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96.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96.xml"/>
  <Override ContentType="application/vnd.openxmlformats-officedocument.presentationml.slideLayout+xml" PartName="/ppt/slideLayouts/slideLayout102.xml"/>
  <Override ContentType="application/vnd.openxmlformats-officedocument.presentationml.slideLayout+xml" PartName="/ppt/slideLayouts/slideLayout188.xml"/>
  <Override ContentType="application/vnd.openxmlformats-officedocument.presentationml.slideLayout+xml" PartName="/ppt/slideLayouts/slideLayout165.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92.xml"/>
  <Override ContentType="application/vnd.openxmlformats-officedocument.presentationml.slideLayout+xml" PartName="/ppt/slideLayouts/slideLayout150.xml"/>
  <Override ContentType="application/vnd.openxmlformats-officedocument.presentationml.slideLayout+xml" PartName="/ppt/slideLayouts/slideLayout193.xml"/>
  <Override ContentType="application/vnd.openxmlformats-officedocument.presentationml.slideLayout+xml" PartName="/ppt/slideLayouts/slideLayout185.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26.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142.xml"/>
  <Override ContentType="application/vnd.openxmlformats-officedocument.presentationml.slideLayout+xml" PartName="/ppt/slideLayouts/slideLayout12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45.xml"/>
  <Override ContentType="application/vnd.openxmlformats-officedocument.presentationml.slideLayout+xml" PartName="/ppt/slideLayouts/slideLayout189.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2.xml"/>
  <Override ContentType="application/vnd.openxmlformats-officedocument.presentationml.slideLayout+xml" PartName="/ppt/slideLayouts/slideLayout180.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18.xml"/>
  <Override ContentType="application/vnd.openxmlformats-officedocument.presentationml.slideLayout+xml" PartName="/ppt/slideLayouts/slideLayout195.xml"/>
  <Override ContentType="application/vnd.openxmlformats-officedocument.presentationml.slideLayout+xml" PartName="/ppt/slideLayouts/slideLayout85.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184.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7.xml"/>
  <Override ContentType="application/vnd.openxmlformats-officedocument.presentationml.slideLayout+xml" PartName="/ppt/slideLayouts/slideLayout107.xml"/>
  <Override ContentType="application/vnd.openxmlformats-officedocument.presentationml.slideLayout+xml" PartName="/ppt/slideLayouts/slideLayout124.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90.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31.xml"/>
  <Override ContentType="application/vnd.openxmlformats-officedocument.presentationml.slideLayout+xml" PartName="/ppt/slideLayouts/slideLayout80.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56.xml"/>
  <Override ContentType="application/vnd.openxmlformats-officedocument.presentationml.slideLayout+xml" PartName="/ppt/slideLayouts/slideLayout173.xml"/>
  <Override ContentType="application/vnd.openxmlformats-officedocument.presentationml.slideLayout+xml" PartName="/ppt/slideLayouts/slideLayout171.xml"/>
  <Override ContentType="application/vnd.openxmlformats-officedocument.presentationml.slideLayout+xml" PartName="/ppt/slideLayouts/slideLayout120.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135.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94.xml"/>
  <Override ContentType="application/vnd.openxmlformats-officedocument.presentationml.slideLayout+xml" PartName="/ppt/slideLayouts/slideLayout71.xml"/>
  <Override ContentType="application/vnd.openxmlformats-officedocument.presentationml.slideLayout+xml" PartName="/ppt/slideLayouts/slideLayout151.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83.xml"/>
  <Override ContentType="application/vnd.openxmlformats-officedocument.presentationml.slideLayout+xml" PartName="/ppt/slideLayouts/slideLayout166.xml"/>
  <Override ContentType="application/vnd.openxmlformats-officedocument.presentationml.slideLayout+xml" PartName="/ppt/slideLayouts/slideLayout140.xml"/>
  <Override ContentType="application/vnd.openxmlformats-officedocument.presentationml.slideLayout+xml" PartName="/ppt/slideLayouts/slideLayout90.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51.xml"/>
  <Override ContentType="application/vnd.openxmlformats-officedocument.presentationml.slideLayout+xml" PartName="/ppt/slideLayouts/slideLayout94.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87.xml"/>
  <Override ContentType="application/vnd.openxmlformats-officedocument.presentationml.slideLayout+xml" PartName="/ppt/slideLayouts/slideLayout19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97.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101.xml"/>
  <Override ContentType="application/vnd.openxmlformats-officedocument.presentationml.slideLayout+xml" PartName="/ppt/slideLayouts/slideLayout179.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115.xml"/>
  <Override ContentType="application/vnd.openxmlformats-officedocument.presentationml.slideLayout+xml" PartName="/ppt/slideLayouts/slideLayout192.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100.xml"/>
  <Override ContentType="application/vnd.openxmlformats-officedocument.presentationml.slideLayout+xml" PartName="/ppt/slideLayouts/slideLayout143.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86.xml"/>
  <Override ContentType="application/vnd.openxmlformats-officedocument.presentationml.slideLayout+xml" PartName="/ppt/slideLayouts/slideLayout160.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845" r:id="rId3"/>
    <p:sldMasterId id="2147483846" r:id="rId4"/>
    <p:sldMasterId id="214748384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Lst>
  <p:sldSz cy="5143500" cx="9144000"/>
  <p:notesSz cx="7010400" cy="9296400"/>
  <p:embeddedFontLst>
    <p:embeddedFont>
      <p:font typeface="Roboto"/>
      <p:regular r:id="rId35"/>
      <p:bold r:id="rId36"/>
      <p:italic r:id="rId37"/>
      <p:boldItalic r:id="rId38"/>
    </p:embeddedFont>
    <p:embeddedFont>
      <p:font typeface="Fira Sans Medium"/>
      <p:regular r:id="rId39"/>
      <p:bold r:id="rId40"/>
      <p:italic r:id="rId41"/>
      <p:boldItalic r:id="rId42"/>
    </p:embeddedFont>
    <p:embeddedFont>
      <p:font typeface="Fira Sans SemiBold"/>
      <p:regular r:id="rId43"/>
      <p:bold r:id="rId44"/>
      <p:italic r:id="rId45"/>
      <p:boldItalic r:id="rId46"/>
    </p:embeddedFont>
    <p:embeddedFont>
      <p:font typeface="Fira Sans"/>
      <p:regular r:id="rId47"/>
      <p:bold r:id="rId48"/>
      <p:italic r:id="rId49"/>
      <p:boldItalic r:id="rId50"/>
    </p:embeddedFont>
    <p:embeddedFont>
      <p:font typeface="Fira Sans Light"/>
      <p:regular r:id="rId51"/>
      <p:bold r:id="rId52"/>
      <p:italic r:id="rId53"/>
      <p:boldItalic r:id="rId54"/>
    </p:embeddedFont>
    <p:embeddedFont>
      <p:font typeface="Arial Black"/>
      <p:regular r:id="rId5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FiraSansMedium-bold.fntdata"/><Relationship Id="rId42" Type="http://schemas.openxmlformats.org/officeDocument/2006/relationships/font" Target="fonts/FiraSansMedium-boldItalic.fntdata"/><Relationship Id="rId41" Type="http://schemas.openxmlformats.org/officeDocument/2006/relationships/font" Target="fonts/FiraSansMedium-italic.fntdata"/><Relationship Id="rId44" Type="http://schemas.openxmlformats.org/officeDocument/2006/relationships/font" Target="fonts/FiraSansSemiBold-bold.fntdata"/><Relationship Id="rId43" Type="http://schemas.openxmlformats.org/officeDocument/2006/relationships/font" Target="fonts/FiraSansSemiBold-regular.fntdata"/><Relationship Id="rId46" Type="http://schemas.openxmlformats.org/officeDocument/2006/relationships/font" Target="fonts/FiraSansSemiBold-boldItalic.fntdata"/><Relationship Id="rId45" Type="http://schemas.openxmlformats.org/officeDocument/2006/relationships/font" Target="fonts/FiraSansSemi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48" Type="http://schemas.openxmlformats.org/officeDocument/2006/relationships/font" Target="fonts/FiraSans-bold.fntdata"/><Relationship Id="rId47" Type="http://schemas.openxmlformats.org/officeDocument/2006/relationships/font" Target="fonts/FiraSans-regular.fntdata"/><Relationship Id="rId49" Type="http://schemas.openxmlformats.org/officeDocument/2006/relationships/font" Target="fonts/FiraSans-italic.fntdata"/><Relationship Id="rId5" Type="http://schemas.openxmlformats.org/officeDocument/2006/relationships/slideMaster" Target="slideMasters/slideMaster3.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font" Target="fonts/Roboto-regular.fntdata"/><Relationship Id="rId34" Type="http://schemas.openxmlformats.org/officeDocument/2006/relationships/slide" Target="slides/slide28.xml"/><Relationship Id="rId37" Type="http://schemas.openxmlformats.org/officeDocument/2006/relationships/font" Target="fonts/Roboto-italic.fntdata"/><Relationship Id="rId36" Type="http://schemas.openxmlformats.org/officeDocument/2006/relationships/font" Target="fonts/Roboto-bold.fntdata"/><Relationship Id="rId39" Type="http://schemas.openxmlformats.org/officeDocument/2006/relationships/font" Target="fonts/FiraSansMedium-regular.fntdata"/><Relationship Id="rId38" Type="http://schemas.openxmlformats.org/officeDocument/2006/relationships/font" Target="fonts/Roboto-bold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FiraSansLight-regular.fntdata"/><Relationship Id="rId50" Type="http://schemas.openxmlformats.org/officeDocument/2006/relationships/font" Target="fonts/FiraSans-boldItalic.fntdata"/><Relationship Id="rId53" Type="http://schemas.openxmlformats.org/officeDocument/2006/relationships/font" Target="fonts/FiraSansLight-italic.fntdata"/><Relationship Id="rId52" Type="http://schemas.openxmlformats.org/officeDocument/2006/relationships/font" Target="fonts/FiraSansLight-bold.fntdata"/><Relationship Id="rId11" Type="http://schemas.openxmlformats.org/officeDocument/2006/relationships/slide" Target="slides/slide5.xml"/><Relationship Id="rId55" Type="http://schemas.openxmlformats.org/officeDocument/2006/relationships/font" Target="fonts/ArialBlack-regular.fntdata"/><Relationship Id="rId10" Type="http://schemas.openxmlformats.org/officeDocument/2006/relationships/slide" Target="slides/slide4.xml"/><Relationship Id="rId54" Type="http://schemas.openxmlformats.org/officeDocument/2006/relationships/font" Target="fonts/FiraSansLight-boldItalic.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701040" y="4415790"/>
            <a:ext cx="5608320" cy="4183380"/>
          </a:xfrm>
          <a:prstGeom prst="rect">
            <a:avLst/>
          </a:prstGeom>
          <a:noFill/>
          <a:ln>
            <a:noFill/>
          </a:ln>
        </p:spPr>
        <p:txBody>
          <a:bodyPr anchorCtr="0" anchor="t" bIns="93150" lIns="93150" spcFirstLastPara="1" rIns="93150" wrap="square" tIns="93150">
            <a:noAutofit/>
          </a:bodyPr>
          <a:lstStyle>
            <a:lvl1pPr indent="-317500" lvl="0" marL="457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7" name="Shape 1337"/>
        <p:cNvGrpSpPr/>
        <p:nvPr/>
      </p:nvGrpSpPr>
      <p:grpSpPr>
        <a:xfrm>
          <a:off x="0" y="0"/>
          <a:ext cx="0" cy="0"/>
          <a:chOff x="0" y="0"/>
          <a:chExt cx="0" cy="0"/>
        </a:xfrm>
      </p:grpSpPr>
      <p:sp>
        <p:nvSpPr>
          <p:cNvPr id="1338" name="Google Shape;1338;p1: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9" name="Google Shape;1339;p1:notes"/>
          <p:cNvSpPr txBox="1"/>
          <p:nvPr>
            <p:ph idx="1" type="body"/>
          </p:nvPr>
        </p:nvSpPr>
        <p:spPr>
          <a:xfrm>
            <a:off x="701040" y="4415790"/>
            <a:ext cx="5608320" cy="418338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4" name="Shape 1424"/>
        <p:cNvGrpSpPr/>
        <p:nvPr/>
      </p:nvGrpSpPr>
      <p:grpSpPr>
        <a:xfrm>
          <a:off x="0" y="0"/>
          <a:ext cx="0" cy="0"/>
          <a:chOff x="0" y="0"/>
          <a:chExt cx="0" cy="0"/>
        </a:xfrm>
      </p:grpSpPr>
      <p:sp>
        <p:nvSpPr>
          <p:cNvPr id="1425" name="Google Shape;1425;g396fd123c43_1_72: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p:spPr>
      </p:sp>
      <p:sp>
        <p:nvSpPr>
          <p:cNvPr id="1426" name="Google Shape;1426;g396fd123c43_1_72:notes"/>
          <p:cNvSpPr txBox="1"/>
          <p:nvPr>
            <p:ph idx="1" type="body"/>
          </p:nvPr>
        </p:nvSpPr>
        <p:spPr>
          <a:xfrm>
            <a:off x="701040" y="4415790"/>
            <a:ext cx="5608200" cy="4183500"/>
          </a:xfrm>
          <a:prstGeom prst="rect">
            <a:avLst/>
          </a:prstGeom>
        </p:spPr>
        <p:txBody>
          <a:bodyPr anchorCtr="0" anchor="t" bIns="93150" lIns="93150" spcFirstLastPara="1" rIns="93150" wrap="square" tIns="93150">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2" name="Shape 1432"/>
        <p:cNvGrpSpPr/>
        <p:nvPr/>
      </p:nvGrpSpPr>
      <p:grpSpPr>
        <a:xfrm>
          <a:off x="0" y="0"/>
          <a:ext cx="0" cy="0"/>
          <a:chOff x="0" y="0"/>
          <a:chExt cx="0" cy="0"/>
        </a:xfrm>
      </p:grpSpPr>
      <p:sp>
        <p:nvSpPr>
          <p:cNvPr id="1433" name="Google Shape;1433;g396fd123c43_1_76: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p:spPr>
      </p:sp>
      <p:sp>
        <p:nvSpPr>
          <p:cNvPr id="1434" name="Google Shape;1434;g396fd123c43_1_76:notes"/>
          <p:cNvSpPr txBox="1"/>
          <p:nvPr>
            <p:ph idx="1" type="body"/>
          </p:nvPr>
        </p:nvSpPr>
        <p:spPr>
          <a:xfrm>
            <a:off x="701040" y="4415790"/>
            <a:ext cx="5608200" cy="4183500"/>
          </a:xfrm>
          <a:prstGeom prst="rect">
            <a:avLst/>
          </a:prstGeom>
        </p:spPr>
        <p:txBody>
          <a:bodyPr anchorCtr="0" anchor="t" bIns="93150" lIns="93150" spcFirstLastPara="1" rIns="93150" wrap="square" tIns="93150">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3" name="Shape 1443"/>
        <p:cNvGrpSpPr/>
        <p:nvPr/>
      </p:nvGrpSpPr>
      <p:grpSpPr>
        <a:xfrm>
          <a:off x="0" y="0"/>
          <a:ext cx="0" cy="0"/>
          <a:chOff x="0" y="0"/>
          <a:chExt cx="0" cy="0"/>
        </a:xfrm>
      </p:grpSpPr>
      <p:sp>
        <p:nvSpPr>
          <p:cNvPr id="1444" name="Google Shape;1444;g2d7e479d7b4_0_0: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p:spPr>
      </p:sp>
      <p:sp>
        <p:nvSpPr>
          <p:cNvPr id="1445" name="Google Shape;1445;g2d7e479d7b4_0_0:notes"/>
          <p:cNvSpPr txBox="1"/>
          <p:nvPr>
            <p:ph idx="1" type="body"/>
          </p:nvPr>
        </p:nvSpPr>
        <p:spPr>
          <a:xfrm>
            <a:off x="701040" y="4415790"/>
            <a:ext cx="5608200" cy="4183500"/>
          </a:xfrm>
          <a:prstGeom prst="rect">
            <a:avLst/>
          </a:prstGeom>
        </p:spPr>
        <p:txBody>
          <a:bodyPr anchorCtr="0" anchor="t" bIns="93150" lIns="93150" spcFirstLastPara="1" rIns="93150" wrap="square" tIns="93150">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4" name="Shape 1454"/>
        <p:cNvGrpSpPr/>
        <p:nvPr/>
      </p:nvGrpSpPr>
      <p:grpSpPr>
        <a:xfrm>
          <a:off x="0" y="0"/>
          <a:ext cx="0" cy="0"/>
          <a:chOff x="0" y="0"/>
          <a:chExt cx="0" cy="0"/>
        </a:xfrm>
      </p:grpSpPr>
      <p:sp>
        <p:nvSpPr>
          <p:cNvPr id="1455" name="Google Shape;1455;p10: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56" name="Google Shape;1456;p10:notes"/>
          <p:cNvSpPr txBox="1"/>
          <p:nvPr>
            <p:ph idx="1" type="body"/>
          </p:nvPr>
        </p:nvSpPr>
        <p:spPr>
          <a:xfrm>
            <a:off x="701040" y="4415790"/>
            <a:ext cx="5608320" cy="4183380"/>
          </a:xfrm>
          <a:prstGeom prst="rect">
            <a:avLst/>
          </a:prstGeom>
          <a:noFill/>
          <a:ln>
            <a:noFill/>
          </a:ln>
        </p:spPr>
        <p:txBody>
          <a:bodyPr anchorCtr="0" anchor="t" bIns="93150" lIns="93150" spcFirstLastPara="1" rIns="93150" wrap="square" tIns="93150">
            <a:noAutofit/>
          </a:bodyPr>
          <a:lstStyle/>
          <a:p>
            <a:pPr indent="-317500" lvl="0" marL="457200" rtl="0" algn="l">
              <a:lnSpc>
                <a:spcPct val="100000"/>
              </a:lnSpc>
              <a:spcBef>
                <a:spcPts val="0"/>
              </a:spcBef>
              <a:spcAft>
                <a:spcPts val="0"/>
              </a:spcAft>
              <a:buSzPts val="1400"/>
              <a:buChar char="●"/>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3" name="Shape 1463"/>
        <p:cNvGrpSpPr/>
        <p:nvPr/>
      </p:nvGrpSpPr>
      <p:grpSpPr>
        <a:xfrm>
          <a:off x="0" y="0"/>
          <a:ext cx="0" cy="0"/>
          <a:chOff x="0" y="0"/>
          <a:chExt cx="0" cy="0"/>
        </a:xfrm>
      </p:grpSpPr>
      <p:sp>
        <p:nvSpPr>
          <p:cNvPr id="1464" name="Google Shape;1464;g39706f2afa7_0_974: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p:spPr>
      </p:sp>
      <p:sp>
        <p:nvSpPr>
          <p:cNvPr id="1465" name="Google Shape;1465;g39706f2afa7_0_974:notes"/>
          <p:cNvSpPr txBox="1"/>
          <p:nvPr>
            <p:ph idx="1" type="body"/>
          </p:nvPr>
        </p:nvSpPr>
        <p:spPr>
          <a:xfrm>
            <a:off x="701040" y="4415790"/>
            <a:ext cx="5608200" cy="4183500"/>
          </a:xfrm>
          <a:prstGeom prst="rect">
            <a:avLst/>
          </a:prstGeom>
        </p:spPr>
        <p:txBody>
          <a:bodyPr anchorCtr="0" anchor="t" bIns="93150" lIns="93150" spcFirstLastPara="1" rIns="93150" wrap="square" tIns="93150">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2" name="Shape 1472"/>
        <p:cNvGrpSpPr/>
        <p:nvPr/>
      </p:nvGrpSpPr>
      <p:grpSpPr>
        <a:xfrm>
          <a:off x="0" y="0"/>
          <a:ext cx="0" cy="0"/>
          <a:chOff x="0" y="0"/>
          <a:chExt cx="0" cy="0"/>
        </a:xfrm>
      </p:grpSpPr>
      <p:sp>
        <p:nvSpPr>
          <p:cNvPr id="1473" name="Google Shape;1473;g39706f2afa7_0_1430: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74" name="Google Shape;1474;g39706f2afa7_0_1430: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317500" lvl="0" marL="457200" rtl="0" algn="l">
              <a:lnSpc>
                <a:spcPct val="100000"/>
              </a:lnSpc>
              <a:spcBef>
                <a:spcPts val="0"/>
              </a:spcBef>
              <a:spcAft>
                <a:spcPts val="0"/>
              </a:spcAft>
              <a:buSzPts val="1400"/>
              <a:buChar char="●"/>
            </a:pPr>
            <a:r>
              <a:rPr b="0" i="0" lang="en-US" sz="1100" u="none" cap="none" strike="noStrike">
                <a:solidFill>
                  <a:srgbClr val="000000"/>
                </a:solidFill>
                <a:latin typeface="Arial"/>
                <a:ea typeface="Arial"/>
                <a:cs typeface="Arial"/>
                <a:sym typeface="Arial"/>
              </a:rPr>
              <a:t>Technology First began as a movement but has transformed to a “framework for systems change where technology is considered              </a:t>
            </a:r>
            <a:endParaRPr/>
          </a:p>
          <a:p>
            <a:pPr indent="0" lvl="0" marL="139700" rtl="0" algn="l">
              <a:lnSpc>
                <a:spcPct val="100000"/>
              </a:lnSpc>
              <a:spcBef>
                <a:spcPts val="0"/>
              </a:spcBef>
              <a:spcAft>
                <a:spcPts val="0"/>
              </a:spcAft>
              <a:buSzPts val="1400"/>
              <a:buNone/>
            </a:pPr>
            <a:r>
              <a:rPr b="0" i="0" lang="en-US" sz="1100" u="none" cap="none" strike="noStrike">
                <a:solidFill>
                  <a:srgbClr val="000000"/>
                </a:solidFill>
                <a:latin typeface="Arial"/>
                <a:ea typeface="Arial"/>
                <a:cs typeface="Arial"/>
                <a:sym typeface="Arial"/>
              </a:rPr>
              <a:t> first in the discussion of support options available to individuals and families through person-centered approaches to promote                  </a:t>
            </a:r>
            <a:endParaRPr/>
          </a:p>
          <a:p>
            <a:pPr indent="0" lvl="0" marL="139700" rtl="0" algn="l">
              <a:lnSpc>
                <a:spcPct val="100000"/>
              </a:lnSpc>
              <a:spcBef>
                <a:spcPts val="0"/>
              </a:spcBef>
              <a:spcAft>
                <a:spcPts val="0"/>
              </a:spcAft>
              <a:buSzPts val="1400"/>
              <a:buNone/>
            </a:pPr>
            <a:r>
              <a:rPr b="0" i="0" lang="en-US" sz="1100" u="none" cap="none" strike="noStrike">
                <a:solidFill>
                  <a:srgbClr val="000000"/>
                </a:solidFill>
                <a:latin typeface="Arial"/>
                <a:ea typeface="Arial"/>
                <a:cs typeface="Arial"/>
                <a:sym typeface="Arial"/>
              </a:rPr>
              <a:t> meaningful participation, social inclusion, self-determination and quality of life” (E.S., Tanis, 2019).</a:t>
            </a:r>
            <a:endParaRPr/>
          </a:p>
          <a:p>
            <a:pPr indent="0" lvl="0" marL="139700" rtl="0" algn="l">
              <a:lnSpc>
                <a:spcPct val="100000"/>
              </a:lnSpc>
              <a:spcBef>
                <a:spcPts val="0"/>
              </a:spcBef>
              <a:spcAft>
                <a:spcPts val="0"/>
              </a:spcAft>
              <a:buSzPts val="1400"/>
              <a:buNone/>
            </a:pPr>
            <a:r>
              <a:rPr b="0" i="0" lang="en-US" sz="1100" u="none" cap="none" strike="noStrike">
                <a:solidFill>
                  <a:srgbClr val="000000"/>
                </a:solidFill>
                <a:latin typeface="Arial"/>
                <a:ea typeface="Arial"/>
                <a:cs typeface="Arial"/>
                <a:sym typeface="Arial"/>
              </a:rPr>
              <a:t>	</a:t>
            </a:r>
            <a:endParaRPr/>
          </a:p>
          <a:p>
            <a:pPr indent="0" lvl="0" marL="139700" rtl="0" algn="l">
              <a:lnSpc>
                <a:spcPct val="100000"/>
              </a:lnSpc>
              <a:spcBef>
                <a:spcPts val="0"/>
              </a:spcBef>
              <a:spcAft>
                <a:spcPts val="0"/>
              </a:spcAft>
              <a:buSzPts val="1400"/>
              <a:buNone/>
            </a:pPr>
            <a:r>
              <a:rPr b="0" i="0" lang="en-US" sz="1100" u="none" cap="none" strike="noStrike">
                <a:solidFill>
                  <a:srgbClr val="000000"/>
                </a:solidFill>
                <a:latin typeface="Arial"/>
                <a:ea typeface="Arial"/>
                <a:cs typeface="Arial"/>
                <a:sym typeface="Arial"/>
              </a:rPr>
              <a:t>Technology First solves the most pressing challenges of our field today. </a:t>
            </a:r>
            <a:endParaRPr/>
          </a:p>
          <a:p>
            <a:pPr indent="0" lvl="0" marL="139700" rtl="0" algn="l">
              <a:lnSpc>
                <a:spcPct val="100000"/>
              </a:lnSpc>
              <a:spcBef>
                <a:spcPts val="0"/>
              </a:spcBef>
              <a:spcAft>
                <a:spcPts val="0"/>
              </a:spcAft>
              <a:buSzPts val="1400"/>
              <a:buNone/>
            </a:pPr>
            <a:r>
              <a:rPr b="0" i="0" lang="en-US" sz="1100" u="none" cap="none" strike="noStrike">
                <a:solidFill>
                  <a:srgbClr val="000000"/>
                </a:solidFill>
                <a:latin typeface="Arial"/>
                <a:ea typeface="Arial"/>
                <a:cs typeface="Arial"/>
                <a:sym typeface="Arial"/>
              </a:rPr>
              <a:t>Technology First:</a:t>
            </a:r>
            <a:endParaRPr/>
          </a:p>
          <a:p>
            <a:pPr indent="-228600" lvl="0" marL="457200" rtl="0" algn="l">
              <a:lnSpc>
                <a:spcPct val="100000"/>
              </a:lnSpc>
              <a:spcBef>
                <a:spcPts val="0"/>
              </a:spcBef>
              <a:spcAft>
                <a:spcPts val="0"/>
              </a:spcAft>
              <a:buSzPts val="1400"/>
              <a:buNone/>
            </a:pPr>
            <a:r>
              <a:t/>
            </a:r>
            <a:endParaRPr b="0" i="0" sz="1100" u="none" cap="none" strike="noStrike">
              <a:solidFill>
                <a:srgbClr val="000000"/>
              </a:solidFill>
              <a:latin typeface="Arial"/>
              <a:ea typeface="Arial"/>
              <a:cs typeface="Arial"/>
              <a:sym typeface="Arial"/>
            </a:endParaRPr>
          </a:p>
          <a:p>
            <a:pPr indent="-317500" lvl="0" marL="457200" rtl="0" algn="l">
              <a:lnSpc>
                <a:spcPct val="100000"/>
              </a:lnSpc>
              <a:spcBef>
                <a:spcPts val="0"/>
              </a:spcBef>
              <a:spcAft>
                <a:spcPts val="0"/>
              </a:spcAft>
              <a:buSzPts val="1400"/>
              <a:buChar char="●"/>
            </a:pPr>
            <a:r>
              <a:rPr b="0" i="0" lang="en-US" sz="1100" u="none" cap="none" strike="noStrike">
                <a:solidFill>
                  <a:srgbClr val="000000"/>
                </a:solidFill>
                <a:latin typeface="Arial"/>
                <a:ea typeface="Arial"/>
                <a:cs typeface="Arial"/>
                <a:sym typeface="Arial"/>
              </a:rPr>
              <a:t>Promotes autonomy, self-direction, and community engagement</a:t>
            </a:r>
            <a:endParaRPr/>
          </a:p>
          <a:p>
            <a:pPr indent="-317500" lvl="0" marL="457200" rtl="0" algn="l">
              <a:lnSpc>
                <a:spcPct val="100000"/>
              </a:lnSpc>
              <a:spcBef>
                <a:spcPts val="0"/>
              </a:spcBef>
              <a:spcAft>
                <a:spcPts val="0"/>
              </a:spcAft>
              <a:buSzPts val="1400"/>
              <a:buChar char="●"/>
            </a:pPr>
            <a:r>
              <a:rPr b="0" i="0" lang="en-US" sz="1100" u="none" cap="none" strike="noStrike">
                <a:solidFill>
                  <a:srgbClr val="000000"/>
                </a:solidFill>
                <a:latin typeface="Arial"/>
                <a:ea typeface="Arial"/>
                <a:cs typeface="Arial"/>
                <a:sym typeface="Arial"/>
              </a:rPr>
              <a:t>Address the direct care workforce shortages</a:t>
            </a:r>
            <a:endParaRPr/>
          </a:p>
          <a:p>
            <a:pPr indent="-317500" lvl="0" marL="457200" rtl="0" algn="l">
              <a:lnSpc>
                <a:spcPct val="100000"/>
              </a:lnSpc>
              <a:spcBef>
                <a:spcPts val="0"/>
              </a:spcBef>
              <a:spcAft>
                <a:spcPts val="0"/>
              </a:spcAft>
              <a:buSzPts val="1400"/>
              <a:buChar char="●"/>
            </a:pPr>
            <a:r>
              <a:rPr b="0" i="0" lang="en-US" sz="1100" u="none" cap="none" strike="noStrike">
                <a:solidFill>
                  <a:srgbClr val="000000"/>
                </a:solidFill>
                <a:latin typeface="Arial"/>
                <a:ea typeface="Arial"/>
                <a:cs typeface="Arial"/>
                <a:sym typeface="Arial"/>
              </a:rPr>
              <a:t>Drives more efficient and effective practices –cost efficiency</a:t>
            </a:r>
            <a:endParaRPr/>
          </a:p>
          <a:p>
            <a:pPr indent="0" lvl="0" marL="139700" rtl="0" algn="l">
              <a:lnSpc>
                <a:spcPct val="100000"/>
              </a:lnSpc>
              <a:spcBef>
                <a:spcPts val="0"/>
              </a:spcBef>
              <a:spcAft>
                <a:spcPts val="0"/>
              </a:spcAft>
              <a:buSzPts val="14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1" name="Shape 1481"/>
        <p:cNvGrpSpPr/>
        <p:nvPr/>
      </p:nvGrpSpPr>
      <p:grpSpPr>
        <a:xfrm>
          <a:off x="0" y="0"/>
          <a:ext cx="0" cy="0"/>
          <a:chOff x="0" y="0"/>
          <a:chExt cx="0" cy="0"/>
        </a:xfrm>
      </p:grpSpPr>
      <p:sp>
        <p:nvSpPr>
          <p:cNvPr id="1482" name="Google Shape;1482;g39706f2afa7_0_927: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p:spPr>
      </p:sp>
      <p:sp>
        <p:nvSpPr>
          <p:cNvPr id="1483" name="Google Shape;1483;g39706f2afa7_0_927:notes"/>
          <p:cNvSpPr txBox="1"/>
          <p:nvPr>
            <p:ph idx="1" type="body"/>
          </p:nvPr>
        </p:nvSpPr>
        <p:spPr>
          <a:xfrm>
            <a:off x="701040" y="4415790"/>
            <a:ext cx="5608200" cy="4183500"/>
          </a:xfrm>
          <a:prstGeom prst="rect">
            <a:avLst/>
          </a:prstGeom>
        </p:spPr>
        <p:txBody>
          <a:bodyPr anchorCtr="0" anchor="t" bIns="93150" lIns="93150" spcFirstLastPara="1" rIns="93150" wrap="square" tIns="93150">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3" name="Shape 1493"/>
        <p:cNvGrpSpPr/>
        <p:nvPr/>
      </p:nvGrpSpPr>
      <p:grpSpPr>
        <a:xfrm>
          <a:off x="0" y="0"/>
          <a:ext cx="0" cy="0"/>
          <a:chOff x="0" y="0"/>
          <a:chExt cx="0" cy="0"/>
        </a:xfrm>
      </p:grpSpPr>
      <p:sp>
        <p:nvSpPr>
          <p:cNvPr id="1494" name="Google Shape;1494;g39706f2afa7_0_919: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p:spPr>
      </p:sp>
      <p:sp>
        <p:nvSpPr>
          <p:cNvPr id="1495" name="Google Shape;1495;g39706f2afa7_0_919:notes"/>
          <p:cNvSpPr txBox="1"/>
          <p:nvPr>
            <p:ph idx="1" type="body"/>
          </p:nvPr>
        </p:nvSpPr>
        <p:spPr>
          <a:xfrm>
            <a:off x="701040" y="4415790"/>
            <a:ext cx="5608200" cy="4183500"/>
          </a:xfrm>
          <a:prstGeom prst="rect">
            <a:avLst/>
          </a:prstGeom>
        </p:spPr>
        <p:txBody>
          <a:bodyPr anchorCtr="0" anchor="t" bIns="93150" lIns="93150" spcFirstLastPara="1" rIns="93150" wrap="square" tIns="93150">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1" name="Shape 1501"/>
        <p:cNvGrpSpPr/>
        <p:nvPr/>
      </p:nvGrpSpPr>
      <p:grpSpPr>
        <a:xfrm>
          <a:off x="0" y="0"/>
          <a:ext cx="0" cy="0"/>
          <a:chOff x="0" y="0"/>
          <a:chExt cx="0" cy="0"/>
        </a:xfrm>
      </p:grpSpPr>
      <p:sp>
        <p:nvSpPr>
          <p:cNvPr id="1502" name="Google Shape;1502;g39706f2afa7_0_953: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p:spPr>
      </p:sp>
      <p:sp>
        <p:nvSpPr>
          <p:cNvPr id="1503" name="Google Shape;1503;g39706f2afa7_0_953:notes"/>
          <p:cNvSpPr txBox="1"/>
          <p:nvPr>
            <p:ph idx="1" type="body"/>
          </p:nvPr>
        </p:nvSpPr>
        <p:spPr>
          <a:xfrm>
            <a:off x="701040" y="4415790"/>
            <a:ext cx="5608200" cy="4183500"/>
          </a:xfrm>
          <a:prstGeom prst="rect">
            <a:avLst/>
          </a:prstGeom>
        </p:spPr>
        <p:txBody>
          <a:bodyPr anchorCtr="0" anchor="t" bIns="93150" lIns="93150" spcFirstLastPara="1" rIns="93150" wrap="square" tIns="93150">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6" name="Shape 1516"/>
        <p:cNvGrpSpPr/>
        <p:nvPr/>
      </p:nvGrpSpPr>
      <p:grpSpPr>
        <a:xfrm>
          <a:off x="0" y="0"/>
          <a:ext cx="0" cy="0"/>
          <a:chOff x="0" y="0"/>
          <a:chExt cx="0" cy="0"/>
        </a:xfrm>
      </p:grpSpPr>
      <p:sp>
        <p:nvSpPr>
          <p:cNvPr id="1517" name="Google Shape;1517;p12: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18" name="Google Shape;1518;p12:notes"/>
          <p:cNvSpPr txBox="1"/>
          <p:nvPr>
            <p:ph idx="1" type="body"/>
          </p:nvPr>
        </p:nvSpPr>
        <p:spPr>
          <a:xfrm>
            <a:off x="701040" y="4415790"/>
            <a:ext cx="5608320" cy="4183380"/>
          </a:xfrm>
          <a:prstGeom prst="rect">
            <a:avLst/>
          </a:prstGeom>
          <a:noFill/>
          <a:ln>
            <a:noFill/>
          </a:ln>
        </p:spPr>
        <p:txBody>
          <a:bodyPr anchorCtr="0" anchor="t" bIns="93150" lIns="93150" spcFirstLastPara="1" rIns="93150" wrap="square" tIns="93150">
            <a:noAutofit/>
          </a:bodyPr>
          <a:lstStyle/>
          <a:p>
            <a:pPr indent="0" lvl="0" marL="457200" rtl="0" algn="l">
              <a:lnSpc>
                <a:spcPct val="100000"/>
              </a:lnSpc>
              <a:spcBef>
                <a:spcPts val="0"/>
              </a:spcBef>
              <a:spcAft>
                <a:spcPts val="0"/>
              </a:spcAft>
              <a:buNone/>
            </a:pPr>
            <a:r>
              <a:rPr lang="en-US" sz="1050">
                <a:solidFill>
                  <a:schemeClr val="dk1"/>
                </a:solidFill>
                <a:highlight>
                  <a:srgbClr val="FFFFFF"/>
                </a:highlight>
              </a:rPr>
              <a:t>The 12th Annual Summit is a professional conference designed specifically for DSPs, Frontline Supervisors, and Independent Providers. This year, we are pleased to have support from the Ohio Department of Developmental Disabilities.</a:t>
            </a:r>
            <a:endParaRPr sz="1050">
              <a:solidFill>
                <a:schemeClr val="dk1"/>
              </a:solidFill>
              <a:highlight>
                <a:srgbClr val="FFFFFF"/>
              </a:highlight>
            </a:endParaRPr>
          </a:p>
          <a:p>
            <a:pPr indent="0" lvl="0" marL="457200" rtl="0" algn="l">
              <a:lnSpc>
                <a:spcPct val="100000"/>
              </a:lnSpc>
              <a:spcBef>
                <a:spcPts val="0"/>
              </a:spcBef>
              <a:spcAft>
                <a:spcPts val="0"/>
              </a:spcAft>
              <a:buNone/>
            </a:pPr>
            <a:r>
              <a:t/>
            </a:r>
            <a:endParaRPr sz="1050">
              <a:solidFill>
                <a:schemeClr val="dk1"/>
              </a:solidFill>
              <a:highlight>
                <a:srgbClr val="FFFFFF"/>
              </a:highlight>
            </a:endParaRPr>
          </a:p>
          <a:p>
            <a:pPr indent="0" lvl="0" marL="457200" rtl="0" algn="l">
              <a:lnSpc>
                <a:spcPct val="100000"/>
              </a:lnSpc>
              <a:spcBef>
                <a:spcPts val="0"/>
              </a:spcBef>
              <a:spcAft>
                <a:spcPts val="0"/>
              </a:spcAft>
              <a:buNone/>
            </a:pPr>
            <a:r>
              <a:rPr lang="en-US" sz="1050">
                <a:solidFill>
                  <a:schemeClr val="dk1"/>
                </a:solidFill>
                <a:highlight>
                  <a:srgbClr val="FFFFFF"/>
                </a:highlight>
              </a:rPr>
              <a:t>In addition to our keynote plenary presentations, Lighthouse Cove and the Councils are pleased to bring you breakout sessions that address.</a:t>
            </a:r>
            <a:endParaRPr sz="1050">
              <a:solidFill>
                <a:schemeClr val="dk1"/>
              </a:solidFill>
              <a:highlight>
                <a:srgbClr val="FFFFFF"/>
              </a:highlight>
            </a:endParaRPr>
          </a:p>
          <a:p>
            <a:pPr indent="0" lvl="0" marL="457200" rtl="0" algn="l">
              <a:lnSpc>
                <a:spcPct val="100000"/>
              </a:lnSpc>
              <a:spcBef>
                <a:spcPts val="0"/>
              </a:spcBef>
              <a:spcAft>
                <a:spcPts val="0"/>
              </a:spcAft>
              <a:buNone/>
            </a:pPr>
            <a:r>
              <a:rPr lang="en-US" sz="1050">
                <a:solidFill>
                  <a:schemeClr val="dk1"/>
                </a:solidFill>
                <a:highlight>
                  <a:srgbClr val="FFFFFF"/>
                </a:highlight>
              </a:rPr>
              <a:t>- Empowering People</a:t>
            </a:r>
            <a:endParaRPr sz="1050">
              <a:solidFill>
                <a:schemeClr val="dk1"/>
              </a:solidFill>
              <a:highlight>
                <a:srgbClr val="FFFFFF"/>
              </a:highlight>
            </a:endParaRPr>
          </a:p>
          <a:p>
            <a:pPr indent="0" lvl="0" marL="457200" rtl="0" algn="l">
              <a:lnSpc>
                <a:spcPct val="100000"/>
              </a:lnSpc>
              <a:spcBef>
                <a:spcPts val="0"/>
              </a:spcBef>
              <a:spcAft>
                <a:spcPts val="0"/>
              </a:spcAft>
              <a:buNone/>
            </a:pPr>
            <a:r>
              <a:rPr lang="en-US" sz="1050">
                <a:solidFill>
                  <a:schemeClr val="dk1"/>
                </a:solidFill>
                <a:highlight>
                  <a:srgbClr val="FFFFFF"/>
                </a:highlight>
              </a:rPr>
              <a:t>- Disability History in the U.S. </a:t>
            </a:r>
            <a:endParaRPr sz="1050">
              <a:solidFill>
                <a:schemeClr val="dk1"/>
              </a:solidFill>
              <a:highlight>
                <a:srgbClr val="FFFFFF"/>
              </a:highlight>
            </a:endParaRPr>
          </a:p>
          <a:p>
            <a:pPr indent="0" lvl="0" marL="457200" rtl="0" algn="l">
              <a:lnSpc>
                <a:spcPct val="100000"/>
              </a:lnSpc>
              <a:spcBef>
                <a:spcPts val="0"/>
              </a:spcBef>
              <a:spcAft>
                <a:spcPts val="0"/>
              </a:spcAft>
              <a:buNone/>
            </a:pPr>
            <a:r>
              <a:rPr lang="en-US" sz="1050">
                <a:solidFill>
                  <a:schemeClr val="dk1"/>
                </a:solidFill>
                <a:highlight>
                  <a:srgbClr val="FFFFFF"/>
                </a:highlight>
              </a:rPr>
              <a:t>- Pound Fitness </a:t>
            </a:r>
            <a:endParaRPr sz="1050">
              <a:solidFill>
                <a:schemeClr val="dk1"/>
              </a:solidFill>
              <a:highlight>
                <a:srgbClr val="FFFFFF"/>
              </a:highlight>
            </a:endParaRPr>
          </a:p>
          <a:p>
            <a:pPr indent="0" lvl="0" marL="457200" rtl="0" algn="l">
              <a:lnSpc>
                <a:spcPct val="100000"/>
              </a:lnSpc>
              <a:spcBef>
                <a:spcPts val="0"/>
              </a:spcBef>
              <a:spcAft>
                <a:spcPts val="0"/>
              </a:spcAft>
              <a:buNone/>
            </a:pPr>
            <a:r>
              <a:rPr lang="en-US" sz="1050">
                <a:solidFill>
                  <a:schemeClr val="dk1"/>
                </a:solidFill>
                <a:highlight>
                  <a:srgbClr val="FFFFFF"/>
                </a:highlight>
              </a:rPr>
              <a:t>- Documentation 2.0: From Compliance to Impact  </a:t>
            </a:r>
            <a:endParaRPr sz="1050">
              <a:solidFill>
                <a:schemeClr val="dk1"/>
              </a:solidFill>
              <a:highlight>
                <a:srgbClr val="FFFFFF"/>
              </a:highlight>
            </a:endParaRPr>
          </a:p>
          <a:p>
            <a:pPr indent="0" lvl="0" marL="457200" rtl="0" algn="l">
              <a:lnSpc>
                <a:spcPct val="100000"/>
              </a:lnSpc>
              <a:spcBef>
                <a:spcPts val="0"/>
              </a:spcBef>
              <a:spcAft>
                <a:spcPts val="0"/>
              </a:spcAft>
              <a:buNone/>
            </a:pPr>
            <a:r>
              <a:rPr lang="en-US" sz="1050">
                <a:solidFill>
                  <a:schemeClr val="dk1"/>
                </a:solidFill>
                <a:highlight>
                  <a:srgbClr val="FFFFFF"/>
                </a:highlight>
              </a:rPr>
              <a:t>- Leadership</a:t>
            </a:r>
            <a:endParaRPr sz="1050">
              <a:solidFill>
                <a:schemeClr val="dk1"/>
              </a:solidFill>
              <a:highlight>
                <a:srgbClr val="FFFFFF"/>
              </a:highlight>
            </a:endParaRPr>
          </a:p>
          <a:p>
            <a:pPr indent="0" lvl="0" marL="457200" rtl="0" algn="l">
              <a:spcBef>
                <a:spcPts val="0"/>
              </a:spcBef>
              <a:spcAft>
                <a:spcPts val="0"/>
              </a:spcAft>
              <a:buClr>
                <a:schemeClr val="dk1"/>
              </a:buClr>
              <a:buSzPts val="1100"/>
              <a:buFont typeface="Arial"/>
              <a:buNone/>
            </a:pPr>
            <a:r>
              <a:t/>
            </a:r>
            <a:endParaRPr>
              <a:solidFill>
                <a:schemeClr val="dk1"/>
              </a:solidFill>
            </a:endParaRPr>
          </a:p>
          <a:p>
            <a:pPr indent="0" lvl="0" marL="457200" rtl="0" algn="l">
              <a:spcBef>
                <a:spcPts val="0"/>
              </a:spcBef>
              <a:spcAft>
                <a:spcPts val="0"/>
              </a:spcAft>
              <a:buClr>
                <a:schemeClr val="dk1"/>
              </a:buClr>
              <a:buSzPts val="1100"/>
              <a:buFont typeface="Arial"/>
              <a:buNone/>
            </a:pPr>
            <a:r>
              <a:t/>
            </a:r>
            <a:endParaRPr sz="1050">
              <a:solidFill>
                <a:schemeClr val="dk1"/>
              </a:solidFill>
              <a:highlight>
                <a:srgbClr val="FFFFFF"/>
              </a:highlight>
            </a:endParaRPr>
          </a:p>
          <a:p>
            <a:pPr indent="0" lvl="0" marL="457200" rtl="0" algn="l">
              <a:lnSpc>
                <a:spcPct val="100000"/>
              </a:lnSpc>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1" name="Shape 1341"/>
        <p:cNvGrpSpPr/>
        <p:nvPr/>
      </p:nvGrpSpPr>
      <p:grpSpPr>
        <a:xfrm>
          <a:off x="0" y="0"/>
          <a:ext cx="0" cy="0"/>
          <a:chOff x="0" y="0"/>
          <a:chExt cx="0" cy="0"/>
        </a:xfrm>
      </p:grpSpPr>
      <p:sp>
        <p:nvSpPr>
          <p:cNvPr id="1342" name="Google Shape;1342;p2: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43" name="Google Shape;1343;p2:notes"/>
          <p:cNvSpPr txBox="1"/>
          <p:nvPr>
            <p:ph idx="1" type="body"/>
          </p:nvPr>
        </p:nvSpPr>
        <p:spPr>
          <a:xfrm>
            <a:off x="701040" y="4415790"/>
            <a:ext cx="5608320" cy="4183380"/>
          </a:xfrm>
          <a:prstGeom prst="rect">
            <a:avLst/>
          </a:prstGeom>
          <a:noFill/>
          <a:ln>
            <a:noFill/>
          </a:ln>
        </p:spPr>
        <p:txBody>
          <a:bodyPr anchorCtr="0" anchor="t" bIns="93150" lIns="93150" spcFirstLastPara="1" rIns="93150" wrap="square" tIns="93150">
            <a:noAutofit/>
          </a:bodyPr>
          <a:lstStyle/>
          <a:p>
            <a:pPr indent="-228600" lvl="0" marL="457200" rtl="0" algn="l">
              <a:lnSpc>
                <a:spcPct val="100000"/>
              </a:lnSpc>
              <a:spcBef>
                <a:spcPts val="0"/>
              </a:spcBef>
              <a:spcAft>
                <a:spcPts val="0"/>
              </a:spcAft>
              <a:buSzPts val="14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5" name="Shape 1525"/>
        <p:cNvGrpSpPr/>
        <p:nvPr/>
      </p:nvGrpSpPr>
      <p:grpSpPr>
        <a:xfrm>
          <a:off x="0" y="0"/>
          <a:ext cx="0" cy="0"/>
          <a:chOff x="0" y="0"/>
          <a:chExt cx="0" cy="0"/>
        </a:xfrm>
      </p:grpSpPr>
      <p:sp>
        <p:nvSpPr>
          <p:cNvPr id="1526" name="Google Shape;1526;g396fd123c43_1_107: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p:spPr>
      </p:sp>
      <p:sp>
        <p:nvSpPr>
          <p:cNvPr id="1527" name="Google Shape;1527;g396fd123c43_1_107:notes"/>
          <p:cNvSpPr txBox="1"/>
          <p:nvPr>
            <p:ph idx="1" type="body"/>
          </p:nvPr>
        </p:nvSpPr>
        <p:spPr>
          <a:xfrm>
            <a:off x="701040" y="4415790"/>
            <a:ext cx="5608200" cy="4183500"/>
          </a:xfrm>
          <a:prstGeom prst="rect">
            <a:avLst/>
          </a:prstGeom>
        </p:spPr>
        <p:txBody>
          <a:bodyPr anchorCtr="0" anchor="t" bIns="93150" lIns="93150" spcFirstLastPara="1" rIns="93150" wrap="square" tIns="93150">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4" name="Shape 1534"/>
        <p:cNvGrpSpPr/>
        <p:nvPr/>
      </p:nvGrpSpPr>
      <p:grpSpPr>
        <a:xfrm>
          <a:off x="0" y="0"/>
          <a:ext cx="0" cy="0"/>
          <a:chOff x="0" y="0"/>
          <a:chExt cx="0" cy="0"/>
        </a:xfrm>
      </p:grpSpPr>
      <p:sp>
        <p:nvSpPr>
          <p:cNvPr id="1535" name="Google Shape;1535;p9: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36" name="Google Shape;1536;p9:notes"/>
          <p:cNvSpPr txBox="1"/>
          <p:nvPr>
            <p:ph idx="1" type="body"/>
          </p:nvPr>
        </p:nvSpPr>
        <p:spPr>
          <a:xfrm>
            <a:off x="701040" y="4415790"/>
            <a:ext cx="5608320" cy="4183380"/>
          </a:xfrm>
          <a:prstGeom prst="rect">
            <a:avLst/>
          </a:prstGeom>
          <a:noFill/>
          <a:ln>
            <a:noFill/>
          </a:ln>
        </p:spPr>
        <p:txBody>
          <a:bodyPr anchorCtr="0" anchor="t" bIns="93150" lIns="93150" spcFirstLastPara="1" rIns="93150" wrap="square" tIns="93150">
            <a:noAutofit/>
          </a:bodyPr>
          <a:lstStyle/>
          <a:p>
            <a:pPr indent="-228600" lvl="0" marL="457200" rtl="0" algn="l">
              <a:lnSpc>
                <a:spcPct val="100000"/>
              </a:lnSpc>
              <a:spcBef>
                <a:spcPts val="0"/>
              </a:spcBef>
              <a:spcAft>
                <a:spcPts val="0"/>
              </a:spcAft>
              <a:buSzPts val="14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3" name="Shape 1543"/>
        <p:cNvGrpSpPr/>
        <p:nvPr/>
      </p:nvGrpSpPr>
      <p:grpSpPr>
        <a:xfrm>
          <a:off x="0" y="0"/>
          <a:ext cx="0" cy="0"/>
          <a:chOff x="0" y="0"/>
          <a:chExt cx="0" cy="0"/>
        </a:xfrm>
      </p:grpSpPr>
      <p:sp>
        <p:nvSpPr>
          <p:cNvPr id="1544" name="Google Shape;1544;p14: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45" name="Google Shape;1545;p14:notes"/>
          <p:cNvSpPr txBox="1"/>
          <p:nvPr>
            <p:ph idx="1" type="body"/>
          </p:nvPr>
        </p:nvSpPr>
        <p:spPr>
          <a:xfrm>
            <a:off x="701040" y="4415790"/>
            <a:ext cx="5608320" cy="4183380"/>
          </a:xfrm>
          <a:prstGeom prst="rect">
            <a:avLst/>
          </a:prstGeom>
          <a:noFill/>
          <a:ln>
            <a:noFill/>
          </a:ln>
        </p:spPr>
        <p:txBody>
          <a:bodyPr anchorCtr="0" anchor="t" bIns="93150" lIns="93150" spcFirstLastPara="1" rIns="93150" wrap="square" tIns="93150">
            <a:noAutofit/>
          </a:bodyPr>
          <a:lstStyle/>
          <a:p>
            <a:pPr indent="-228600" lvl="0" marL="457200" rtl="0" algn="l">
              <a:lnSpc>
                <a:spcPct val="100000"/>
              </a:lnSpc>
              <a:spcBef>
                <a:spcPts val="0"/>
              </a:spcBef>
              <a:spcAft>
                <a:spcPts val="0"/>
              </a:spcAft>
              <a:buSzPts val="14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4" name="Shape 1554"/>
        <p:cNvGrpSpPr/>
        <p:nvPr/>
      </p:nvGrpSpPr>
      <p:grpSpPr>
        <a:xfrm>
          <a:off x="0" y="0"/>
          <a:ext cx="0" cy="0"/>
          <a:chOff x="0" y="0"/>
          <a:chExt cx="0" cy="0"/>
        </a:xfrm>
      </p:grpSpPr>
      <p:sp>
        <p:nvSpPr>
          <p:cNvPr id="1555" name="Google Shape;1555;p18: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56" name="Google Shape;1556;p18:notes"/>
          <p:cNvSpPr txBox="1"/>
          <p:nvPr>
            <p:ph idx="1" type="body"/>
          </p:nvPr>
        </p:nvSpPr>
        <p:spPr>
          <a:xfrm>
            <a:off x="701040" y="4415790"/>
            <a:ext cx="5608320" cy="4183380"/>
          </a:xfrm>
          <a:prstGeom prst="rect">
            <a:avLst/>
          </a:prstGeom>
          <a:noFill/>
          <a:ln>
            <a:noFill/>
          </a:ln>
        </p:spPr>
        <p:txBody>
          <a:bodyPr anchorCtr="0" anchor="t" bIns="93150" lIns="93150" spcFirstLastPara="1" rIns="93150" wrap="square" tIns="93150">
            <a:noAutofit/>
          </a:bodyPr>
          <a:lstStyle/>
          <a:p>
            <a:pPr indent="-228600" lvl="0" marL="457200" rtl="0" algn="l">
              <a:lnSpc>
                <a:spcPct val="100000"/>
              </a:lnSpc>
              <a:spcBef>
                <a:spcPts val="0"/>
              </a:spcBef>
              <a:spcAft>
                <a:spcPts val="0"/>
              </a:spcAft>
              <a:buSzPts val="14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2" name="Shape 1562"/>
        <p:cNvGrpSpPr/>
        <p:nvPr/>
      </p:nvGrpSpPr>
      <p:grpSpPr>
        <a:xfrm>
          <a:off x="0" y="0"/>
          <a:ext cx="0" cy="0"/>
          <a:chOff x="0" y="0"/>
          <a:chExt cx="0" cy="0"/>
        </a:xfrm>
      </p:grpSpPr>
      <p:sp>
        <p:nvSpPr>
          <p:cNvPr id="1563" name="Google Shape;1563;p15: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64" name="Google Shape;1564;p15:notes"/>
          <p:cNvSpPr txBox="1"/>
          <p:nvPr>
            <p:ph idx="1" type="body"/>
          </p:nvPr>
        </p:nvSpPr>
        <p:spPr>
          <a:xfrm>
            <a:off x="701040" y="4415790"/>
            <a:ext cx="5608320" cy="4183380"/>
          </a:xfrm>
          <a:prstGeom prst="rect">
            <a:avLst/>
          </a:prstGeom>
          <a:noFill/>
          <a:ln>
            <a:noFill/>
          </a:ln>
        </p:spPr>
        <p:txBody>
          <a:bodyPr anchorCtr="0" anchor="t" bIns="93150" lIns="93150" spcFirstLastPara="1" rIns="93150" wrap="square" tIns="93150">
            <a:noAutofit/>
          </a:bodyPr>
          <a:lstStyle/>
          <a:p>
            <a:pPr indent="-228600" lvl="0" marL="457200" rtl="0" algn="l">
              <a:lnSpc>
                <a:spcPct val="100000"/>
              </a:lnSpc>
              <a:spcBef>
                <a:spcPts val="0"/>
              </a:spcBef>
              <a:spcAft>
                <a:spcPts val="0"/>
              </a:spcAft>
              <a:buSzPts val="14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8" name="Shape 1578"/>
        <p:cNvGrpSpPr/>
        <p:nvPr/>
      </p:nvGrpSpPr>
      <p:grpSpPr>
        <a:xfrm>
          <a:off x="0" y="0"/>
          <a:ext cx="0" cy="0"/>
          <a:chOff x="0" y="0"/>
          <a:chExt cx="0" cy="0"/>
        </a:xfrm>
      </p:grpSpPr>
      <p:sp>
        <p:nvSpPr>
          <p:cNvPr id="1579" name="Google Shape;1579;p16: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0" name="Google Shape;1580;p16:notes"/>
          <p:cNvSpPr txBox="1"/>
          <p:nvPr>
            <p:ph idx="1" type="body"/>
          </p:nvPr>
        </p:nvSpPr>
        <p:spPr>
          <a:xfrm>
            <a:off x="701040" y="4415790"/>
            <a:ext cx="5608320" cy="4183380"/>
          </a:xfrm>
          <a:prstGeom prst="rect">
            <a:avLst/>
          </a:prstGeom>
          <a:noFill/>
          <a:ln>
            <a:noFill/>
          </a:ln>
        </p:spPr>
        <p:txBody>
          <a:bodyPr anchorCtr="0" anchor="t" bIns="93150" lIns="93150" spcFirstLastPara="1" rIns="93150" wrap="square" tIns="93150">
            <a:noAutofit/>
          </a:bodyPr>
          <a:lstStyle/>
          <a:p>
            <a:pPr indent="-228600" lvl="0" marL="457200" rtl="0" algn="l">
              <a:lnSpc>
                <a:spcPct val="100000"/>
              </a:lnSpc>
              <a:spcBef>
                <a:spcPts val="0"/>
              </a:spcBef>
              <a:spcAft>
                <a:spcPts val="0"/>
              </a:spcAft>
              <a:buSzPts val="14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0" name="Shape 1590"/>
        <p:cNvGrpSpPr/>
        <p:nvPr/>
      </p:nvGrpSpPr>
      <p:grpSpPr>
        <a:xfrm>
          <a:off x="0" y="0"/>
          <a:ext cx="0" cy="0"/>
          <a:chOff x="0" y="0"/>
          <a:chExt cx="0" cy="0"/>
        </a:xfrm>
      </p:grpSpPr>
      <p:sp>
        <p:nvSpPr>
          <p:cNvPr id="1591" name="Google Shape;1591;g39706f2afa7_0_456: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p:spPr>
      </p:sp>
      <p:sp>
        <p:nvSpPr>
          <p:cNvPr id="1592" name="Google Shape;1592;g39706f2afa7_0_456:notes"/>
          <p:cNvSpPr txBox="1"/>
          <p:nvPr>
            <p:ph idx="1" type="body"/>
          </p:nvPr>
        </p:nvSpPr>
        <p:spPr>
          <a:xfrm>
            <a:off x="701040" y="4415790"/>
            <a:ext cx="5608200" cy="4183500"/>
          </a:xfrm>
          <a:prstGeom prst="rect">
            <a:avLst/>
          </a:prstGeom>
        </p:spPr>
        <p:txBody>
          <a:bodyPr anchorCtr="0" anchor="t" bIns="93150" lIns="93150" spcFirstLastPara="1" rIns="93150" wrap="square" tIns="93150">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9" name="Shape 1599"/>
        <p:cNvGrpSpPr/>
        <p:nvPr/>
      </p:nvGrpSpPr>
      <p:grpSpPr>
        <a:xfrm>
          <a:off x="0" y="0"/>
          <a:ext cx="0" cy="0"/>
          <a:chOff x="0" y="0"/>
          <a:chExt cx="0" cy="0"/>
        </a:xfrm>
      </p:grpSpPr>
      <p:sp>
        <p:nvSpPr>
          <p:cNvPr id="1600" name="Google Shape;1600;p19: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01" name="Google Shape;1601;p19:notes"/>
          <p:cNvSpPr txBox="1"/>
          <p:nvPr>
            <p:ph idx="1" type="body"/>
          </p:nvPr>
        </p:nvSpPr>
        <p:spPr>
          <a:xfrm>
            <a:off x="701040" y="4415790"/>
            <a:ext cx="5608320" cy="4183380"/>
          </a:xfrm>
          <a:prstGeom prst="rect">
            <a:avLst/>
          </a:prstGeom>
          <a:noFill/>
          <a:ln>
            <a:noFill/>
          </a:ln>
        </p:spPr>
        <p:txBody>
          <a:bodyPr anchorCtr="0" anchor="t" bIns="93150" lIns="93150" spcFirstLastPara="1" rIns="93150" wrap="square" tIns="93150">
            <a:noAutofit/>
          </a:bodyPr>
          <a:lstStyle/>
          <a:p>
            <a:pPr indent="-228600" lvl="0" marL="457200" rtl="0" algn="l">
              <a:lnSpc>
                <a:spcPct val="100000"/>
              </a:lnSpc>
              <a:spcBef>
                <a:spcPts val="0"/>
              </a:spcBef>
              <a:spcAft>
                <a:spcPts val="0"/>
              </a:spcAft>
              <a:buSzPts val="14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5" name="Shape 1605"/>
        <p:cNvGrpSpPr/>
        <p:nvPr/>
      </p:nvGrpSpPr>
      <p:grpSpPr>
        <a:xfrm>
          <a:off x="0" y="0"/>
          <a:ext cx="0" cy="0"/>
          <a:chOff x="0" y="0"/>
          <a:chExt cx="0" cy="0"/>
        </a:xfrm>
      </p:grpSpPr>
      <p:sp>
        <p:nvSpPr>
          <p:cNvPr id="1606" name="Google Shape;1606;p20: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07" name="Google Shape;1607;p20:notes"/>
          <p:cNvSpPr txBox="1"/>
          <p:nvPr>
            <p:ph idx="1" type="body"/>
          </p:nvPr>
        </p:nvSpPr>
        <p:spPr>
          <a:xfrm>
            <a:off x="701040" y="4415790"/>
            <a:ext cx="5608320" cy="4183380"/>
          </a:xfrm>
          <a:prstGeom prst="rect">
            <a:avLst/>
          </a:prstGeom>
          <a:noFill/>
          <a:ln>
            <a:noFill/>
          </a:ln>
        </p:spPr>
        <p:txBody>
          <a:bodyPr anchorCtr="0" anchor="t" bIns="93150" lIns="93150" spcFirstLastPara="1" rIns="93150" wrap="square" tIns="93150">
            <a:noAutofit/>
          </a:bodyPr>
          <a:lstStyle/>
          <a:p>
            <a:pPr indent="-228600" lvl="0" marL="457200" rtl="0" algn="l">
              <a:lnSpc>
                <a:spcPct val="100000"/>
              </a:lnSpc>
              <a:spcBef>
                <a:spcPts val="0"/>
              </a:spcBef>
              <a:spcAft>
                <a:spcPts val="0"/>
              </a:spcAft>
              <a:buSzPts val="14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2" name="Shape 1352"/>
        <p:cNvGrpSpPr/>
        <p:nvPr/>
      </p:nvGrpSpPr>
      <p:grpSpPr>
        <a:xfrm>
          <a:off x="0" y="0"/>
          <a:ext cx="0" cy="0"/>
          <a:chOff x="0" y="0"/>
          <a:chExt cx="0" cy="0"/>
        </a:xfrm>
      </p:grpSpPr>
      <p:sp>
        <p:nvSpPr>
          <p:cNvPr id="1353" name="Google Shape;1353;g32496547209_0_6: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p:spPr>
      </p:sp>
      <p:sp>
        <p:nvSpPr>
          <p:cNvPr id="1354" name="Google Shape;1354;g32496547209_0_6:notes"/>
          <p:cNvSpPr txBox="1"/>
          <p:nvPr>
            <p:ph idx="1" type="body"/>
          </p:nvPr>
        </p:nvSpPr>
        <p:spPr>
          <a:xfrm>
            <a:off x="701040" y="4415790"/>
            <a:ext cx="5608200" cy="4183500"/>
          </a:xfrm>
          <a:prstGeom prst="rect">
            <a:avLst/>
          </a:prstGeom>
        </p:spPr>
        <p:txBody>
          <a:bodyPr anchorCtr="0" anchor="t" bIns="93150" lIns="93150" spcFirstLastPara="1" rIns="93150" wrap="square" tIns="93150">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7" name="Shape 1367"/>
        <p:cNvGrpSpPr/>
        <p:nvPr/>
      </p:nvGrpSpPr>
      <p:grpSpPr>
        <a:xfrm>
          <a:off x="0" y="0"/>
          <a:ext cx="0" cy="0"/>
          <a:chOff x="0" y="0"/>
          <a:chExt cx="0" cy="0"/>
        </a:xfrm>
      </p:grpSpPr>
      <p:sp>
        <p:nvSpPr>
          <p:cNvPr id="1368" name="Google Shape;1368;g2d7ccfdd0cd_0_23: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p:spPr>
      </p:sp>
      <p:sp>
        <p:nvSpPr>
          <p:cNvPr id="1369" name="Google Shape;1369;g2d7ccfdd0cd_0_23:notes"/>
          <p:cNvSpPr txBox="1"/>
          <p:nvPr>
            <p:ph idx="1" type="body"/>
          </p:nvPr>
        </p:nvSpPr>
        <p:spPr>
          <a:xfrm>
            <a:off x="701040" y="4415790"/>
            <a:ext cx="5608200" cy="4183500"/>
          </a:xfrm>
          <a:prstGeom prst="rect">
            <a:avLst/>
          </a:prstGeom>
        </p:spPr>
        <p:txBody>
          <a:bodyPr anchorCtr="0" anchor="t" bIns="93150" lIns="93150" spcFirstLastPara="1" rIns="93150" wrap="square" tIns="93150">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8" name="Shape 1378"/>
        <p:cNvGrpSpPr/>
        <p:nvPr/>
      </p:nvGrpSpPr>
      <p:grpSpPr>
        <a:xfrm>
          <a:off x="0" y="0"/>
          <a:ext cx="0" cy="0"/>
          <a:chOff x="0" y="0"/>
          <a:chExt cx="0" cy="0"/>
        </a:xfrm>
      </p:grpSpPr>
      <p:sp>
        <p:nvSpPr>
          <p:cNvPr id="1379" name="Google Shape;1379;p4: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80" name="Google Shape;1380;p4:notes"/>
          <p:cNvSpPr txBox="1"/>
          <p:nvPr>
            <p:ph idx="1" type="body"/>
          </p:nvPr>
        </p:nvSpPr>
        <p:spPr>
          <a:xfrm>
            <a:off x="701040" y="4415790"/>
            <a:ext cx="5608320" cy="4183380"/>
          </a:xfrm>
          <a:prstGeom prst="rect">
            <a:avLst/>
          </a:prstGeom>
          <a:noFill/>
          <a:ln>
            <a:noFill/>
          </a:ln>
        </p:spPr>
        <p:txBody>
          <a:bodyPr anchorCtr="0" anchor="t" bIns="93150" lIns="93150" spcFirstLastPara="1" rIns="93150" wrap="square" tIns="93150">
            <a:noAutofit/>
          </a:bodyPr>
          <a:lstStyle/>
          <a:p>
            <a:pPr indent="-228600" lvl="0" marL="457200" rtl="0" algn="l">
              <a:lnSpc>
                <a:spcPct val="100000"/>
              </a:lnSpc>
              <a:spcBef>
                <a:spcPts val="0"/>
              </a:spcBef>
              <a:spcAft>
                <a:spcPts val="0"/>
              </a:spcAft>
              <a:buSzPts val="1400"/>
              <a:buNone/>
            </a:pPr>
            <a:r>
              <a:rPr lang="en-US"/>
              <a:t>Jamie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7" name="Shape 1387"/>
        <p:cNvGrpSpPr/>
        <p:nvPr/>
      </p:nvGrpSpPr>
      <p:grpSpPr>
        <a:xfrm>
          <a:off x="0" y="0"/>
          <a:ext cx="0" cy="0"/>
          <a:chOff x="0" y="0"/>
          <a:chExt cx="0" cy="0"/>
        </a:xfrm>
      </p:grpSpPr>
      <p:sp>
        <p:nvSpPr>
          <p:cNvPr id="1388" name="Google Shape;1388;g32496547209_0_25: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89" name="Google Shape;1389;g32496547209_0_25: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228600" lvl="0" marL="457200" rtl="0" algn="l">
              <a:lnSpc>
                <a:spcPct val="100000"/>
              </a:lnSpc>
              <a:spcBef>
                <a:spcPts val="0"/>
              </a:spcBef>
              <a:spcAft>
                <a:spcPts val="0"/>
              </a:spcAft>
              <a:buSzPts val="1400"/>
              <a:buNone/>
            </a:pPr>
            <a:r>
              <a:rPr lang="en-US"/>
              <a:t>Stephanie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7" name="Shape 1397"/>
        <p:cNvGrpSpPr/>
        <p:nvPr/>
      </p:nvGrpSpPr>
      <p:grpSpPr>
        <a:xfrm>
          <a:off x="0" y="0"/>
          <a:ext cx="0" cy="0"/>
          <a:chOff x="0" y="0"/>
          <a:chExt cx="0" cy="0"/>
        </a:xfrm>
      </p:grpSpPr>
      <p:sp>
        <p:nvSpPr>
          <p:cNvPr id="1398" name="Google Shape;1398;g32496547209_0_32: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99" name="Google Shape;1399;g32496547209_0_32: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228600" lvl="0" marL="457200" rtl="0" algn="l">
              <a:lnSpc>
                <a:spcPct val="100000"/>
              </a:lnSpc>
              <a:spcBef>
                <a:spcPts val="0"/>
              </a:spcBef>
              <a:spcAft>
                <a:spcPts val="0"/>
              </a:spcAft>
              <a:buSzPts val="1400"/>
              <a:buNone/>
            </a:pPr>
            <a:r>
              <a:rPr lang="en-US"/>
              <a:t>Stephanie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7" name="Shape 1407"/>
        <p:cNvGrpSpPr/>
        <p:nvPr/>
      </p:nvGrpSpPr>
      <p:grpSpPr>
        <a:xfrm>
          <a:off x="0" y="0"/>
          <a:ext cx="0" cy="0"/>
          <a:chOff x="0" y="0"/>
          <a:chExt cx="0" cy="0"/>
        </a:xfrm>
      </p:grpSpPr>
      <p:sp>
        <p:nvSpPr>
          <p:cNvPr id="1408" name="Google Shape;1408;g396fd123c43_1_53: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p:spPr>
      </p:sp>
      <p:sp>
        <p:nvSpPr>
          <p:cNvPr id="1409" name="Google Shape;1409;g396fd123c43_1_53:notes"/>
          <p:cNvSpPr txBox="1"/>
          <p:nvPr>
            <p:ph idx="1" type="body"/>
          </p:nvPr>
        </p:nvSpPr>
        <p:spPr>
          <a:xfrm>
            <a:off x="701040" y="4415790"/>
            <a:ext cx="5608200" cy="4183500"/>
          </a:xfrm>
          <a:prstGeom prst="rect">
            <a:avLst/>
          </a:prstGeom>
        </p:spPr>
        <p:txBody>
          <a:bodyPr anchorCtr="0" anchor="t" bIns="93150" lIns="93150" spcFirstLastPara="1" rIns="93150" wrap="square" tIns="93150">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5" name="Shape 1415"/>
        <p:cNvGrpSpPr/>
        <p:nvPr/>
      </p:nvGrpSpPr>
      <p:grpSpPr>
        <a:xfrm>
          <a:off x="0" y="0"/>
          <a:ext cx="0" cy="0"/>
          <a:chOff x="0" y="0"/>
          <a:chExt cx="0" cy="0"/>
        </a:xfrm>
      </p:grpSpPr>
      <p:sp>
        <p:nvSpPr>
          <p:cNvPr id="1416" name="Google Shape;1416;g396fd123c43_1_57: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p:spPr>
      </p:sp>
      <p:sp>
        <p:nvSpPr>
          <p:cNvPr id="1417" name="Google Shape;1417;g396fd123c43_1_57:notes"/>
          <p:cNvSpPr txBox="1"/>
          <p:nvPr>
            <p:ph idx="1" type="body"/>
          </p:nvPr>
        </p:nvSpPr>
        <p:spPr>
          <a:xfrm>
            <a:off x="701040" y="4415790"/>
            <a:ext cx="5608200" cy="4183500"/>
          </a:xfrm>
          <a:prstGeom prst="rect">
            <a:avLst/>
          </a:prstGeom>
        </p:spPr>
        <p:txBody>
          <a:bodyPr anchorCtr="0" anchor="t" bIns="93150" lIns="93150" spcFirstLastPara="1" rIns="93150" wrap="square" tIns="93150">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g"/><Relationship Id="rId3" Type="http://schemas.openxmlformats.org/officeDocument/2006/relationships/image" Target="../media/image1.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jpg"/><Relationship Id="rId3" Type="http://schemas.openxmlformats.org/officeDocument/2006/relationships/image" Target="../media/image1.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jpg"/><Relationship Id="rId3" Type="http://schemas.openxmlformats.org/officeDocument/2006/relationships/image" Target="../media/image1.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jpg"/><Relationship Id="rId3" Type="http://schemas.openxmlformats.org/officeDocument/2006/relationships/image" Target="../media/image1.png"/></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8.jpg"/><Relationship Id="rId3" Type="http://schemas.openxmlformats.org/officeDocument/2006/relationships/image" Target="../media/image1.png"/></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jpg"/><Relationship Id="rId3" Type="http://schemas.openxmlformats.org/officeDocument/2006/relationships/image" Target="../media/image1.png"/></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jpg"/><Relationship Id="rId3" Type="http://schemas.openxmlformats.org/officeDocument/2006/relationships/image" Target="../media/image1.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jpg"/><Relationship Id="rId3" Type="http://schemas.openxmlformats.org/officeDocument/2006/relationships/image" Target="../media/image1.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 Id="rId3" Type="http://schemas.openxmlformats.org/officeDocument/2006/relationships/image" Target="../media/image1.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bg>
      <p:bgPr>
        <a:gradFill>
          <a:gsLst>
            <a:gs pos="0">
              <a:schemeClr val="lt1"/>
            </a:gs>
            <a:gs pos="76000">
              <a:srgbClr val="00B0F0"/>
            </a:gs>
            <a:gs pos="100000">
              <a:srgbClr val="00B0F0"/>
            </a:gs>
          </a:gsLst>
          <a:lin ang="0" scaled="0"/>
        </a:gradFill>
      </p:bgPr>
    </p:bg>
    <p:spTree>
      <p:nvGrpSpPr>
        <p:cNvPr id="9" name="Shape 9"/>
        <p:cNvGrpSpPr/>
        <p:nvPr/>
      </p:nvGrpSpPr>
      <p:grpSpPr>
        <a:xfrm>
          <a:off x="0" y="0"/>
          <a:ext cx="0" cy="0"/>
          <a:chOff x="0" y="0"/>
          <a:chExt cx="0" cy="0"/>
        </a:xfrm>
      </p:grpSpPr>
      <p:sp>
        <p:nvSpPr>
          <p:cNvPr id="10" name="Google Shape;10;p2"/>
          <p:cNvSpPr/>
          <p:nvPr/>
        </p:nvSpPr>
        <p:spPr>
          <a:xfrm>
            <a:off x="4745725" y="0"/>
            <a:ext cx="4406366" cy="5143500"/>
          </a:xfrm>
          <a:custGeom>
            <a:rect b="b" l="l" r="r" t="t"/>
            <a:pathLst>
              <a:path extrusionOk="0" h="6858000" w="6228079">
                <a:moveTo>
                  <a:pt x="0" y="0"/>
                </a:moveTo>
                <a:cubicBezTo>
                  <a:pt x="1192022" y="1180275"/>
                  <a:pt x="1930400" y="2817749"/>
                  <a:pt x="1930400" y="4627690"/>
                </a:cubicBezTo>
                <a:cubicBezTo>
                  <a:pt x="1931225" y="5388331"/>
                  <a:pt x="1798574" y="6143219"/>
                  <a:pt x="1538478" y="6858000"/>
                </a:cubicBezTo>
                <a:lnTo>
                  <a:pt x="6228080" y="6858000"/>
                </a:lnTo>
                <a:lnTo>
                  <a:pt x="6228080" y="0"/>
                </a:ln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 name="Google Shape;11;p2"/>
          <p:cNvSpPr/>
          <p:nvPr/>
        </p:nvSpPr>
        <p:spPr>
          <a:xfrm>
            <a:off x="4907910" y="0"/>
            <a:ext cx="4243868" cy="5143500"/>
          </a:xfrm>
          <a:custGeom>
            <a:rect b="b" l="l" r="r" t="t"/>
            <a:pathLst>
              <a:path extrusionOk="0" h="6858000" w="5998400">
                <a:moveTo>
                  <a:pt x="2752407" y="0"/>
                </a:moveTo>
                <a:cubicBezTo>
                  <a:pt x="2856294" y="466997"/>
                  <a:pt x="2908554" y="943991"/>
                  <a:pt x="2908300" y="1422400"/>
                </a:cubicBezTo>
                <a:cubicBezTo>
                  <a:pt x="2908300" y="3686239"/>
                  <a:pt x="1753171" y="5680139"/>
                  <a:pt x="0" y="6847206"/>
                </a:cubicBezTo>
                <a:lnTo>
                  <a:pt x="0" y="6858000"/>
                </a:lnTo>
                <a:lnTo>
                  <a:pt x="5998401" y="6858000"/>
                </a:lnTo>
                <a:lnTo>
                  <a:pt x="5998401" y="0"/>
                </a:ln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 name="Google Shape;12;p2"/>
          <p:cNvSpPr/>
          <p:nvPr/>
        </p:nvSpPr>
        <p:spPr>
          <a:xfrm>
            <a:off x="6451122" y="0"/>
            <a:ext cx="2697686" cy="3605879"/>
          </a:xfrm>
          <a:custGeom>
            <a:rect b="b" l="l" r="r" t="t"/>
            <a:pathLst>
              <a:path extrusionOk="0" h="4807839" w="3812984">
                <a:moveTo>
                  <a:pt x="3812984" y="4807839"/>
                </a:moveTo>
                <a:lnTo>
                  <a:pt x="3812984" y="0"/>
                </a:lnTo>
                <a:lnTo>
                  <a:pt x="0" y="0"/>
                </a:lnTo>
                <a:cubicBezTo>
                  <a:pt x="1961959" y="853313"/>
                  <a:pt x="3421634" y="2644648"/>
                  <a:pt x="3812984" y="4807839"/>
                </a:cubicBezTo>
                <a:close/>
              </a:path>
            </a:pathLst>
          </a:custGeom>
          <a:gradFill>
            <a:gsLst>
              <a:gs pos="0">
                <a:schemeClr val="accent4"/>
              </a:gs>
              <a:gs pos="100000">
                <a:schemeClr val="accent4"/>
              </a:gs>
            </a:gsLst>
            <a:lin ang="5400012" scaled="0"/>
          </a:gradFill>
          <a:ln>
            <a:noFill/>
          </a:ln>
          <a:effectLst>
            <a:outerShdw blurRad="50800" rotWithShape="0" algn="tr" dir="8100000" dist="38100">
              <a:srgbClr val="000000">
                <a:alpha val="24705"/>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13" name="Google Shape;13;p2"/>
          <p:cNvPicPr preferRelativeResize="0"/>
          <p:nvPr/>
        </p:nvPicPr>
        <p:blipFill rotWithShape="1">
          <a:blip r:embed="rId2">
            <a:alphaModFix/>
          </a:blip>
          <a:srcRect b="0" l="0" r="0" t="0"/>
          <a:stretch/>
        </p:blipFill>
        <p:spPr>
          <a:xfrm>
            <a:off x="805083" y="1187955"/>
            <a:ext cx="4264161" cy="276759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1_Subtitle">
    <p:bg>
      <p:bgPr>
        <a:gradFill>
          <a:gsLst>
            <a:gs pos="0">
              <a:schemeClr val="lt1"/>
            </a:gs>
            <a:gs pos="64000">
              <a:schemeClr val="accent2"/>
            </a:gs>
            <a:gs pos="100000">
              <a:schemeClr val="accent2"/>
            </a:gs>
          </a:gsLst>
          <a:lin ang="0" scaled="0"/>
        </a:gradFill>
      </p:bgPr>
    </p:bg>
    <p:spTree>
      <p:nvGrpSpPr>
        <p:cNvPr id="71" name="Shape 71"/>
        <p:cNvGrpSpPr/>
        <p:nvPr/>
      </p:nvGrpSpPr>
      <p:grpSpPr>
        <a:xfrm>
          <a:off x="0" y="0"/>
          <a:ext cx="0" cy="0"/>
          <a:chOff x="0" y="0"/>
          <a:chExt cx="0" cy="0"/>
        </a:xfrm>
      </p:grpSpPr>
      <p:sp>
        <p:nvSpPr>
          <p:cNvPr id="72" name="Google Shape;72;p11"/>
          <p:cNvSpPr/>
          <p:nvPr/>
        </p:nvSpPr>
        <p:spPr>
          <a:xfrm>
            <a:off x="4745725" y="0"/>
            <a:ext cx="4406366" cy="5143500"/>
          </a:xfrm>
          <a:custGeom>
            <a:rect b="b" l="l" r="r" t="t"/>
            <a:pathLst>
              <a:path extrusionOk="0" h="6858000" w="6228079">
                <a:moveTo>
                  <a:pt x="0" y="0"/>
                </a:moveTo>
                <a:cubicBezTo>
                  <a:pt x="1192022" y="1180275"/>
                  <a:pt x="1930400" y="2817749"/>
                  <a:pt x="1930400" y="4627690"/>
                </a:cubicBezTo>
                <a:cubicBezTo>
                  <a:pt x="1931225" y="5388331"/>
                  <a:pt x="1798574" y="6143219"/>
                  <a:pt x="1538478" y="6858000"/>
                </a:cubicBezTo>
                <a:lnTo>
                  <a:pt x="6228080" y="6858000"/>
                </a:lnTo>
                <a:lnTo>
                  <a:pt x="6228080" y="0"/>
                </a:lnTo>
                <a:close/>
              </a:path>
            </a:pathLst>
          </a:custGeom>
          <a:gradFill>
            <a:gsLst>
              <a:gs pos="0">
                <a:schemeClr val="accent1"/>
              </a:gs>
              <a:gs pos="100000">
                <a:schemeClr val="accent2"/>
              </a:gs>
            </a:gsLst>
            <a:lin ang="5400012" scaled="0"/>
          </a:gradFill>
          <a:ln>
            <a:noFill/>
          </a:ln>
          <a:effectLst>
            <a:outerShdw blurRad="571500" rotWithShape="0" algn="bl" dir="10800000" dist="19050">
              <a:schemeClr val="dk1">
                <a:alpha val="34901"/>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3" name="Google Shape;73;p11"/>
          <p:cNvSpPr/>
          <p:nvPr/>
        </p:nvSpPr>
        <p:spPr>
          <a:xfrm>
            <a:off x="4907910" y="0"/>
            <a:ext cx="4243868" cy="5143500"/>
          </a:xfrm>
          <a:custGeom>
            <a:rect b="b" l="l" r="r" t="t"/>
            <a:pathLst>
              <a:path extrusionOk="0" h="6858000" w="5998400">
                <a:moveTo>
                  <a:pt x="2752407" y="0"/>
                </a:moveTo>
                <a:cubicBezTo>
                  <a:pt x="2856294" y="466997"/>
                  <a:pt x="2908554" y="943991"/>
                  <a:pt x="2908300" y="1422400"/>
                </a:cubicBezTo>
                <a:cubicBezTo>
                  <a:pt x="2908300" y="3686239"/>
                  <a:pt x="1753171" y="5680139"/>
                  <a:pt x="0" y="6847206"/>
                </a:cubicBezTo>
                <a:lnTo>
                  <a:pt x="0" y="6858000"/>
                </a:lnTo>
                <a:lnTo>
                  <a:pt x="5998401" y="6858000"/>
                </a:lnTo>
                <a:lnTo>
                  <a:pt x="5998401" y="0"/>
                </a:lnTo>
                <a:close/>
              </a:path>
            </a:pathLst>
          </a:custGeom>
          <a:gradFill>
            <a:gsLst>
              <a:gs pos="0">
                <a:schemeClr val="accent3"/>
              </a:gs>
              <a:gs pos="19000">
                <a:schemeClr val="accent3"/>
              </a:gs>
              <a:gs pos="100000">
                <a:schemeClr val="accent2"/>
              </a:gs>
            </a:gsLst>
            <a:lin ang="5400012" scaled="0"/>
          </a:gradFill>
          <a:ln>
            <a:noFill/>
          </a:ln>
          <a:effectLst>
            <a:outerShdw blurRad="571500" rotWithShape="0" algn="bl" dir="10800000" dist="19050">
              <a:schemeClr val="dk1">
                <a:alpha val="29803"/>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4" name="Google Shape;74;p11"/>
          <p:cNvSpPr/>
          <p:nvPr/>
        </p:nvSpPr>
        <p:spPr>
          <a:xfrm>
            <a:off x="6451122" y="0"/>
            <a:ext cx="2697686" cy="3605879"/>
          </a:xfrm>
          <a:custGeom>
            <a:rect b="b" l="l" r="r" t="t"/>
            <a:pathLst>
              <a:path extrusionOk="0" h="4807839" w="3812984">
                <a:moveTo>
                  <a:pt x="3812984" y="4807839"/>
                </a:moveTo>
                <a:lnTo>
                  <a:pt x="3812984" y="0"/>
                </a:lnTo>
                <a:lnTo>
                  <a:pt x="0" y="0"/>
                </a:lnTo>
                <a:cubicBezTo>
                  <a:pt x="1961959" y="853313"/>
                  <a:pt x="3421634" y="2644648"/>
                  <a:pt x="3812984" y="4807839"/>
                </a:cubicBezTo>
                <a:close/>
              </a:path>
            </a:pathLst>
          </a:custGeom>
          <a:gradFill>
            <a:gsLst>
              <a:gs pos="0">
                <a:schemeClr val="accent4"/>
              </a:gs>
              <a:gs pos="67000">
                <a:schemeClr val="accent2"/>
              </a:gs>
              <a:gs pos="100000">
                <a:schemeClr val="accent2"/>
              </a:gs>
            </a:gsLst>
            <a:lin ang="5400000" scaled="0"/>
          </a:gradFill>
          <a:ln>
            <a:noFill/>
          </a:ln>
          <a:effectLst>
            <a:outerShdw blurRad="571500" rotWithShape="0" algn="bl" dir="10800000" dist="19050">
              <a:schemeClr val="dk1">
                <a:alpha val="29803"/>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75" name="Google Shape;75;p11"/>
          <p:cNvPicPr preferRelativeResize="0"/>
          <p:nvPr/>
        </p:nvPicPr>
        <p:blipFill rotWithShape="1">
          <a:blip r:embed="rId2">
            <a:alphaModFix/>
          </a:blip>
          <a:srcRect b="0" l="0" r="0" t="0"/>
          <a:stretch/>
        </p:blipFill>
        <p:spPr>
          <a:xfrm>
            <a:off x="8592031" y="4535491"/>
            <a:ext cx="527315" cy="548640"/>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20">
    <p:bg>
      <p:bgPr>
        <a:solidFill>
          <a:schemeClr val="lt1"/>
        </a:solidFill>
      </p:bgPr>
    </p:bg>
    <p:spTree>
      <p:nvGrpSpPr>
        <p:cNvPr id="670" name="Shape 670"/>
        <p:cNvGrpSpPr/>
        <p:nvPr/>
      </p:nvGrpSpPr>
      <p:grpSpPr>
        <a:xfrm>
          <a:off x="0" y="0"/>
          <a:ext cx="0" cy="0"/>
          <a:chOff x="0" y="0"/>
          <a:chExt cx="0" cy="0"/>
        </a:xfrm>
      </p:grpSpPr>
      <p:sp>
        <p:nvSpPr>
          <p:cNvPr id="671" name="Google Shape;671;p102"/>
          <p:cNvSpPr txBox="1"/>
          <p:nvPr>
            <p:ph idx="1" type="body"/>
          </p:nvPr>
        </p:nvSpPr>
        <p:spPr>
          <a:xfrm>
            <a:off x="779100" y="2460719"/>
            <a:ext cx="6962100" cy="1926900"/>
          </a:xfrm>
          <a:prstGeom prst="rect">
            <a:avLst/>
          </a:prstGeom>
          <a:noFill/>
          <a:ln>
            <a:noFill/>
          </a:ln>
        </p:spPr>
        <p:txBody>
          <a:bodyPr anchorCtr="0" anchor="t" bIns="0" lIns="0" spcFirstLastPara="1" rIns="0" wrap="square" tIns="0">
            <a:noAutofit/>
          </a:bodyPr>
          <a:lstStyle>
            <a:lvl1pPr indent="-381000" lvl="0" marL="457200" algn="l">
              <a:lnSpc>
                <a:spcPct val="115000"/>
              </a:lnSpc>
              <a:spcBef>
                <a:spcPts val="0"/>
              </a:spcBef>
              <a:spcAft>
                <a:spcPts val="0"/>
              </a:spcAft>
              <a:buSzPts val="2400"/>
              <a:buChar char="●"/>
              <a:defRPr>
                <a:latin typeface="Arial"/>
                <a:ea typeface="Arial"/>
                <a:cs typeface="Arial"/>
                <a:sym typeface="Arial"/>
              </a:defRPr>
            </a:lvl1pPr>
            <a:lvl2pPr indent="-381000" lvl="1" marL="914400" algn="l">
              <a:lnSpc>
                <a:spcPct val="115000"/>
              </a:lnSpc>
              <a:spcBef>
                <a:spcPts val="800"/>
              </a:spcBef>
              <a:spcAft>
                <a:spcPts val="0"/>
              </a:spcAft>
              <a:buSzPts val="2400"/>
              <a:buChar char="○"/>
              <a:defRPr/>
            </a:lvl2pPr>
            <a:lvl3pPr indent="-381000" lvl="2" marL="1371600" algn="l">
              <a:lnSpc>
                <a:spcPct val="115000"/>
              </a:lnSpc>
              <a:spcBef>
                <a:spcPts val="800"/>
              </a:spcBef>
              <a:spcAft>
                <a:spcPts val="0"/>
              </a:spcAft>
              <a:buSzPts val="2400"/>
              <a:buChar char="■"/>
              <a:defRPr/>
            </a:lvl3pPr>
            <a:lvl4pPr indent="-381000" lvl="3" marL="1828800" algn="l">
              <a:lnSpc>
                <a:spcPct val="115000"/>
              </a:lnSpc>
              <a:spcBef>
                <a:spcPts val="800"/>
              </a:spcBef>
              <a:spcAft>
                <a:spcPts val="0"/>
              </a:spcAft>
              <a:buSzPts val="2400"/>
              <a:buChar char="●"/>
              <a:defRPr/>
            </a:lvl4pPr>
            <a:lvl5pPr indent="-381000" lvl="4" marL="2286000" algn="l">
              <a:lnSpc>
                <a:spcPct val="115000"/>
              </a:lnSpc>
              <a:spcBef>
                <a:spcPts val="800"/>
              </a:spcBef>
              <a:spcAft>
                <a:spcPts val="0"/>
              </a:spcAft>
              <a:buSzPts val="2400"/>
              <a:buChar char="○"/>
              <a:defRPr/>
            </a:lvl5pPr>
            <a:lvl6pPr indent="-381000" lvl="5" marL="2743200" algn="l">
              <a:lnSpc>
                <a:spcPct val="115000"/>
              </a:lnSpc>
              <a:spcBef>
                <a:spcPts val="800"/>
              </a:spcBef>
              <a:spcAft>
                <a:spcPts val="0"/>
              </a:spcAft>
              <a:buSzPts val="2400"/>
              <a:buChar char="■"/>
              <a:defRPr/>
            </a:lvl6pPr>
            <a:lvl7pPr indent="-381000" lvl="6" marL="3200400" algn="l">
              <a:lnSpc>
                <a:spcPct val="115000"/>
              </a:lnSpc>
              <a:spcBef>
                <a:spcPts val="800"/>
              </a:spcBef>
              <a:spcAft>
                <a:spcPts val="0"/>
              </a:spcAft>
              <a:buSzPts val="2400"/>
              <a:buChar char="●"/>
              <a:defRPr/>
            </a:lvl7pPr>
            <a:lvl8pPr indent="-381000" lvl="7" marL="3657600" algn="l">
              <a:lnSpc>
                <a:spcPct val="115000"/>
              </a:lnSpc>
              <a:spcBef>
                <a:spcPts val="800"/>
              </a:spcBef>
              <a:spcAft>
                <a:spcPts val="0"/>
              </a:spcAft>
              <a:buSzPts val="2400"/>
              <a:buChar char="○"/>
              <a:defRPr/>
            </a:lvl8pPr>
            <a:lvl9pPr indent="-381000" lvl="8" marL="4114800" algn="l">
              <a:lnSpc>
                <a:spcPct val="115000"/>
              </a:lnSpc>
              <a:spcBef>
                <a:spcPts val="800"/>
              </a:spcBef>
              <a:spcAft>
                <a:spcPts val="800"/>
              </a:spcAft>
              <a:buSzPts val="2400"/>
              <a:buChar char="■"/>
              <a:defRPr/>
            </a:lvl9pPr>
          </a:lstStyle>
          <a:p/>
        </p:txBody>
      </p:sp>
      <p:grpSp>
        <p:nvGrpSpPr>
          <p:cNvPr id="672" name="Google Shape;672;p102"/>
          <p:cNvGrpSpPr/>
          <p:nvPr/>
        </p:nvGrpSpPr>
        <p:grpSpPr>
          <a:xfrm rot="10800000">
            <a:off x="0" y="0"/>
            <a:ext cx="9141337" cy="1927002"/>
            <a:chOff x="5717" y="3231924"/>
            <a:chExt cx="9141337" cy="1927002"/>
          </a:xfrm>
        </p:grpSpPr>
        <p:sp>
          <p:nvSpPr>
            <p:cNvPr id="673" name="Google Shape;673;p102"/>
            <p:cNvSpPr/>
            <p:nvPr/>
          </p:nvSpPr>
          <p:spPr>
            <a:xfrm rot="5400000">
              <a:off x="3611359" y="-373718"/>
              <a:ext cx="1927002" cy="9138285"/>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6"/>
                </a:gs>
                <a:gs pos="100000">
                  <a:schemeClr val="accent6"/>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74" name="Google Shape;674;p102"/>
            <p:cNvSpPr/>
            <p:nvPr/>
          </p:nvSpPr>
          <p:spPr>
            <a:xfrm rot="5400000">
              <a:off x="3686153" y="-304447"/>
              <a:ext cx="1777412" cy="9138285"/>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6"/>
                </a:gs>
                <a:gs pos="100000">
                  <a:schemeClr val="accent6"/>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75" name="Google Shape;675;p102"/>
            <p:cNvSpPr/>
            <p:nvPr/>
          </p:nvSpPr>
          <p:spPr>
            <a:xfrm rot="5400000">
              <a:off x="7219371" y="3224114"/>
              <a:ext cx="1378553" cy="2476814"/>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6"/>
                </a:gs>
                <a:gs pos="100000">
                  <a:schemeClr val="accent6"/>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676" name="Google Shape;676;p102"/>
          <p:cNvSpPr txBox="1"/>
          <p:nvPr>
            <p:ph type="title"/>
          </p:nvPr>
        </p:nvSpPr>
        <p:spPr>
          <a:xfrm>
            <a:off x="831727" y="1782938"/>
            <a:ext cx="6962100" cy="3963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3200"/>
              <a:buNone/>
              <a:defRPr>
                <a:latin typeface="Arial Black"/>
                <a:ea typeface="Arial Black"/>
                <a:cs typeface="Arial Black"/>
                <a:sym typeface="Arial Black"/>
              </a:defRPr>
            </a:lvl1pPr>
            <a:lvl2pPr lvl="1" algn="l">
              <a:lnSpc>
                <a:spcPct val="90000"/>
              </a:lnSpc>
              <a:spcBef>
                <a:spcPts val="0"/>
              </a:spcBef>
              <a:spcAft>
                <a:spcPts val="0"/>
              </a:spcAft>
              <a:buSzPts val="3200"/>
              <a:buNone/>
              <a:defRPr/>
            </a:lvl2pPr>
            <a:lvl3pPr lvl="2" algn="l">
              <a:lnSpc>
                <a:spcPct val="90000"/>
              </a:lnSpc>
              <a:spcBef>
                <a:spcPts val="0"/>
              </a:spcBef>
              <a:spcAft>
                <a:spcPts val="0"/>
              </a:spcAft>
              <a:buSzPts val="3200"/>
              <a:buNone/>
              <a:defRPr/>
            </a:lvl3pPr>
            <a:lvl4pPr lvl="3" algn="l">
              <a:lnSpc>
                <a:spcPct val="90000"/>
              </a:lnSpc>
              <a:spcBef>
                <a:spcPts val="0"/>
              </a:spcBef>
              <a:spcAft>
                <a:spcPts val="0"/>
              </a:spcAft>
              <a:buSzPts val="3200"/>
              <a:buNone/>
              <a:defRPr/>
            </a:lvl4pPr>
            <a:lvl5pPr lvl="4" algn="l">
              <a:lnSpc>
                <a:spcPct val="90000"/>
              </a:lnSpc>
              <a:spcBef>
                <a:spcPts val="0"/>
              </a:spcBef>
              <a:spcAft>
                <a:spcPts val="0"/>
              </a:spcAft>
              <a:buSzPts val="3200"/>
              <a:buNone/>
              <a:defRPr/>
            </a:lvl5pPr>
            <a:lvl6pPr lvl="5" algn="l">
              <a:lnSpc>
                <a:spcPct val="90000"/>
              </a:lnSpc>
              <a:spcBef>
                <a:spcPts val="0"/>
              </a:spcBef>
              <a:spcAft>
                <a:spcPts val="0"/>
              </a:spcAft>
              <a:buSzPts val="3200"/>
              <a:buNone/>
              <a:defRPr/>
            </a:lvl6pPr>
            <a:lvl7pPr lvl="6" algn="l">
              <a:lnSpc>
                <a:spcPct val="90000"/>
              </a:lnSpc>
              <a:spcBef>
                <a:spcPts val="0"/>
              </a:spcBef>
              <a:spcAft>
                <a:spcPts val="0"/>
              </a:spcAft>
              <a:buSzPts val="3200"/>
              <a:buNone/>
              <a:defRPr/>
            </a:lvl7pPr>
            <a:lvl8pPr lvl="7" algn="l">
              <a:lnSpc>
                <a:spcPct val="90000"/>
              </a:lnSpc>
              <a:spcBef>
                <a:spcPts val="0"/>
              </a:spcBef>
              <a:spcAft>
                <a:spcPts val="0"/>
              </a:spcAft>
              <a:buSzPts val="3200"/>
              <a:buNone/>
              <a:defRPr/>
            </a:lvl8pPr>
            <a:lvl9pPr lvl="8" algn="l">
              <a:lnSpc>
                <a:spcPct val="90000"/>
              </a:lnSpc>
              <a:spcBef>
                <a:spcPts val="0"/>
              </a:spcBef>
              <a:spcAft>
                <a:spcPts val="0"/>
              </a:spcAft>
              <a:buSzPts val="3200"/>
              <a:buNone/>
              <a:defRPr/>
            </a:lvl9pPr>
          </a:lstStyle>
          <a:p/>
        </p:txBody>
      </p:sp>
      <p:pic>
        <p:nvPicPr>
          <p:cNvPr id="677" name="Google Shape;677;p102"/>
          <p:cNvPicPr preferRelativeResize="0"/>
          <p:nvPr/>
        </p:nvPicPr>
        <p:blipFill rotWithShape="1">
          <a:blip r:embed="rId2">
            <a:alphaModFix/>
          </a:blip>
          <a:srcRect b="0" l="0" r="0" t="0"/>
          <a:stretch/>
        </p:blipFill>
        <p:spPr>
          <a:xfrm>
            <a:off x="8585743" y="4535491"/>
            <a:ext cx="527316" cy="548639"/>
          </a:xfrm>
          <a:prstGeom prst="rect">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21">
    <p:bg>
      <p:bgPr>
        <a:solidFill>
          <a:schemeClr val="lt1"/>
        </a:solidFill>
      </p:bgPr>
    </p:bg>
    <p:spTree>
      <p:nvGrpSpPr>
        <p:cNvPr id="678" name="Shape 678"/>
        <p:cNvGrpSpPr/>
        <p:nvPr/>
      </p:nvGrpSpPr>
      <p:grpSpPr>
        <a:xfrm>
          <a:off x="0" y="0"/>
          <a:ext cx="0" cy="0"/>
          <a:chOff x="0" y="0"/>
          <a:chExt cx="0" cy="0"/>
        </a:xfrm>
      </p:grpSpPr>
      <p:sp>
        <p:nvSpPr>
          <p:cNvPr id="679" name="Google Shape;679;p103"/>
          <p:cNvSpPr/>
          <p:nvPr/>
        </p:nvSpPr>
        <p:spPr>
          <a:xfrm rot="10800000">
            <a:off x="0" y="-49"/>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6"/>
              </a:gs>
              <a:gs pos="100000">
                <a:schemeClr val="accent6"/>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80" name="Google Shape;680;p103"/>
          <p:cNvSpPr/>
          <p:nvPr/>
        </p:nvSpPr>
        <p:spPr>
          <a:xfrm rot="10800000">
            <a:off x="0"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6"/>
              </a:gs>
              <a:gs pos="100000">
                <a:schemeClr val="accent6"/>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81" name="Google Shape;681;p103"/>
          <p:cNvSpPr/>
          <p:nvPr/>
        </p:nvSpPr>
        <p:spPr>
          <a:xfrm rot="10800000">
            <a:off x="10" y="3749372"/>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6"/>
              </a:gs>
              <a:gs pos="100000">
                <a:schemeClr val="accent6"/>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682" name="Google Shape;682;p103"/>
          <p:cNvPicPr preferRelativeResize="0"/>
          <p:nvPr/>
        </p:nvPicPr>
        <p:blipFill rotWithShape="1">
          <a:blip r:embed="rId2">
            <a:alphaModFix/>
          </a:blip>
          <a:srcRect b="0" l="0" r="0" t="0"/>
          <a:stretch/>
        </p:blipFill>
        <p:spPr>
          <a:xfrm>
            <a:off x="64560" y="4542418"/>
            <a:ext cx="527316" cy="548639"/>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22">
    <p:bg>
      <p:bgPr>
        <a:solidFill>
          <a:schemeClr val="lt1"/>
        </a:solidFill>
      </p:bgPr>
    </p:bg>
    <p:spTree>
      <p:nvGrpSpPr>
        <p:cNvPr id="683" name="Shape 683"/>
        <p:cNvGrpSpPr/>
        <p:nvPr/>
      </p:nvGrpSpPr>
      <p:grpSpPr>
        <a:xfrm>
          <a:off x="0" y="0"/>
          <a:ext cx="0" cy="0"/>
          <a:chOff x="0" y="0"/>
          <a:chExt cx="0" cy="0"/>
        </a:xfrm>
      </p:grpSpPr>
      <p:sp>
        <p:nvSpPr>
          <p:cNvPr id="684" name="Google Shape;684;p104"/>
          <p:cNvSpPr/>
          <p:nvPr/>
        </p:nvSpPr>
        <p:spPr>
          <a:xfrm>
            <a:off x="7216998"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6"/>
              </a:gs>
              <a:gs pos="100000">
                <a:schemeClr val="accent6"/>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85" name="Google Shape;685;p104"/>
          <p:cNvSpPr/>
          <p:nvPr/>
        </p:nvSpPr>
        <p:spPr>
          <a:xfrm>
            <a:off x="7366588"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6"/>
              </a:gs>
              <a:gs pos="100000">
                <a:schemeClr val="accent6"/>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86" name="Google Shape;686;p104"/>
          <p:cNvSpPr/>
          <p:nvPr/>
        </p:nvSpPr>
        <p:spPr>
          <a:xfrm>
            <a:off x="7765448"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6"/>
              </a:gs>
              <a:gs pos="100000">
                <a:schemeClr val="accent6"/>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687" name="Google Shape;687;p104"/>
          <p:cNvPicPr preferRelativeResize="0"/>
          <p:nvPr/>
        </p:nvPicPr>
        <p:blipFill rotWithShape="1">
          <a:blip r:embed="rId2">
            <a:alphaModFix/>
          </a:blip>
          <a:srcRect b="0" l="0" r="0" t="0"/>
          <a:stretch/>
        </p:blipFill>
        <p:spPr>
          <a:xfrm>
            <a:off x="8597249" y="4540712"/>
            <a:ext cx="527316" cy="548639"/>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23">
    <p:bg>
      <p:bgPr>
        <a:solidFill>
          <a:schemeClr val="lt1"/>
        </a:solidFill>
      </p:bgPr>
    </p:bg>
    <p:spTree>
      <p:nvGrpSpPr>
        <p:cNvPr id="688" name="Shape 688"/>
        <p:cNvGrpSpPr/>
        <p:nvPr/>
      </p:nvGrpSpPr>
      <p:grpSpPr>
        <a:xfrm>
          <a:off x="0" y="0"/>
          <a:ext cx="0" cy="0"/>
          <a:chOff x="0" y="0"/>
          <a:chExt cx="0" cy="0"/>
        </a:xfrm>
      </p:grpSpPr>
      <p:grpSp>
        <p:nvGrpSpPr>
          <p:cNvPr id="689" name="Google Shape;689;p105"/>
          <p:cNvGrpSpPr/>
          <p:nvPr/>
        </p:nvGrpSpPr>
        <p:grpSpPr>
          <a:xfrm>
            <a:off x="5717" y="3216498"/>
            <a:ext cx="9141337" cy="1927002"/>
            <a:chOff x="5717" y="3231924"/>
            <a:chExt cx="9141337" cy="1927002"/>
          </a:xfrm>
        </p:grpSpPr>
        <p:sp>
          <p:nvSpPr>
            <p:cNvPr id="690" name="Google Shape;690;p105"/>
            <p:cNvSpPr/>
            <p:nvPr/>
          </p:nvSpPr>
          <p:spPr>
            <a:xfrm rot="5400000">
              <a:off x="3611359" y="-373718"/>
              <a:ext cx="1927002" cy="9138285"/>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6"/>
                </a:gs>
                <a:gs pos="100000">
                  <a:schemeClr val="accent6"/>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91" name="Google Shape;691;p105"/>
            <p:cNvSpPr/>
            <p:nvPr/>
          </p:nvSpPr>
          <p:spPr>
            <a:xfrm rot="5400000">
              <a:off x="3686153" y="-304447"/>
              <a:ext cx="1777412" cy="9138285"/>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6"/>
                </a:gs>
                <a:gs pos="100000">
                  <a:schemeClr val="accent6"/>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92" name="Google Shape;692;p105"/>
            <p:cNvSpPr/>
            <p:nvPr/>
          </p:nvSpPr>
          <p:spPr>
            <a:xfrm rot="5400000">
              <a:off x="7219371" y="3224114"/>
              <a:ext cx="1378553" cy="2476814"/>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6"/>
                </a:gs>
                <a:gs pos="100000">
                  <a:schemeClr val="accent6"/>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id="693" name="Google Shape;693;p105"/>
          <p:cNvPicPr preferRelativeResize="0"/>
          <p:nvPr/>
        </p:nvPicPr>
        <p:blipFill rotWithShape="1">
          <a:blip r:embed="rId2">
            <a:alphaModFix/>
          </a:blip>
          <a:srcRect b="0" l="0" r="0" t="0"/>
          <a:stretch/>
        </p:blipFill>
        <p:spPr>
          <a:xfrm>
            <a:off x="8592031" y="4535491"/>
            <a:ext cx="527316" cy="548639"/>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24">
    <p:bg>
      <p:bgPr>
        <a:solidFill>
          <a:schemeClr val="lt1"/>
        </a:solidFill>
      </p:bgPr>
    </p:bg>
    <p:spTree>
      <p:nvGrpSpPr>
        <p:cNvPr id="694" name="Shape 694"/>
        <p:cNvGrpSpPr/>
        <p:nvPr/>
      </p:nvGrpSpPr>
      <p:grpSpPr>
        <a:xfrm>
          <a:off x="0" y="0"/>
          <a:ext cx="0" cy="0"/>
          <a:chOff x="0" y="0"/>
          <a:chExt cx="0" cy="0"/>
        </a:xfrm>
      </p:grpSpPr>
      <p:grpSp>
        <p:nvGrpSpPr>
          <p:cNvPr id="695" name="Google Shape;695;p106"/>
          <p:cNvGrpSpPr/>
          <p:nvPr/>
        </p:nvGrpSpPr>
        <p:grpSpPr>
          <a:xfrm rot="10800000">
            <a:off x="0" y="0"/>
            <a:ext cx="9141337" cy="1927002"/>
            <a:chOff x="5717" y="3231924"/>
            <a:chExt cx="9141337" cy="1927002"/>
          </a:xfrm>
        </p:grpSpPr>
        <p:sp>
          <p:nvSpPr>
            <p:cNvPr id="696" name="Google Shape;696;p106"/>
            <p:cNvSpPr/>
            <p:nvPr/>
          </p:nvSpPr>
          <p:spPr>
            <a:xfrm rot="5400000">
              <a:off x="3611359" y="-373718"/>
              <a:ext cx="1927002" cy="9138285"/>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rgbClr val="BFBFBF"/>
                </a:gs>
                <a:gs pos="100000">
                  <a:srgbClr val="BFBFBF"/>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97" name="Google Shape;697;p106"/>
            <p:cNvSpPr/>
            <p:nvPr/>
          </p:nvSpPr>
          <p:spPr>
            <a:xfrm rot="5400000">
              <a:off x="3686153" y="-304447"/>
              <a:ext cx="1777412" cy="9138285"/>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rgbClr val="D8D8D8"/>
                </a:gs>
                <a:gs pos="100000">
                  <a:srgbClr val="D8D8D8"/>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98" name="Google Shape;698;p106"/>
            <p:cNvSpPr/>
            <p:nvPr/>
          </p:nvSpPr>
          <p:spPr>
            <a:xfrm rot="5400000">
              <a:off x="7219371" y="3224114"/>
              <a:ext cx="1378553" cy="2476814"/>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rgbClr val="F2F2F2"/>
                </a:gs>
                <a:gs pos="100000">
                  <a:srgbClr val="F2F2F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id="699" name="Google Shape;699;p106"/>
          <p:cNvPicPr preferRelativeResize="0"/>
          <p:nvPr/>
        </p:nvPicPr>
        <p:blipFill rotWithShape="1">
          <a:blip r:embed="rId2">
            <a:alphaModFix/>
          </a:blip>
          <a:srcRect b="0" l="0" r="0" t="0"/>
          <a:stretch/>
        </p:blipFill>
        <p:spPr>
          <a:xfrm>
            <a:off x="8585743" y="4535491"/>
            <a:ext cx="527316" cy="548639"/>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00" name="Shape 700"/>
        <p:cNvGrpSpPr/>
        <p:nvPr/>
      </p:nvGrpSpPr>
      <p:grpSpPr>
        <a:xfrm>
          <a:off x="0" y="0"/>
          <a:ext cx="0" cy="0"/>
          <a:chOff x="0" y="0"/>
          <a:chExt cx="0" cy="0"/>
        </a:xfrm>
      </p:grpSpPr>
      <p:sp>
        <p:nvSpPr>
          <p:cNvPr id="701" name="Google Shape;701;p107"/>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CCCCC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02" name="Google Shape;702;p107"/>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D9D9D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03" name="Google Shape;703;p107"/>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704" name="Google Shape;704;p107"/>
          <p:cNvPicPr preferRelativeResize="0"/>
          <p:nvPr/>
        </p:nvPicPr>
        <p:blipFill rotWithShape="1">
          <a:blip r:embed="rId2">
            <a:alphaModFix/>
          </a:blip>
          <a:srcRect b="0" l="0" r="0" t="0"/>
          <a:stretch/>
        </p:blipFill>
        <p:spPr>
          <a:xfrm>
            <a:off x="8585743" y="4535491"/>
            <a:ext cx="527316" cy="548639"/>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1_Caption">
    <p:spTree>
      <p:nvGrpSpPr>
        <p:cNvPr id="705" name="Shape 705"/>
        <p:cNvGrpSpPr/>
        <p:nvPr/>
      </p:nvGrpSpPr>
      <p:grpSpPr>
        <a:xfrm>
          <a:off x="0" y="0"/>
          <a:ext cx="0" cy="0"/>
          <a:chOff x="0" y="0"/>
          <a:chExt cx="0" cy="0"/>
        </a:xfrm>
      </p:grpSpPr>
      <p:sp>
        <p:nvSpPr>
          <p:cNvPr id="706" name="Google Shape;706;p108"/>
          <p:cNvSpPr/>
          <p:nvPr/>
        </p:nvSpPr>
        <p:spPr>
          <a:xfrm rot="10800000">
            <a:off x="0"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CCCCC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07" name="Google Shape;707;p108"/>
          <p:cNvSpPr/>
          <p:nvPr/>
        </p:nvSpPr>
        <p:spPr>
          <a:xfrm rot="10800000">
            <a:off x="-1"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D9D9D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08" name="Google Shape;708;p108"/>
          <p:cNvSpPr/>
          <p:nvPr/>
        </p:nvSpPr>
        <p:spPr>
          <a:xfrm rot="10800000">
            <a:off x="0"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3F3F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709" name="Google Shape;709;p108"/>
          <p:cNvPicPr preferRelativeResize="0"/>
          <p:nvPr/>
        </p:nvPicPr>
        <p:blipFill rotWithShape="1">
          <a:blip r:embed="rId2">
            <a:alphaModFix/>
          </a:blip>
          <a:srcRect b="0" l="0" r="0" t="0"/>
          <a:stretch/>
        </p:blipFill>
        <p:spPr>
          <a:xfrm>
            <a:off x="65197" y="4535491"/>
            <a:ext cx="527316" cy="548639"/>
          </a:xfrm>
          <a:prstGeom prst="rect">
            <a:avLst/>
          </a:prstGeom>
          <a:noFill/>
          <a:ln>
            <a:noFill/>
          </a:ln>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25">
    <p:bg>
      <p:bgPr>
        <a:solidFill>
          <a:schemeClr val="lt1"/>
        </a:solidFill>
      </p:bgPr>
    </p:bg>
    <p:spTree>
      <p:nvGrpSpPr>
        <p:cNvPr id="710" name="Shape 710"/>
        <p:cNvGrpSpPr/>
        <p:nvPr/>
      </p:nvGrpSpPr>
      <p:grpSpPr>
        <a:xfrm>
          <a:off x="0" y="0"/>
          <a:ext cx="0" cy="0"/>
          <a:chOff x="0" y="0"/>
          <a:chExt cx="0" cy="0"/>
        </a:xfrm>
      </p:grpSpPr>
      <p:grpSp>
        <p:nvGrpSpPr>
          <p:cNvPr id="711" name="Google Shape;711;p109"/>
          <p:cNvGrpSpPr/>
          <p:nvPr/>
        </p:nvGrpSpPr>
        <p:grpSpPr>
          <a:xfrm>
            <a:off x="5717" y="3231924"/>
            <a:ext cx="9141337" cy="1927002"/>
            <a:chOff x="5717" y="3231924"/>
            <a:chExt cx="9141337" cy="1927002"/>
          </a:xfrm>
        </p:grpSpPr>
        <p:sp>
          <p:nvSpPr>
            <p:cNvPr id="712" name="Google Shape;712;p109"/>
            <p:cNvSpPr/>
            <p:nvPr/>
          </p:nvSpPr>
          <p:spPr>
            <a:xfrm rot="5400000">
              <a:off x="3611359" y="-373718"/>
              <a:ext cx="1927002" cy="9138285"/>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rgbClr val="BFBFBF"/>
                </a:gs>
                <a:gs pos="100000">
                  <a:srgbClr val="BFBFBF"/>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13" name="Google Shape;713;p109"/>
            <p:cNvSpPr/>
            <p:nvPr/>
          </p:nvSpPr>
          <p:spPr>
            <a:xfrm rot="5400000">
              <a:off x="3686153" y="-304447"/>
              <a:ext cx="1777412" cy="9138285"/>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rgbClr val="D8D8D8"/>
                </a:gs>
                <a:gs pos="100000">
                  <a:srgbClr val="D8D8D8"/>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14" name="Google Shape;714;p109"/>
            <p:cNvSpPr/>
            <p:nvPr/>
          </p:nvSpPr>
          <p:spPr>
            <a:xfrm rot="5400000">
              <a:off x="7219371" y="3224114"/>
              <a:ext cx="1378553" cy="2476814"/>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rgbClr val="F2F2F2"/>
                </a:gs>
                <a:gs pos="100000">
                  <a:srgbClr val="F2F2F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id="715" name="Google Shape;715;p109"/>
          <p:cNvPicPr preferRelativeResize="0"/>
          <p:nvPr/>
        </p:nvPicPr>
        <p:blipFill rotWithShape="1">
          <a:blip r:embed="rId2">
            <a:alphaModFix/>
          </a:blip>
          <a:srcRect b="0" l="0" r="0" t="0"/>
          <a:stretch/>
        </p:blipFill>
        <p:spPr>
          <a:xfrm>
            <a:off x="8585743" y="4535491"/>
            <a:ext cx="527316" cy="548639"/>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26">
    <p:bg>
      <p:bgPr>
        <a:solidFill>
          <a:schemeClr val="lt1"/>
        </a:solidFill>
      </p:bgPr>
    </p:bg>
    <p:spTree>
      <p:nvGrpSpPr>
        <p:cNvPr id="716" name="Shape 716"/>
        <p:cNvGrpSpPr/>
        <p:nvPr/>
      </p:nvGrpSpPr>
      <p:grpSpPr>
        <a:xfrm>
          <a:off x="0" y="0"/>
          <a:ext cx="0" cy="0"/>
          <a:chOff x="0" y="0"/>
          <a:chExt cx="0" cy="0"/>
        </a:xfrm>
      </p:grpSpPr>
      <p:sp>
        <p:nvSpPr>
          <p:cNvPr id="717" name="Google Shape;717;p110"/>
          <p:cNvSpPr/>
          <p:nvPr/>
        </p:nvSpPr>
        <p:spPr>
          <a:xfrm rot="-5400000">
            <a:off x="3623180" y="-3588496"/>
            <a:ext cx="1927002" cy="9103995"/>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4"/>
              </a:gs>
              <a:gs pos="100000">
                <a:schemeClr val="accent4"/>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18" name="Google Shape;718;p110"/>
          <p:cNvSpPr/>
          <p:nvPr/>
        </p:nvSpPr>
        <p:spPr>
          <a:xfrm rot="-5400000">
            <a:off x="3680436" y="-3680437"/>
            <a:ext cx="1777412" cy="9138285"/>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2"/>
              </a:gs>
              <a:gs pos="80000">
                <a:schemeClr val="accent4"/>
              </a:gs>
              <a:gs pos="100000">
                <a:schemeClr val="accent4"/>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19" name="Google Shape;719;p110"/>
          <p:cNvSpPr/>
          <p:nvPr/>
        </p:nvSpPr>
        <p:spPr>
          <a:xfrm rot="-5400000">
            <a:off x="544484" y="-544484"/>
            <a:ext cx="1378553" cy="2467520"/>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20" name="Google Shape;720;p110"/>
          <p:cNvSpPr txBox="1"/>
          <p:nvPr>
            <p:ph type="title"/>
          </p:nvPr>
        </p:nvSpPr>
        <p:spPr>
          <a:xfrm>
            <a:off x="1647947" y="1050746"/>
            <a:ext cx="6962100" cy="3963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3200"/>
              <a:buNone/>
              <a:defRPr>
                <a:latin typeface="Arial Black"/>
                <a:ea typeface="Arial Black"/>
                <a:cs typeface="Arial Black"/>
                <a:sym typeface="Arial Black"/>
              </a:defRPr>
            </a:lvl1pPr>
            <a:lvl2pPr lvl="1" algn="l">
              <a:lnSpc>
                <a:spcPct val="90000"/>
              </a:lnSpc>
              <a:spcBef>
                <a:spcPts val="0"/>
              </a:spcBef>
              <a:spcAft>
                <a:spcPts val="0"/>
              </a:spcAft>
              <a:buSzPts val="3200"/>
              <a:buNone/>
              <a:defRPr/>
            </a:lvl2pPr>
            <a:lvl3pPr lvl="2" algn="l">
              <a:lnSpc>
                <a:spcPct val="90000"/>
              </a:lnSpc>
              <a:spcBef>
                <a:spcPts val="0"/>
              </a:spcBef>
              <a:spcAft>
                <a:spcPts val="0"/>
              </a:spcAft>
              <a:buSzPts val="3200"/>
              <a:buNone/>
              <a:defRPr/>
            </a:lvl3pPr>
            <a:lvl4pPr lvl="3" algn="l">
              <a:lnSpc>
                <a:spcPct val="90000"/>
              </a:lnSpc>
              <a:spcBef>
                <a:spcPts val="0"/>
              </a:spcBef>
              <a:spcAft>
                <a:spcPts val="0"/>
              </a:spcAft>
              <a:buSzPts val="3200"/>
              <a:buNone/>
              <a:defRPr/>
            </a:lvl4pPr>
            <a:lvl5pPr lvl="4" algn="l">
              <a:lnSpc>
                <a:spcPct val="90000"/>
              </a:lnSpc>
              <a:spcBef>
                <a:spcPts val="0"/>
              </a:spcBef>
              <a:spcAft>
                <a:spcPts val="0"/>
              </a:spcAft>
              <a:buSzPts val="3200"/>
              <a:buNone/>
              <a:defRPr/>
            </a:lvl5pPr>
            <a:lvl6pPr lvl="5" algn="l">
              <a:lnSpc>
                <a:spcPct val="90000"/>
              </a:lnSpc>
              <a:spcBef>
                <a:spcPts val="0"/>
              </a:spcBef>
              <a:spcAft>
                <a:spcPts val="0"/>
              </a:spcAft>
              <a:buSzPts val="3200"/>
              <a:buNone/>
              <a:defRPr/>
            </a:lvl6pPr>
            <a:lvl7pPr lvl="6" algn="l">
              <a:lnSpc>
                <a:spcPct val="90000"/>
              </a:lnSpc>
              <a:spcBef>
                <a:spcPts val="0"/>
              </a:spcBef>
              <a:spcAft>
                <a:spcPts val="0"/>
              </a:spcAft>
              <a:buSzPts val="3200"/>
              <a:buNone/>
              <a:defRPr/>
            </a:lvl7pPr>
            <a:lvl8pPr lvl="7" algn="l">
              <a:lnSpc>
                <a:spcPct val="90000"/>
              </a:lnSpc>
              <a:spcBef>
                <a:spcPts val="0"/>
              </a:spcBef>
              <a:spcAft>
                <a:spcPts val="0"/>
              </a:spcAft>
              <a:buSzPts val="3200"/>
              <a:buNone/>
              <a:defRPr/>
            </a:lvl8pPr>
            <a:lvl9pPr lvl="8" algn="l">
              <a:lnSpc>
                <a:spcPct val="90000"/>
              </a:lnSpc>
              <a:spcBef>
                <a:spcPts val="0"/>
              </a:spcBef>
              <a:spcAft>
                <a:spcPts val="0"/>
              </a:spcAft>
              <a:buSzPts val="3200"/>
              <a:buNone/>
              <a:defRPr/>
            </a:lvl9pPr>
          </a:lstStyle>
          <a:p/>
        </p:txBody>
      </p:sp>
      <p:pic>
        <p:nvPicPr>
          <p:cNvPr id="721" name="Google Shape;721;p110"/>
          <p:cNvPicPr preferRelativeResize="0"/>
          <p:nvPr/>
        </p:nvPicPr>
        <p:blipFill rotWithShape="1">
          <a:blip r:embed="rId2">
            <a:alphaModFix/>
          </a:blip>
          <a:srcRect b="0" l="0" r="0" t="0"/>
          <a:stretch/>
        </p:blipFill>
        <p:spPr>
          <a:xfrm>
            <a:off x="8585743" y="4535491"/>
            <a:ext cx="527316" cy="548639"/>
          </a:xfrm>
          <a:prstGeom prst="rect">
            <a:avLst/>
          </a:prstGeom>
          <a:noFill/>
          <a:ln>
            <a:noFill/>
          </a:ln>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27">
    <p:bg>
      <p:bgPr>
        <a:solidFill>
          <a:schemeClr val="lt1"/>
        </a:solidFill>
      </p:bgPr>
    </p:bg>
    <p:spTree>
      <p:nvGrpSpPr>
        <p:cNvPr id="722" name="Shape 722"/>
        <p:cNvGrpSpPr/>
        <p:nvPr/>
      </p:nvGrpSpPr>
      <p:grpSpPr>
        <a:xfrm>
          <a:off x="0" y="0"/>
          <a:ext cx="0" cy="0"/>
          <a:chOff x="0" y="0"/>
          <a:chExt cx="0" cy="0"/>
        </a:xfrm>
      </p:grpSpPr>
      <p:sp>
        <p:nvSpPr>
          <p:cNvPr id="723" name="Google Shape;723;p111"/>
          <p:cNvSpPr/>
          <p:nvPr/>
        </p:nvSpPr>
        <p:spPr>
          <a:xfrm rot="10800000">
            <a:off x="0" y="-49"/>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4"/>
              </a:gs>
              <a:gs pos="100000">
                <a:schemeClr val="accent4"/>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24" name="Google Shape;724;p111"/>
          <p:cNvSpPr/>
          <p:nvPr/>
        </p:nvSpPr>
        <p:spPr>
          <a:xfrm rot="10800000">
            <a:off x="-3"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2"/>
              </a:gs>
              <a:gs pos="80000">
                <a:schemeClr val="accent4"/>
              </a:gs>
              <a:gs pos="100000">
                <a:schemeClr val="accent4"/>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25" name="Google Shape;725;p111"/>
          <p:cNvSpPr/>
          <p:nvPr/>
        </p:nvSpPr>
        <p:spPr>
          <a:xfrm rot="10800000">
            <a:off x="-2" y="3749372"/>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26" name="Google Shape;726;p111"/>
          <p:cNvSpPr txBox="1"/>
          <p:nvPr>
            <p:ph idx="12" type="sldNum"/>
          </p:nvPr>
        </p:nvSpPr>
        <p:spPr>
          <a:xfrm>
            <a:off x="8480584" y="4749851"/>
            <a:ext cx="548700" cy="3936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9pPr>
          </a:lstStyle>
          <a:p>
            <a:pPr indent="0" lvl="0" marL="0" rtl="0" algn="r">
              <a:spcBef>
                <a:spcPts val="0"/>
              </a:spcBef>
              <a:spcAft>
                <a:spcPts val="0"/>
              </a:spcAft>
              <a:buNone/>
            </a:pPr>
            <a:fld id="{00000000-1234-1234-1234-123412341234}" type="slidenum">
              <a:rPr lang="en-US"/>
              <a:t>‹#›</a:t>
            </a:fld>
            <a:endParaRPr/>
          </a:p>
        </p:txBody>
      </p:sp>
      <p:sp>
        <p:nvSpPr>
          <p:cNvPr id="727" name="Google Shape;727;p111"/>
          <p:cNvSpPr/>
          <p:nvPr/>
        </p:nvSpPr>
        <p:spPr>
          <a:xfrm rot="10800000">
            <a:off x="10"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728" name="Google Shape;728;p111"/>
          <p:cNvPicPr preferRelativeResize="0"/>
          <p:nvPr/>
        </p:nvPicPr>
        <p:blipFill rotWithShape="1">
          <a:blip r:embed="rId2">
            <a:alphaModFix/>
          </a:blip>
          <a:srcRect b="0" l="0" r="0" t="0"/>
          <a:stretch/>
        </p:blipFill>
        <p:spPr>
          <a:xfrm>
            <a:off x="64560" y="4542418"/>
            <a:ext cx="527316" cy="54863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76" name="Shape 76"/>
        <p:cNvGrpSpPr/>
        <p:nvPr/>
      </p:nvGrpSpPr>
      <p:grpSpPr>
        <a:xfrm>
          <a:off x="0" y="0"/>
          <a:ext cx="0" cy="0"/>
          <a:chOff x="0" y="0"/>
          <a:chExt cx="0" cy="0"/>
        </a:xfrm>
      </p:grpSpPr>
      <p:grpSp>
        <p:nvGrpSpPr>
          <p:cNvPr id="77" name="Google Shape;77;p12"/>
          <p:cNvGrpSpPr/>
          <p:nvPr/>
        </p:nvGrpSpPr>
        <p:grpSpPr>
          <a:xfrm rot="5400000">
            <a:off x="3600776" y="-3600779"/>
            <a:ext cx="1942446" cy="9144003"/>
            <a:chOff x="-6578" y="0"/>
            <a:chExt cx="1942446" cy="5192038"/>
          </a:xfrm>
        </p:grpSpPr>
        <p:sp>
          <p:nvSpPr>
            <p:cNvPr id="78" name="Google Shape;78;p12"/>
            <p:cNvSpPr/>
            <p:nvPr/>
          </p:nvSpPr>
          <p:spPr>
            <a:xfrm rot="10800000">
              <a:off x="886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9" name="Google Shape;79;p12"/>
            <p:cNvSpPr/>
            <p:nvPr/>
          </p:nvSpPr>
          <p:spPr>
            <a:xfrm rot="10800000">
              <a:off x="-4989" y="0"/>
              <a:ext cx="1777412" cy="5192038"/>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0" name="Google Shape;80;p12"/>
            <p:cNvSpPr/>
            <p:nvPr/>
          </p:nvSpPr>
          <p:spPr>
            <a:xfrm rot="10800000">
              <a:off x="-6578" y="3749420"/>
              <a:ext cx="1378552" cy="1442617"/>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4"/>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81" name="Google Shape;81;p12"/>
          <p:cNvSpPr txBox="1"/>
          <p:nvPr>
            <p:ph type="title"/>
          </p:nvPr>
        </p:nvSpPr>
        <p:spPr>
          <a:xfrm>
            <a:off x="1316034" y="1283648"/>
            <a:ext cx="6962100" cy="3963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3200"/>
              <a:buNone/>
              <a:defRPr>
                <a:latin typeface="Arial Black"/>
                <a:ea typeface="Arial Black"/>
                <a:cs typeface="Arial Black"/>
                <a:sym typeface="Arial Black"/>
              </a:defRPr>
            </a:lvl1pPr>
            <a:lvl2pPr lvl="1" algn="l">
              <a:lnSpc>
                <a:spcPct val="90000"/>
              </a:lnSpc>
              <a:spcBef>
                <a:spcPts val="0"/>
              </a:spcBef>
              <a:spcAft>
                <a:spcPts val="0"/>
              </a:spcAft>
              <a:buSzPts val="3200"/>
              <a:buNone/>
              <a:defRPr/>
            </a:lvl2pPr>
            <a:lvl3pPr lvl="2" algn="l">
              <a:lnSpc>
                <a:spcPct val="90000"/>
              </a:lnSpc>
              <a:spcBef>
                <a:spcPts val="0"/>
              </a:spcBef>
              <a:spcAft>
                <a:spcPts val="0"/>
              </a:spcAft>
              <a:buSzPts val="3200"/>
              <a:buNone/>
              <a:defRPr/>
            </a:lvl3pPr>
            <a:lvl4pPr lvl="3" algn="l">
              <a:lnSpc>
                <a:spcPct val="90000"/>
              </a:lnSpc>
              <a:spcBef>
                <a:spcPts val="0"/>
              </a:spcBef>
              <a:spcAft>
                <a:spcPts val="0"/>
              </a:spcAft>
              <a:buSzPts val="3200"/>
              <a:buNone/>
              <a:defRPr/>
            </a:lvl4pPr>
            <a:lvl5pPr lvl="4" algn="l">
              <a:lnSpc>
                <a:spcPct val="90000"/>
              </a:lnSpc>
              <a:spcBef>
                <a:spcPts val="0"/>
              </a:spcBef>
              <a:spcAft>
                <a:spcPts val="0"/>
              </a:spcAft>
              <a:buSzPts val="3200"/>
              <a:buNone/>
              <a:defRPr/>
            </a:lvl5pPr>
            <a:lvl6pPr lvl="5" algn="l">
              <a:lnSpc>
                <a:spcPct val="90000"/>
              </a:lnSpc>
              <a:spcBef>
                <a:spcPts val="0"/>
              </a:spcBef>
              <a:spcAft>
                <a:spcPts val="0"/>
              </a:spcAft>
              <a:buSzPts val="3200"/>
              <a:buNone/>
              <a:defRPr/>
            </a:lvl6pPr>
            <a:lvl7pPr lvl="6" algn="l">
              <a:lnSpc>
                <a:spcPct val="90000"/>
              </a:lnSpc>
              <a:spcBef>
                <a:spcPts val="0"/>
              </a:spcBef>
              <a:spcAft>
                <a:spcPts val="0"/>
              </a:spcAft>
              <a:buSzPts val="3200"/>
              <a:buNone/>
              <a:defRPr/>
            </a:lvl7pPr>
            <a:lvl8pPr lvl="7" algn="l">
              <a:lnSpc>
                <a:spcPct val="90000"/>
              </a:lnSpc>
              <a:spcBef>
                <a:spcPts val="0"/>
              </a:spcBef>
              <a:spcAft>
                <a:spcPts val="0"/>
              </a:spcAft>
              <a:buSzPts val="3200"/>
              <a:buNone/>
              <a:defRPr/>
            </a:lvl8pPr>
            <a:lvl9pPr lvl="8" algn="l">
              <a:lnSpc>
                <a:spcPct val="90000"/>
              </a:lnSpc>
              <a:spcBef>
                <a:spcPts val="0"/>
              </a:spcBef>
              <a:spcAft>
                <a:spcPts val="0"/>
              </a:spcAft>
              <a:buSzPts val="3200"/>
              <a:buNone/>
              <a:defRPr/>
            </a:lvl9pPr>
          </a:lstStyle>
          <a:p/>
        </p:txBody>
      </p:sp>
      <p:sp>
        <p:nvSpPr>
          <p:cNvPr id="82" name="Google Shape;82;p12"/>
          <p:cNvSpPr txBox="1"/>
          <p:nvPr>
            <p:ph idx="1" type="body"/>
          </p:nvPr>
        </p:nvSpPr>
        <p:spPr>
          <a:xfrm>
            <a:off x="999292" y="1942447"/>
            <a:ext cx="6962100" cy="2895300"/>
          </a:xfrm>
          <a:prstGeom prst="rect">
            <a:avLst/>
          </a:prstGeom>
          <a:noFill/>
          <a:ln>
            <a:noFill/>
          </a:ln>
        </p:spPr>
        <p:txBody>
          <a:bodyPr anchorCtr="0" anchor="t" bIns="0" lIns="0" spcFirstLastPara="1" rIns="0" wrap="square" tIns="0">
            <a:noAutofit/>
          </a:bodyPr>
          <a:lstStyle>
            <a:lvl1pPr indent="-381000" lvl="0" marL="457200" algn="l">
              <a:lnSpc>
                <a:spcPct val="115000"/>
              </a:lnSpc>
              <a:spcBef>
                <a:spcPts val="0"/>
              </a:spcBef>
              <a:spcAft>
                <a:spcPts val="0"/>
              </a:spcAft>
              <a:buSzPts val="2400"/>
              <a:buChar char="●"/>
              <a:defRPr>
                <a:latin typeface="Arial"/>
                <a:ea typeface="Arial"/>
                <a:cs typeface="Arial"/>
                <a:sym typeface="Arial"/>
              </a:defRPr>
            </a:lvl1pPr>
            <a:lvl2pPr indent="-381000" lvl="1" marL="914400" algn="l">
              <a:lnSpc>
                <a:spcPct val="115000"/>
              </a:lnSpc>
              <a:spcBef>
                <a:spcPts val="800"/>
              </a:spcBef>
              <a:spcAft>
                <a:spcPts val="0"/>
              </a:spcAft>
              <a:buSzPts val="2400"/>
              <a:buChar char="○"/>
              <a:defRPr/>
            </a:lvl2pPr>
            <a:lvl3pPr indent="-381000" lvl="2" marL="1371600" algn="l">
              <a:lnSpc>
                <a:spcPct val="115000"/>
              </a:lnSpc>
              <a:spcBef>
                <a:spcPts val="800"/>
              </a:spcBef>
              <a:spcAft>
                <a:spcPts val="0"/>
              </a:spcAft>
              <a:buSzPts val="2400"/>
              <a:buChar char="■"/>
              <a:defRPr/>
            </a:lvl3pPr>
            <a:lvl4pPr indent="-381000" lvl="3" marL="1828800" algn="l">
              <a:lnSpc>
                <a:spcPct val="115000"/>
              </a:lnSpc>
              <a:spcBef>
                <a:spcPts val="800"/>
              </a:spcBef>
              <a:spcAft>
                <a:spcPts val="0"/>
              </a:spcAft>
              <a:buSzPts val="2400"/>
              <a:buChar char="●"/>
              <a:defRPr/>
            </a:lvl4pPr>
            <a:lvl5pPr indent="-381000" lvl="4" marL="2286000" algn="l">
              <a:lnSpc>
                <a:spcPct val="115000"/>
              </a:lnSpc>
              <a:spcBef>
                <a:spcPts val="800"/>
              </a:spcBef>
              <a:spcAft>
                <a:spcPts val="0"/>
              </a:spcAft>
              <a:buSzPts val="2400"/>
              <a:buChar char="○"/>
              <a:defRPr/>
            </a:lvl5pPr>
            <a:lvl6pPr indent="-381000" lvl="5" marL="2743200" algn="l">
              <a:lnSpc>
                <a:spcPct val="115000"/>
              </a:lnSpc>
              <a:spcBef>
                <a:spcPts val="800"/>
              </a:spcBef>
              <a:spcAft>
                <a:spcPts val="0"/>
              </a:spcAft>
              <a:buSzPts val="2400"/>
              <a:buChar char="■"/>
              <a:defRPr/>
            </a:lvl6pPr>
            <a:lvl7pPr indent="-381000" lvl="6" marL="3200400" algn="l">
              <a:lnSpc>
                <a:spcPct val="115000"/>
              </a:lnSpc>
              <a:spcBef>
                <a:spcPts val="800"/>
              </a:spcBef>
              <a:spcAft>
                <a:spcPts val="0"/>
              </a:spcAft>
              <a:buSzPts val="2400"/>
              <a:buChar char="●"/>
              <a:defRPr/>
            </a:lvl7pPr>
            <a:lvl8pPr indent="-381000" lvl="7" marL="3657600" algn="l">
              <a:lnSpc>
                <a:spcPct val="115000"/>
              </a:lnSpc>
              <a:spcBef>
                <a:spcPts val="800"/>
              </a:spcBef>
              <a:spcAft>
                <a:spcPts val="0"/>
              </a:spcAft>
              <a:buSzPts val="2400"/>
              <a:buChar char="○"/>
              <a:defRPr/>
            </a:lvl8pPr>
            <a:lvl9pPr indent="-381000" lvl="8" marL="4114800" algn="l">
              <a:lnSpc>
                <a:spcPct val="115000"/>
              </a:lnSpc>
              <a:spcBef>
                <a:spcPts val="800"/>
              </a:spcBef>
              <a:spcAft>
                <a:spcPts val="800"/>
              </a:spcAft>
              <a:buSzPts val="2400"/>
              <a:buChar char="■"/>
              <a:defRPr/>
            </a:lvl9pPr>
          </a:lstStyle>
          <a:p/>
        </p:txBody>
      </p:sp>
      <p:pic>
        <p:nvPicPr>
          <p:cNvPr id="83" name="Google Shape;83;p12"/>
          <p:cNvPicPr preferRelativeResize="0"/>
          <p:nvPr/>
        </p:nvPicPr>
        <p:blipFill rotWithShape="1">
          <a:blip r:embed="rId2">
            <a:alphaModFix/>
          </a:blip>
          <a:srcRect b="0" l="0" r="0" t="0"/>
          <a:stretch/>
        </p:blipFill>
        <p:spPr>
          <a:xfrm>
            <a:off x="8585743" y="4535491"/>
            <a:ext cx="527315" cy="548640"/>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28">
    <p:bg>
      <p:bgPr>
        <a:solidFill>
          <a:schemeClr val="lt1"/>
        </a:solidFill>
      </p:bgPr>
    </p:bg>
    <p:spTree>
      <p:nvGrpSpPr>
        <p:cNvPr id="729" name="Shape 729"/>
        <p:cNvGrpSpPr/>
        <p:nvPr/>
      </p:nvGrpSpPr>
      <p:grpSpPr>
        <a:xfrm>
          <a:off x="0" y="0"/>
          <a:ext cx="0" cy="0"/>
          <a:chOff x="0" y="0"/>
          <a:chExt cx="0" cy="0"/>
        </a:xfrm>
      </p:grpSpPr>
      <p:grpSp>
        <p:nvGrpSpPr>
          <p:cNvPr id="730" name="Google Shape;730;p112"/>
          <p:cNvGrpSpPr/>
          <p:nvPr/>
        </p:nvGrpSpPr>
        <p:grpSpPr>
          <a:xfrm>
            <a:off x="7216998" y="-19682"/>
            <a:ext cx="1927002" cy="5163084"/>
            <a:chOff x="7216998" y="-19682"/>
            <a:chExt cx="1927002" cy="5163084"/>
          </a:xfrm>
        </p:grpSpPr>
        <p:sp>
          <p:nvSpPr>
            <p:cNvPr id="731" name="Google Shape;731;p112"/>
            <p:cNvSpPr/>
            <p:nvPr/>
          </p:nvSpPr>
          <p:spPr>
            <a:xfrm>
              <a:off x="7216998" y="-98"/>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4"/>
                </a:gs>
                <a:gs pos="100000">
                  <a:schemeClr val="accent4"/>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32" name="Google Shape;732;p112"/>
            <p:cNvSpPr/>
            <p:nvPr/>
          </p:nvSpPr>
          <p:spPr>
            <a:xfrm>
              <a:off x="7366588" y="-19682"/>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2"/>
                </a:gs>
                <a:gs pos="80000">
                  <a:schemeClr val="accent4"/>
                </a:gs>
                <a:gs pos="100000">
                  <a:schemeClr val="accent4"/>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33" name="Google Shape;733;p112"/>
            <p:cNvSpPr/>
            <p:nvPr/>
          </p:nvSpPr>
          <p:spPr>
            <a:xfrm>
              <a:off x="7765448" y="-19682"/>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id="734" name="Google Shape;734;p112"/>
          <p:cNvPicPr preferRelativeResize="0"/>
          <p:nvPr/>
        </p:nvPicPr>
        <p:blipFill rotWithShape="1">
          <a:blip r:embed="rId2">
            <a:alphaModFix/>
          </a:blip>
          <a:srcRect b="0" l="0" r="0" t="0"/>
          <a:stretch/>
        </p:blipFill>
        <p:spPr>
          <a:xfrm>
            <a:off x="8592031" y="4535491"/>
            <a:ext cx="527316" cy="548639"/>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29">
    <p:bg>
      <p:bgPr>
        <a:solidFill>
          <a:schemeClr val="lt1"/>
        </a:solidFill>
      </p:bgPr>
    </p:bg>
    <p:spTree>
      <p:nvGrpSpPr>
        <p:cNvPr id="735" name="Shape 735"/>
        <p:cNvGrpSpPr/>
        <p:nvPr/>
      </p:nvGrpSpPr>
      <p:grpSpPr>
        <a:xfrm>
          <a:off x="0" y="0"/>
          <a:ext cx="0" cy="0"/>
          <a:chOff x="0" y="0"/>
          <a:chExt cx="0" cy="0"/>
        </a:xfrm>
      </p:grpSpPr>
      <p:sp>
        <p:nvSpPr>
          <p:cNvPr id="736" name="Google Shape;736;p113"/>
          <p:cNvSpPr/>
          <p:nvPr/>
        </p:nvSpPr>
        <p:spPr>
          <a:xfrm rot="5400000">
            <a:off x="3593818" y="-371999"/>
            <a:ext cx="1927002" cy="9103995"/>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4"/>
              </a:gs>
              <a:gs pos="100000">
                <a:schemeClr val="accent4"/>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37" name="Google Shape;737;p113"/>
          <p:cNvSpPr/>
          <p:nvPr/>
        </p:nvSpPr>
        <p:spPr>
          <a:xfrm rot="5400000">
            <a:off x="3686151" y="-314348"/>
            <a:ext cx="1777412" cy="9138285"/>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2"/>
              </a:gs>
              <a:gs pos="80000">
                <a:schemeClr val="accent4"/>
              </a:gs>
              <a:gs pos="100000">
                <a:schemeClr val="accent4"/>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38" name="Google Shape;738;p113"/>
          <p:cNvSpPr/>
          <p:nvPr/>
        </p:nvSpPr>
        <p:spPr>
          <a:xfrm rot="5400000">
            <a:off x="7220964" y="3220464"/>
            <a:ext cx="1378553" cy="2467520"/>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739" name="Google Shape;739;p113"/>
          <p:cNvPicPr preferRelativeResize="0"/>
          <p:nvPr/>
        </p:nvPicPr>
        <p:blipFill rotWithShape="1">
          <a:blip r:embed="rId2">
            <a:alphaModFix/>
          </a:blip>
          <a:srcRect b="0" l="0" r="0" t="0"/>
          <a:stretch/>
        </p:blipFill>
        <p:spPr>
          <a:xfrm>
            <a:off x="8592031" y="4535491"/>
            <a:ext cx="527316" cy="548639"/>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30">
    <p:bg>
      <p:bgPr>
        <a:solidFill>
          <a:schemeClr val="lt1"/>
        </a:solidFill>
      </p:bgPr>
    </p:bg>
    <p:spTree>
      <p:nvGrpSpPr>
        <p:cNvPr id="740" name="Shape 740"/>
        <p:cNvGrpSpPr/>
        <p:nvPr/>
      </p:nvGrpSpPr>
      <p:grpSpPr>
        <a:xfrm>
          <a:off x="0" y="0"/>
          <a:ext cx="0" cy="0"/>
          <a:chOff x="0" y="0"/>
          <a:chExt cx="0" cy="0"/>
        </a:xfrm>
      </p:grpSpPr>
      <p:sp>
        <p:nvSpPr>
          <p:cNvPr id="741" name="Google Shape;741;p114"/>
          <p:cNvSpPr/>
          <p:nvPr/>
        </p:nvSpPr>
        <p:spPr>
          <a:xfrm rot="10800000">
            <a:off x="10"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742" name="Google Shape;742;p114"/>
          <p:cNvGrpSpPr/>
          <p:nvPr/>
        </p:nvGrpSpPr>
        <p:grpSpPr>
          <a:xfrm rot="-5400000">
            <a:off x="3608556" y="-3608556"/>
            <a:ext cx="1927002" cy="9144114"/>
            <a:chOff x="7217006" y="0"/>
            <a:chExt cx="1927002" cy="5143500"/>
          </a:xfrm>
        </p:grpSpPr>
        <p:sp>
          <p:nvSpPr>
            <p:cNvPr id="743" name="Google Shape;743;p114"/>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44" name="Google Shape;744;p114"/>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
                  <a:schemeClr val="accent3"/>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45" name="Google Shape;745;p114"/>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id="746" name="Google Shape;746;p114"/>
          <p:cNvPicPr preferRelativeResize="0"/>
          <p:nvPr/>
        </p:nvPicPr>
        <p:blipFill rotWithShape="1">
          <a:blip r:embed="rId2">
            <a:alphaModFix/>
          </a:blip>
          <a:srcRect b="0" l="0" r="0" t="0"/>
          <a:stretch/>
        </p:blipFill>
        <p:spPr>
          <a:xfrm>
            <a:off x="8585743" y="4535491"/>
            <a:ext cx="527316" cy="548639"/>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31">
    <p:bg>
      <p:bgPr>
        <a:solidFill>
          <a:schemeClr val="lt1"/>
        </a:solidFill>
      </p:bgPr>
    </p:bg>
    <p:spTree>
      <p:nvGrpSpPr>
        <p:cNvPr id="747" name="Shape 747"/>
        <p:cNvGrpSpPr/>
        <p:nvPr/>
      </p:nvGrpSpPr>
      <p:grpSpPr>
        <a:xfrm>
          <a:off x="0" y="0"/>
          <a:ext cx="0" cy="0"/>
          <a:chOff x="0" y="0"/>
          <a:chExt cx="0" cy="0"/>
        </a:xfrm>
      </p:grpSpPr>
      <p:sp>
        <p:nvSpPr>
          <p:cNvPr id="748" name="Google Shape;748;p115"/>
          <p:cNvSpPr/>
          <p:nvPr/>
        </p:nvSpPr>
        <p:spPr>
          <a:xfrm rot="10800000">
            <a:off x="0"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49" name="Google Shape;749;p115"/>
          <p:cNvSpPr/>
          <p:nvPr/>
        </p:nvSpPr>
        <p:spPr>
          <a:xfrm rot="10800000">
            <a:off x="2296" y="569"/>
            <a:ext cx="1765563" cy="5194935"/>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5"/>
              </a:gs>
              <a:gs pos="7400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50" name="Google Shape;750;p115"/>
          <p:cNvSpPr/>
          <p:nvPr/>
        </p:nvSpPr>
        <p:spPr>
          <a:xfrm rot="10800000">
            <a:off x="0" y="3801425"/>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51" name="Google Shape;751;p115"/>
          <p:cNvSpPr txBox="1"/>
          <p:nvPr>
            <p:ph idx="12" type="sldNum"/>
          </p:nvPr>
        </p:nvSpPr>
        <p:spPr>
          <a:xfrm>
            <a:off x="8480584" y="4749851"/>
            <a:ext cx="548700" cy="3936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9pPr>
          </a:lstStyle>
          <a:p>
            <a:pPr indent="0" lvl="0" marL="0" rtl="0" algn="r">
              <a:spcBef>
                <a:spcPts val="0"/>
              </a:spcBef>
              <a:spcAft>
                <a:spcPts val="0"/>
              </a:spcAft>
              <a:buNone/>
            </a:pPr>
            <a:fld id="{00000000-1234-1234-1234-123412341234}" type="slidenum">
              <a:rPr lang="en-US"/>
              <a:t>‹#›</a:t>
            </a:fld>
            <a:endParaRPr/>
          </a:p>
        </p:txBody>
      </p:sp>
      <p:sp>
        <p:nvSpPr>
          <p:cNvPr id="752" name="Google Shape;752;p115"/>
          <p:cNvSpPr/>
          <p:nvPr/>
        </p:nvSpPr>
        <p:spPr>
          <a:xfrm rot="10800000">
            <a:off x="1993270" y="3067455"/>
            <a:ext cx="1378553" cy="1756540"/>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753" name="Google Shape;753;p115"/>
          <p:cNvPicPr preferRelativeResize="0"/>
          <p:nvPr/>
        </p:nvPicPr>
        <p:blipFill rotWithShape="1">
          <a:blip r:embed="rId2">
            <a:alphaModFix/>
          </a:blip>
          <a:srcRect b="0" l="0" r="0" t="0"/>
          <a:stretch/>
        </p:blipFill>
        <p:spPr>
          <a:xfrm>
            <a:off x="64560" y="4542418"/>
            <a:ext cx="527316" cy="548639"/>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32">
    <p:bg>
      <p:bgPr>
        <a:solidFill>
          <a:schemeClr val="lt1"/>
        </a:solidFill>
      </p:bgPr>
    </p:bg>
    <p:spTree>
      <p:nvGrpSpPr>
        <p:cNvPr id="754" name="Shape 754"/>
        <p:cNvGrpSpPr/>
        <p:nvPr/>
      </p:nvGrpSpPr>
      <p:grpSpPr>
        <a:xfrm>
          <a:off x="0" y="0"/>
          <a:ext cx="0" cy="0"/>
          <a:chOff x="0" y="0"/>
          <a:chExt cx="0" cy="0"/>
        </a:xfrm>
      </p:grpSpPr>
      <p:sp>
        <p:nvSpPr>
          <p:cNvPr id="755" name="Google Shape;755;p116"/>
          <p:cNvSpPr txBox="1"/>
          <p:nvPr>
            <p:ph idx="12" type="sldNum"/>
          </p:nvPr>
        </p:nvSpPr>
        <p:spPr>
          <a:xfrm>
            <a:off x="8480584" y="4749851"/>
            <a:ext cx="548700" cy="3936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9pPr>
          </a:lstStyle>
          <a:p>
            <a:pPr indent="0" lvl="0" marL="0" rtl="0" algn="r">
              <a:spcBef>
                <a:spcPts val="0"/>
              </a:spcBef>
              <a:spcAft>
                <a:spcPts val="0"/>
              </a:spcAft>
              <a:buNone/>
            </a:pPr>
            <a:fld id="{00000000-1234-1234-1234-123412341234}" type="slidenum">
              <a:rPr lang="en-US"/>
              <a:t>‹#›</a:t>
            </a:fld>
            <a:endParaRPr/>
          </a:p>
        </p:txBody>
      </p:sp>
      <p:sp>
        <p:nvSpPr>
          <p:cNvPr id="756" name="Google Shape;756;p116"/>
          <p:cNvSpPr/>
          <p:nvPr/>
        </p:nvSpPr>
        <p:spPr>
          <a:xfrm rot="10800000">
            <a:off x="10"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757" name="Google Shape;757;p116"/>
          <p:cNvGrpSpPr/>
          <p:nvPr/>
        </p:nvGrpSpPr>
        <p:grpSpPr>
          <a:xfrm>
            <a:off x="7217006" y="0"/>
            <a:ext cx="1927002" cy="5143500"/>
            <a:chOff x="7217006" y="0"/>
            <a:chExt cx="1927002" cy="5143500"/>
          </a:xfrm>
        </p:grpSpPr>
        <p:sp>
          <p:nvSpPr>
            <p:cNvPr id="758" name="Google Shape;758;p116"/>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59" name="Google Shape;759;p116"/>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
                  <a:schemeClr val="accent3"/>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60" name="Google Shape;760;p116"/>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id="761" name="Google Shape;761;p116"/>
          <p:cNvPicPr preferRelativeResize="0"/>
          <p:nvPr/>
        </p:nvPicPr>
        <p:blipFill rotWithShape="1">
          <a:blip r:embed="rId2">
            <a:alphaModFix/>
          </a:blip>
          <a:srcRect b="0" l="0" r="0" t="0"/>
          <a:stretch/>
        </p:blipFill>
        <p:spPr>
          <a:xfrm>
            <a:off x="8592031" y="4535491"/>
            <a:ext cx="527316" cy="548639"/>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33">
    <p:bg>
      <p:bgPr>
        <a:solidFill>
          <a:schemeClr val="lt1"/>
        </a:solidFill>
      </p:bgPr>
    </p:bg>
    <p:spTree>
      <p:nvGrpSpPr>
        <p:cNvPr id="762" name="Shape 762"/>
        <p:cNvGrpSpPr/>
        <p:nvPr/>
      </p:nvGrpSpPr>
      <p:grpSpPr>
        <a:xfrm>
          <a:off x="0" y="0"/>
          <a:ext cx="0" cy="0"/>
          <a:chOff x="0" y="0"/>
          <a:chExt cx="0" cy="0"/>
        </a:xfrm>
      </p:grpSpPr>
      <p:sp>
        <p:nvSpPr>
          <p:cNvPr id="763" name="Google Shape;763;p117"/>
          <p:cNvSpPr txBox="1"/>
          <p:nvPr>
            <p:ph idx="12" type="sldNum"/>
          </p:nvPr>
        </p:nvSpPr>
        <p:spPr>
          <a:xfrm>
            <a:off x="8480584" y="4749851"/>
            <a:ext cx="548700" cy="3936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9pPr>
          </a:lstStyle>
          <a:p>
            <a:pPr indent="0" lvl="0" marL="0" rtl="0" algn="r">
              <a:spcBef>
                <a:spcPts val="0"/>
              </a:spcBef>
              <a:spcAft>
                <a:spcPts val="0"/>
              </a:spcAft>
              <a:buNone/>
            </a:pPr>
            <a:fld id="{00000000-1234-1234-1234-123412341234}" type="slidenum">
              <a:rPr lang="en-US"/>
              <a:t>‹#›</a:t>
            </a:fld>
            <a:endParaRPr/>
          </a:p>
        </p:txBody>
      </p:sp>
      <p:sp>
        <p:nvSpPr>
          <p:cNvPr id="764" name="Google Shape;764;p117"/>
          <p:cNvSpPr/>
          <p:nvPr/>
        </p:nvSpPr>
        <p:spPr>
          <a:xfrm rot="10800000">
            <a:off x="10"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765" name="Google Shape;765;p117"/>
          <p:cNvGrpSpPr/>
          <p:nvPr/>
        </p:nvGrpSpPr>
        <p:grpSpPr>
          <a:xfrm rot="5400000">
            <a:off x="3608442" y="-392058"/>
            <a:ext cx="1927002" cy="9144114"/>
            <a:chOff x="7217006" y="0"/>
            <a:chExt cx="1927002" cy="5143500"/>
          </a:xfrm>
        </p:grpSpPr>
        <p:sp>
          <p:nvSpPr>
            <p:cNvPr id="766" name="Google Shape;766;p117"/>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67" name="Google Shape;767;p117"/>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
                  <a:schemeClr val="accent3"/>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68" name="Google Shape;768;p117"/>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id="769" name="Google Shape;769;p117"/>
          <p:cNvPicPr preferRelativeResize="0"/>
          <p:nvPr/>
        </p:nvPicPr>
        <p:blipFill rotWithShape="1">
          <a:blip r:embed="rId2">
            <a:alphaModFix/>
          </a:blip>
          <a:srcRect b="0" l="0" r="0" t="0"/>
          <a:stretch/>
        </p:blipFill>
        <p:spPr>
          <a:xfrm>
            <a:off x="8592031" y="4535491"/>
            <a:ext cx="527316" cy="548639"/>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34">
    <p:bg>
      <p:bgPr>
        <a:solidFill>
          <a:schemeClr val="lt1"/>
        </a:solidFill>
      </p:bgPr>
    </p:bg>
    <p:spTree>
      <p:nvGrpSpPr>
        <p:cNvPr id="770" name="Shape 770"/>
        <p:cNvGrpSpPr/>
        <p:nvPr/>
      </p:nvGrpSpPr>
      <p:grpSpPr>
        <a:xfrm>
          <a:off x="0" y="0"/>
          <a:ext cx="0" cy="0"/>
          <a:chOff x="0" y="0"/>
          <a:chExt cx="0" cy="0"/>
        </a:xfrm>
      </p:grpSpPr>
      <p:grpSp>
        <p:nvGrpSpPr>
          <p:cNvPr id="771" name="Google Shape;771;p118"/>
          <p:cNvGrpSpPr/>
          <p:nvPr/>
        </p:nvGrpSpPr>
        <p:grpSpPr>
          <a:xfrm rot="10800000">
            <a:off x="0" y="-1"/>
            <a:ext cx="9138285" cy="1927003"/>
            <a:chOff x="5715" y="3216498"/>
            <a:chExt cx="9138285" cy="1927003"/>
          </a:xfrm>
        </p:grpSpPr>
        <p:sp>
          <p:nvSpPr>
            <p:cNvPr id="772" name="Google Shape;772;p118"/>
            <p:cNvSpPr/>
            <p:nvPr/>
          </p:nvSpPr>
          <p:spPr>
            <a:xfrm rot="5400000">
              <a:off x="3611356" y="-389144"/>
              <a:ext cx="1927002" cy="9138285"/>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73" name="Google Shape;773;p118"/>
            <p:cNvSpPr/>
            <p:nvPr/>
          </p:nvSpPr>
          <p:spPr>
            <a:xfrm rot="5400000">
              <a:off x="3692076" y="-310721"/>
              <a:ext cx="1765563" cy="9138285"/>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6"/>
                </a:gs>
                <a:gs pos="16000">
                  <a:schemeClr val="accent6"/>
                </a:gs>
                <a:gs pos="74000">
                  <a:schemeClr val="accent5"/>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74" name="Google Shape;774;p118"/>
            <p:cNvSpPr/>
            <p:nvPr/>
          </p:nvSpPr>
          <p:spPr>
            <a:xfrm rot="5400000">
              <a:off x="7227934" y="3227435"/>
              <a:ext cx="1378553" cy="24535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6"/>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775" name="Google Shape;775;p118"/>
          <p:cNvSpPr/>
          <p:nvPr/>
        </p:nvSpPr>
        <p:spPr>
          <a:xfrm rot="10800000">
            <a:off x="1993270" y="3067455"/>
            <a:ext cx="1378553" cy="1756540"/>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776" name="Google Shape;776;p118"/>
          <p:cNvPicPr preferRelativeResize="0"/>
          <p:nvPr/>
        </p:nvPicPr>
        <p:blipFill rotWithShape="1">
          <a:blip r:embed="rId2">
            <a:alphaModFix/>
          </a:blip>
          <a:srcRect b="0" l="0" r="0" t="0"/>
          <a:stretch/>
        </p:blipFill>
        <p:spPr>
          <a:xfrm>
            <a:off x="8585743" y="4535491"/>
            <a:ext cx="527316" cy="548639"/>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35">
    <p:bg>
      <p:bgPr>
        <a:solidFill>
          <a:schemeClr val="lt1"/>
        </a:solidFill>
      </p:bgPr>
    </p:bg>
    <p:spTree>
      <p:nvGrpSpPr>
        <p:cNvPr id="777" name="Shape 777"/>
        <p:cNvGrpSpPr/>
        <p:nvPr/>
      </p:nvGrpSpPr>
      <p:grpSpPr>
        <a:xfrm>
          <a:off x="0" y="0"/>
          <a:ext cx="0" cy="0"/>
          <a:chOff x="0" y="0"/>
          <a:chExt cx="0" cy="0"/>
        </a:xfrm>
      </p:grpSpPr>
      <p:sp>
        <p:nvSpPr>
          <p:cNvPr id="778" name="Google Shape;778;p119"/>
          <p:cNvSpPr/>
          <p:nvPr/>
        </p:nvSpPr>
        <p:spPr>
          <a:xfrm rot="10800000">
            <a:off x="0"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79" name="Google Shape;779;p119"/>
          <p:cNvSpPr/>
          <p:nvPr/>
        </p:nvSpPr>
        <p:spPr>
          <a:xfrm rot="10800000">
            <a:off x="2296" y="569"/>
            <a:ext cx="1765563" cy="5194935"/>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6"/>
              </a:gs>
              <a:gs pos="16000">
                <a:schemeClr val="accent6"/>
              </a:gs>
              <a:gs pos="74000">
                <a:schemeClr val="accent5"/>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80" name="Google Shape;780;p119"/>
          <p:cNvSpPr/>
          <p:nvPr/>
        </p:nvSpPr>
        <p:spPr>
          <a:xfrm rot="10800000">
            <a:off x="0" y="3801425"/>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6"/>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81" name="Google Shape;781;p119"/>
          <p:cNvSpPr/>
          <p:nvPr/>
        </p:nvSpPr>
        <p:spPr>
          <a:xfrm rot="10800000">
            <a:off x="1993270" y="3067455"/>
            <a:ext cx="1378553" cy="1756540"/>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782" name="Google Shape;782;p119"/>
          <p:cNvPicPr preferRelativeResize="0"/>
          <p:nvPr/>
        </p:nvPicPr>
        <p:blipFill rotWithShape="1">
          <a:blip r:embed="rId2">
            <a:alphaModFix/>
          </a:blip>
          <a:srcRect b="0" l="0" r="0" t="0"/>
          <a:stretch/>
        </p:blipFill>
        <p:spPr>
          <a:xfrm>
            <a:off x="64560" y="4542418"/>
            <a:ext cx="527316" cy="548639"/>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36">
    <p:bg>
      <p:bgPr>
        <a:solidFill>
          <a:schemeClr val="lt1"/>
        </a:solidFill>
      </p:bgPr>
    </p:bg>
    <p:spTree>
      <p:nvGrpSpPr>
        <p:cNvPr id="783" name="Shape 783"/>
        <p:cNvGrpSpPr/>
        <p:nvPr/>
      </p:nvGrpSpPr>
      <p:grpSpPr>
        <a:xfrm>
          <a:off x="0" y="0"/>
          <a:ext cx="0" cy="0"/>
          <a:chOff x="0" y="0"/>
          <a:chExt cx="0" cy="0"/>
        </a:xfrm>
      </p:grpSpPr>
      <p:grpSp>
        <p:nvGrpSpPr>
          <p:cNvPr id="784" name="Google Shape;784;p120"/>
          <p:cNvGrpSpPr/>
          <p:nvPr/>
        </p:nvGrpSpPr>
        <p:grpSpPr>
          <a:xfrm>
            <a:off x="7216998" y="0"/>
            <a:ext cx="1927002" cy="5194935"/>
            <a:chOff x="7216998" y="0"/>
            <a:chExt cx="1927002" cy="5194935"/>
          </a:xfrm>
        </p:grpSpPr>
        <p:sp>
          <p:nvSpPr>
            <p:cNvPr id="785" name="Google Shape;785;p120"/>
            <p:cNvSpPr/>
            <p:nvPr/>
          </p:nvSpPr>
          <p:spPr>
            <a:xfrm>
              <a:off x="7216998"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86" name="Google Shape;786;p120"/>
            <p:cNvSpPr/>
            <p:nvPr/>
          </p:nvSpPr>
          <p:spPr>
            <a:xfrm>
              <a:off x="7376140" y="0"/>
              <a:ext cx="1765563" cy="5194935"/>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6"/>
                </a:gs>
                <a:gs pos="16000">
                  <a:schemeClr val="accent6"/>
                </a:gs>
                <a:gs pos="74000">
                  <a:schemeClr val="accent5"/>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87" name="Google Shape;787;p120"/>
            <p:cNvSpPr/>
            <p:nvPr/>
          </p:nvSpPr>
          <p:spPr>
            <a:xfrm>
              <a:off x="7765448"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6"/>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788" name="Google Shape;788;p120"/>
          <p:cNvSpPr/>
          <p:nvPr/>
        </p:nvSpPr>
        <p:spPr>
          <a:xfrm rot="10800000">
            <a:off x="1993270" y="3067455"/>
            <a:ext cx="1378553" cy="1756540"/>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789" name="Google Shape;789;p120"/>
          <p:cNvPicPr preferRelativeResize="0"/>
          <p:nvPr/>
        </p:nvPicPr>
        <p:blipFill rotWithShape="1">
          <a:blip r:embed="rId2">
            <a:alphaModFix/>
          </a:blip>
          <a:srcRect b="0" l="0" r="0" t="0"/>
          <a:stretch/>
        </p:blipFill>
        <p:spPr>
          <a:xfrm>
            <a:off x="8592031" y="4535491"/>
            <a:ext cx="527316" cy="548639"/>
          </a:xfrm>
          <a:prstGeom prst="rect">
            <a:avLst/>
          </a:prstGeom>
          <a:noFill/>
          <a:ln>
            <a:noFill/>
          </a:ln>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37">
    <p:bg>
      <p:bgPr>
        <a:solidFill>
          <a:schemeClr val="lt1"/>
        </a:solidFill>
      </p:bgPr>
    </p:bg>
    <p:spTree>
      <p:nvGrpSpPr>
        <p:cNvPr id="790" name="Shape 790"/>
        <p:cNvGrpSpPr/>
        <p:nvPr/>
      </p:nvGrpSpPr>
      <p:grpSpPr>
        <a:xfrm>
          <a:off x="0" y="0"/>
          <a:ext cx="0" cy="0"/>
          <a:chOff x="0" y="0"/>
          <a:chExt cx="0" cy="0"/>
        </a:xfrm>
      </p:grpSpPr>
      <p:grpSp>
        <p:nvGrpSpPr>
          <p:cNvPr id="791" name="Google Shape;791;p121"/>
          <p:cNvGrpSpPr/>
          <p:nvPr/>
        </p:nvGrpSpPr>
        <p:grpSpPr>
          <a:xfrm>
            <a:off x="5715" y="3216498"/>
            <a:ext cx="9138285" cy="1927003"/>
            <a:chOff x="5715" y="3216498"/>
            <a:chExt cx="9138285" cy="1927003"/>
          </a:xfrm>
        </p:grpSpPr>
        <p:sp>
          <p:nvSpPr>
            <p:cNvPr id="792" name="Google Shape;792;p121"/>
            <p:cNvSpPr/>
            <p:nvPr/>
          </p:nvSpPr>
          <p:spPr>
            <a:xfrm rot="5400000">
              <a:off x="3611356" y="-389144"/>
              <a:ext cx="1927002" cy="9138285"/>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93" name="Google Shape;793;p121"/>
            <p:cNvSpPr/>
            <p:nvPr/>
          </p:nvSpPr>
          <p:spPr>
            <a:xfrm rot="5400000">
              <a:off x="3692076" y="-310721"/>
              <a:ext cx="1765563" cy="9138285"/>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6"/>
                </a:gs>
                <a:gs pos="16000">
                  <a:schemeClr val="accent6"/>
                </a:gs>
                <a:gs pos="74000">
                  <a:schemeClr val="accent5"/>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94" name="Google Shape;794;p121"/>
            <p:cNvSpPr/>
            <p:nvPr/>
          </p:nvSpPr>
          <p:spPr>
            <a:xfrm rot="5400000">
              <a:off x="7227934" y="3227435"/>
              <a:ext cx="1378553" cy="24535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6"/>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795" name="Google Shape;795;p121"/>
          <p:cNvSpPr/>
          <p:nvPr/>
        </p:nvSpPr>
        <p:spPr>
          <a:xfrm rot="10800000">
            <a:off x="1993270" y="3067455"/>
            <a:ext cx="1378553" cy="1756540"/>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796" name="Google Shape;796;p121"/>
          <p:cNvPicPr preferRelativeResize="0"/>
          <p:nvPr/>
        </p:nvPicPr>
        <p:blipFill rotWithShape="1">
          <a:blip r:embed="rId2">
            <a:alphaModFix/>
          </a:blip>
          <a:srcRect b="0" l="0" r="0" t="0"/>
          <a:stretch/>
        </p:blipFill>
        <p:spPr>
          <a:xfrm>
            <a:off x="8592031" y="4535491"/>
            <a:ext cx="527316" cy="548639"/>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p:cSld name="TITLE_AND_BODY 2">
    <p:spTree>
      <p:nvGrpSpPr>
        <p:cNvPr id="84" name="Shape 84"/>
        <p:cNvGrpSpPr/>
        <p:nvPr/>
      </p:nvGrpSpPr>
      <p:grpSpPr>
        <a:xfrm>
          <a:off x="0" y="0"/>
          <a:ext cx="0" cy="0"/>
          <a:chOff x="0" y="0"/>
          <a:chExt cx="0" cy="0"/>
        </a:xfrm>
      </p:grpSpPr>
      <p:sp>
        <p:nvSpPr>
          <p:cNvPr id="85" name="Google Shape;85;p13"/>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6" name="Google Shape;86;p13"/>
          <p:cNvSpPr/>
          <p:nvPr/>
        </p:nvSpPr>
        <p:spPr>
          <a:xfrm>
            <a:off x="7374925" y="0"/>
            <a:ext cx="1777412" cy="5192038"/>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7" name="Google Shape;87;p13"/>
          <p:cNvSpPr/>
          <p:nvPr/>
        </p:nvSpPr>
        <p:spPr>
          <a:xfrm>
            <a:off x="7772380"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4"/>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8" name="Google Shape;88;p13"/>
          <p:cNvSpPr txBox="1"/>
          <p:nvPr>
            <p:ph type="title"/>
          </p:nvPr>
        </p:nvSpPr>
        <p:spPr>
          <a:xfrm>
            <a:off x="779100" y="836000"/>
            <a:ext cx="6962100" cy="3963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3200"/>
              <a:buNone/>
              <a:defRPr>
                <a:latin typeface="Arial Black"/>
                <a:ea typeface="Arial Black"/>
                <a:cs typeface="Arial Black"/>
                <a:sym typeface="Arial Black"/>
              </a:defRPr>
            </a:lvl1pPr>
            <a:lvl2pPr lvl="1" algn="l">
              <a:lnSpc>
                <a:spcPct val="90000"/>
              </a:lnSpc>
              <a:spcBef>
                <a:spcPts val="0"/>
              </a:spcBef>
              <a:spcAft>
                <a:spcPts val="0"/>
              </a:spcAft>
              <a:buSzPts val="3200"/>
              <a:buNone/>
              <a:defRPr/>
            </a:lvl2pPr>
            <a:lvl3pPr lvl="2" algn="l">
              <a:lnSpc>
                <a:spcPct val="90000"/>
              </a:lnSpc>
              <a:spcBef>
                <a:spcPts val="0"/>
              </a:spcBef>
              <a:spcAft>
                <a:spcPts val="0"/>
              </a:spcAft>
              <a:buSzPts val="3200"/>
              <a:buNone/>
              <a:defRPr/>
            </a:lvl3pPr>
            <a:lvl4pPr lvl="3" algn="l">
              <a:lnSpc>
                <a:spcPct val="90000"/>
              </a:lnSpc>
              <a:spcBef>
                <a:spcPts val="0"/>
              </a:spcBef>
              <a:spcAft>
                <a:spcPts val="0"/>
              </a:spcAft>
              <a:buSzPts val="3200"/>
              <a:buNone/>
              <a:defRPr/>
            </a:lvl4pPr>
            <a:lvl5pPr lvl="4" algn="l">
              <a:lnSpc>
                <a:spcPct val="90000"/>
              </a:lnSpc>
              <a:spcBef>
                <a:spcPts val="0"/>
              </a:spcBef>
              <a:spcAft>
                <a:spcPts val="0"/>
              </a:spcAft>
              <a:buSzPts val="3200"/>
              <a:buNone/>
              <a:defRPr/>
            </a:lvl5pPr>
            <a:lvl6pPr lvl="5" algn="l">
              <a:lnSpc>
                <a:spcPct val="90000"/>
              </a:lnSpc>
              <a:spcBef>
                <a:spcPts val="0"/>
              </a:spcBef>
              <a:spcAft>
                <a:spcPts val="0"/>
              </a:spcAft>
              <a:buSzPts val="3200"/>
              <a:buNone/>
              <a:defRPr/>
            </a:lvl6pPr>
            <a:lvl7pPr lvl="6" algn="l">
              <a:lnSpc>
                <a:spcPct val="90000"/>
              </a:lnSpc>
              <a:spcBef>
                <a:spcPts val="0"/>
              </a:spcBef>
              <a:spcAft>
                <a:spcPts val="0"/>
              </a:spcAft>
              <a:buSzPts val="3200"/>
              <a:buNone/>
              <a:defRPr/>
            </a:lvl7pPr>
            <a:lvl8pPr lvl="7" algn="l">
              <a:lnSpc>
                <a:spcPct val="90000"/>
              </a:lnSpc>
              <a:spcBef>
                <a:spcPts val="0"/>
              </a:spcBef>
              <a:spcAft>
                <a:spcPts val="0"/>
              </a:spcAft>
              <a:buSzPts val="3200"/>
              <a:buNone/>
              <a:defRPr/>
            </a:lvl8pPr>
            <a:lvl9pPr lvl="8" algn="l">
              <a:lnSpc>
                <a:spcPct val="90000"/>
              </a:lnSpc>
              <a:spcBef>
                <a:spcPts val="0"/>
              </a:spcBef>
              <a:spcAft>
                <a:spcPts val="0"/>
              </a:spcAft>
              <a:buSzPts val="3200"/>
              <a:buNone/>
              <a:defRPr/>
            </a:lvl9pPr>
          </a:lstStyle>
          <a:p/>
        </p:txBody>
      </p:sp>
      <p:sp>
        <p:nvSpPr>
          <p:cNvPr id="89" name="Google Shape;89;p13"/>
          <p:cNvSpPr txBox="1"/>
          <p:nvPr>
            <p:ph idx="1" type="body"/>
          </p:nvPr>
        </p:nvSpPr>
        <p:spPr>
          <a:xfrm>
            <a:off x="779100" y="1492425"/>
            <a:ext cx="6962100" cy="2895300"/>
          </a:xfrm>
          <a:prstGeom prst="rect">
            <a:avLst/>
          </a:prstGeom>
          <a:noFill/>
          <a:ln>
            <a:noFill/>
          </a:ln>
        </p:spPr>
        <p:txBody>
          <a:bodyPr anchorCtr="0" anchor="t" bIns="0" lIns="0" spcFirstLastPara="1" rIns="0" wrap="square" tIns="0">
            <a:noAutofit/>
          </a:bodyPr>
          <a:lstStyle>
            <a:lvl1pPr indent="-381000" lvl="0" marL="457200" algn="l">
              <a:lnSpc>
                <a:spcPct val="115000"/>
              </a:lnSpc>
              <a:spcBef>
                <a:spcPts val="0"/>
              </a:spcBef>
              <a:spcAft>
                <a:spcPts val="0"/>
              </a:spcAft>
              <a:buSzPts val="2400"/>
              <a:buChar char="●"/>
              <a:defRPr>
                <a:latin typeface="Arial"/>
                <a:ea typeface="Arial"/>
                <a:cs typeface="Arial"/>
                <a:sym typeface="Arial"/>
              </a:defRPr>
            </a:lvl1pPr>
            <a:lvl2pPr indent="-381000" lvl="1" marL="914400" algn="l">
              <a:lnSpc>
                <a:spcPct val="115000"/>
              </a:lnSpc>
              <a:spcBef>
                <a:spcPts val="800"/>
              </a:spcBef>
              <a:spcAft>
                <a:spcPts val="0"/>
              </a:spcAft>
              <a:buSzPts val="2400"/>
              <a:buChar char="○"/>
              <a:defRPr/>
            </a:lvl2pPr>
            <a:lvl3pPr indent="-381000" lvl="2" marL="1371600" algn="l">
              <a:lnSpc>
                <a:spcPct val="115000"/>
              </a:lnSpc>
              <a:spcBef>
                <a:spcPts val="800"/>
              </a:spcBef>
              <a:spcAft>
                <a:spcPts val="0"/>
              </a:spcAft>
              <a:buSzPts val="2400"/>
              <a:buChar char="■"/>
              <a:defRPr/>
            </a:lvl3pPr>
            <a:lvl4pPr indent="-381000" lvl="3" marL="1828800" algn="l">
              <a:lnSpc>
                <a:spcPct val="115000"/>
              </a:lnSpc>
              <a:spcBef>
                <a:spcPts val="800"/>
              </a:spcBef>
              <a:spcAft>
                <a:spcPts val="0"/>
              </a:spcAft>
              <a:buSzPts val="2400"/>
              <a:buChar char="●"/>
              <a:defRPr/>
            </a:lvl4pPr>
            <a:lvl5pPr indent="-381000" lvl="4" marL="2286000" algn="l">
              <a:lnSpc>
                <a:spcPct val="115000"/>
              </a:lnSpc>
              <a:spcBef>
                <a:spcPts val="800"/>
              </a:spcBef>
              <a:spcAft>
                <a:spcPts val="0"/>
              </a:spcAft>
              <a:buSzPts val="2400"/>
              <a:buChar char="○"/>
              <a:defRPr/>
            </a:lvl5pPr>
            <a:lvl6pPr indent="-381000" lvl="5" marL="2743200" algn="l">
              <a:lnSpc>
                <a:spcPct val="115000"/>
              </a:lnSpc>
              <a:spcBef>
                <a:spcPts val="800"/>
              </a:spcBef>
              <a:spcAft>
                <a:spcPts val="0"/>
              </a:spcAft>
              <a:buSzPts val="2400"/>
              <a:buChar char="■"/>
              <a:defRPr/>
            </a:lvl6pPr>
            <a:lvl7pPr indent="-381000" lvl="6" marL="3200400" algn="l">
              <a:lnSpc>
                <a:spcPct val="115000"/>
              </a:lnSpc>
              <a:spcBef>
                <a:spcPts val="800"/>
              </a:spcBef>
              <a:spcAft>
                <a:spcPts val="0"/>
              </a:spcAft>
              <a:buSzPts val="2400"/>
              <a:buChar char="●"/>
              <a:defRPr/>
            </a:lvl7pPr>
            <a:lvl8pPr indent="-381000" lvl="7" marL="3657600" algn="l">
              <a:lnSpc>
                <a:spcPct val="115000"/>
              </a:lnSpc>
              <a:spcBef>
                <a:spcPts val="800"/>
              </a:spcBef>
              <a:spcAft>
                <a:spcPts val="0"/>
              </a:spcAft>
              <a:buSzPts val="2400"/>
              <a:buChar char="○"/>
              <a:defRPr/>
            </a:lvl8pPr>
            <a:lvl9pPr indent="-381000" lvl="8" marL="4114800" algn="l">
              <a:lnSpc>
                <a:spcPct val="115000"/>
              </a:lnSpc>
              <a:spcBef>
                <a:spcPts val="800"/>
              </a:spcBef>
              <a:spcAft>
                <a:spcPts val="800"/>
              </a:spcAft>
              <a:buSzPts val="2400"/>
              <a:buChar char="■"/>
              <a:defRPr/>
            </a:lvl9pPr>
          </a:lstStyle>
          <a:p/>
        </p:txBody>
      </p:sp>
      <p:pic>
        <p:nvPicPr>
          <p:cNvPr id="90" name="Google Shape;90;p13"/>
          <p:cNvPicPr preferRelativeResize="0"/>
          <p:nvPr/>
        </p:nvPicPr>
        <p:blipFill rotWithShape="1">
          <a:blip r:embed="rId2">
            <a:alphaModFix/>
          </a:blip>
          <a:srcRect b="0" l="0" r="0" t="0"/>
          <a:stretch/>
        </p:blipFill>
        <p:spPr>
          <a:xfrm>
            <a:off x="8607819" y="4553249"/>
            <a:ext cx="527315" cy="548640"/>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1_Title + 3 columns">
    <p:bg>
      <p:bgPr>
        <a:blipFill>
          <a:blip r:embed="rId2">
            <a:alphaModFix/>
          </a:blip>
          <a:stretch>
            <a:fillRect/>
          </a:stretch>
        </a:blipFill>
      </p:bgPr>
    </p:bg>
    <p:spTree>
      <p:nvGrpSpPr>
        <p:cNvPr id="797" name="Shape 797"/>
        <p:cNvGrpSpPr/>
        <p:nvPr/>
      </p:nvGrpSpPr>
      <p:grpSpPr>
        <a:xfrm>
          <a:off x="0" y="0"/>
          <a:ext cx="0" cy="0"/>
          <a:chOff x="0" y="0"/>
          <a:chExt cx="0" cy="0"/>
        </a:xfrm>
      </p:grpSpPr>
      <p:grpSp>
        <p:nvGrpSpPr>
          <p:cNvPr id="798" name="Google Shape;798;p122"/>
          <p:cNvGrpSpPr/>
          <p:nvPr/>
        </p:nvGrpSpPr>
        <p:grpSpPr>
          <a:xfrm rot="-5400000">
            <a:off x="3608556" y="-3608556"/>
            <a:ext cx="1927002" cy="9144114"/>
            <a:chOff x="7217006" y="0"/>
            <a:chExt cx="1927002" cy="5143500"/>
          </a:xfrm>
        </p:grpSpPr>
        <p:sp>
          <p:nvSpPr>
            <p:cNvPr id="799" name="Google Shape;799;p122"/>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100000">
                  <a:srgbClr val="FFFFFF">
                    <a:alpha val="24705"/>
                  </a:srgbClr>
                </a:gs>
              </a:gsLst>
              <a:lin ang="5400012" scaled="0"/>
            </a:gradFill>
            <a:ln>
              <a:noFill/>
            </a:ln>
            <a:effectLst>
              <a:outerShdw blurRad="214313" rotWithShape="0" algn="bl">
                <a:schemeClr val="dk1">
                  <a:alpha val="247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00" name="Google Shape;800;p122"/>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lt1"/>
                </a:gs>
                <a:gs pos="100000">
                  <a:srgbClr val="FFFFFF">
                    <a:alpha val="24705"/>
                  </a:srgbClr>
                </a:gs>
              </a:gsLst>
              <a:lin ang="5400012" scaled="0"/>
            </a:gradFill>
            <a:ln>
              <a:noFill/>
            </a:ln>
            <a:effectLst>
              <a:outerShdw blurRad="214313" rotWithShape="0" algn="bl">
                <a:schemeClr val="dk1">
                  <a:alpha val="3490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01" name="Google Shape;801;p122"/>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rgbClr val="FFFFFF">
                    <a:alpha val="24705"/>
                  </a:srgbClr>
                </a:gs>
                <a:gs pos="100000">
                  <a:srgbClr val="FFFFFF">
                    <a:alpha val="24705"/>
                  </a:srgbClr>
                </a:gs>
              </a:gsLst>
              <a:lin ang="5400012" scaled="0"/>
            </a:gradFill>
            <a:ln>
              <a:noFill/>
            </a:ln>
            <a:effectLst>
              <a:outerShdw blurRad="214313" rotWithShape="0" algn="bl">
                <a:schemeClr val="dk1">
                  <a:alpha val="2980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id="802" name="Google Shape;802;p122"/>
          <p:cNvPicPr preferRelativeResize="0"/>
          <p:nvPr/>
        </p:nvPicPr>
        <p:blipFill rotWithShape="1">
          <a:blip r:embed="rId3">
            <a:alphaModFix/>
          </a:blip>
          <a:srcRect b="0" l="0" r="0" t="0"/>
          <a:stretch/>
        </p:blipFill>
        <p:spPr>
          <a:xfrm>
            <a:off x="8585743" y="4535491"/>
            <a:ext cx="527316" cy="548639"/>
          </a:xfrm>
          <a:prstGeom prst="rect">
            <a:avLst/>
          </a:prstGeom>
          <a:noFill/>
          <a:ln>
            <a:noFill/>
          </a:ln>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1_Title + 3 columns 2">
    <p:bg>
      <p:bgPr>
        <a:blipFill>
          <a:blip r:embed="rId2">
            <a:alphaModFix/>
          </a:blip>
          <a:stretch>
            <a:fillRect/>
          </a:stretch>
        </a:blipFill>
      </p:bgPr>
    </p:bg>
    <p:spTree>
      <p:nvGrpSpPr>
        <p:cNvPr id="803" name="Shape 803"/>
        <p:cNvGrpSpPr/>
        <p:nvPr/>
      </p:nvGrpSpPr>
      <p:grpSpPr>
        <a:xfrm>
          <a:off x="0" y="0"/>
          <a:ext cx="0" cy="0"/>
          <a:chOff x="0" y="0"/>
          <a:chExt cx="0" cy="0"/>
        </a:xfrm>
      </p:grpSpPr>
      <p:grpSp>
        <p:nvGrpSpPr>
          <p:cNvPr id="804" name="Google Shape;804;p123"/>
          <p:cNvGrpSpPr/>
          <p:nvPr/>
        </p:nvGrpSpPr>
        <p:grpSpPr>
          <a:xfrm rot="10800000">
            <a:off x="0" y="0"/>
            <a:ext cx="1927002" cy="5143500"/>
            <a:chOff x="7217006" y="0"/>
            <a:chExt cx="1927002" cy="5143500"/>
          </a:xfrm>
        </p:grpSpPr>
        <p:sp>
          <p:nvSpPr>
            <p:cNvPr id="805" name="Google Shape;805;p123"/>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100000">
                  <a:srgbClr val="FFFFFF">
                    <a:alpha val="24705"/>
                  </a:srgbClr>
                </a:gs>
              </a:gsLst>
              <a:lin ang="5400012" scaled="0"/>
            </a:gradFill>
            <a:ln>
              <a:noFill/>
            </a:ln>
            <a:effectLst>
              <a:outerShdw blurRad="214313" rotWithShape="0" algn="bl">
                <a:schemeClr val="dk1">
                  <a:alpha val="247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06" name="Google Shape;806;p123"/>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lt1"/>
                </a:gs>
                <a:gs pos="100000">
                  <a:srgbClr val="FFFFFF">
                    <a:alpha val="24705"/>
                  </a:srgbClr>
                </a:gs>
              </a:gsLst>
              <a:lin ang="5400012" scaled="0"/>
            </a:gradFill>
            <a:ln>
              <a:noFill/>
            </a:ln>
            <a:effectLst>
              <a:outerShdw blurRad="214313" rotWithShape="0" algn="bl">
                <a:schemeClr val="dk1">
                  <a:alpha val="3490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07" name="Google Shape;807;p123"/>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rgbClr val="FFFFFF">
                    <a:alpha val="24705"/>
                  </a:srgbClr>
                </a:gs>
                <a:gs pos="100000">
                  <a:srgbClr val="FFFFFF">
                    <a:alpha val="24705"/>
                  </a:srgbClr>
                </a:gs>
              </a:gsLst>
              <a:lin ang="5400012" scaled="0"/>
            </a:gradFill>
            <a:ln>
              <a:noFill/>
            </a:ln>
            <a:effectLst>
              <a:outerShdw blurRad="214313" rotWithShape="0" algn="bl">
                <a:schemeClr val="dk1">
                  <a:alpha val="2980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id="808" name="Google Shape;808;p123"/>
          <p:cNvPicPr preferRelativeResize="0"/>
          <p:nvPr/>
        </p:nvPicPr>
        <p:blipFill rotWithShape="1">
          <a:blip r:embed="rId3">
            <a:alphaModFix/>
          </a:blip>
          <a:srcRect b="0" l="0" r="0" t="0"/>
          <a:stretch/>
        </p:blipFill>
        <p:spPr>
          <a:xfrm>
            <a:off x="8585743" y="4535491"/>
            <a:ext cx="527316" cy="548639"/>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1_Title + 3 columns 3">
    <p:bg>
      <p:bgPr>
        <a:blipFill>
          <a:blip r:embed="rId2">
            <a:alphaModFix/>
          </a:blip>
          <a:stretch>
            <a:fillRect/>
          </a:stretch>
        </a:blipFill>
      </p:bgPr>
    </p:bg>
    <p:spTree>
      <p:nvGrpSpPr>
        <p:cNvPr id="809" name="Shape 809"/>
        <p:cNvGrpSpPr/>
        <p:nvPr/>
      </p:nvGrpSpPr>
      <p:grpSpPr>
        <a:xfrm>
          <a:off x="0" y="0"/>
          <a:ext cx="0" cy="0"/>
          <a:chOff x="0" y="0"/>
          <a:chExt cx="0" cy="0"/>
        </a:xfrm>
      </p:grpSpPr>
      <p:grpSp>
        <p:nvGrpSpPr>
          <p:cNvPr id="810" name="Google Shape;810;p124"/>
          <p:cNvGrpSpPr/>
          <p:nvPr/>
        </p:nvGrpSpPr>
        <p:grpSpPr>
          <a:xfrm rot="5400000">
            <a:off x="3608442" y="-392058"/>
            <a:ext cx="1927002" cy="9144114"/>
            <a:chOff x="7217006" y="0"/>
            <a:chExt cx="1927002" cy="5143500"/>
          </a:xfrm>
        </p:grpSpPr>
        <p:sp>
          <p:nvSpPr>
            <p:cNvPr id="811" name="Google Shape;811;p124"/>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100000">
                  <a:srgbClr val="FFFFFF">
                    <a:alpha val="24705"/>
                  </a:srgbClr>
                </a:gs>
              </a:gsLst>
              <a:lin ang="5400012" scaled="0"/>
            </a:gradFill>
            <a:ln>
              <a:noFill/>
            </a:ln>
            <a:effectLst>
              <a:outerShdw blurRad="214313" rotWithShape="0" algn="bl">
                <a:schemeClr val="dk1">
                  <a:alpha val="247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12" name="Google Shape;812;p124"/>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lt1"/>
                </a:gs>
                <a:gs pos="100000">
                  <a:srgbClr val="FFFFFF">
                    <a:alpha val="24705"/>
                  </a:srgbClr>
                </a:gs>
              </a:gsLst>
              <a:lin ang="5400012" scaled="0"/>
            </a:gradFill>
            <a:ln>
              <a:noFill/>
            </a:ln>
            <a:effectLst>
              <a:outerShdw blurRad="214313" rotWithShape="0" algn="bl">
                <a:schemeClr val="dk1">
                  <a:alpha val="3490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13" name="Google Shape;813;p124"/>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rgbClr val="FFFFFF">
                    <a:alpha val="24705"/>
                  </a:srgbClr>
                </a:gs>
                <a:gs pos="100000">
                  <a:srgbClr val="FFFFFF">
                    <a:alpha val="24705"/>
                  </a:srgbClr>
                </a:gs>
              </a:gsLst>
              <a:lin ang="5400012" scaled="0"/>
            </a:gradFill>
            <a:ln>
              <a:noFill/>
            </a:ln>
            <a:effectLst>
              <a:outerShdw blurRad="214313" rotWithShape="0" algn="bl">
                <a:schemeClr val="dk1">
                  <a:alpha val="2980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id="814" name="Google Shape;814;p124"/>
          <p:cNvPicPr preferRelativeResize="0"/>
          <p:nvPr/>
        </p:nvPicPr>
        <p:blipFill rotWithShape="1">
          <a:blip r:embed="rId3">
            <a:alphaModFix/>
          </a:blip>
          <a:srcRect b="0" l="0" r="0" t="0"/>
          <a:stretch/>
        </p:blipFill>
        <p:spPr>
          <a:xfrm>
            <a:off x="8585743" y="4535491"/>
            <a:ext cx="527316" cy="548639"/>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olor">
  <p:cSld name="1_Blank color 2">
    <p:bg>
      <p:bgPr>
        <a:solidFill>
          <a:srgbClr val="FFFFFF"/>
        </a:solidFill>
      </p:bgPr>
    </p:bg>
    <p:spTree>
      <p:nvGrpSpPr>
        <p:cNvPr id="815" name="Shape 815"/>
        <p:cNvGrpSpPr/>
        <p:nvPr/>
      </p:nvGrpSpPr>
      <p:grpSpPr>
        <a:xfrm>
          <a:off x="0" y="0"/>
          <a:ext cx="0" cy="0"/>
          <a:chOff x="0" y="0"/>
          <a:chExt cx="0" cy="0"/>
        </a:xfrm>
      </p:grpSpPr>
      <p:sp>
        <p:nvSpPr>
          <p:cNvPr id="816" name="Google Shape;816;p125"/>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17" name="Google Shape;817;p125"/>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18" name="Google Shape;818;p125"/>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19" name="Google Shape;819;p125"/>
          <p:cNvSpPr/>
          <p:nvPr/>
        </p:nvSpPr>
        <p:spPr>
          <a:xfrm rot="10800000">
            <a:off x="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20" name="Google Shape;820;p125"/>
          <p:cNvSpPr/>
          <p:nvPr/>
        </p:nvSpPr>
        <p:spPr>
          <a:xfrm rot="10800000">
            <a:off x="7"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21" name="Google Shape;821;p125"/>
          <p:cNvSpPr/>
          <p:nvPr/>
        </p:nvSpPr>
        <p:spPr>
          <a:xfrm rot="10800000">
            <a:off x="10"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822" name="Google Shape;822;p125"/>
          <p:cNvPicPr preferRelativeResize="0"/>
          <p:nvPr/>
        </p:nvPicPr>
        <p:blipFill rotWithShape="1">
          <a:blip r:embed="rId2">
            <a:alphaModFix/>
          </a:blip>
          <a:srcRect b="0" l="0" r="0" t="0"/>
          <a:stretch/>
        </p:blipFill>
        <p:spPr>
          <a:xfrm>
            <a:off x="8585743" y="4535491"/>
            <a:ext cx="527316" cy="548639"/>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olor">
  <p:cSld name="1_Blank color 3">
    <p:bg>
      <p:bgPr>
        <a:gradFill>
          <a:gsLst>
            <a:gs pos="0">
              <a:schemeClr val="accent1"/>
            </a:gs>
            <a:gs pos="97000">
              <a:schemeClr val="accent3"/>
            </a:gs>
            <a:gs pos="100000">
              <a:schemeClr val="accent3"/>
            </a:gs>
          </a:gsLst>
          <a:lin ang="5400700" scaled="0"/>
        </a:gradFill>
      </p:bgPr>
    </p:bg>
    <p:spTree>
      <p:nvGrpSpPr>
        <p:cNvPr id="823" name="Shape 823"/>
        <p:cNvGrpSpPr/>
        <p:nvPr/>
      </p:nvGrpSpPr>
      <p:grpSpPr>
        <a:xfrm>
          <a:off x="0" y="0"/>
          <a:ext cx="0" cy="0"/>
          <a:chOff x="0" y="0"/>
          <a:chExt cx="0" cy="0"/>
        </a:xfrm>
      </p:grpSpPr>
      <p:sp>
        <p:nvSpPr>
          <p:cNvPr id="824" name="Google Shape;824;p126"/>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25" name="Google Shape;825;p126"/>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26" name="Google Shape;826;p126"/>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27" name="Google Shape;827;p126"/>
          <p:cNvSpPr/>
          <p:nvPr/>
        </p:nvSpPr>
        <p:spPr>
          <a:xfrm rot="10800000">
            <a:off x="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28" name="Google Shape;828;p126"/>
          <p:cNvSpPr/>
          <p:nvPr/>
        </p:nvSpPr>
        <p:spPr>
          <a:xfrm rot="10800000">
            <a:off x="7"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29" name="Google Shape;829;p126"/>
          <p:cNvSpPr/>
          <p:nvPr/>
        </p:nvSpPr>
        <p:spPr>
          <a:xfrm rot="10800000">
            <a:off x="10"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830" name="Google Shape;830;p126"/>
          <p:cNvPicPr preferRelativeResize="0"/>
          <p:nvPr/>
        </p:nvPicPr>
        <p:blipFill rotWithShape="1">
          <a:blip r:embed="rId2">
            <a:alphaModFix/>
          </a:blip>
          <a:srcRect b="0" l="0" r="0" t="0"/>
          <a:stretch/>
        </p:blipFill>
        <p:spPr>
          <a:xfrm>
            <a:off x="8592031" y="4535491"/>
            <a:ext cx="527316" cy="548639"/>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olor">
  <p:cSld name="1_Blank color 4">
    <p:bg>
      <p:bgPr>
        <a:gradFill>
          <a:gsLst>
            <a:gs pos="0">
              <a:schemeClr val="accent2"/>
            </a:gs>
            <a:gs pos="100000">
              <a:schemeClr val="accent4"/>
            </a:gs>
          </a:gsLst>
          <a:lin ang="5400700" scaled="0"/>
        </a:gradFill>
      </p:bgPr>
    </p:bg>
    <p:spTree>
      <p:nvGrpSpPr>
        <p:cNvPr id="831" name="Shape 831"/>
        <p:cNvGrpSpPr/>
        <p:nvPr/>
      </p:nvGrpSpPr>
      <p:grpSpPr>
        <a:xfrm>
          <a:off x="0" y="0"/>
          <a:ext cx="0" cy="0"/>
          <a:chOff x="0" y="0"/>
          <a:chExt cx="0" cy="0"/>
        </a:xfrm>
      </p:grpSpPr>
      <p:sp>
        <p:nvSpPr>
          <p:cNvPr id="832" name="Google Shape;832;p127"/>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33" name="Google Shape;833;p127"/>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34" name="Google Shape;834;p127"/>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35" name="Google Shape;835;p127"/>
          <p:cNvSpPr/>
          <p:nvPr/>
        </p:nvSpPr>
        <p:spPr>
          <a:xfrm rot="10800000">
            <a:off x="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36" name="Google Shape;836;p127"/>
          <p:cNvSpPr/>
          <p:nvPr/>
        </p:nvSpPr>
        <p:spPr>
          <a:xfrm rot="10800000">
            <a:off x="7"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37" name="Google Shape;837;p127"/>
          <p:cNvSpPr/>
          <p:nvPr/>
        </p:nvSpPr>
        <p:spPr>
          <a:xfrm rot="10800000">
            <a:off x="10"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838" name="Google Shape;838;p127"/>
          <p:cNvPicPr preferRelativeResize="0"/>
          <p:nvPr/>
        </p:nvPicPr>
        <p:blipFill rotWithShape="1">
          <a:blip r:embed="rId2">
            <a:alphaModFix/>
          </a:blip>
          <a:srcRect b="0" l="0" r="0" t="0"/>
          <a:stretch/>
        </p:blipFill>
        <p:spPr>
          <a:xfrm>
            <a:off x="8592031" y="4535491"/>
            <a:ext cx="527316" cy="548639"/>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olor">
  <p:cSld name="1_Blank color 5">
    <p:bg>
      <p:bgPr>
        <a:gradFill>
          <a:gsLst>
            <a:gs pos="0">
              <a:schemeClr val="accent4"/>
            </a:gs>
            <a:gs pos="95000">
              <a:schemeClr val="accent6"/>
            </a:gs>
            <a:gs pos="100000">
              <a:schemeClr val="accent6"/>
            </a:gs>
          </a:gsLst>
          <a:lin ang="5400700" scaled="0"/>
        </a:gradFill>
      </p:bgPr>
    </p:bg>
    <p:spTree>
      <p:nvGrpSpPr>
        <p:cNvPr id="839" name="Shape 839"/>
        <p:cNvGrpSpPr/>
        <p:nvPr/>
      </p:nvGrpSpPr>
      <p:grpSpPr>
        <a:xfrm>
          <a:off x="0" y="0"/>
          <a:ext cx="0" cy="0"/>
          <a:chOff x="0" y="0"/>
          <a:chExt cx="0" cy="0"/>
        </a:xfrm>
      </p:grpSpPr>
      <p:sp>
        <p:nvSpPr>
          <p:cNvPr id="840" name="Google Shape;840;p128"/>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41" name="Google Shape;841;p128"/>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42" name="Google Shape;842;p128"/>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43" name="Google Shape;843;p128"/>
          <p:cNvSpPr/>
          <p:nvPr/>
        </p:nvSpPr>
        <p:spPr>
          <a:xfrm rot="10800000">
            <a:off x="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44" name="Google Shape;844;p128"/>
          <p:cNvSpPr/>
          <p:nvPr/>
        </p:nvSpPr>
        <p:spPr>
          <a:xfrm rot="10800000">
            <a:off x="7"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45" name="Google Shape;845;p128"/>
          <p:cNvSpPr/>
          <p:nvPr/>
        </p:nvSpPr>
        <p:spPr>
          <a:xfrm rot="10800000">
            <a:off x="10"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846" name="Google Shape;846;p128"/>
          <p:cNvPicPr preferRelativeResize="0"/>
          <p:nvPr/>
        </p:nvPicPr>
        <p:blipFill rotWithShape="1">
          <a:blip r:embed="rId2">
            <a:alphaModFix/>
          </a:blip>
          <a:srcRect b="0" l="0" r="0" t="0"/>
          <a:stretch/>
        </p:blipFill>
        <p:spPr>
          <a:xfrm>
            <a:off x="8592031" y="4535491"/>
            <a:ext cx="527316" cy="548639"/>
          </a:xfrm>
          <a:prstGeom prst="rect">
            <a:avLst/>
          </a:prstGeom>
          <a:noFill/>
          <a:ln>
            <a:noFill/>
          </a:ln>
        </p:spPr>
      </p:pic>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olor">
  <p:cSld name="1_Blank color 6">
    <p:bg>
      <p:bgPr>
        <a:gradFill>
          <a:gsLst>
            <a:gs pos="0">
              <a:schemeClr val="accent6"/>
            </a:gs>
            <a:gs pos="94000">
              <a:schemeClr val="accent5"/>
            </a:gs>
            <a:gs pos="100000">
              <a:schemeClr val="accent5"/>
            </a:gs>
          </a:gsLst>
          <a:lin ang="5400700" scaled="0"/>
        </a:gradFill>
      </p:bgPr>
    </p:bg>
    <p:spTree>
      <p:nvGrpSpPr>
        <p:cNvPr id="847" name="Shape 847"/>
        <p:cNvGrpSpPr/>
        <p:nvPr/>
      </p:nvGrpSpPr>
      <p:grpSpPr>
        <a:xfrm>
          <a:off x="0" y="0"/>
          <a:ext cx="0" cy="0"/>
          <a:chOff x="0" y="0"/>
          <a:chExt cx="0" cy="0"/>
        </a:xfrm>
      </p:grpSpPr>
      <p:sp>
        <p:nvSpPr>
          <p:cNvPr id="848" name="Google Shape;848;p129"/>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49" name="Google Shape;849;p129"/>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50" name="Google Shape;850;p129"/>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51" name="Google Shape;851;p129"/>
          <p:cNvSpPr/>
          <p:nvPr/>
        </p:nvSpPr>
        <p:spPr>
          <a:xfrm rot="10800000">
            <a:off x="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52" name="Google Shape;852;p129"/>
          <p:cNvSpPr/>
          <p:nvPr/>
        </p:nvSpPr>
        <p:spPr>
          <a:xfrm rot="10800000">
            <a:off x="7"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53" name="Google Shape;853;p129"/>
          <p:cNvSpPr/>
          <p:nvPr/>
        </p:nvSpPr>
        <p:spPr>
          <a:xfrm rot="10800000">
            <a:off x="10"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854" name="Google Shape;854;p129"/>
          <p:cNvPicPr preferRelativeResize="0"/>
          <p:nvPr/>
        </p:nvPicPr>
        <p:blipFill rotWithShape="1">
          <a:blip r:embed="rId2">
            <a:alphaModFix/>
          </a:blip>
          <a:srcRect b="0" l="0" r="0" t="0"/>
          <a:stretch/>
        </p:blipFill>
        <p:spPr>
          <a:xfrm>
            <a:off x="8592031" y="4535491"/>
            <a:ext cx="527316" cy="548639"/>
          </a:xfrm>
          <a:prstGeom prst="rect">
            <a:avLst/>
          </a:prstGeom>
          <a:noFill/>
          <a:ln>
            <a:noFill/>
          </a:ln>
        </p:spPr>
      </p:pic>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olor">
  <p:cSld name="1_Blank color 7">
    <p:bg>
      <p:bgPr>
        <a:gradFill>
          <a:gsLst>
            <a:gs pos="0">
              <a:schemeClr val="accent4"/>
            </a:gs>
            <a:gs pos="100000">
              <a:schemeClr val="accent4"/>
            </a:gs>
          </a:gsLst>
          <a:lin ang="5400700" scaled="0"/>
        </a:gradFill>
      </p:bgPr>
    </p:bg>
    <p:spTree>
      <p:nvGrpSpPr>
        <p:cNvPr id="855" name="Shape 855"/>
        <p:cNvGrpSpPr/>
        <p:nvPr/>
      </p:nvGrpSpPr>
      <p:grpSpPr>
        <a:xfrm>
          <a:off x="0" y="0"/>
          <a:ext cx="0" cy="0"/>
          <a:chOff x="0" y="0"/>
          <a:chExt cx="0" cy="0"/>
        </a:xfrm>
      </p:grpSpPr>
      <p:sp>
        <p:nvSpPr>
          <p:cNvPr id="856" name="Google Shape;856;p130"/>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57" name="Google Shape;857;p130"/>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58" name="Google Shape;858;p130"/>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59" name="Google Shape;859;p130"/>
          <p:cNvSpPr/>
          <p:nvPr/>
        </p:nvSpPr>
        <p:spPr>
          <a:xfrm rot="10800000">
            <a:off x="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60" name="Google Shape;860;p130"/>
          <p:cNvSpPr/>
          <p:nvPr/>
        </p:nvSpPr>
        <p:spPr>
          <a:xfrm rot="10800000">
            <a:off x="7"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61" name="Google Shape;861;p130"/>
          <p:cNvSpPr/>
          <p:nvPr/>
        </p:nvSpPr>
        <p:spPr>
          <a:xfrm rot="10800000">
            <a:off x="10"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862" name="Google Shape;862;p130"/>
          <p:cNvPicPr preferRelativeResize="0"/>
          <p:nvPr/>
        </p:nvPicPr>
        <p:blipFill rotWithShape="1">
          <a:blip r:embed="rId2">
            <a:alphaModFix/>
          </a:blip>
          <a:srcRect b="0" l="0" r="0" t="0"/>
          <a:stretch/>
        </p:blipFill>
        <p:spPr>
          <a:xfrm>
            <a:off x="8592031" y="4535491"/>
            <a:ext cx="527316" cy="548639"/>
          </a:xfrm>
          <a:prstGeom prst="rect">
            <a:avLst/>
          </a:prstGeom>
          <a:noFill/>
          <a:ln>
            <a:noFill/>
          </a:ln>
        </p:spPr>
      </p:pic>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olor">
  <p:cSld name="1_Blank color 8">
    <p:bg>
      <p:bgPr>
        <a:gradFill>
          <a:gsLst>
            <a:gs pos="0">
              <a:schemeClr val="accent5"/>
            </a:gs>
            <a:gs pos="100000">
              <a:schemeClr val="accent5"/>
            </a:gs>
          </a:gsLst>
          <a:lin ang="5400700" scaled="0"/>
        </a:gradFill>
      </p:bgPr>
    </p:bg>
    <p:spTree>
      <p:nvGrpSpPr>
        <p:cNvPr id="863" name="Shape 863"/>
        <p:cNvGrpSpPr/>
        <p:nvPr/>
      </p:nvGrpSpPr>
      <p:grpSpPr>
        <a:xfrm>
          <a:off x="0" y="0"/>
          <a:ext cx="0" cy="0"/>
          <a:chOff x="0" y="0"/>
          <a:chExt cx="0" cy="0"/>
        </a:xfrm>
      </p:grpSpPr>
      <p:sp>
        <p:nvSpPr>
          <p:cNvPr id="864" name="Google Shape;864;p131"/>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65" name="Google Shape;865;p131"/>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66" name="Google Shape;866;p131"/>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67" name="Google Shape;867;p131"/>
          <p:cNvSpPr/>
          <p:nvPr/>
        </p:nvSpPr>
        <p:spPr>
          <a:xfrm rot="10800000">
            <a:off x="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68" name="Google Shape;868;p131"/>
          <p:cNvSpPr/>
          <p:nvPr/>
        </p:nvSpPr>
        <p:spPr>
          <a:xfrm rot="10800000">
            <a:off x="7"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69" name="Google Shape;869;p131"/>
          <p:cNvSpPr/>
          <p:nvPr/>
        </p:nvSpPr>
        <p:spPr>
          <a:xfrm rot="10800000">
            <a:off x="10"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870" name="Google Shape;870;p131"/>
          <p:cNvPicPr preferRelativeResize="0"/>
          <p:nvPr/>
        </p:nvPicPr>
        <p:blipFill rotWithShape="1">
          <a:blip r:embed="rId2">
            <a:alphaModFix/>
          </a:blip>
          <a:srcRect b="0" l="0" r="0" t="0"/>
          <a:stretch/>
        </p:blipFill>
        <p:spPr>
          <a:xfrm>
            <a:off x="8592031" y="4535491"/>
            <a:ext cx="527316" cy="54863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p:cSld name="1_Title + 1 column">
    <p:spTree>
      <p:nvGrpSpPr>
        <p:cNvPr id="91" name="Shape 91"/>
        <p:cNvGrpSpPr/>
        <p:nvPr/>
      </p:nvGrpSpPr>
      <p:grpSpPr>
        <a:xfrm>
          <a:off x="0" y="0"/>
          <a:ext cx="0" cy="0"/>
          <a:chOff x="0" y="0"/>
          <a:chExt cx="0" cy="0"/>
        </a:xfrm>
      </p:grpSpPr>
      <p:grpSp>
        <p:nvGrpSpPr>
          <p:cNvPr id="92" name="Google Shape;92;p14"/>
          <p:cNvGrpSpPr/>
          <p:nvPr/>
        </p:nvGrpSpPr>
        <p:grpSpPr>
          <a:xfrm>
            <a:off x="-6578" y="0"/>
            <a:ext cx="1942446" cy="5192038"/>
            <a:chOff x="-6578" y="0"/>
            <a:chExt cx="1942446" cy="5192038"/>
          </a:xfrm>
        </p:grpSpPr>
        <p:sp>
          <p:nvSpPr>
            <p:cNvPr id="93" name="Google Shape;93;p14"/>
            <p:cNvSpPr/>
            <p:nvPr/>
          </p:nvSpPr>
          <p:spPr>
            <a:xfrm rot="10800000">
              <a:off x="886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4" name="Google Shape;94;p14"/>
            <p:cNvSpPr/>
            <p:nvPr/>
          </p:nvSpPr>
          <p:spPr>
            <a:xfrm rot="10800000">
              <a:off x="-4989" y="0"/>
              <a:ext cx="1777412" cy="5192038"/>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5" name="Google Shape;95;p14"/>
            <p:cNvSpPr/>
            <p:nvPr/>
          </p:nvSpPr>
          <p:spPr>
            <a:xfrm rot="10800000">
              <a:off x="-6578" y="3749420"/>
              <a:ext cx="1378552" cy="1442617"/>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4"/>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96" name="Google Shape;96;p14"/>
          <p:cNvSpPr txBox="1"/>
          <p:nvPr>
            <p:ph type="title"/>
          </p:nvPr>
        </p:nvSpPr>
        <p:spPr>
          <a:xfrm>
            <a:off x="1704160" y="736650"/>
            <a:ext cx="6962100" cy="3963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3200"/>
              <a:buNone/>
              <a:defRPr>
                <a:latin typeface="Arial Black"/>
                <a:ea typeface="Arial Black"/>
                <a:cs typeface="Arial Black"/>
                <a:sym typeface="Arial Black"/>
              </a:defRPr>
            </a:lvl1pPr>
            <a:lvl2pPr lvl="1" algn="l">
              <a:lnSpc>
                <a:spcPct val="90000"/>
              </a:lnSpc>
              <a:spcBef>
                <a:spcPts val="0"/>
              </a:spcBef>
              <a:spcAft>
                <a:spcPts val="0"/>
              </a:spcAft>
              <a:buSzPts val="3200"/>
              <a:buNone/>
              <a:defRPr/>
            </a:lvl2pPr>
            <a:lvl3pPr lvl="2" algn="l">
              <a:lnSpc>
                <a:spcPct val="90000"/>
              </a:lnSpc>
              <a:spcBef>
                <a:spcPts val="0"/>
              </a:spcBef>
              <a:spcAft>
                <a:spcPts val="0"/>
              </a:spcAft>
              <a:buSzPts val="3200"/>
              <a:buNone/>
              <a:defRPr/>
            </a:lvl3pPr>
            <a:lvl4pPr lvl="3" algn="l">
              <a:lnSpc>
                <a:spcPct val="90000"/>
              </a:lnSpc>
              <a:spcBef>
                <a:spcPts val="0"/>
              </a:spcBef>
              <a:spcAft>
                <a:spcPts val="0"/>
              </a:spcAft>
              <a:buSzPts val="3200"/>
              <a:buNone/>
              <a:defRPr/>
            </a:lvl4pPr>
            <a:lvl5pPr lvl="4" algn="l">
              <a:lnSpc>
                <a:spcPct val="90000"/>
              </a:lnSpc>
              <a:spcBef>
                <a:spcPts val="0"/>
              </a:spcBef>
              <a:spcAft>
                <a:spcPts val="0"/>
              </a:spcAft>
              <a:buSzPts val="3200"/>
              <a:buNone/>
              <a:defRPr/>
            </a:lvl5pPr>
            <a:lvl6pPr lvl="5" algn="l">
              <a:lnSpc>
                <a:spcPct val="90000"/>
              </a:lnSpc>
              <a:spcBef>
                <a:spcPts val="0"/>
              </a:spcBef>
              <a:spcAft>
                <a:spcPts val="0"/>
              </a:spcAft>
              <a:buSzPts val="3200"/>
              <a:buNone/>
              <a:defRPr/>
            </a:lvl6pPr>
            <a:lvl7pPr lvl="6" algn="l">
              <a:lnSpc>
                <a:spcPct val="90000"/>
              </a:lnSpc>
              <a:spcBef>
                <a:spcPts val="0"/>
              </a:spcBef>
              <a:spcAft>
                <a:spcPts val="0"/>
              </a:spcAft>
              <a:buSzPts val="3200"/>
              <a:buNone/>
              <a:defRPr/>
            </a:lvl7pPr>
            <a:lvl8pPr lvl="7" algn="l">
              <a:lnSpc>
                <a:spcPct val="90000"/>
              </a:lnSpc>
              <a:spcBef>
                <a:spcPts val="0"/>
              </a:spcBef>
              <a:spcAft>
                <a:spcPts val="0"/>
              </a:spcAft>
              <a:buSzPts val="3200"/>
              <a:buNone/>
              <a:defRPr/>
            </a:lvl8pPr>
            <a:lvl9pPr lvl="8" algn="l">
              <a:lnSpc>
                <a:spcPct val="90000"/>
              </a:lnSpc>
              <a:spcBef>
                <a:spcPts val="0"/>
              </a:spcBef>
              <a:spcAft>
                <a:spcPts val="0"/>
              </a:spcAft>
              <a:buSzPts val="3200"/>
              <a:buNone/>
              <a:defRPr/>
            </a:lvl9pPr>
          </a:lstStyle>
          <a:p/>
        </p:txBody>
      </p:sp>
      <p:sp>
        <p:nvSpPr>
          <p:cNvPr id="97" name="Google Shape;97;p14"/>
          <p:cNvSpPr txBox="1"/>
          <p:nvPr>
            <p:ph idx="1" type="body"/>
          </p:nvPr>
        </p:nvSpPr>
        <p:spPr>
          <a:xfrm>
            <a:off x="1387418" y="1395449"/>
            <a:ext cx="6962100" cy="2895300"/>
          </a:xfrm>
          <a:prstGeom prst="rect">
            <a:avLst/>
          </a:prstGeom>
          <a:noFill/>
          <a:ln>
            <a:noFill/>
          </a:ln>
        </p:spPr>
        <p:txBody>
          <a:bodyPr anchorCtr="0" anchor="t" bIns="0" lIns="0" spcFirstLastPara="1" rIns="0" wrap="square" tIns="0">
            <a:noAutofit/>
          </a:bodyPr>
          <a:lstStyle>
            <a:lvl1pPr indent="-381000" lvl="0" marL="457200" algn="l">
              <a:lnSpc>
                <a:spcPct val="115000"/>
              </a:lnSpc>
              <a:spcBef>
                <a:spcPts val="0"/>
              </a:spcBef>
              <a:spcAft>
                <a:spcPts val="0"/>
              </a:spcAft>
              <a:buSzPts val="2400"/>
              <a:buChar char="●"/>
              <a:defRPr>
                <a:latin typeface="Arial"/>
                <a:ea typeface="Arial"/>
                <a:cs typeface="Arial"/>
                <a:sym typeface="Arial"/>
              </a:defRPr>
            </a:lvl1pPr>
            <a:lvl2pPr indent="-381000" lvl="1" marL="914400" algn="l">
              <a:lnSpc>
                <a:spcPct val="115000"/>
              </a:lnSpc>
              <a:spcBef>
                <a:spcPts val="800"/>
              </a:spcBef>
              <a:spcAft>
                <a:spcPts val="0"/>
              </a:spcAft>
              <a:buSzPts val="2400"/>
              <a:buChar char="○"/>
              <a:defRPr/>
            </a:lvl2pPr>
            <a:lvl3pPr indent="-381000" lvl="2" marL="1371600" algn="l">
              <a:lnSpc>
                <a:spcPct val="115000"/>
              </a:lnSpc>
              <a:spcBef>
                <a:spcPts val="800"/>
              </a:spcBef>
              <a:spcAft>
                <a:spcPts val="0"/>
              </a:spcAft>
              <a:buSzPts val="2400"/>
              <a:buChar char="■"/>
              <a:defRPr/>
            </a:lvl3pPr>
            <a:lvl4pPr indent="-381000" lvl="3" marL="1828800" algn="l">
              <a:lnSpc>
                <a:spcPct val="115000"/>
              </a:lnSpc>
              <a:spcBef>
                <a:spcPts val="800"/>
              </a:spcBef>
              <a:spcAft>
                <a:spcPts val="0"/>
              </a:spcAft>
              <a:buSzPts val="2400"/>
              <a:buChar char="●"/>
              <a:defRPr/>
            </a:lvl4pPr>
            <a:lvl5pPr indent="-381000" lvl="4" marL="2286000" algn="l">
              <a:lnSpc>
                <a:spcPct val="115000"/>
              </a:lnSpc>
              <a:spcBef>
                <a:spcPts val="800"/>
              </a:spcBef>
              <a:spcAft>
                <a:spcPts val="0"/>
              </a:spcAft>
              <a:buSzPts val="2400"/>
              <a:buChar char="○"/>
              <a:defRPr/>
            </a:lvl5pPr>
            <a:lvl6pPr indent="-381000" lvl="5" marL="2743200" algn="l">
              <a:lnSpc>
                <a:spcPct val="115000"/>
              </a:lnSpc>
              <a:spcBef>
                <a:spcPts val="800"/>
              </a:spcBef>
              <a:spcAft>
                <a:spcPts val="0"/>
              </a:spcAft>
              <a:buSzPts val="2400"/>
              <a:buChar char="■"/>
              <a:defRPr/>
            </a:lvl6pPr>
            <a:lvl7pPr indent="-381000" lvl="6" marL="3200400" algn="l">
              <a:lnSpc>
                <a:spcPct val="115000"/>
              </a:lnSpc>
              <a:spcBef>
                <a:spcPts val="800"/>
              </a:spcBef>
              <a:spcAft>
                <a:spcPts val="0"/>
              </a:spcAft>
              <a:buSzPts val="2400"/>
              <a:buChar char="●"/>
              <a:defRPr/>
            </a:lvl7pPr>
            <a:lvl8pPr indent="-381000" lvl="7" marL="3657600" algn="l">
              <a:lnSpc>
                <a:spcPct val="115000"/>
              </a:lnSpc>
              <a:spcBef>
                <a:spcPts val="800"/>
              </a:spcBef>
              <a:spcAft>
                <a:spcPts val="0"/>
              </a:spcAft>
              <a:buSzPts val="2400"/>
              <a:buChar char="○"/>
              <a:defRPr/>
            </a:lvl8pPr>
            <a:lvl9pPr indent="-381000" lvl="8" marL="4114800" algn="l">
              <a:lnSpc>
                <a:spcPct val="115000"/>
              </a:lnSpc>
              <a:spcBef>
                <a:spcPts val="800"/>
              </a:spcBef>
              <a:spcAft>
                <a:spcPts val="800"/>
              </a:spcAft>
              <a:buSzPts val="2400"/>
              <a:buChar char="■"/>
              <a:defRPr/>
            </a:lvl9pPr>
          </a:lstStyle>
          <a:p/>
        </p:txBody>
      </p:sp>
      <p:sp>
        <p:nvSpPr>
          <p:cNvPr id="98" name="Google Shape;98;p14"/>
          <p:cNvSpPr txBox="1"/>
          <p:nvPr>
            <p:ph idx="12" type="sldNum"/>
          </p:nvPr>
        </p:nvSpPr>
        <p:spPr>
          <a:xfrm>
            <a:off x="8434551" y="4630769"/>
            <a:ext cx="548700" cy="3936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9pPr>
          </a:lstStyle>
          <a:p>
            <a:pPr indent="0" lvl="0" marL="0" rtl="0" algn="r">
              <a:spcBef>
                <a:spcPts val="0"/>
              </a:spcBef>
              <a:spcAft>
                <a:spcPts val="0"/>
              </a:spcAft>
              <a:buNone/>
            </a:pPr>
            <a:fld id="{00000000-1234-1234-1234-123412341234}" type="slidenum">
              <a:rPr lang="en-US"/>
              <a:t>‹#›</a:t>
            </a:fld>
            <a:endParaRPr/>
          </a:p>
        </p:txBody>
      </p:sp>
      <p:pic>
        <p:nvPicPr>
          <p:cNvPr id="99" name="Google Shape;99;p14"/>
          <p:cNvPicPr preferRelativeResize="0"/>
          <p:nvPr/>
        </p:nvPicPr>
        <p:blipFill rotWithShape="1">
          <a:blip r:embed="rId2">
            <a:alphaModFix/>
          </a:blip>
          <a:srcRect b="0" l="0" r="0" t="0"/>
          <a:stretch/>
        </p:blipFill>
        <p:spPr>
          <a:xfrm>
            <a:off x="8607819" y="4553249"/>
            <a:ext cx="527315" cy="548640"/>
          </a:xfrm>
          <a:prstGeom prst="rect">
            <a:avLst/>
          </a:prstGeom>
          <a:noFill/>
          <a:ln>
            <a:noFill/>
          </a:ln>
        </p:spPr>
      </p:pic>
      <p:pic>
        <p:nvPicPr>
          <p:cNvPr id="100" name="Google Shape;100;p14"/>
          <p:cNvPicPr preferRelativeResize="0"/>
          <p:nvPr/>
        </p:nvPicPr>
        <p:blipFill rotWithShape="1">
          <a:blip r:embed="rId2">
            <a:alphaModFix/>
          </a:blip>
          <a:srcRect b="0" l="0" r="0" t="0"/>
          <a:stretch/>
        </p:blipFill>
        <p:spPr>
          <a:xfrm>
            <a:off x="57631" y="4594860"/>
            <a:ext cx="527315" cy="548640"/>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olor">
  <p:cSld name="1_Blank color 9">
    <p:bg>
      <p:bgPr>
        <a:gradFill>
          <a:gsLst>
            <a:gs pos="0">
              <a:schemeClr val="accent6"/>
            </a:gs>
            <a:gs pos="100000">
              <a:schemeClr val="accent6"/>
            </a:gs>
          </a:gsLst>
          <a:lin ang="5400700" scaled="0"/>
        </a:gradFill>
      </p:bgPr>
    </p:bg>
    <p:spTree>
      <p:nvGrpSpPr>
        <p:cNvPr id="871" name="Shape 871"/>
        <p:cNvGrpSpPr/>
        <p:nvPr/>
      </p:nvGrpSpPr>
      <p:grpSpPr>
        <a:xfrm>
          <a:off x="0" y="0"/>
          <a:ext cx="0" cy="0"/>
          <a:chOff x="0" y="0"/>
          <a:chExt cx="0" cy="0"/>
        </a:xfrm>
      </p:grpSpPr>
      <p:sp>
        <p:nvSpPr>
          <p:cNvPr id="872" name="Google Shape;872;p132"/>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73" name="Google Shape;873;p132"/>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74" name="Google Shape;874;p132"/>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75" name="Google Shape;875;p132"/>
          <p:cNvSpPr/>
          <p:nvPr/>
        </p:nvSpPr>
        <p:spPr>
          <a:xfrm rot="10800000">
            <a:off x="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76" name="Google Shape;876;p132"/>
          <p:cNvSpPr/>
          <p:nvPr/>
        </p:nvSpPr>
        <p:spPr>
          <a:xfrm rot="10800000">
            <a:off x="7"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77" name="Google Shape;877;p132"/>
          <p:cNvSpPr/>
          <p:nvPr/>
        </p:nvSpPr>
        <p:spPr>
          <a:xfrm rot="10800000">
            <a:off x="10"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878" name="Google Shape;878;p132"/>
          <p:cNvPicPr preferRelativeResize="0"/>
          <p:nvPr/>
        </p:nvPicPr>
        <p:blipFill rotWithShape="1">
          <a:blip r:embed="rId2">
            <a:alphaModFix/>
          </a:blip>
          <a:srcRect b="0" l="0" r="0" t="0"/>
          <a:stretch/>
        </p:blipFill>
        <p:spPr>
          <a:xfrm>
            <a:off x="8592031" y="4535491"/>
            <a:ext cx="527316" cy="548639"/>
          </a:xfrm>
          <a:prstGeom prst="rect">
            <a:avLst/>
          </a:prstGeom>
          <a:noFill/>
          <a:ln>
            <a:noFill/>
          </a:ln>
        </p:spPr>
      </p:pic>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olor">
  <p:cSld name="1_Blank color 10">
    <p:bg>
      <p:bgPr>
        <a:gradFill>
          <a:gsLst>
            <a:gs pos="0">
              <a:schemeClr val="accent1"/>
            </a:gs>
            <a:gs pos="100000">
              <a:schemeClr val="accent1"/>
            </a:gs>
          </a:gsLst>
          <a:lin ang="5400700" scaled="0"/>
        </a:gradFill>
      </p:bgPr>
    </p:bg>
    <p:spTree>
      <p:nvGrpSpPr>
        <p:cNvPr id="879" name="Shape 879"/>
        <p:cNvGrpSpPr/>
        <p:nvPr/>
      </p:nvGrpSpPr>
      <p:grpSpPr>
        <a:xfrm>
          <a:off x="0" y="0"/>
          <a:ext cx="0" cy="0"/>
          <a:chOff x="0" y="0"/>
          <a:chExt cx="0" cy="0"/>
        </a:xfrm>
      </p:grpSpPr>
      <p:sp>
        <p:nvSpPr>
          <p:cNvPr id="880" name="Google Shape;880;p133"/>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81" name="Google Shape;881;p133"/>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82" name="Google Shape;882;p133"/>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83" name="Google Shape;883;p133"/>
          <p:cNvSpPr/>
          <p:nvPr/>
        </p:nvSpPr>
        <p:spPr>
          <a:xfrm rot="10800000">
            <a:off x="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84" name="Google Shape;884;p133"/>
          <p:cNvSpPr/>
          <p:nvPr/>
        </p:nvSpPr>
        <p:spPr>
          <a:xfrm rot="10800000">
            <a:off x="7"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85" name="Google Shape;885;p133"/>
          <p:cNvSpPr/>
          <p:nvPr/>
        </p:nvSpPr>
        <p:spPr>
          <a:xfrm rot="10800000">
            <a:off x="10"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886" name="Google Shape;886;p133"/>
          <p:cNvPicPr preferRelativeResize="0"/>
          <p:nvPr/>
        </p:nvPicPr>
        <p:blipFill rotWithShape="1">
          <a:blip r:embed="rId2">
            <a:alphaModFix/>
          </a:blip>
          <a:srcRect b="0" l="0" r="0" t="0"/>
          <a:stretch/>
        </p:blipFill>
        <p:spPr>
          <a:xfrm>
            <a:off x="8592031" y="4535491"/>
            <a:ext cx="527316" cy="548639"/>
          </a:xfrm>
          <a:prstGeom prst="rect">
            <a:avLst/>
          </a:prstGeom>
          <a:noFill/>
          <a:ln>
            <a:noFill/>
          </a:ln>
        </p:spPr>
      </p:pic>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olor">
  <p:cSld name="1_Blank color 11">
    <p:bg>
      <p:bgPr>
        <a:gradFill>
          <a:gsLst>
            <a:gs pos="0">
              <a:srgbClr val="BFBFBF"/>
            </a:gs>
            <a:gs pos="100000">
              <a:srgbClr val="BFBFBF"/>
            </a:gs>
          </a:gsLst>
          <a:lin ang="5400700" scaled="0"/>
        </a:gradFill>
      </p:bgPr>
    </p:bg>
    <p:spTree>
      <p:nvGrpSpPr>
        <p:cNvPr id="887" name="Shape 887"/>
        <p:cNvGrpSpPr/>
        <p:nvPr/>
      </p:nvGrpSpPr>
      <p:grpSpPr>
        <a:xfrm>
          <a:off x="0" y="0"/>
          <a:ext cx="0" cy="0"/>
          <a:chOff x="0" y="0"/>
          <a:chExt cx="0" cy="0"/>
        </a:xfrm>
      </p:grpSpPr>
      <p:sp>
        <p:nvSpPr>
          <p:cNvPr id="888" name="Google Shape;888;p134"/>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89" name="Google Shape;889;p134"/>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90" name="Google Shape;890;p134"/>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91" name="Google Shape;891;p134"/>
          <p:cNvSpPr/>
          <p:nvPr/>
        </p:nvSpPr>
        <p:spPr>
          <a:xfrm rot="10800000">
            <a:off x="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92" name="Google Shape;892;p134"/>
          <p:cNvSpPr/>
          <p:nvPr/>
        </p:nvSpPr>
        <p:spPr>
          <a:xfrm rot="10800000">
            <a:off x="7"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93" name="Google Shape;893;p134"/>
          <p:cNvSpPr/>
          <p:nvPr/>
        </p:nvSpPr>
        <p:spPr>
          <a:xfrm rot="10800000">
            <a:off x="10"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894" name="Google Shape;894;p134"/>
          <p:cNvPicPr preferRelativeResize="0"/>
          <p:nvPr/>
        </p:nvPicPr>
        <p:blipFill rotWithShape="1">
          <a:blip r:embed="rId2">
            <a:alphaModFix/>
          </a:blip>
          <a:srcRect b="0" l="0" r="0" t="0"/>
          <a:stretch/>
        </p:blipFill>
        <p:spPr>
          <a:xfrm>
            <a:off x="8592031" y="4535491"/>
            <a:ext cx="527316" cy="548639"/>
          </a:xfrm>
          <a:prstGeom prst="rect">
            <a:avLst/>
          </a:prstGeom>
          <a:noFill/>
          <a:ln>
            <a:noFill/>
          </a:ln>
        </p:spPr>
      </p:pic>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olor">
  <p:cSld name="1_Blank color">
    <p:bg>
      <p:bgPr>
        <a:gradFill>
          <a:gsLst>
            <a:gs pos="0">
              <a:schemeClr val="accent2"/>
            </a:gs>
            <a:gs pos="100000">
              <a:schemeClr val="accent4"/>
            </a:gs>
          </a:gsLst>
          <a:lin ang="5400700" scaled="0"/>
        </a:gradFill>
      </p:bgPr>
    </p:bg>
    <p:spTree>
      <p:nvGrpSpPr>
        <p:cNvPr id="899" name="Shape 899"/>
        <p:cNvGrpSpPr/>
        <p:nvPr/>
      </p:nvGrpSpPr>
      <p:grpSpPr>
        <a:xfrm>
          <a:off x="0" y="0"/>
          <a:ext cx="0" cy="0"/>
          <a:chOff x="0" y="0"/>
          <a:chExt cx="0" cy="0"/>
        </a:xfrm>
      </p:grpSpPr>
      <p:sp>
        <p:nvSpPr>
          <p:cNvPr id="900" name="Google Shape;900;p136"/>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01" name="Google Shape;901;p136"/>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02" name="Google Shape;902;p136"/>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03" name="Google Shape;903;p136"/>
          <p:cNvSpPr/>
          <p:nvPr/>
        </p:nvSpPr>
        <p:spPr>
          <a:xfrm rot="10800000">
            <a:off x="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04" name="Google Shape;904;p136"/>
          <p:cNvSpPr/>
          <p:nvPr/>
        </p:nvSpPr>
        <p:spPr>
          <a:xfrm rot="10800000">
            <a:off x="7"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05" name="Google Shape;905;p136"/>
          <p:cNvSpPr/>
          <p:nvPr/>
        </p:nvSpPr>
        <p:spPr>
          <a:xfrm rot="10800000">
            <a:off x="10"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906" name="Google Shape;906;p136"/>
          <p:cNvPicPr preferRelativeResize="0"/>
          <p:nvPr/>
        </p:nvPicPr>
        <p:blipFill rotWithShape="1">
          <a:blip r:embed="rId2">
            <a:alphaModFix/>
          </a:blip>
          <a:srcRect b="0" l="0" r="0" t="0"/>
          <a:stretch/>
        </p:blipFill>
        <p:spPr>
          <a:xfrm>
            <a:off x="8592031" y="4535491"/>
            <a:ext cx="527316" cy="548639"/>
          </a:xfrm>
          <a:prstGeom prst="rect">
            <a:avLst/>
          </a:prstGeom>
          <a:noFill/>
          <a:ln>
            <a:noFill/>
          </a:ln>
        </p:spPr>
      </p:pic>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p:bg>
      <p:bgPr>
        <a:solidFill>
          <a:schemeClr val="lt1"/>
        </a:solidFill>
      </p:bgPr>
    </p:bg>
    <p:spTree>
      <p:nvGrpSpPr>
        <p:cNvPr id="907" name="Shape 907"/>
        <p:cNvGrpSpPr/>
        <p:nvPr/>
      </p:nvGrpSpPr>
      <p:grpSpPr>
        <a:xfrm>
          <a:off x="0" y="0"/>
          <a:ext cx="0" cy="0"/>
          <a:chOff x="0" y="0"/>
          <a:chExt cx="0" cy="0"/>
        </a:xfrm>
      </p:grpSpPr>
      <p:sp>
        <p:nvSpPr>
          <p:cNvPr id="908" name="Google Shape;908;p137"/>
          <p:cNvSpPr/>
          <p:nvPr/>
        </p:nvSpPr>
        <p:spPr>
          <a:xfrm rot="5400000">
            <a:off x="3593818" y="-371999"/>
            <a:ext cx="1927002" cy="9103995"/>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4"/>
              </a:gs>
              <a:gs pos="100000">
                <a:schemeClr val="accent4"/>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09" name="Google Shape;909;p137"/>
          <p:cNvSpPr/>
          <p:nvPr/>
        </p:nvSpPr>
        <p:spPr>
          <a:xfrm rot="5400000">
            <a:off x="3686151" y="-314348"/>
            <a:ext cx="1777412" cy="9138285"/>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2"/>
              </a:gs>
              <a:gs pos="80000">
                <a:schemeClr val="accent4"/>
              </a:gs>
              <a:gs pos="100000">
                <a:schemeClr val="accent4"/>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10" name="Google Shape;910;p137"/>
          <p:cNvSpPr/>
          <p:nvPr/>
        </p:nvSpPr>
        <p:spPr>
          <a:xfrm rot="5400000">
            <a:off x="7220964" y="3220464"/>
            <a:ext cx="1378553" cy="2467520"/>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911" name="Google Shape;911;p137"/>
          <p:cNvPicPr preferRelativeResize="0"/>
          <p:nvPr/>
        </p:nvPicPr>
        <p:blipFill rotWithShape="1">
          <a:blip r:embed="rId2">
            <a:alphaModFix/>
          </a:blip>
          <a:srcRect b="0" l="0" r="0" t="0"/>
          <a:stretch/>
        </p:blipFill>
        <p:spPr>
          <a:xfrm>
            <a:off x="8592031" y="4535491"/>
            <a:ext cx="527316" cy="548639"/>
          </a:xfrm>
          <a:prstGeom prst="rect">
            <a:avLst/>
          </a:prstGeom>
          <a:noFill/>
          <a:ln>
            <a:noFill/>
          </a:ln>
        </p:spPr>
      </p:pic>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912" name="Shape 912"/>
        <p:cNvGrpSpPr/>
        <p:nvPr/>
      </p:nvGrpSpPr>
      <p:grpSpPr>
        <a:xfrm>
          <a:off x="0" y="0"/>
          <a:ext cx="0" cy="0"/>
          <a:chOff x="0" y="0"/>
          <a:chExt cx="0" cy="0"/>
        </a:xfrm>
      </p:grpSpPr>
      <p:sp>
        <p:nvSpPr>
          <p:cNvPr id="913" name="Google Shape;913;p138"/>
          <p:cNvSpPr txBox="1"/>
          <p:nvPr>
            <p:ph idx="12" type="sldNum"/>
          </p:nvPr>
        </p:nvSpPr>
        <p:spPr>
          <a:xfrm>
            <a:off x="8480584" y="4749851"/>
            <a:ext cx="548700" cy="3936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9pPr>
          </a:lstStyle>
          <a:p>
            <a:pPr indent="0" lvl="0" marL="0" rtl="0" algn="r">
              <a:spcBef>
                <a:spcPts val="0"/>
              </a:spcBef>
              <a:spcAft>
                <a:spcPts val="0"/>
              </a:spcAft>
              <a:buNone/>
            </a:pPr>
            <a:fld id="{00000000-1234-1234-1234-123412341234}" type="slidenum">
              <a:rPr lang="en-US"/>
              <a:t>‹#›</a:t>
            </a:fld>
            <a:endParaRPr/>
          </a:p>
        </p:txBody>
      </p:sp>
      <p:sp>
        <p:nvSpPr>
          <p:cNvPr id="914" name="Google Shape;914;p138"/>
          <p:cNvSpPr/>
          <p:nvPr/>
        </p:nvSpPr>
        <p:spPr>
          <a:xfrm>
            <a:off x="7216998" y="3749421"/>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915" name="Google Shape;915;p138"/>
          <p:cNvGrpSpPr/>
          <p:nvPr/>
        </p:nvGrpSpPr>
        <p:grpSpPr>
          <a:xfrm>
            <a:off x="7216989" y="0"/>
            <a:ext cx="1927011" cy="5143500"/>
            <a:chOff x="7216989" y="0"/>
            <a:chExt cx="1927011" cy="5143500"/>
          </a:xfrm>
        </p:grpSpPr>
        <p:sp>
          <p:nvSpPr>
            <p:cNvPr id="916" name="Google Shape;916;p138"/>
            <p:cNvSpPr/>
            <p:nvPr/>
          </p:nvSpPr>
          <p:spPr>
            <a:xfrm>
              <a:off x="7216989"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17" name="Google Shape;917;p138"/>
            <p:cNvSpPr/>
            <p:nvPr/>
          </p:nvSpPr>
          <p:spPr>
            <a:xfrm>
              <a:off x="7366588"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1000">
                  <a:schemeClr val="accent3"/>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18" name="Google Shape;918;p138"/>
            <p:cNvSpPr/>
            <p:nvPr/>
          </p:nvSpPr>
          <p:spPr>
            <a:xfrm>
              <a:off x="7765448"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id="919" name="Google Shape;919;p138"/>
          <p:cNvPicPr preferRelativeResize="0"/>
          <p:nvPr/>
        </p:nvPicPr>
        <p:blipFill rotWithShape="1">
          <a:blip r:embed="rId2">
            <a:alphaModFix/>
          </a:blip>
          <a:srcRect b="0" l="0" r="0" t="0"/>
          <a:stretch/>
        </p:blipFill>
        <p:spPr>
          <a:xfrm>
            <a:off x="8592031" y="4535491"/>
            <a:ext cx="527316" cy="548639"/>
          </a:xfrm>
          <a:prstGeom prst="rect">
            <a:avLst/>
          </a:prstGeom>
          <a:noFill/>
          <a:ln>
            <a:noFill/>
          </a:ln>
        </p:spPr>
      </p:pic>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2">
    <p:bg>
      <p:bgPr>
        <a:solidFill>
          <a:schemeClr val="lt1"/>
        </a:solidFill>
      </p:bgPr>
    </p:bg>
    <p:spTree>
      <p:nvGrpSpPr>
        <p:cNvPr id="920" name="Shape 920"/>
        <p:cNvGrpSpPr/>
        <p:nvPr/>
      </p:nvGrpSpPr>
      <p:grpSpPr>
        <a:xfrm>
          <a:off x="0" y="0"/>
          <a:ext cx="0" cy="0"/>
          <a:chOff x="0" y="0"/>
          <a:chExt cx="0" cy="0"/>
        </a:xfrm>
      </p:grpSpPr>
      <p:sp>
        <p:nvSpPr>
          <p:cNvPr id="921" name="Google Shape;921;p139"/>
          <p:cNvSpPr txBox="1"/>
          <p:nvPr>
            <p:ph idx="12" type="sldNum"/>
          </p:nvPr>
        </p:nvSpPr>
        <p:spPr>
          <a:xfrm>
            <a:off x="8480584" y="4749851"/>
            <a:ext cx="548700" cy="3936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9pPr>
          </a:lstStyle>
          <a:p>
            <a:pPr indent="0" lvl="0" marL="0" rtl="0" algn="r">
              <a:spcBef>
                <a:spcPts val="0"/>
              </a:spcBef>
              <a:spcAft>
                <a:spcPts val="0"/>
              </a:spcAft>
              <a:buNone/>
            </a:pPr>
            <a:fld id="{00000000-1234-1234-1234-123412341234}" type="slidenum">
              <a:rPr lang="en-US"/>
              <a:t>‹#›</a:t>
            </a:fld>
            <a:endParaRPr/>
          </a:p>
        </p:txBody>
      </p:sp>
      <p:sp>
        <p:nvSpPr>
          <p:cNvPr id="922" name="Google Shape;922;p139"/>
          <p:cNvSpPr/>
          <p:nvPr/>
        </p:nvSpPr>
        <p:spPr>
          <a:xfrm>
            <a:off x="7216998" y="3749421"/>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923" name="Google Shape;923;p139"/>
          <p:cNvGrpSpPr/>
          <p:nvPr/>
        </p:nvGrpSpPr>
        <p:grpSpPr>
          <a:xfrm rot="5400000">
            <a:off x="3608439" y="-392061"/>
            <a:ext cx="1927011" cy="9144114"/>
            <a:chOff x="7216989" y="0"/>
            <a:chExt cx="1927011" cy="5143500"/>
          </a:xfrm>
        </p:grpSpPr>
        <p:sp>
          <p:nvSpPr>
            <p:cNvPr id="924" name="Google Shape;924;p139"/>
            <p:cNvSpPr/>
            <p:nvPr/>
          </p:nvSpPr>
          <p:spPr>
            <a:xfrm>
              <a:off x="7216989"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25" name="Google Shape;925;p139"/>
            <p:cNvSpPr/>
            <p:nvPr/>
          </p:nvSpPr>
          <p:spPr>
            <a:xfrm>
              <a:off x="7366588"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1000">
                  <a:schemeClr val="accent3"/>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26" name="Google Shape;926;p139"/>
            <p:cNvSpPr/>
            <p:nvPr/>
          </p:nvSpPr>
          <p:spPr>
            <a:xfrm>
              <a:off x="7765448"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id="927" name="Google Shape;927;p139"/>
          <p:cNvPicPr preferRelativeResize="0"/>
          <p:nvPr/>
        </p:nvPicPr>
        <p:blipFill rotWithShape="1">
          <a:blip r:embed="rId2">
            <a:alphaModFix/>
          </a:blip>
          <a:srcRect b="0" l="0" r="0" t="0"/>
          <a:stretch/>
        </p:blipFill>
        <p:spPr>
          <a:xfrm>
            <a:off x="8592031" y="4535491"/>
            <a:ext cx="527316" cy="548639"/>
          </a:xfrm>
          <a:prstGeom prst="rect">
            <a:avLst/>
          </a:prstGeom>
          <a:noFill/>
          <a:ln>
            <a:noFill/>
          </a:ln>
        </p:spPr>
      </p:pic>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3">
    <p:bg>
      <p:bgPr>
        <a:solidFill>
          <a:schemeClr val="lt1"/>
        </a:solidFill>
      </p:bgPr>
    </p:bg>
    <p:spTree>
      <p:nvGrpSpPr>
        <p:cNvPr id="928" name="Shape 928"/>
        <p:cNvGrpSpPr/>
        <p:nvPr/>
      </p:nvGrpSpPr>
      <p:grpSpPr>
        <a:xfrm>
          <a:off x="0" y="0"/>
          <a:ext cx="0" cy="0"/>
          <a:chOff x="0" y="0"/>
          <a:chExt cx="0" cy="0"/>
        </a:xfrm>
      </p:grpSpPr>
      <p:grpSp>
        <p:nvGrpSpPr>
          <p:cNvPr id="929" name="Google Shape;929;p140"/>
          <p:cNvGrpSpPr/>
          <p:nvPr/>
        </p:nvGrpSpPr>
        <p:grpSpPr>
          <a:xfrm rot="-5400000">
            <a:off x="3610285" y="-3608551"/>
            <a:ext cx="1927011" cy="9144114"/>
            <a:chOff x="7216989" y="0"/>
            <a:chExt cx="1927011" cy="5143500"/>
          </a:xfrm>
        </p:grpSpPr>
        <p:sp>
          <p:nvSpPr>
            <p:cNvPr id="930" name="Google Shape;930;p140"/>
            <p:cNvSpPr/>
            <p:nvPr/>
          </p:nvSpPr>
          <p:spPr>
            <a:xfrm>
              <a:off x="7216989"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31" name="Google Shape;931;p140"/>
            <p:cNvSpPr/>
            <p:nvPr/>
          </p:nvSpPr>
          <p:spPr>
            <a:xfrm>
              <a:off x="7366588"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1000">
                  <a:schemeClr val="accent3"/>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32" name="Google Shape;932;p140"/>
            <p:cNvSpPr/>
            <p:nvPr/>
          </p:nvSpPr>
          <p:spPr>
            <a:xfrm>
              <a:off x="7765448"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id="933" name="Google Shape;933;p140"/>
          <p:cNvPicPr preferRelativeResize="0"/>
          <p:nvPr/>
        </p:nvPicPr>
        <p:blipFill rotWithShape="1">
          <a:blip r:embed="rId2">
            <a:alphaModFix/>
          </a:blip>
          <a:srcRect b="0" l="0" r="0" t="0"/>
          <a:stretch/>
        </p:blipFill>
        <p:spPr>
          <a:xfrm>
            <a:off x="8585743" y="4535491"/>
            <a:ext cx="527316" cy="548639"/>
          </a:xfrm>
          <a:prstGeom prst="rect">
            <a:avLst/>
          </a:prstGeom>
          <a:noFill/>
          <a:ln>
            <a:noFill/>
          </a:ln>
        </p:spPr>
      </p:pic>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2">
    <p:bg>
      <p:bgPr>
        <a:solidFill>
          <a:schemeClr val="lt1"/>
        </a:solidFill>
      </p:bgPr>
    </p:bg>
    <p:spTree>
      <p:nvGrpSpPr>
        <p:cNvPr id="934" name="Shape 934"/>
        <p:cNvGrpSpPr/>
        <p:nvPr/>
      </p:nvGrpSpPr>
      <p:grpSpPr>
        <a:xfrm>
          <a:off x="0" y="0"/>
          <a:ext cx="0" cy="0"/>
          <a:chOff x="0" y="0"/>
          <a:chExt cx="0" cy="0"/>
        </a:xfrm>
      </p:grpSpPr>
      <p:sp>
        <p:nvSpPr>
          <p:cNvPr id="935" name="Google Shape;935;p141"/>
          <p:cNvSpPr/>
          <p:nvPr/>
        </p:nvSpPr>
        <p:spPr>
          <a:xfrm rot="10800000">
            <a:off x="0"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36" name="Google Shape;936;p141"/>
          <p:cNvSpPr/>
          <p:nvPr/>
        </p:nvSpPr>
        <p:spPr>
          <a:xfrm rot="10800000">
            <a:off x="-8909"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1000">
                <a:schemeClr val="accent3"/>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37" name="Google Shape;937;p141"/>
          <p:cNvSpPr/>
          <p:nvPr/>
        </p:nvSpPr>
        <p:spPr>
          <a:xfrm rot="10800000">
            <a:off x="10" y="3749372"/>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38" name="Google Shape;938;p141"/>
          <p:cNvSpPr txBox="1"/>
          <p:nvPr>
            <p:ph idx="12" type="sldNum"/>
          </p:nvPr>
        </p:nvSpPr>
        <p:spPr>
          <a:xfrm>
            <a:off x="8480584" y="4749851"/>
            <a:ext cx="548700" cy="3936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9pPr>
          </a:lstStyle>
          <a:p>
            <a:pPr indent="0" lvl="0" marL="0" rtl="0" algn="r">
              <a:spcBef>
                <a:spcPts val="0"/>
              </a:spcBef>
              <a:spcAft>
                <a:spcPts val="0"/>
              </a:spcAft>
              <a:buNone/>
            </a:pPr>
            <a:fld id="{00000000-1234-1234-1234-123412341234}" type="slidenum">
              <a:rPr lang="en-US"/>
              <a:t>‹#›</a:t>
            </a:fld>
            <a:endParaRPr/>
          </a:p>
        </p:txBody>
      </p:sp>
      <p:sp>
        <p:nvSpPr>
          <p:cNvPr id="939" name="Google Shape;939;p141"/>
          <p:cNvSpPr/>
          <p:nvPr/>
        </p:nvSpPr>
        <p:spPr>
          <a:xfrm rot="10800000">
            <a:off x="10"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940" name="Google Shape;940;p141"/>
          <p:cNvPicPr preferRelativeResize="0"/>
          <p:nvPr/>
        </p:nvPicPr>
        <p:blipFill rotWithShape="1">
          <a:blip r:embed="rId2">
            <a:alphaModFix/>
          </a:blip>
          <a:srcRect b="0" l="0" r="0" t="0"/>
          <a:stretch/>
        </p:blipFill>
        <p:spPr>
          <a:xfrm>
            <a:off x="64560" y="4542418"/>
            <a:ext cx="527316" cy="548639"/>
          </a:xfrm>
          <a:prstGeom prst="rect">
            <a:avLst/>
          </a:prstGeom>
          <a:noFill/>
          <a:ln>
            <a:noFill/>
          </a:ln>
        </p:spPr>
      </p:pic>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4">
    <p:bg>
      <p:bgPr>
        <a:solidFill>
          <a:schemeClr val="lt1"/>
        </a:solidFill>
      </p:bgPr>
    </p:bg>
    <p:spTree>
      <p:nvGrpSpPr>
        <p:cNvPr id="941" name="Shape 941"/>
        <p:cNvGrpSpPr/>
        <p:nvPr/>
      </p:nvGrpSpPr>
      <p:grpSpPr>
        <a:xfrm>
          <a:off x="0" y="0"/>
          <a:ext cx="0" cy="0"/>
          <a:chOff x="0" y="0"/>
          <a:chExt cx="0" cy="0"/>
        </a:xfrm>
      </p:grpSpPr>
      <p:grpSp>
        <p:nvGrpSpPr>
          <p:cNvPr id="942" name="Google Shape;942;p142"/>
          <p:cNvGrpSpPr/>
          <p:nvPr/>
        </p:nvGrpSpPr>
        <p:grpSpPr>
          <a:xfrm>
            <a:off x="7216998" y="-19682"/>
            <a:ext cx="1927002" cy="5163084"/>
            <a:chOff x="7216998" y="-19682"/>
            <a:chExt cx="1927002" cy="5163084"/>
          </a:xfrm>
        </p:grpSpPr>
        <p:sp>
          <p:nvSpPr>
            <p:cNvPr id="943" name="Google Shape;943;p142"/>
            <p:cNvSpPr/>
            <p:nvPr/>
          </p:nvSpPr>
          <p:spPr>
            <a:xfrm>
              <a:off x="7216998" y="-98"/>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4"/>
                </a:gs>
                <a:gs pos="100000">
                  <a:schemeClr val="accent4"/>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44" name="Google Shape;944;p142"/>
            <p:cNvSpPr/>
            <p:nvPr/>
          </p:nvSpPr>
          <p:spPr>
            <a:xfrm>
              <a:off x="7366588" y="-19682"/>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2"/>
                </a:gs>
                <a:gs pos="80000">
                  <a:schemeClr val="accent4"/>
                </a:gs>
                <a:gs pos="100000">
                  <a:schemeClr val="accent4"/>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45" name="Google Shape;945;p142"/>
            <p:cNvSpPr/>
            <p:nvPr/>
          </p:nvSpPr>
          <p:spPr>
            <a:xfrm>
              <a:off x="7765448" y="-19682"/>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id="946" name="Google Shape;946;p142"/>
          <p:cNvPicPr preferRelativeResize="0"/>
          <p:nvPr/>
        </p:nvPicPr>
        <p:blipFill rotWithShape="1">
          <a:blip r:embed="rId2">
            <a:alphaModFix/>
          </a:blip>
          <a:srcRect b="0" l="0" r="0" t="0"/>
          <a:stretch/>
        </p:blipFill>
        <p:spPr>
          <a:xfrm>
            <a:off x="8592031" y="4535491"/>
            <a:ext cx="527316" cy="54863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p:cSld name="1_Title + 1 column 2">
    <p:spTree>
      <p:nvGrpSpPr>
        <p:cNvPr id="101" name="Shape 101"/>
        <p:cNvGrpSpPr/>
        <p:nvPr/>
      </p:nvGrpSpPr>
      <p:grpSpPr>
        <a:xfrm>
          <a:off x="0" y="0"/>
          <a:ext cx="0" cy="0"/>
          <a:chOff x="0" y="0"/>
          <a:chExt cx="0" cy="0"/>
        </a:xfrm>
      </p:grpSpPr>
      <p:grpSp>
        <p:nvGrpSpPr>
          <p:cNvPr id="102" name="Google Shape;102;p15"/>
          <p:cNvGrpSpPr/>
          <p:nvPr/>
        </p:nvGrpSpPr>
        <p:grpSpPr>
          <a:xfrm rot="-5400000">
            <a:off x="3600778" y="-399725"/>
            <a:ext cx="1942446" cy="9144003"/>
            <a:chOff x="-6578" y="0"/>
            <a:chExt cx="1942446" cy="5192038"/>
          </a:xfrm>
        </p:grpSpPr>
        <p:sp>
          <p:nvSpPr>
            <p:cNvPr id="103" name="Google Shape;103;p15"/>
            <p:cNvSpPr/>
            <p:nvPr/>
          </p:nvSpPr>
          <p:spPr>
            <a:xfrm rot="10800000">
              <a:off x="886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4" name="Google Shape;104;p15"/>
            <p:cNvSpPr/>
            <p:nvPr/>
          </p:nvSpPr>
          <p:spPr>
            <a:xfrm rot="10800000">
              <a:off x="-4989" y="0"/>
              <a:ext cx="1777412" cy="5192038"/>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5" name="Google Shape;105;p15"/>
            <p:cNvSpPr/>
            <p:nvPr/>
          </p:nvSpPr>
          <p:spPr>
            <a:xfrm rot="10800000">
              <a:off x="-6578" y="3749420"/>
              <a:ext cx="1378552" cy="1442617"/>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4"/>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106" name="Google Shape;106;p15"/>
          <p:cNvSpPr txBox="1"/>
          <p:nvPr>
            <p:ph type="title"/>
          </p:nvPr>
        </p:nvSpPr>
        <p:spPr>
          <a:xfrm>
            <a:off x="1704160" y="736650"/>
            <a:ext cx="6962100" cy="3963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3200"/>
              <a:buNone/>
              <a:defRPr>
                <a:latin typeface="Arial Black"/>
                <a:ea typeface="Arial Black"/>
                <a:cs typeface="Arial Black"/>
                <a:sym typeface="Arial Black"/>
              </a:defRPr>
            </a:lvl1pPr>
            <a:lvl2pPr lvl="1" algn="l">
              <a:lnSpc>
                <a:spcPct val="90000"/>
              </a:lnSpc>
              <a:spcBef>
                <a:spcPts val="0"/>
              </a:spcBef>
              <a:spcAft>
                <a:spcPts val="0"/>
              </a:spcAft>
              <a:buSzPts val="3200"/>
              <a:buNone/>
              <a:defRPr/>
            </a:lvl2pPr>
            <a:lvl3pPr lvl="2" algn="l">
              <a:lnSpc>
                <a:spcPct val="90000"/>
              </a:lnSpc>
              <a:spcBef>
                <a:spcPts val="0"/>
              </a:spcBef>
              <a:spcAft>
                <a:spcPts val="0"/>
              </a:spcAft>
              <a:buSzPts val="3200"/>
              <a:buNone/>
              <a:defRPr/>
            </a:lvl3pPr>
            <a:lvl4pPr lvl="3" algn="l">
              <a:lnSpc>
                <a:spcPct val="90000"/>
              </a:lnSpc>
              <a:spcBef>
                <a:spcPts val="0"/>
              </a:spcBef>
              <a:spcAft>
                <a:spcPts val="0"/>
              </a:spcAft>
              <a:buSzPts val="3200"/>
              <a:buNone/>
              <a:defRPr/>
            </a:lvl4pPr>
            <a:lvl5pPr lvl="4" algn="l">
              <a:lnSpc>
                <a:spcPct val="90000"/>
              </a:lnSpc>
              <a:spcBef>
                <a:spcPts val="0"/>
              </a:spcBef>
              <a:spcAft>
                <a:spcPts val="0"/>
              </a:spcAft>
              <a:buSzPts val="3200"/>
              <a:buNone/>
              <a:defRPr/>
            </a:lvl5pPr>
            <a:lvl6pPr lvl="5" algn="l">
              <a:lnSpc>
                <a:spcPct val="90000"/>
              </a:lnSpc>
              <a:spcBef>
                <a:spcPts val="0"/>
              </a:spcBef>
              <a:spcAft>
                <a:spcPts val="0"/>
              </a:spcAft>
              <a:buSzPts val="3200"/>
              <a:buNone/>
              <a:defRPr/>
            </a:lvl6pPr>
            <a:lvl7pPr lvl="6" algn="l">
              <a:lnSpc>
                <a:spcPct val="90000"/>
              </a:lnSpc>
              <a:spcBef>
                <a:spcPts val="0"/>
              </a:spcBef>
              <a:spcAft>
                <a:spcPts val="0"/>
              </a:spcAft>
              <a:buSzPts val="3200"/>
              <a:buNone/>
              <a:defRPr/>
            </a:lvl7pPr>
            <a:lvl8pPr lvl="7" algn="l">
              <a:lnSpc>
                <a:spcPct val="90000"/>
              </a:lnSpc>
              <a:spcBef>
                <a:spcPts val="0"/>
              </a:spcBef>
              <a:spcAft>
                <a:spcPts val="0"/>
              </a:spcAft>
              <a:buSzPts val="3200"/>
              <a:buNone/>
              <a:defRPr/>
            </a:lvl8pPr>
            <a:lvl9pPr lvl="8" algn="l">
              <a:lnSpc>
                <a:spcPct val="90000"/>
              </a:lnSpc>
              <a:spcBef>
                <a:spcPts val="0"/>
              </a:spcBef>
              <a:spcAft>
                <a:spcPts val="0"/>
              </a:spcAft>
              <a:buSzPts val="3200"/>
              <a:buNone/>
              <a:defRPr/>
            </a:lvl9pPr>
          </a:lstStyle>
          <a:p/>
        </p:txBody>
      </p:sp>
      <p:sp>
        <p:nvSpPr>
          <p:cNvPr id="107" name="Google Shape;107;p15"/>
          <p:cNvSpPr txBox="1"/>
          <p:nvPr>
            <p:ph idx="1" type="body"/>
          </p:nvPr>
        </p:nvSpPr>
        <p:spPr>
          <a:xfrm>
            <a:off x="1387418" y="1395449"/>
            <a:ext cx="6962100" cy="2895300"/>
          </a:xfrm>
          <a:prstGeom prst="rect">
            <a:avLst/>
          </a:prstGeom>
          <a:noFill/>
          <a:ln>
            <a:noFill/>
          </a:ln>
        </p:spPr>
        <p:txBody>
          <a:bodyPr anchorCtr="0" anchor="t" bIns="0" lIns="0" spcFirstLastPara="1" rIns="0" wrap="square" tIns="0">
            <a:noAutofit/>
          </a:bodyPr>
          <a:lstStyle>
            <a:lvl1pPr indent="-381000" lvl="0" marL="457200" algn="l">
              <a:lnSpc>
                <a:spcPct val="115000"/>
              </a:lnSpc>
              <a:spcBef>
                <a:spcPts val="0"/>
              </a:spcBef>
              <a:spcAft>
                <a:spcPts val="0"/>
              </a:spcAft>
              <a:buSzPts val="2400"/>
              <a:buChar char="●"/>
              <a:defRPr>
                <a:latin typeface="Arial"/>
                <a:ea typeface="Arial"/>
                <a:cs typeface="Arial"/>
                <a:sym typeface="Arial"/>
              </a:defRPr>
            </a:lvl1pPr>
            <a:lvl2pPr indent="-381000" lvl="1" marL="914400" algn="l">
              <a:lnSpc>
                <a:spcPct val="115000"/>
              </a:lnSpc>
              <a:spcBef>
                <a:spcPts val="800"/>
              </a:spcBef>
              <a:spcAft>
                <a:spcPts val="0"/>
              </a:spcAft>
              <a:buSzPts val="2400"/>
              <a:buChar char="○"/>
              <a:defRPr/>
            </a:lvl2pPr>
            <a:lvl3pPr indent="-381000" lvl="2" marL="1371600" algn="l">
              <a:lnSpc>
                <a:spcPct val="115000"/>
              </a:lnSpc>
              <a:spcBef>
                <a:spcPts val="800"/>
              </a:spcBef>
              <a:spcAft>
                <a:spcPts val="0"/>
              </a:spcAft>
              <a:buSzPts val="2400"/>
              <a:buChar char="■"/>
              <a:defRPr/>
            </a:lvl3pPr>
            <a:lvl4pPr indent="-381000" lvl="3" marL="1828800" algn="l">
              <a:lnSpc>
                <a:spcPct val="115000"/>
              </a:lnSpc>
              <a:spcBef>
                <a:spcPts val="800"/>
              </a:spcBef>
              <a:spcAft>
                <a:spcPts val="0"/>
              </a:spcAft>
              <a:buSzPts val="2400"/>
              <a:buChar char="●"/>
              <a:defRPr/>
            </a:lvl4pPr>
            <a:lvl5pPr indent="-381000" lvl="4" marL="2286000" algn="l">
              <a:lnSpc>
                <a:spcPct val="115000"/>
              </a:lnSpc>
              <a:spcBef>
                <a:spcPts val="800"/>
              </a:spcBef>
              <a:spcAft>
                <a:spcPts val="0"/>
              </a:spcAft>
              <a:buSzPts val="2400"/>
              <a:buChar char="○"/>
              <a:defRPr/>
            </a:lvl5pPr>
            <a:lvl6pPr indent="-381000" lvl="5" marL="2743200" algn="l">
              <a:lnSpc>
                <a:spcPct val="115000"/>
              </a:lnSpc>
              <a:spcBef>
                <a:spcPts val="800"/>
              </a:spcBef>
              <a:spcAft>
                <a:spcPts val="0"/>
              </a:spcAft>
              <a:buSzPts val="2400"/>
              <a:buChar char="■"/>
              <a:defRPr/>
            </a:lvl6pPr>
            <a:lvl7pPr indent="-381000" lvl="6" marL="3200400" algn="l">
              <a:lnSpc>
                <a:spcPct val="115000"/>
              </a:lnSpc>
              <a:spcBef>
                <a:spcPts val="800"/>
              </a:spcBef>
              <a:spcAft>
                <a:spcPts val="0"/>
              </a:spcAft>
              <a:buSzPts val="2400"/>
              <a:buChar char="●"/>
              <a:defRPr/>
            </a:lvl7pPr>
            <a:lvl8pPr indent="-381000" lvl="7" marL="3657600" algn="l">
              <a:lnSpc>
                <a:spcPct val="115000"/>
              </a:lnSpc>
              <a:spcBef>
                <a:spcPts val="800"/>
              </a:spcBef>
              <a:spcAft>
                <a:spcPts val="0"/>
              </a:spcAft>
              <a:buSzPts val="2400"/>
              <a:buChar char="○"/>
              <a:defRPr/>
            </a:lvl8pPr>
            <a:lvl9pPr indent="-381000" lvl="8" marL="4114800" algn="l">
              <a:lnSpc>
                <a:spcPct val="115000"/>
              </a:lnSpc>
              <a:spcBef>
                <a:spcPts val="800"/>
              </a:spcBef>
              <a:spcAft>
                <a:spcPts val="800"/>
              </a:spcAft>
              <a:buSzPts val="2400"/>
              <a:buChar char="■"/>
              <a:defRPr/>
            </a:lvl9pPr>
          </a:lstStyle>
          <a:p/>
        </p:txBody>
      </p:sp>
      <p:pic>
        <p:nvPicPr>
          <p:cNvPr id="108" name="Google Shape;108;p15"/>
          <p:cNvPicPr preferRelativeResize="0"/>
          <p:nvPr/>
        </p:nvPicPr>
        <p:blipFill rotWithShape="1">
          <a:blip r:embed="rId2">
            <a:alphaModFix/>
          </a:blip>
          <a:srcRect b="0" l="0" r="0" t="0"/>
          <a:stretch/>
        </p:blipFill>
        <p:spPr>
          <a:xfrm>
            <a:off x="64560" y="4542418"/>
            <a:ext cx="527315" cy="548640"/>
          </a:xfrm>
          <a:prstGeom prst="rect">
            <a:avLst/>
          </a:prstGeom>
          <a:noFill/>
          <a:ln>
            <a:noFill/>
          </a:ln>
        </p:spPr>
      </p:pic>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5">
    <p:bg>
      <p:bgPr>
        <a:solidFill>
          <a:schemeClr val="lt1"/>
        </a:solidFill>
      </p:bgPr>
    </p:bg>
    <p:spTree>
      <p:nvGrpSpPr>
        <p:cNvPr id="947" name="Shape 947"/>
        <p:cNvGrpSpPr/>
        <p:nvPr/>
      </p:nvGrpSpPr>
      <p:grpSpPr>
        <a:xfrm>
          <a:off x="0" y="0"/>
          <a:ext cx="0" cy="0"/>
          <a:chOff x="0" y="0"/>
          <a:chExt cx="0" cy="0"/>
        </a:xfrm>
      </p:grpSpPr>
      <p:sp>
        <p:nvSpPr>
          <p:cNvPr id="948" name="Google Shape;948;p143"/>
          <p:cNvSpPr/>
          <p:nvPr/>
        </p:nvSpPr>
        <p:spPr>
          <a:xfrm rot="10800000">
            <a:off x="0" y="-49"/>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4"/>
              </a:gs>
              <a:gs pos="100000">
                <a:schemeClr val="accent4"/>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49" name="Google Shape;949;p143"/>
          <p:cNvSpPr/>
          <p:nvPr/>
        </p:nvSpPr>
        <p:spPr>
          <a:xfrm rot="10800000">
            <a:off x="-3"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2"/>
              </a:gs>
              <a:gs pos="80000">
                <a:schemeClr val="accent4"/>
              </a:gs>
              <a:gs pos="100000">
                <a:schemeClr val="accent4"/>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50" name="Google Shape;950;p143"/>
          <p:cNvSpPr/>
          <p:nvPr/>
        </p:nvSpPr>
        <p:spPr>
          <a:xfrm rot="10800000">
            <a:off x="-2" y="3749372"/>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51" name="Google Shape;951;p143"/>
          <p:cNvSpPr txBox="1"/>
          <p:nvPr>
            <p:ph idx="12" type="sldNum"/>
          </p:nvPr>
        </p:nvSpPr>
        <p:spPr>
          <a:xfrm>
            <a:off x="8480584" y="4749851"/>
            <a:ext cx="548700" cy="3936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9pPr>
          </a:lstStyle>
          <a:p>
            <a:pPr indent="0" lvl="0" marL="0" rtl="0" algn="r">
              <a:spcBef>
                <a:spcPts val="0"/>
              </a:spcBef>
              <a:spcAft>
                <a:spcPts val="0"/>
              </a:spcAft>
              <a:buNone/>
            </a:pPr>
            <a:fld id="{00000000-1234-1234-1234-123412341234}" type="slidenum">
              <a:rPr lang="en-US"/>
              <a:t>‹#›</a:t>
            </a:fld>
            <a:endParaRPr/>
          </a:p>
        </p:txBody>
      </p:sp>
      <p:sp>
        <p:nvSpPr>
          <p:cNvPr id="952" name="Google Shape;952;p143"/>
          <p:cNvSpPr/>
          <p:nvPr/>
        </p:nvSpPr>
        <p:spPr>
          <a:xfrm rot="10800000">
            <a:off x="10"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953" name="Google Shape;953;p143"/>
          <p:cNvPicPr preferRelativeResize="0"/>
          <p:nvPr/>
        </p:nvPicPr>
        <p:blipFill rotWithShape="1">
          <a:blip r:embed="rId2">
            <a:alphaModFix/>
          </a:blip>
          <a:srcRect b="0" l="0" r="0" t="0"/>
          <a:stretch/>
        </p:blipFill>
        <p:spPr>
          <a:xfrm>
            <a:off x="64560" y="4542418"/>
            <a:ext cx="527316" cy="548639"/>
          </a:xfrm>
          <a:prstGeom prst="rect">
            <a:avLst/>
          </a:prstGeom>
          <a:noFill/>
          <a:ln>
            <a:noFill/>
          </a:ln>
        </p:spPr>
      </p:pic>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1_Title">
    <p:bg>
      <p:bgPr>
        <a:gradFill>
          <a:gsLst>
            <a:gs pos="0">
              <a:schemeClr val="lt1"/>
            </a:gs>
            <a:gs pos="76000">
              <a:srgbClr val="00B0F0"/>
            </a:gs>
            <a:gs pos="100000">
              <a:srgbClr val="00B0F0"/>
            </a:gs>
          </a:gsLst>
          <a:lin ang="0" scaled="0"/>
        </a:gradFill>
      </p:bgPr>
    </p:bg>
    <p:spTree>
      <p:nvGrpSpPr>
        <p:cNvPr id="954" name="Shape 954"/>
        <p:cNvGrpSpPr/>
        <p:nvPr/>
      </p:nvGrpSpPr>
      <p:grpSpPr>
        <a:xfrm>
          <a:off x="0" y="0"/>
          <a:ext cx="0" cy="0"/>
          <a:chOff x="0" y="0"/>
          <a:chExt cx="0" cy="0"/>
        </a:xfrm>
      </p:grpSpPr>
      <p:sp>
        <p:nvSpPr>
          <p:cNvPr id="955" name="Google Shape;955;p144"/>
          <p:cNvSpPr/>
          <p:nvPr/>
        </p:nvSpPr>
        <p:spPr>
          <a:xfrm>
            <a:off x="4745725" y="0"/>
            <a:ext cx="4406366" cy="5143500"/>
          </a:xfrm>
          <a:custGeom>
            <a:rect b="b" l="l" r="r" t="t"/>
            <a:pathLst>
              <a:path extrusionOk="0" h="6858000" w="6228079">
                <a:moveTo>
                  <a:pt x="0" y="0"/>
                </a:moveTo>
                <a:cubicBezTo>
                  <a:pt x="1192022" y="1180275"/>
                  <a:pt x="1930400" y="2817749"/>
                  <a:pt x="1930400" y="4627690"/>
                </a:cubicBezTo>
                <a:cubicBezTo>
                  <a:pt x="1931225" y="5388331"/>
                  <a:pt x="1798574" y="6143219"/>
                  <a:pt x="1538478" y="6858000"/>
                </a:cubicBezTo>
                <a:lnTo>
                  <a:pt x="6228080" y="6858000"/>
                </a:lnTo>
                <a:lnTo>
                  <a:pt x="6228080" y="0"/>
                </a:ln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56" name="Google Shape;956;p144"/>
          <p:cNvSpPr/>
          <p:nvPr/>
        </p:nvSpPr>
        <p:spPr>
          <a:xfrm>
            <a:off x="4907910" y="0"/>
            <a:ext cx="4243868" cy="5143500"/>
          </a:xfrm>
          <a:custGeom>
            <a:rect b="b" l="l" r="r" t="t"/>
            <a:pathLst>
              <a:path extrusionOk="0" h="6858000" w="5998400">
                <a:moveTo>
                  <a:pt x="2752407" y="0"/>
                </a:moveTo>
                <a:cubicBezTo>
                  <a:pt x="2856294" y="466997"/>
                  <a:pt x="2908554" y="943991"/>
                  <a:pt x="2908300" y="1422400"/>
                </a:cubicBezTo>
                <a:cubicBezTo>
                  <a:pt x="2908300" y="3686239"/>
                  <a:pt x="1753171" y="5680139"/>
                  <a:pt x="0" y="6847206"/>
                </a:cubicBezTo>
                <a:lnTo>
                  <a:pt x="0" y="6858000"/>
                </a:lnTo>
                <a:lnTo>
                  <a:pt x="5998401" y="6858000"/>
                </a:lnTo>
                <a:lnTo>
                  <a:pt x="5998401" y="0"/>
                </a:ln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57" name="Google Shape;957;p144"/>
          <p:cNvSpPr/>
          <p:nvPr/>
        </p:nvSpPr>
        <p:spPr>
          <a:xfrm>
            <a:off x="6451122" y="0"/>
            <a:ext cx="2697686" cy="3605879"/>
          </a:xfrm>
          <a:custGeom>
            <a:rect b="b" l="l" r="r" t="t"/>
            <a:pathLst>
              <a:path extrusionOk="0" h="4807839" w="3812984">
                <a:moveTo>
                  <a:pt x="3812984" y="4807839"/>
                </a:moveTo>
                <a:lnTo>
                  <a:pt x="3812984" y="0"/>
                </a:lnTo>
                <a:lnTo>
                  <a:pt x="0" y="0"/>
                </a:lnTo>
                <a:cubicBezTo>
                  <a:pt x="1961959" y="853313"/>
                  <a:pt x="3421634" y="2644648"/>
                  <a:pt x="3812984" y="4807839"/>
                </a:cubicBezTo>
                <a:close/>
              </a:path>
            </a:pathLst>
          </a:custGeom>
          <a:gradFill>
            <a:gsLst>
              <a:gs pos="0">
                <a:schemeClr val="accent4"/>
              </a:gs>
              <a:gs pos="100000">
                <a:schemeClr val="accent4"/>
              </a:gs>
            </a:gsLst>
            <a:lin ang="5400012" scaled="0"/>
          </a:gradFill>
          <a:ln>
            <a:noFill/>
          </a:ln>
          <a:effectLst>
            <a:outerShdw blurRad="50800" rotWithShape="0" algn="tr" dir="8100000" dist="38100">
              <a:srgbClr val="000000">
                <a:alpha val="2471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958" name="Google Shape;958;p144"/>
          <p:cNvPicPr preferRelativeResize="0"/>
          <p:nvPr/>
        </p:nvPicPr>
        <p:blipFill rotWithShape="1">
          <a:blip r:embed="rId2">
            <a:alphaModFix/>
          </a:blip>
          <a:srcRect b="0" l="0" r="0" t="0"/>
          <a:stretch/>
        </p:blipFill>
        <p:spPr>
          <a:xfrm>
            <a:off x="8592031" y="4535491"/>
            <a:ext cx="527316" cy="548639"/>
          </a:xfrm>
          <a:prstGeom prst="rect">
            <a:avLst/>
          </a:prstGeom>
          <a:noFill/>
          <a:ln>
            <a:noFill/>
          </a:ln>
        </p:spPr>
      </p:pic>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bg>
      <p:bgPr>
        <a:gradFill>
          <a:gsLst>
            <a:gs pos="0">
              <a:schemeClr val="lt1"/>
            </a:gs>
            <a:gs pos="64000">
              <a:schemeClr val="accent2"/>
            </a:gs>
            <a:gs pos="100000">
              <a:schemeClr val="accent2"/>
            </a:gs>
          </a:gsLst>
          <a:lin ang="0" scaled="0"/>
        </a:gradFill>
      </p:bgPr>
    </p:bg>
    <p:spTree>
      <p:nvGrpSpPr>
        <p:cNvPr id="959" name="Shape 959"/>
        <p:cNvGrpSpPr/>
        <p:nvPr/>
      </p:nvGrpSpPr>
      <p:grpSpPr>
        <a:xfrm>
          <a:off x="0" y="0"/>
          <a:ext cx="0" cy="0"/>
          <a:chOff x="0" y="0"/>
          <a:chExt cx="0" cy="0"/>
        </a:xfrm>
      </p:grpSpPr>
      <p:sp>
        <p:nvSpPr>
          <p:cNvPr id="960" name="Google Shape;960;p145"/>
          <p:cNvSpPr/>
          <p:nvPr/>
        </p:nvSpPr>
        <p:spPr>
          <a:xfrm>
            <a:off x="4745725" y="0"/>
            <a:ext cx="4406366" cy="5143500"/>
          </a:xfrm>
          <a:custGeom>
            <a:rect b="b" l="l" r="r" t="t"/>
            <a:pathLst>
              <a:path extrusionOk="0" h="6858000" w="6228079">
                <a:moveTo>
                  <a:pt x="0" y="0"/>
                </a:moveTo>
                <a:cubicBezTo>
                  <a:pt x="1192022" y="1180275"/>
                  <a:pt x="1930400" y="2817749"/>
                  <a:pt x="1930400" y="4627690"/>
                </a:cubicBezTo>
                <a:cubicBezTo>
                  <a:pt x="1931225" y="5388331"/>
                  <a:pt x="1798574" y="6143219"/>
                  <a:pt x="1538478" y="6858000"/>
                </a:cubicBezTo>
                <a:lnTo>
                  <a:pt x="6228080" y="6858000"/>
                </a:lnTo>
                <a:lnTo>
                  <a:pt x="6228080" y="0"/>
                </a:lnTo>
                <a:close/>
              </a:path>
            </a:pathLst>
          </a:custGeom>
          <a:gradFill>
            <a:gsLst>
              <a:gs pos="0">
                <a:schemeClr val="accent1"/>
              </a:gs>
              <a:gs pos="100000">
                <a:schemeClr val="accent2"/>
              </a:gs>
            </a:gsLst>
            <a:lin ang="5400012" scaled="0"/>
          </a:gradFill>
          <a:ln>
            <a:noFill/>
          </a:ln>
          <a:effectLst>
            <a:outerShdw blurRad="571500" rotWithShape="0" algn="bl" dir="10800000" dist="19050">
              <a:schemeClr val="dk1">
                <a:alpha val="3490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61" name="Google Shape;961;p145"/>
          <p:cNvSpPr/>
          <p:nvPr/>
        </p:nvSpPr>
        <p:spPr>
          <a:xfrm>
            <a:off x="4907910" y="0"/>
            <a:ext cx="4243868" cy="5143500"/>
          </a:xfrm>
          <a:custGeom>
            <a:rect b="b" l="l" r="r" t="t"/>
            <a:pathLst>
              <a:path extrusionOk="0" h="6858000" w="5998400">
                <a:moveTo>
                  <a:pt x="2752407" y="0"/>
                </a:moveTo>
                <a:cubicBezTo>
                  <a:pt x="2856294" y="466997"/>
                  <a:pt x="2908554" y="943991"/>
                  <a:pt x="2908300" y="1422400"/>
                </a:cubicBezTo>
                <a:cubicBezTo>
                  <a:pt x="2908300" y="3686239"/>
                  <a:pt x="1753171" y="5680139"/>
                  <a:pt x="0" y="6847206"/>
                </a:cubicBezTo>
                <a:lnTo>
                  <a:pt x="0" y="6858000"/>
                </a:lnTo>
                <a:lnTo>
                  <a:pt x="5998401" y="6858000"/>
                </a:lnTo>
                <a:lnTo>
                  <a:pt x="5998401" y="0"/>
                </a:lnTo>
                <a:close/>
              </a:path>
            </a:pathLst>
          </a:custGeom>
          <a:gradFill>
            <a:gsLst>
              <a:gs pos="0">
                <a:schemeClr val="accent3"/>
              </a:gs>
              <a:gs pos="19000">
                <a:schemeClr val="accent3"/>
              </a:gs>
              <a:gs pos="100000">
                <a:schemeClr val="accent2"/>
              </a:gs>
            </a:gsLst>
            <a:lin ang="5400012" scaled="0"/>
          </a:gradFill>
          <a:ln>
            <a:noFill/>
          </a:ln>
          <a:effectLst>
            <a:outerShdw blurRad="571500" rotWithShape="0" algn="bl" dir="10800000" dist="19050">
              <a:schemeClr val="dk1">
                <a:alpha val="2980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62" name="Google Shape;962;p145"/>
          <p:cNvSpPr/>
          <p:nvPr/>
        </p:nvSpPr>
        <p:spPr>
          <a:xfrm>
            <a:off x="6451122" y="0"/>
            <a:ext cx="2697686" cy="3605879"/>
          </a:xfrm>
          <a:custGeom>
            <a:rect b="b" l="l" r="r" t="t"/>
            <a:pathLst>
              <a:path extrusionOk="0" h="4807839" w="3812984">
                <a:moveTo>
                  <a:pt x="3812984" y="4807839"/>
                </a:moveTo>
                <a:lnTo>
                  <a:pt x="3812984" y="0"/>
                </a:lnTo>
                <a:lnTo>
                  <a:pt x="0" y="0"/>
                </a:lnTo>
                <a:cubicBezTo>
                  <a:pt x="1961959" y="853313"/>
                  <a:pt x="3421634" y="2644648"/>
                  <a:pt x="3812984" y="4807839"/>
                </a:cubicBezTo>
                <a:close/>
              </a:path>
            </a:pathLst>
          </a:custGeom>
          <a:gradFill>
            <a:gsLst>
              <a:gs pos="0">
                <a:schemeClr val="accent4"/>
              </a:gs>
              <a:gs pos="67000">
                <a:schemeClr val="accent2"/>
              </a:gs>
              <a:gs pos="100000">
                <a:schemeClr val="accent2"/>
              </a:gs>
            </a:gsLst>
            <a:lin ang="5400012" scaled="0"/>
          </a:gradFill>
          <a:ln>
            <a:noFill/>
          </a:ln>
          <a:effectLst>
            <a:outerShdw blurRad="571500" rotWithShape="0" algn="bl" dir="10800000" dist="19050">
              <a:schemeClr val="dk1">
                <a:alpha val="2980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963" name="Google Shape;963;p145"/>
          <p:cNvPicPr preferRelativeResize="0"/>
          <p:nvPr/>
        </p:nvPicPr>
        <p:blipFill rotWithShape="1">
          <a:blip r:embed="rId2">
            <a:alphaModFix/>
          </a:blip>
          <a:srcRect b="0" l="0" r="0" t="0"/>
          <a:stretch/>
        </p:blipFill>
        <p:spPr>
          <a:xfrm>
            <a:off x="694246" y="1340355"/>
            <a:ext cx="4264162" cy="2767591"/>
          </a:xfrm>
          <a:prstGeom prst="rect">
            <a:avLst/>
          </a:prstGeom>
          <a:noFill/>
          <a:ln>
            <a:noFill/>
          </a:ln>
        </p:spPr>
      </p:pic>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1_Subtitle">
    <p:bg>
      <p:bgPr>
        <a:gradFill>
          <a:gsLst>
            <a:gs pos="0">
              <a:schemeClr val="lt1"/>
            </a:gs>
            <a:gs pos="64000">
              <a:schemeClr val="accent2"/>
            </a:gs>
            <a:gs pos="100000">
              <a:schemeClr val="accent2"/>
            </a:gs>
          </a:gsLst>
          <a:lin ang="0" scaled="0"/>
        </a:gradFill>
      </p:bgPr>
    </p:bg>
    <p:spTree>
      <p:nvGrpSpPr>
        <p:cNvPr id="964" name="Shape 964"/>
        <p:cNvGrpSpPr/>
        <p:nvPr/>
      </p:nvGrpSpPr>
      <p:grpSpPr>
        <a:xfrm>
          <a:off x="0" y="0"/>
          <a:ext cx="0" cy="0"/>
          <a:chOff x="0" y="0"/>
          <a:chExt cx="0" cy="0"/>
        </a:xfrm>
      </p:grpSpPr>
      <p:sp>
        <p:nvSpPr>
          <p:cNvPr id="965" name="Google Shape;965;p146"/>
          <p:cNvSpPr/>
          <p:nvPr/>
        </p:nvSpPr>
        <p:spPr>
          <a:xfrm>
            <a:off x="4745725" y="0"/>
            <a:ext cx="4406366" cy="5143500"/>
          </a:xfrm>
          <a:custGeom>
            <a:rect b="b" l="l" r="r" t="t"/>
            <a:pathLst>
              <a:path extrusionOk="0" h="6858000" w="6228079">
                <a:moveTo>
                  <a:pt x="0" y="0"/>
                </a:moveTo>
                <a:cubicBezTo>
                  <a:pt x="1192022" y="1180275"/>
                  <a:pt x="1930400" y="2817749"/>
                  <a:pt x="1930400" y="4627690"/>
                </a:cubicBezTo>
                <a:cubicBezTo>
                  <a:pt x="1931225" y="5388331"/>
                  <a:pt x="1798574" y="6143219"/>
                  <a:pt x="1538478" y="6858000"/>
                </a:cubicBezTo>
                <a:lnTo>
                  <a:pt x="6228080" y="6858000"/>
                </a:lnTo>
                <a:lnTo>
                  <a:pt x="6228080" y="0"/>
                </a:lnTo>
                <a:close/>
              </a:path>
            </a:pathLst>
          </a:custGeom>
          <a:gradFill>
            <a:gsLst>
              <a:gs pos="0">
                <a:schemeClr val="accent1"/>
              </a:gs>
              <a:gs pos="100000">
                <a:schemeClr val="accent2"/>
              </a:gs>
            </a:gsLst>
            <a:lin ang="5400012" scaled="0"/>
          </a:gradFill>
          <a:ln>
            <a:noFill/>
          </a:ln>
          <a:effectLst>
            <a:outerShdw blurRad="571500" rotWithShape="0" algn="bl" dir="10800000" dist="19050">
              <a:schemeClr val="dk1">
                <a:alpha val="3490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66" name="Google Shape;966;p146"/>
          <p:cNvSpPr/>
          <p:nvPr/>
        </p:nvSpPr>
        <p:spPr>
          <a:xfrm>
            <a:off x="4907910" y="0"/>
            <a:ext cx="4243868" cy="5143500"/>
          </a:xfrm>
          <a:custGeom>
            <a:rect b="b" l="l" r="r" t="t"/>
            <a:pathLst>
              <a:path extrusionOk="0" h="6858000" w="5998400">
                <a:moveTo>
                  <a:pt x="2752407" y="0"/>
                </a:moveTo>
                <a:cubicBezTo>
                  <a:pt x="2856294" y="466997"/>
                  <a:pt x="2908554" y="943991"/>
                  <a:pt x="2908300" y="1422400"/>
                </a:cubicBezTo>
                <a:cubicBezTo>
                  <a:pt x="2908300" y="3686239"/>
                  <a:pt x="1753171" y="5680139"/>
                  <a:pt x="0" y="6847206"/>
                </a:cubicBezTo>
                <a:lnTo>
                  <a:pt x="0" y="6858000"/>
                </a:lnTo>
                <a:lnTo>
                  <a:pt x="5998401" y="6858000"/>
                </a:lnTo>
                <a:lnTo>
                  <a:pt x="5998401" y="0"/>
                </a:lnTo>
                <a:close/>
              </a:path>
            </a:pathLst>
          </a:custGeom>
          <a:gradFill>
            <a:gsLst>
              <a:gs pos="0">
                <a:schemeClr val="accent3"/>
              </a:gs>
              <a:gs pos="19000">
                <a:schemeClr val="accent3"/>
              </a:gs>
              <a:gs pos="100000">
                <a:schemeClr val="accent2"/>
              </a:gs>
            </a:gsLst>
            <a:lin ang="5400012" scaled="0"/>
          </a:gradFill>
          <a:ln>
            <a:noFill/>
          </a:ln>
          <a:effectLst>
            <a:outerShdw blurRad="571500" rotWithShape="0" algn="bl" dir="10800000" dist="19050">
              <a:schemeClr val="dk1">
                <a:alpha val="2980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67" name="Google Shape;967;p146"/>
          <p:cNvSpPr/>
          <p:nvPr/>
        </p:nvSpPr>
        <p:spPr>
          <a:xfrm>
            <a:off x="6451122" y="0"/>
            <a:ext cx="2697686" cy="3605879"/>
          </a:xfrm>
          <a:custGeom>
            <a:rect b="b" l="l" r="r" t="t"/>
            <a:pathLst>
              <a:path extrusionOk="0" h="4807839" w="3812984">
                <a:moveTo>
                  <a:pt x="3812984" y="4807839"/>
                </a:moveTo>
                <a:lnTo>
                  <a:pt x="3812984" y="0"/>
                </a:lnTo>
                <a:lnTo>
                  <a:pt x="0" y="0"/>
                </a:lnTo>
                <a:cubicBezTo>
                  <a:pt x="1961959" y="853313"/>
                  <a:pt x="3421634" y="2644648"/>
                  <a:pt x="3812984" y="4807839"/>
                </a:cubicBezTo>
                <a:close/>
              </a:path>
            </a:pathLst>
          </a:custGeom>
          <a:gradFill>
            <a:gsLst>
              <a:gs pos="0">
                <a:schemeClr val="accent4"/>
              </a:gs>
              <a:gs pos="67000">
                <a:schemeClr val="accent2"/>
              </a:gs>
              <a:gs pos="100000">
                <a:schemeClr val="accent2"/>
              </a:gs>
            </a:gsLst>
            <a:lin ang="5400012" scaled="0"/>
          </a:gradFill>
          <a:ln>
            <a:noFill/>
          </a:ln>
          <a:effectLst>
            <a:outerShdw blurRad="571500" rotWithShape="0" algn="bl" dir="10800000" dist="19050">
              <a:schemeClr val="dk1">
                <a:alpha val="2980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968" name="Google Shape;968;p146"/>
          <p:cNvPicPr preferRelativeResize="0"/>
          <p:nvPr/>
        </p:nvPicPr>
        <p:blipFill rotWithShape="1">
          <a:blip r:embed="rId2">
            <a:alphaModFix/>
          </a:blip>
          <a:srcRect b="0" l="0" r="0" t="0"/>
          <a:stretch/>
        </p:blipFill>
        <p:spPr>
          <a:xfrm>
            <a:off x="8592031" y="4535491"/>
            <a:ext cx="527316" cy="548639"/>
          </a:xfrm>
          <a:prstGeom prst="rect">
            <a:avLst/>
          </a:prstGeom>
          <a:noFill/>
          <a:ln>
            <a:noFill/>
          </a:ln>
        </p:spPr>
      </p:pic>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969" name="Shape 969"/>
        <p:cNvGrpSpPr/>
        <p:nvPr/>
      </p:nvGrpSpPr>
      <p:grpSpPr>
        <a:xfrm>
          <a:off x="0" y="0"/>
          <a:ext cx="0" cy="0"/>
          <a:chOff x="0" y="0"/>
          <a:chExt cx="0" cy="0"/>
        </a:xfrm>
      </p:grpSpPr>
      <p:sp>
        <p:nvSpPr>
          <p:cNvPr id="970" name="Google Shape;970;p147"/>
          <p:cNvSpPr txBox="1"/>
          <p:nvPr>
            <p:ph idx="1" type="body"/>
          </p:nvPr>
        </p:nvSpPr>
        <p:spPr>
          <a:xfrm>
            <a:off x="1777400" y="2161800"/>
            <a:ext cx="5589300" cy="819900"/>
          </a:xfrm>
          <a:prstGeom prst="rect">
            <a:avLst/>
          </a:prstGeom>
          <a:noFill/>
          <a:ln>
            <a:noFill/>
          </a:ln>
        </p:spPr>
        <p:txBody>
          <a:bodyPr anchorCtr="0" anchor="ctr" bIns="0" lIns="0" spcFirstLastPara="1" rIns="0" wrap="square" tIns="0">
            <a:noAutofit/>
          </a:bodyPr>
          <a:lstStyle>
            <a:lvl1pPr indent="-406400" lvl="0" marL="457200" algn="ctr">
              <a:lnSpc>
                <a:spcPct val="115000"/>
              </a:lnSpc>
              <a:spcBef>
                <a:spcPts val="0"/>
              </a:spcBef>
              <a:spcAft>
                <a:spcPts val="0"/>
              </a:spcAft>
              <a:buSzPts val="2800"/>
              <a:buFont typeface="Fira Sans Medium"/>
              <a:buChar char="●"/>
              <a:defRPr sz="2800">
                <a:latin typeface="Arial Black"/>
                <a:ea typeface="Arial Black"/>
                <a:cs typeface="Arial Black"/>
                <a:sym typeface="Arial Black"/>
              </a:defRPr>
            </a:lvl1pPr>
            <a:lvl2pPr indent="-406400" lvl="1" marL="914400" algn="ctr">
              <a:lnSpc>
                <a:spcPct val="115000"/>
              </a:lnSpc>
              <a:spcBef>
                <a:spcPts val="800"/>
              </a:spcBef>
              <a:spcAft>
                <a:spcPts val="0"/>
              </a:spcAft>
              <a:buSzPts val="2800"/>
              <a:buFont typeface="Fira Sans Medium"/>
              <a:buChar char="○"/>
              <a:defRPr sz="2800">
                <a:latin typeface="Fira Sans Medium"/>
                <a:ea typeface="Fira Sans Medium"/>
                <a:cs typeface="Fira Sans Medium"/>
                <a:sym typeface="Fira Sans Medium"/>
              </a:defRPr>
            </a:lvl2pPr>
            <a:lvl3pPr indent="-406400" lvl="2" marL="1371600" algn="ctr">
              <a:lnSpc>
                <a:spcPct val="115000"/>
              </a:lnSpc>
              <a:spcBef>
                <a:spcPts val="800"/>
              </a:spcBef>
              <a:spcAft>
                <a:spcPts val="0"/>
              </a:spcAft>
              <a:buSzPts val="2800"/>
              <a:buFont typeface="Fira Sans Medium"/>
              <a:buChar char="■"/>
              <a:defRPr sz="2800">
                <a:latin typeface="Fira Sans Medium"/>
                <a:ea typeface="Fira Sans Medium"/>
                <a:cs typeface="Fira Sans Medium"/>
                <a:sym typeface="Fira Sans Medium"/>
              </a:defRPr>
            </a:lvl3pPr>
            <a:lvl4pPr indent="-406400" lvl="3" marL="1828800" algn="ctr">
              <a:lnSpc>
                <a:spcPct val="115000"/>
              </a:lnSpc>
              <a:spcBef>
                <a:spcPts val="800"/>
              </a:spcBef>
              <a:spcAft>
                <a:spcPts val="0"/>
              </a:spcAft>
              <a:buSzPts val="2800"/>
              <a:buFont typeface="Fira Sans Medium"/>
              <a:buChar char="●"/>
              <a:defRPr sz="2800">
                <a:latin typeface="Fira Sans Medium"/>
                <a:ea typeface="Fira Sans Medium"/>
                <a:cs typeface="Fira Sans Medium"/>
                <a:sym typeface="Fira Sans Medium"/>
              </a:defRPr>
            </a:lvl4pPr>
            <a:lvl5pPr indent="-406400" lvl="4" marL="2286000" algn="ctr">
              <a:lnSpc>
                <a:spcPct val="115000"/>
              </a:lnSpc>
              <a:spcBef>
                <a:spcPts val="800"/>
              </a:spcBef>
              <a:spcAft>
                <a:spcPts val="0"/>
              </a:spcAft>
              <a:buSzPts val="2800"/>
              <a:buFont typeface="Fira Sans Medium"/>
              <a:buChar char="○"/>
              <a:defRPr sz="2800">
                <a:latin typeface="Fira Sans Medium"/>
                <a:ea typeface="Fira Sans Medium"/>
                <a:cs typeface="Fira Sans Medium"/>
                <a:sym typeface="Fira Sans Medium"/>
              </a:defRPr>
            </a:lvl5pPr>
            <a:lvl6pPr indent="-406400" lvl="5" marL="2743200" algn="ctr">
              <a:lnSpc>
                <a:spcPct val="115000"/>
              </a:lnSpc>
              <a:spcBef>
                <a:spcPts val="800"/>
              </a:spcBef>
              <a:spcAft>
                <a:spcPts val="0"/>
              </a:spcAft>
              <a:buSzPts val="2800"/>
              <a:buFont typeface="Fira Sans Medium"/>
              <a:buChar char="■"/>
              <a:defRPr sz="2800">
                <a:latin typeface="Fira Sans Medium"/>
                <a:ea typeface="Fira Sans Medium"/>
                <a:cs typeface="Fira Sans Medium"/>
                <a:sym typeface="Fira Sans Medium"/>
              </a:defRPr>
            </a:lvl6pPr>
            <a:lvl7pPr indent="-406400" lvl="6" marL="3200400" algn="ctr">
              <a:lnSpc>
                <a:spcPct val="115000"/>
              </a:lnSpc>
              <a:spcBef>
                <a:spcPts val="800"/>
              </a:spcBef>
              <a:spcAft>
                <a:spcPts val="0"/>
              </a:spcAft>
              <a:buSzPts val="2800"/>
              <a:buFont typeface="Fira Sans Medium"/>
              <a:buChar char="●"/>
              <a:defRPr sz="2800">
                <a:latin typeface="Fira Sans Medium"/>
                <a:ea typeface="Fira Sans Medium"/>
                <a:cs typeface="Fira Sans Medium"/>
                <a:sym typeface="Fira Sans Medium"/>
              </a:defRPr>
            </a:lvl7pPr>
            <a:lvl8pPr indent="-406400" lvl="7" marL="3657600" algn="ctr">
              <a:lnSpc>
                <a:spcPct val="115000"/>
              </a:lnSpc>
              <a:spcBef>
                <a:spcPts val="800"/>
              </a:spcBef>
              <a:spcAft>
                <a:spcPts val="0"/>
              </a:spcAft>
              <a:buSzPts val="2800"/>
              <a:buFont typeface="Fira Sans Medium"/>
              <a:buChar char="○"/>
              <a:defRPr sz="2800">
                <a:latin typeface="Fira Sans Medium"/>
                <a:ea typeface="Fira Sans Medium"/>
                <a:cs typeface="Fira Sans Medium"/>
                <a:sym typeface="Fira Sans Medium"/>
              </a:defRPr>
            </a:lvl8pPr>
            <a:lvl9pPr indent="-406400" lvl="8" marL="4114800" algn="ctr">
              <a:lnSpc>
                <a:spcPct val="115000"/>
              </a:lnSpc>
              <a:spcBef>
                <a:spcPts val="800"/>
              </a:spcBef>
              <a:spcAft>
                <a:spcPts val="800"/>
              </a:spcAft>
              <a:buSzPts val="2800"/>
              <a:buFont typeface="Fira Sans Medium"/>
              <a:buChar char="■"/>
              <a:defRPr sz="2800">
                <a:latin typeface="Fira Sans Medium"/>
                <a:ea typeface="Fira Sans Medium"/>
                <a:cs typeface="Fira Sans Medium"/>
                <a:sym typeface="Fira Sans Medium"/>
              </a:defRPr>
            </a:lvl9pPr>
          </a:lstStyle>
          <a:p/>
        </p:txBody>
      </p:sp>
      <p:sp>
        <p:nvSpPr>
          <p:cNvPr id="971" name="Google Shape;971;p147"/>
          <p:cNvSpPr txBox="1"/>
          <p:nvPr>
            <p:ph idx="12" type="sldNum"/>
          </p:nvPr>
        </p:nvSpPr>
        <p:spPr>
          <a:xfrm>
            <a:off x="8480584" y="4749851"/>
            <a:ext cx="548700" cy="3936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9pPr>
          </a:lstStyle>
          <a:p>
            <a:pPr indent="0" lvl="0" marL="0" rtl="0" algn="r">
              <a:spcBef>
                <a:spcPts val="0"/>
              </a:spcBef>
              <a:spcAft>
                <a:spcPts val="0"/>
              </a:spcAft>
              <a:buNone/>
            </a:pPr>
            <a:fld id="{00000000-1234-1234-1234-123412341234}" type="slidenum">
              <a:rPr lang="en-US"/>
              <a:t>‹#›</a:t>
            </a:fld>
            <a:endParaRPr/>
          </a:p>
        </p:txBody>
      </p:sp>
      <p:sp>
        <p:nvSpPr>
          <p:cNvPr id="972" name="Google Shape;972;p147"/>
          <p:cNvSpPr/>
          <p:nvPr/>
        </p:nvSpPr>
        <p:spPr>
          <a:xfrm>
            <a:off x="7710054" y="0"/>
            <a:ext cx="1432405"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73" name="Google Shape;973;p147"/>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74" name="Google Shape;974;p147"/>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4"/>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75" name="Google Shape;975;p147"/>
          <p:cNvSpPr/>
          <p:nvPr/>
        </p:nvSpPr>
        <p:spPr>
          <a:xfrm rot="10800000">
            <a:off x="-2457" y="0"/>
            <a:ext cx="1381018"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76" name="Google Shape;976;p147"/>
          <p:cNvSpPr/>
          <p:nvPr/>
        </p:nvSpPr>
        <p:spPr>
          <a:xfrm rot="10800000">
            <a:off x="7"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77" name="Google Shape;977;p147"/>
          <p:cNvSpPr/>
          <p:nvPr/>
        </p:nvSpPr>
        <p:spPr>
          <a:xfrm rot="10800000">
            <a:off x="10"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4"/>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978" name="Google Shape;978;p147"/>
          <p:cNvPicPr preferRelativeResize="0"/>
          <p:nvPr/>
        </p:nvPicPr>
        <p:blipFill rotWithShape="1">
          <a:blip r:embed="rId2">
            <a:alphaModFix/>
          </a:blip>
          <a:srcRect b="0" l="0" r="0" t="0"/>
          <a:stretch/>
        </p:blipFill>
        <p:spPr>
          <a:xfrm>
            <a:off x="8592031" y="4535491"/>
            <a:ext cx="527316" cy="548639"/>
          </a:xfrm>
          <a:prstGeom prst="rect">
            <a:avLst/>
          </a:prstGeom>
          <a:noFill/>
          <a:ln>
            <a:noFill/>
          </a:ln>
        </p:spPr>
      </p:pic>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979" name="Shape 979"/>
        <p:cNvGrpSpPr/>
        <p:nvPr/>
      </p:nvGrpSpPr>
      <p:grpSpPr>
        <a:xfrm>
          <a:off x="0" y="0"/>
          <a:ext cx="0" cy="0"/>
          <a:chOff x="0" y="0"/>
          <a:chExt cx="0" cy="0"/>
        </a:xfrm>
      </p:grpSpPr>
      <p:grpSp>
        <p:nvGrpSpPr>
          <p:cNvPr id="980" name="Google Shape;980;p148"/>
          <p:cNvGrpSpPr/>
          <p:nvPr/>
        </p:nvGrpSpPr>
        <p:grpSpPr>
          <a:xfrm rot="5400000">
            <a:off x="3603220" y="-3603438"/>
            <a:ext cx="1942447" cy="9149320"/>
            <a:chOff x="-6578" y="-2897"/>
            <a:chExt cx="1942447" cy="5194935"/>
          </a:xfrm>
        </p:grpSpPr>
        <p:sp>
          <p:nvSpPr>
            <p:cNvPr id="981" name="Google Shape;981;p148"/>
            <p:cNvSpPr/>
            <p:nvPr/>
          </p:nvSpPr>
          <p:spPr>
            <a:xfrm rot="10800000">
              <a:off x="886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82" name="Google Shape;982;p148"/>
            <p:cNvSpPr/>
            <p:nvPr/>
          </p:nvSpPr>
          <p:spPr>
            <a:xfrm rot="10800000">
              <a:off x="-4989" y="-2897"/>
              <a:ext cx="1777412" cy="5194935"/>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83" name="Google Shape;983;p148"/>
            <p:cNvSpPr/>
            <p:nvPr/>
          </p:nvSpPr>
          <p:spPr>
            <a:xfrm rot="10800000">
              <a:off x="-6578" y="3751489"/>
              <a:ext cx="1378553" cy="1440548"/>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4"/>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984" name="Google Shape;984;p148"/>
          <p:cNvSpPr txBox="1"/>
          <p:nvPr>
            <p:ph type="title"/>
          </p:nvPr>
        </p:nvSpPr>
        <p:spPr>
          <a:xfrm>
            <a:off x="1316034" y="1283648"/>
            <a:ext cx="6962100" cy="3963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3200"/>
              <a:buNone/>
              <a:defRPr>
                <a:latin typeface="Arial Black"/>
                <a:ea typeface="Arial Black"/>
                <a:cs typeface="Arial Black"/>
                <a:sym typeface="Arial Black"/>
              </a:defRPr>
            </a:lvl1pPr>
            <a:lvl2pPr lvl="1" algn="l">
              <a:lnSpc>
                <a:spcPct val="90000"/>
              </a:lnSpc>
              <a:spcBef>
                <a:spcPts val="0"/>
              </a:spcBef>
              <a:spcAft>
                <a:spcPts val="0"/>
              </a:spcAft>
              <a:buSzPts val="3200"/>
              <a:buNone/>
              <a:defRPr/>
            </a:lvl2pPr>
            <a:lvl3pPr lvl="2" algn="l">
              <a:lnSpc>
                <a:spcPct val="90000"/>
              </a:lnSpc>
              <a:spcBef>
                <a:spcPts val="0"/>
              </a:spcBef>
              <a:spcAft>
                <a:spcPts val="0"/>
              </a:spcAft>
              <a:buSzPts val="3200"/>
              <a:buNone/>
              <a:defRPr/>
            </a:lvl3pPr>
            <a:lvl4pPr lvl="3" algn="l">
              <a:lnSpc>
                <a:spcPct val="90000"/>
              </a:lnSpc>
              <a:spcBef>
                <a:spcPts val="0"/>
              </a:spcBef>
              <a:spcAft>
                <a:spcPts val="0"/>
              </a:spcAft>
              <a:buSzPts val="3200"/>
              <a:buNone/>
              <a:defRPr/>
            </a:lvl4pPr>
            <a:lvl5pPr lvl="4" algn="l">
              <a:lnSpc>
                <a:spcPct val="90000"/>
              </a:lnSpc>
              <a:spcBef>
                <a:spcPts val="0"/>
              </a:spcBef>
              <a:spcAft>
                <a:spcPts val="0"/>
              </a:spcAft>
              <a:buSzPts val="3200"/>
              <a:buNone/>
              <a:defRPr/>
            </a:lvl5pPr>
            <a:lvl6pPr lvl="5" algn="l">
              <a:lnSpc>
                <a:spcPct val="90000"/>
              </a:lnSpc>
              <a:spcBef>
                <a:spcPts val="0"/>
              </a:spcBef>
              <a:spcAft>
                <a:spcPts val="0"/>
              </a:spcAft>
              <a:buSzPts val="3200"/>
              <a:buNone/>
              <a:defRPr/>
            </a:lvl6pPr>
            <a:lvl7pPr lvl="6" algn="l">
              <a:lnSpc>
                <a:spcPct val="90000"/>
              </a:lnSpc>
              <a:spcBef>
                <a:spcPts val="0"/>
              </a:spcBef>
              <a:spcAft>
                <a:spcPts val="0"/>
              </a:spcAft>
              <a:buSzPts val="3200"/>
              <a:buNone/>
              <a:defRPr/>
            </a:lvl7pPr>
            <a:lvl8pPr lvl="7" algn="l">
              <a:lnSpc>
                <a:spcPct val="90000"/>
              </a:lnSpc>
              <a:spcBef>
                <a:spcPts val="0"/>
              </a:spcBef>
              <a:spcAft>
                <a:spcPts val="0"/>
              </a:spcAft>
              <a:buSzPts val="3200"/>
              <a:buNone/>
              <a:defRPr/>
            </a:lvl8pPr>
            <a:lvl9pPr lvl="8" algn="l">
              <a:lnSpc>
                <a:spcPct val="90000"/>
              </a:lnSpc>
              <a:spcBef>
                <a:spcPts val="0"/>
              </a:spcBef>
              <a:spcAft>
                <a:spcPts val="0"/>
              </a:spcAft>
              <a:buSzPts val="3200"/>
              <a:buNone/>
              <a:defRPr/>
            </a:lvl9pPr>
          </a:lstStyle>
          <a:p/>
        </p:txBody>
      </p:sp>
      <p:sp>
        <p:nvSpPr>
          <p:cNvPr id="985" name="Google Shape;985;p148"/>
          <p:cNvSpPr txBox="1"/>
          <p:nvPr>
            <p:ph idx="1" type="body"/>
          </p:nvPr>
        </p:nvSpPr>
        <p:spPr>
          <a:xfrm>
            <a:off x="999292" y="1942447"/>
            <a:ext cx="6962100" cy="2895300"/>
          </a:xfrm>
          <a:prstGeom prst="rect">
            <a:avLst/>
          </a:prstGeom>
          <a:noFill/>
          <a:ln>
            <a:noFill/>
          </a:ln>
        </p:spPr>
        <p:txBody>
          <a:bodyPr anchorCtr="0" anchor="t" bIns="0" lIns="0" spcFirstLastPara="1" rIns="0" wrap="square" tIns="0">
            <a:noAutofit/>
          </a:bodyPr>
          <a:lstStyle>
            <a:lvl1pPr indent="-381000" lvl="0" marL="457200" algn="l">
              <a:lnSpc>
                <a:spcPct val="115000"/>
              </a:lnSpc>
              <a:spcBef>
                <a:spcPts val="0"/>
              </a:spcBef>
              <a:spcAft>
                <a:spcPts val="0"/>
              </a:spcAft>
              <a:buSzPts val="2400"/>
              <a:buChar char="●"/>
              <a:defRPr>
                <a:latin typeface="Arial"/>
                <a:ea typeface="Arial"/>
                <a:cs typeface="Arial"/>
                <a:sym typeface="Arial"/>
              </a:defRPr>
            </a:lvl1pPr>
            <a:lvl2pPr indent="-381000" lvl="1" marL="914400" algn="l">
              <a:lnSpc>
                <a:spcPct val="115000"/>
              </a:lnSpc>
              <a:spcBef>
                <a:spcPts val="800"/>
              </a:spcBef>
              <a:spcAft>
                <a:spcPts val="0"/>
              </a:spcAft>
              <a:buSzPts val="2400"/>
              <a:buChar char="○"/>
              <a:defRPr/>
            </a:lvl2pPr>
            <a:lvl3pPr indent="-381000" lvl="2" marL="1371600" algn="l">
              <a:lnSpc>
                <a:spcPct val="115000"/>
              </a:lnSpc>
              <a:spcBef>
                <a:spcPts val="800"/>
              </a:spcBef>
              <a:spcAft>
                <a:spcPts val="0"/>
              </a:spcAft>
              <a:buSzPts val="2400"/>
              <a:buChar char="■"/>
              <a:defRPr/>
            </a:lvl3pPr>
            <a:lvl4pPr indent="-381000" lvl="3" marL="1828800" algn="l">
              <a:lnSpc>
                <a:spcPct val="115000"/>
              </a:lnSpc>
              <a:spcBef>
                <a:spcPts val="800"/>
              </a:spcBef>
              <a:spcAft>
                <a:spcPts val="0"/>
              </a:spcAft>
              <a:buSzPts val="2400"/>
              <a:buChar char="●"/>
              <a:defRPr/>
            </a:lvl4pPr>
            <a:lvl5pPr indent="-381000" lvl="4" marL="2286000" algn="l">
              <a:lnSpc>
                <a:spcPct val="115000"/>
              </a:lnSpc>
              <a:spcBef>
                <a:spcPts val="800"/>
              </a:spcBef>
              <a:spcAft>
                <a:spcPts val="0"/>
              </a:spcAft>
              <a:buSzPts val="2400"/>
              <a:buChar char="○"/>
              <a:defRPr/>
            </a:lvl5pPr>
            <a:lvl6pPr indent="-381000" lvl="5" marL="2743200" algn="l">
              <a:lnSpc>
                <a:spcPct val="115000"/>
              </a:lnSpc>
              <a:spcBef>
                <a:spcPts val="800"/>
              </a:spcBef>
              <a:spcAft>
                <a:spcPts val="0"/>
              </a:spcAft>
              <a:buSzPts val="2400"/>
              <a:buChar char="■"/>
              <a:defRPr/>
            </a:lvl6pPr>
            <a:lvl7pPr indent="-381000" lvl="6" marL="3200400" algn="l">
              <a:lnSpc>
                <a:spcPct val="115000"/>
              </a:lnSpc>
              <a:spcBef>
                <a:spcPts val="800"/>
              </a:spcBef>
              <a:spcAft>
                <a:spcPts val="0"/>
              </a:spcAft>
              <a:buSzPts val="2400"/>
              <a:buChar char="●"/>
              <a:defRPr/>
            </a:lvl7pPr>
            <a:lvl8pPr indent="-381000" lvl="7" marL="3657600" algn="l">
              <a:lnSpc>
                <a:spcPct val="115000"/>
              </a:lnSpc>
              <a:spcBef>
                <a:spcPts val="800"/>
              </a:spcBef>
              <a:spcAft>
                <a:spcPts val="0"/>
              </a:spcAft>
              <a:buSzPts val="2400"/>
              <a:buChar char="○"/>
              <a:defRPr/>
            </a:lvl8pPr>
            <a:lvl9pPr indent="-381000" lvl="8" marL="4114800" algn="l">
              <a:lnSpc>
                <a:spcPct val="115000"/>
              </a:lnSpc>
              <a:spcBef>
                <a:spcPts val="800"/>
              </a:spcBef>
              <a:spcAft>
                <a:spcPts val="800"/>
              </a:spcAft>
              <a:buSzPts val="2400"/>
              <a:buChar char="■"/>
              <a:defRPr/>
            </a:lvl9pPr>
          </a:lstStyle>
          <a:p/>
        </p:txBody>
      </p:sp>
      <p:pic>
        <p:nvPicPr>
          <p:cNvPr id="986" name="Google Shape;986;p148"/>
          <p:cNvPicPr preferRelativeResize="0"/>
          <p:nvPr/>
        </p:nvPicPr>
        <p:blipFill rotWithShape="1">
          <a:blip r:embed="rId2">
            <a:alphaModFix/>
          </a:blip>
          <a:srcRect b="0" l="0" r="0" t="0"/>
          <a:stretch/>
        </p:blipFill>
        <p:spPr>
          <a:xfrm>
            <a:off x="8585743" y="4535491"/>
            <a:ext cx="527316" cy="548639"/>
          </a:xfrm>
          <a:prstGeom prst="rect">
            <a:avLst/>
          </a:prstGeom>
          <a:noFill/>
          <a:ln>
            <a:noFill/>
          </a:ln>
        </p:spPr>
      </p:pic>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p:cSld name="1_Title + 1 column">
    <p:spTree>
      <p:nvGrpSpPr>
        <p:cNvPr id="987" name="Shape 987"/>
        <p:cNvGrpSpPr/>
        <p:nvPr/>
      </p:nvGrpSpPr>
      <p:grpSpPr>
        <a:xfrm>
          <a:off x="0" y="0"/>
          <a:ext cx="0" cy="0"/>
          <a:chOff x="0" y="0"/>
          <a:chExt cx="0" cy="0"/>
        </a:xfrm>
      </p:grpSpPr>
      <p:grpSp>
        <p:nvGrpSpPr>
          <p:cNvPr id="988" name="Google Shape;988;p149"/>
          <p:cNvGrpSpPr/>
          <p:nvPr/>
        </p:nvGrpSpPr>
        <p:grpSpPr>
          <a:xfrm>
            <a:off x="-6578" y="-2897"/>
            <a:ext cx="1942447" cy="5194935"/>
            <a:chOff x="-6578" y="-2897"/>
            <a:chExt cx="1942447" cy="5194935"/>
          </a:xfrm>
        </p:grpSpPr>
        <p:sp>
          <p:nvSpPr>
            <p:cNvPr id="989" name="Google Shape;989;p149"/>
            <p:cNvSpPr/>
            <p:nvPr/>
          </p:nvSpPr>
          <p:spPr>
            <a:xfrm rot="10800000">
              <a:off x="886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90" name="Google Shape;990;p149"/>
            <p:cNvSpPr/>
            <p:nvPr/>
          </p:nvSpPr>
          <p:spPr>
            <a:xfrm rot="10800000">
              <a:off x="-4989" y="-2897"/>
              <a:ext cx="1777412" cy="5194935"/>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91" name="Google Shape;991;p149"/>
            <p:cNvSpPr/>
            <p:nvPr/>
          </p:nvSpPr>
          <p:spPr>
            <a:xfrm rot="10800000">
              <a:off x="-6578" y="3751489"/>
              <a:ext cx="1378553" cy="1440548"/>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4"/>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992" name="Google Shape;992;p149"/>
          <p:cNvSpPr txBox="1"/>
          <p:nvPr>
            <p:ph type="title"/>
          </p:nvPr>
        </p:nvSpPr>
        <p:spPr>
          <a:xfrm>
            <a:off x="1704160" y="736650"/>
            <a:ext cx="6962100" cy="3963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3200"/>
              <a:buNone/>
              <a:defRPr>
                <a:latin typeface="Arial Black"/>
                <a:ea typeface="Arial Black"/>
                <a:cs typeface="Arial Black"/>
                <a:sym typeface="Arial Black"/>
              </a:defRPr>
            </a:lvl1pPr>
            <a:lvl2pPr lvl="1" algn="l">
              <a:lnSpc>
                <a:spcPct val="90000"/>
              </a:lnSpc>
              <a:spcBef>
                <a:spcPts val="0"/>
              </a:spcBef>
              <a:spcAft>
                <a:spcPts val="0"/>
              </a:spcAft>
              <a:buSzPts val="3200"/>
              <a:buNone/>
              <a:defRPr/>
            </a:lvl2pPr>
            <a:lvl3pPr lvl="2" algn="l">
              <a:lnSpc>
                <a:spcPct val="90000"/>
              </a:lnSpc>
              <a:spcBef>
                <a:spcPts val="0"/>
              </a:spcBef>
              <a:spcAft>
                <a:spcPts val="0"/>
              </a:spcAft>
              <a:buSzPts val="3200"/>
              <a:buNone/>
              <a:defRPr/>
            </a:lvl3pPr>
            <a:lvl4pPr lvl="3" algn="l">
              <a:lnSpc>
                <a:spcPct val="90000"/>
              </a:lnSpc>
              <a:spcBef>
                <a:spcPts val="0"/>
              </a:spcBef>
              <a:spcAft>
                <a:spcPts val="0"/>
              </a:spcAft>
              <a:buSzPts val="3200"/>
              <a:buNone/>
              <a:defRPr/>
            </a:lvl4pPr>
            <a:lvl5pPr lvl="4" algn="l">
              <a:lnSpc>
                <a:spcPct val="90000"/>
              </a:lnSpc>
              <a:spcBef>
                <a:spcPts val="0"/>
              </a:spcBef>
              <a:spcAft>
                <a:spcPts val="0"/>
              </a:spcAft>
              <a:buSzPts val="3200"/>
              <a:buNone/>
              <a:defRPr/>
            </a:lvl5pPr>
            <a:lvl6pPr lvl="5" algn="l">
              <a:lnSpc>
                <a:spcPct val="90000"/>
              </a:lnSpc>
              <a:spcBef>
                <a:spcPts val="0"/>
              </a:spcBef>
              <a:spcAft>
                <a:spcPts val="0"/>
              </a:spcAft>
              <a:buSzPts val="3200"/>
              <a:buNone/>
              <a:defRPr/>
            </a:lvl6pPr>
            <a:lvl7pPr lvl="6" algn="l">
              <a:lnSpc>
                <a:spcPct val="90000"/>
              </a:lnSpc>
              <a:spcBef>
                <a:spcPts val="0"/>
              </a:spcBef>
              <a:spcAft>
                <a:spcPts val="0"/>
              </a:spcAft>
              <a:buSzPts val="3200"/>
              <a:buNone/>
              <a:defRPr/>
            </a:lvl7pPr>
            <a:lvl8pPr lvl="7" algn="l">
              <a:lnSpc>
                <a:spcPct val="90000"/>
              </a:lnSpc>
              <a:spcBef>
                <a:spcPts val="0"/>
              </a:spcBef>
              <a:spcAft>
                <a:spcPts val="0"/>
              </a:spcAft>
              <a:buSzPts val="3200"/>
              <a:buNone/>
              <a:defRPr/>
            </a:lvl8pPr>
            <a:lvl9pPr lvl="8" algn="l">
              <a:lnSpc>
                <a:spcPct val="90000"/>
              </a:lnSpc>
              <a:spcBef>
                <a:spcPts val="0"/>
              </a:spcBef>
              <a:spcAft>
                <a:spcPts val="0"/>
              </a:spcAft>
              <a:buSzPts val="3200"/>
              <a:buNone/>
              <a:defRPr/>
            </a:lvl9pPr>
          </a:lstStyle>
          <a:p/>
        </p:txBody>
      </p:sp>
      <p:sp>
        <p:nvSpPr>
          <p:cNvPr id="993" name="Google Shape;993;p149"/>
          <p:cNvSpPr txBox="1"/>
          <p:nvPr>
            <p:ph idx="1" type="body"/>
          </p:nvPr>
        </p:nvSpPr>
        <p:spPr>
          <a:xfrm>
            <a:off x="1387418" y="1395449"/>
            <a:ext cx="6962100" cy="2895300"/>
          </a:xfrm>
          <a:prstGeom prst="rect">
            <a:avLst/>
          </a:prstGeom>
          <a:noFill/>
          <a:ln>
            <a:noFill/>
          </a:ln>
        </p:spPr>
        <p:txBody>
          <a:bodyPr anchorCtr="0" anchor="t" bIns="0" lIns="0" spcFirstLastPara="1" rIns="0" wrap="square" tIns="0">
            <a:noAutofit/>
          </a:bodyPr>
          <a:lstStyle>
            <a:lvl1pPr indent="-381000" lvl="0" marL="457200" algn="l">
              <a:lnSpc>
                <a:spcPct val="115000"/>
              </a:lnSpc>
              <a:spcBef>
                <a:spcPts val="0"/>
              </a:spcBef>
              <a:spcAft>
                <a:spcPts val="0"/>
              </a:spcAft>
              <a:buSzPts val="2400"/>
              <a:buChar char="●"/>
              <a:defRPr>
                <a:latin typeface="Arial"/>
                <a:ea typeface="Arial"/>
                <a:cs typeface="Arial"/>
                <a:sym typeface="Arial"/>
              </a:defRPr>
            </a:lvl1pPr>
            <a:lvl2pPr indent="-381000" lvl="1" marL="914400" algn="l">
              <a:lnSpc>
                <a:spcPct val="115000"/>
              </a:lnSpc>
              <a:spcBef>
                <a:spcPts val="800"/>
              </a:spcBef>
              <a:spcAft>
                <a:spcPts val="0"/>
              </a:spcAft>
              <a:buSzPts val="2400"/>
              <a:buChar char="○"/>
              <a:defRPr/>
            </a:lvl2pPr>
            <a:lvl3pPr indent="-381000" lvl="2" marL="1371600" algn="l">
              <a:lnSpc>
                <a:spcPct val="115000"/>
              </a:lnSpc>
              <a:spcBef>
                <a:spcPts val="800"/>
              </a:spcBef>
              <a:spcAft>
                <a:spcPts val="0"/>
              </a:spcAft>
              <a:buSzPts val="2400"/>
              <a:buChar char="■"/>
              <a:defRPr/>
            </a:lvl3pPr>
            <a:lvl4pPr indent="-381000" lvl="3" marL="1828800" algn="l">
              <a:lnSpc>
                <a:spcPct val="115000"/>
              </a:lnSpc>
              <a:spcBef>
                <a:spcPts val="800"/>
              </a:spcBef>
              <a:spcAft>
                <a:spcPts val="0"/>
              </a:spcAft>
              <a:buSzPts val="2400"/>
              <a:buChar char="●"/>
              <a:defRPr/>
            </a:lvl4pPr>
            <a:lvl5pPr indent="-381000" lvl="4" marL="2286000" algn="l">
              <a:lnSpc>
                <a:spcPct val="115000"/>
              </a:lnSpc>
              <a:spcBef>
                <a:spcPts val="800"/>
              </a:spcBef>
              <a:spcAft>
                <a:spcPts val="0"/>
              </a:spcAft>
              <a:buSzPts val="2400"/>
              <a:buChar char="○"/>
              <a:defRPr/>
            </a:lvl5pPr>
            <a:lvl6pPr indent="-381000" lvl="5" marL="2743200" algn="l">
              <a:lnSpc>
                <a:spcPct val="115000"/>
              </a:lnSpc>
              <a:spcBef>
                <a:spcPts val="800"/>
              </a:spcBef>
              <a:spcAft>
                <a:spcPts val="0"/>
              </a:spcAft>
              <a:buSzPts val="2400"/>
              <a:buChar char="■"/>
              <a:defRPr/>
            </a:lvl6pPr>
            <a:lvl7pPr indent="-381000" lvl="6" marL="3200400" algn="l">
              <a:lnSpc>
                <a:spcPct val="115000"/>
              </a:lnSpc>
              <a:spcBef>
                <a:spcPts val="800"/>
              </a:spcBef>
              <a:spcAft>
                <a:spcPts val="0"/>
              </a:spcAft>
              <a:buSzPts val="2400"/>
              <a:buChar char="●"/>
              <a:defRPr/>
            </a:lvl7pPr>
            <a:lvl8pPr indent="-381000" lvl="7" marL="3657600" algn="l">
              <a:lnSpc>
                <a:spcPct val="115000"/>
              </a:lnSpc>
              <a:spcBef>
                <a:spcPts val="800"/>
              </a:spcBef>
              <a:spcAft>
                <a:spcPts val="0"/>
              </a:spcAft>
              <a:buSzPts val="2400"/>
              <a:buChar char="○"/>
              <a:defRPr/>
            </a:lvl8pPr>
            <a:lvl9pPr indent="-381000" lvl="8" marL="4114800" algn="l">
              <a:lnSpc>
                <a:spcPct val="115000"/>
              </a:lnSpc>
              <a:spcBef>
                <a:spcPts val="800"/>
              </a:spcBef>
              <a:spcAft>
                <a:spcPts val="800"/>
              </a:spcAft>
              <a:buSzPts val="2400"/>
              <a:buChar char="■"/>
              <a:defRPr/>
            </a:lvl9pPr>
          </a:lstStyle>
          <a:p/>
        </p:txBody>
      </p:sp>
      <p:sp>
        <p:nvSpPr>
          <p:cNvPr id="994" name="Google Shape;994;p149"/>
          <p:cNvSpPr txBox="1"/>
          <p:nvPr>
            <p:ph idx="12" type="sldNum"/>
          </p:nvPr>
        </p:nvSpPr>
        <p:spPr>
          <a:xfrm>
            <a:off x="8434551" y="4630769"/>
            <a:ext cx="548700" cy="3936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9pPr>
          </a:lstStyle>
          <a:p>
            <a:pPr indent="0" lvl="0" marL="0" rtl="0" algn="r">
              <a:spcBef>
                <a:spcPts val="0"/>
              </a:spcBef>
              <a:spcAft>
                <a:spcPts val="0"/>
              </a:spcAft>
              <a:buNone/>
            </a:pPr>
            <a:fld id="{00000000-1234-1234-1234-123412341234}" type="slidenum">
              <a:rPr lang="en-US"/>
              <a:t>‹#›</a:t>
            </a:fld>
            <a:endParaRPr/>
          </a:p>
        </p:txBody>
      </p:sp>
      <p:pic>
        <p:nvPicPr>
          <p:cNvPr id="995" name="Google Shape;995;p149"/>
          <p:cNvPicPr preferRelativeResize="0"/>
          <p:nvPr/>
        </p:nvPicPr>
        <p:blipFill rotWithShape="1">
          <a:blip r:embed="rId2">
            <a:alphaModFix/>
          </a:blip>
          <a:srcRect b="0" l="0" r="0" t="0"/>
          <a:stretch/>
        </p:blipFill>
        <p:spPr>
          <a:xfrm>
            <a:off x="8607819" y="4553249"/>
            <a:ext cx="527316" cy="548639"/>
          </a:xfrm>
          <a:prstGeom prst="rect">
            <a:avLst/>
          </a:prstGeom>
          <a:noFill/>
          <a:ln>
            <a:noFill/>
          </a:ln>
        </p:spPr>
      </p:pic>
      <p:pic>
        <p:nvPicPr>
          <p:cNvPr id="996" name="Google Shape;996;p149"/>
          <p:cNvPicPr preferRelativeResize="0"/>
          <p:nvPr/>
        </p:nvPicPr>
        <p:blipFill rotWithShape="1">
          <a:blip r:embed="rId2">
            <a:alphaModFix/>
          </a:blip>
          <a:srcRect b="0" l="0" r="0" t="0"/>
          <a:stretch/>
        </p:blipFill>
        <p:spPr>
          <a:xfrm>
            <a:off x="57631" y="4594860"/>
            <a:ext cx="527316" cy="548639"/>
          </a:xfrm>
          <a:prstGeom prst="rect">
            <a:avLst/>
          </a:prstGeom>
          <a:noFill/>
          <a:ln>
            <a:noFill/>
          </a:ln>
        </p:spPr>
      </p:pic>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p:cSld name="1_Title + 1 column 2">
    <p:spTree>
      <p:nvGrpSpPr>
        <p:cNvPr id="997" name="Shape 997"/>
        <p:cNvGrpSpPr/>
        <p:nvPr/>
      </p:nvGrpSpPr>
      <p:grpSpPr>
        <a:xfrm>
          <a:off x="0" y="0"/>
          <a:ext cx="0" cy="0"/>
          <a:chOff x="0" y="0"/>
          <a:chExt cx="0" cy="0"/>
        </a:xfrm>
      </p:grpSpPr>
      <p:grpSp>
        <p:nvGrpSpPr>
          <p:cNvPr id="998" name="Google Shape;998;p150"/>
          <p:cNvGrpSpPr/>
          <p:nvPr/>
        </p:nvGrpSpPr>
        <p:grpSpPr>
          <a:xfrm rot="-5400000">
            <a:off x="3598334" y="-402383"/>
            <a:ext cx="1942447" cy="9149320"/>
            <a:chOff x="-6578" y="-2897"/>
            <a:chExt cx="1942447" cy="5194935"/>
          </a:xfrm>
        </p:grpSpPr>
        <p:sp>
          <p:nvSpPr>
            <p:cNvPr id="999" name="Google Shape;999;p150"/>
            <p:cNvSpPr/>
            <p:nvPr/>
          </p:nvSpPr>
          <p:spPr>
            <a:xfrm rot="10800000">
              <a:off x="886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00" name="Google Shape;1000;p150"/>
            <p:cNvSpPr/>
            <p:nvPr/>
          </p:nvSpPr>
          <p:spPr>
            <a:xfrm rot="10800000">
              <a:off x="-4989" y="-2897"/>
              <a:ext cx="1777412" cy="5194935"/>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01" name="Google Shape;1001;p150"/>
            <p:cNvSpPr/>
            <p:nvPr/>
          </p:nvSpPr>
          <p:spPr>
            <a:xfrm rot="10800000">
              <a:off x="-6578" y="3751489"/>
              <a:ext cx="1378553" cy="1440548"/>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4"/>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1002" name="Google Shape;1002;p150"/>
          <p:cNvSpPr txBox="1"/>
          <p:nvPr>
            <p:ph type="title"/>
          </p:nvPr>
        </p:nvSpPr>
        <p:spPr>
          <a:xfrm>
            <a:off x="1704160" y="736650"/>
            <a:ext cx="6962100" cy="3963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3200"/>
              <a:buNone/>
              <a:defRPr>
                <a:latin typeface="Arial Black"/>
                <a:ea typeface="Arial Black"/>
                <a:cs typeface="Arial Black"/>
                <a:sym typeface="Arial Black"/>
              </a:defRPr>
            </a:lvl1pPr>
            <a:lvl2pPr lvl="1" algn="l">
              <a:lnSpc>
                <a:spcPct val="90000"/>
              </a:lnSpc>
              <a:spcBef>
                <a:spcPts val="0"/>
              </a:spcBef>
              <a:spcAft>
                <a:spcPts val="0"/>
              </a:spcAft>
              <a:buSzPts val="3200"/>
              <a:buNone/>
              <a:defRPr/>
            </a:lvl2pPr>
            <a:lvl3pPr lvl="2" algn="l">
              <a:lnSpc>
                <a:spcPct val="90000"/>
              </a:lnSpc>
              <a:spcBef>
                <a:spcPts val="0"/>
              </a:spcBef>
              <a:spcAft>
                <a:spcPts val="0"/>
              </a:spcAft>
              <a:buSzPts val="3200"/>
              <a:buNone/>
              <a:defRPr/>
            </a:lvl3pPr>
            <a:lvl4pPr lvl="3" algn="l">
              <a:lnSpc>
                <a:spcPct val="90000"/>
              </a:lnSpc>
              <a:spcBef>
                <a:spcPts val="0"/>
              </a:spcBef>
              <a:spcAft>
                <a:spcPts val="0"/>
              </a:spcAft>
              <a:buSzPts val="3200"/>
              <a:buNone/>
              <a:defRPr/>
            </a:lvl4pPr>
            <a:lvl5pPr lvl="4" algn="l">
              <a:lnSpc>
                <a:spcPct val="90000"/>
              </a:lnSpc>
              <a:spcBef>
                <a:spcPts val="0"/>
              </a:spcBef>
              <a:spcAft>
                <a:spcPts val="0"/>
              </a:spcAft>
              <a:buSzPts val="3200"/>
              <a:buNone/>
              <a:defRPr/>
            </a:lvl5pPr>
            <a:lvl6pPr lvl="5" algn="l">
              <a:lnSpc>
                <a:spcPct val="90000"/>
              </a:lnSpc>
              <a:spcBef>
                <a:spcPts val="0"/>
              </a:spcBef>
              <a:spcAft>
                <a:spcPts val="0"/>
              </a:spcAft>
              <a:buSzPts val="3200"/>
              <a:buNone/>
              <a:defRPr/>
            </a:lvl6pPr>
            <a:lvl7pPr lvl="6" algn="l">
              <a:lnSpc>
                <a:spcPct val="90000"/>
              </a:lnSpc>
              <a:spcBef>
                <a:spcPts val="0"/>
              </a:spcBef>
              <a:spcAft>
                <a:spcPts val="0"/>
              </a:spcAft>
              <a:buSzPts val="3200"/>
              <a:buNone/>
              <a:defRPr/>
            </a:lvl7pPr>
            <a:lvl8pPr lvl="7" algn="l">
              <a:lnSpc>
                <a:spcPct val="90000"/>
              </a:lnSpc>
              <a:spcBef>
                <a:spcPts val="0"/>
              </a:spcBef>
              <a:spcAft>
                <a:spcPts val="0"/>
              </a:spcAft>
              <a:buSzPts val="3200"/>
              <a:buNone/>
              <a:defRPr/>
            </a:lvl8pPr>
            <a:lvl9pPr lvl="8" algn="l">
              <a:lnSpc>
                <a:spcPct val="90000"/>
              </a:lnSpc>
              <a:spcBef>
                <a:spcPts val="0"/>
              </a:spcBef>
              <a:spcAft>
                <a:spcPts val="0"/>
              </a:spcAft>
              <a:buSzPts val="3200"/>
              <a:buNone/>
              <a:defRPr/>
            </a:lvl9pPr>
          </a:lstStyle>
          <a:p/>
        </p:txBody>
      </p:sp>
      <p:sp>
        <p:nvSpPr>
          <p:cNvPr id="1003" name="Google Shape;1003;p150"/>
          <p:cNvSpPr txBox="1"/>
          <p:nvPr>
            <p:ph idx="1" type="body"/>
          </p:nvPr>
        </p:nvSpPr>
        <p:spPr>
          <a:xfrm>
            <a:off x="1387418" y="1395449"/>
            <a:ext cx="6962100" cy="2895300"/>
          </a:xfrm>
          <a:prstGeom prst="rect">
            <a:avLst/>
          </a:prstGeom>
          <a:noFill/>
          <a:ln>
            <a:noFill/>
          </a:ln>
        </p:spPr>
        <p:txBody>
          <a:bodyPr anchorCtr="0" anchor="t" bIns="0" lIns="0" spcFirstLastPara="1" rIns="0" wrap="square" tIns="0">
            <a:noAutofit/>
          </a:bodyPr>
          <a:lstStyle>
            <a:lvl1pPr indent="-381000" lvl="0" marL="457200" algn="l">
              <a:lnSpc>
                <a:spcPct val="115000"/>
              </a:lnSpc>
              <a:spcBef>
                <a:spcPts val="0"/>
              </a:spcBef>
              <a:spcAft>
                <a:spcPts val="0"/>
              </a:spcAft>
              <a:buSzPts val="2400"/>
              <a:buChar char="●"/>
              <a:defRPr>
                <a:latin typeface="Arial"/>
                <a:ea typeface="Arial"/>
                <a:cs typeface="Arial"/>
                <a:sym typeface="Arial"/>
              </a:defRPr>
            </a:lvl1pPr>
            <a:lvl2pPr indent="-381000" lvl="1" marL="914400" algn="l">
              <a:lnSpc>
                <a:spcPct val="115000"/>
              </a:lnSpc>
              <a:spcBef>
                <a:spcPts val="800"/>
              </a:spcBef>
              <a:spcAft>
                <a:spcPts val="0"/>
              </a:spcAft>
              <a:buSzPts val="2400"/>
              <a:buChar char="○"/>
              <a:defRPr/>
            </a:lvl2pPr>
            <a:lvl3pPr indent="-381000" lvl="2" marL="1371600" algn="l">
              <a:lnSpc>
                <a:spcPct val="115000"/>
              </a:lnSpc>
              <a:spcBef>
                <a:spcPts val="800"/>
              </a:spcBef>
              <a:spcAft>
                <a:spcPts val="0"/>
              </a:spcAft>
              <a:buSzPts val="2400"/>
              <a:buChar char="■"/>
              <a:defRPr/>
            </a:lvl3pPr>
            <a:lvl4pPr indent="-381000" lvl="3" marL="1828800" algn="l">
              <a:lnSpc>
                <a:spcPct val="115000"/>
              </a:lnSpc>
              <a:spcBef>
                <a:spcPts val="800"/>
              </a:spcBef>
              <a:spcAft>
                <a:spcPts val="0"/>
              </a:spcAft>
              <a:buSzPts val="2400"/>
              <a:buChar char="●"/>
              <a:defRPr/>
            </a:lvl4pPr>
            <a:lvl5pPr indent="-381000" lvl="4" marL="2286000" algn="l">
              <a:lnSpc>
                <a:spcPct val="115000"/>
              </a:lnSpc>
              <a:spcBef>
                <a:spcPts val="800"/>
              </a:spcBef>
              <a:spcAft>
                <a:spcPts val="0"/>
              </a:spcAft>
              <a:buSzPts val="2400"/>
              <a:buChar char="○"/>
              <a:defRPr/>
            </a:lvl5pPr>
            <a:lvl6pPr indent="-381000" lvl="5" marL="2743200" algn="l">
              <a:lnSpc>
                <a:spcPct val="115000"/>
              </a:lnSpc>
              <a:spcBef>
                <a:spcPts val="800"/>
              </a:spcBef>
              <a:spcAft>
                <a:spcPts val="0"/>
              </a:spcAft>
              <a:buSzPts val="2400"/>
              <a:buChar char="■"/>
              <a:defRPr/>
            </a:lvl6pPr>
            <a:lvl7pPr indent="-381000" lvl="6" marL="3200400" algn="l">
              <a:lnSpc>
                <a:spcPct val="115000"/>
              </a:lnSpc>
              <a:spcBef>
                <a:spcPts val="800"/>
              </a:spcBef>
              <a:spcAft>
                <a:spcPts val="0"/>
              </a:spcAft>
              <a:buSzPts val="2400"/>
              <a:buChar char="●"/>
              <a:defRPr/>
            </a:lvl7pPr>
            <a:lvl8pPr indent="-381000" lvl="7" marL="3657600" algn="l">
              <a:lnSpc>
                <a:spcPct val="115000"/>
              </a:lnSpc>
              <a:spcBef>
                <a:spcPts val="800"/>
              </a:spcBef>
              <a:spcAft>
                <a:spcPts val="0"/>
              </a:spcAft>
              <a:buSzPts val="2400"/>
              <a:buChar char="○"/>
              <a:defRPr/>
            </a:lvl8pPr>
            <a:lvl9pPr indent="-381000" lvl="8" marL="4114800" algn="l">
              <a:lnSpc>
                <a:spcPct val="115000"/>
              </a:lnSpc>
              <a:spcBef>
                <a:spcPts val="800"/>
              </a:spcBef>
              <a:spcAft>
                <a:spcPts val="800"/>
              </a:spcAft>
              <a:buSzPts val="2400"/>
              <a:buChar char="■"/>
              <a:defRPr/>
            </a:lvl9pPr>
          </a:lstStyle>
          <a:p/>
        </p:txBody>
      </p:sp>
      <p:pic>
        <p:nvPicPr>
          <p:cNvPr id="1004" name="Google Shape;1004;p150"/>
          <p:cNvPicPr preferRelativeResize="0"/>
          <p:nvPr/>
        </p:nvPicPr>
        <p:blipFill rotWithShape="1">
          <a:blip r:embed="rId2">
            <a:alphaModFix/>
          </a:blip>
          <a:srcRect b="0" l="0" r="0" t="0"/>
          <a:stretch/>
        </p:blipFill>
        <p:spPr>
          <a:xfrm>
            <a:off x="64560" y="4542418"/>
            <a:ext cx="527316" cy="548639"/>
          </a:xfrm>
          <a:prstGeom prst="rect">
            <a:avLst/>
          </a:prstGeom>
          <a:noFill/>
          <a:ln>
            <a:noFill/>
          </a:ln>
        </p:spPr>
      </p:pic>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1005" name="Shape 1005"/>
        <p:cNvGrpSpPr/>
        <p:nvPr/>
      </p:nvGrpSpPr>
      <p:grpSpPr>
        <a:xfrm>
          <a:off x="0" y="0"/>
          <a:ext cx="0" cy="0"/>
          <a:chOff x="0" y="0"/>
          <a:chExt cx="0" cy="0"/>
        </a:xfrm>
      </p:grpSpPr>
      <p:grpSp>
        <p:nvGrpSpPr>
          <p:cNvPr id="1006" name="Google Shape;1006;p151"/>
          <p:cNvGrpSpPr/>
          <p:nvPr/>
        </p:nvGrpSpPr>
        <p:grpSpPr>
          <a:xfrm rot="-5400000">
            <a:off x="3608556" y="-3608556"/>
            <a:ext cx="1927002" cy="9144114"/>
            <a:chOff x="7217006" y="0"/>
            <a:chExt cx="1927002" cy="5143500"/>
          </a:xfrm>
        </p:grpSpPr>
        <p:sp>
          <p:nvSpPr>
            <p:cNvPr id="1007" name="Google Shape;1007;p151"/>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1"/>
                </a:gs>
                <a:gs pos="100000">
                  <a:schemeClr val="accent1"/>
                </a:gs>
              </a:gsLst>
              <a:lin ang="5400012" scaled="0"/>
            </a:gradFill>
            <a:ln>
              <a:noFill/>
            </a:ln>
            <a:effectLst>
              <a:outerShdw blurRad="214313" rotWithShape="0" algn="bl">
                <a:schemeClr val="dk1">
                  <a:alpha val="247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08" name="Google Shape;1008;p151"/>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1"/>
                </a:gs>
                <a:gs pos="100000">
                  <a:schemeClr val="accent1"/>
                </a:gs>
              </a:gsLst>
              <a:lin ang="5400012" scaled="0"/>
            </a:gradFill>
            <a:ln>
              <a:noFill/>
            </a:ln>
            <a:effectLst>
              <a:outerShdw blurRad="214313" rotWithShape="0" algn="bl">
                <a:schemeClr val="dk1">
                  <a:alpha val="3490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09" name="Google Shape;1009;p151"/>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1"/>
                </a:gs>
                <a:gs pos="100000">
                  <a:schemeClr val="accent1"/>
                </a:gs>
              </a:gsLst>
              <a:lin ang="5400012" scaled="0"/>
            </a:gradFill>
            <a:ln>
              <a:noFill/>
            </a:ln>
            <a:effectLst>
              <a:outerShdw blurRad="214313" rotWithShape="0" algn="bl">
                <a:schemeClr val="dk1">
                  <a:alpha val="2980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1010" name="Google Shape;1010;p151"/>
          <p:cNvSpPr txBox="1"/>
          <p:nvPr>
            <p:ph type="title"/>
          </p:nvPr>
        </p:nvSpPr>
        <p:spPr>
          <a:xfrm>
            <a:off x="896864" y="1428486"/>
            <a:ext cx="6962100" cy="3963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3200"/>
              <a:buNone/>
              <a:defRPr>
                <a:latin typeface="Arial Black"/>
                <a:ea typeface="Arial Black"/>
                <a:cs typeface="Arial Black"/>
                <a:sym typeface="Arial Black"/>
              </a:defRPr>
            </a:lvl1pPr>
            <a:lvl2pPr lvl="1" algn="l">
              <a:lnSpc>
                <a:spcPct val="90000"/>
              </a:lnSpc>
              <a:spcBef>
                <a:spcPts val="0"/>
              </a:spcBef>
              <a:spcAft>
                <a:spcPts val="0"/>
              </a:spcAft>
              <a:buSzPts val="3200"/>
              <a:buNone/>
              <a:defRPr/>
            </a:lvl2pPr>
            <a:lvl3pPr lvl="2" algn="l">
              <a:lnSpc>
                <a:spcPct val="90000"/>
              </a:lnSpc>
              <a:spcBef>
                <a:spcPts val="0"/>
              </a:spcBef>
              <a:spcAft>
                <a:spcPts val="0"/>
              </a:spcAft>
              <a:buSzPts val="3200"/>
              <a:buNone/>
              <a:defRPr/>
            </a:lvl3pPr>
            <a:lvl4pPr lvl="3" algn="l">
              <a:lnSpc>
                <a:spcPct val="90000"/>
              </a:lnSpc>
              <a:spcBef>
                <a:spcPts val="0"/>
              </a:spcBef>
              <a:spcAft>
                <a:spcPts val="0"/>
              </a:spcAft>
              <a:buSzPts val="3200"/>
              <a:buNone/>
              <a:defRPr/>
            </a:lvl4pPr>
            <a:lvl5pPr lvl="4" algn="l">
              <a:lnSpc>
                <a:spcPct val="90000"/>
              </a:lnSpc>
              <a:spcBef>
                <a:spcPts val="0"/>
              </a:spcBef>
              <a:spcAft>
                <a:spcPts val="0"/>
              </a:spcAft>
              <a:buSzPts val="3200"/>
              <a:buNone/>
              <a:defRPr/>
            </a:lvl5pPr>
            <a:lvl6pPr lvl="5" algn="l">
              <a:lnSpc>
                <a:spcPct val="90000"/>
              </a:lnSpc>
              <a:spcBef>
                <a:spcPts val="0"/>
              </a:spcBef>
              <a:spcAft>
                <a:spcPts val="0"/>
              </a:spcAft>
              <a:buSzPts val="3200"/>
              <a:buNone/>
              <a:defRPr/>
            </a:lvl6pPr>
            <a:lvl7pPr lvl="6" algn="l">
              <a:lnSpc>
                <a:spcPct val="90000"/>
              </a:lnSpc>
              <a:spcBef>
                <a:spcPts val="0"/>
              </a:spcBef>
              <a:spcAft>
                <a:spcPts val="0"/>
              </a:spcAft>
              <a:buSzPts val="3200"/>
              <a:buNone/>
              <a:defRPr/>
            </a:lvl7pPr>
            <a:lvl8pPr lvl="7" algn="l">
              <a:lnSpc>
                <a:spcPct val="90000"/>
              </a:lnSpc>
              <a:spcBef>
                <a:spcPts val="0"/>
              </a:spcBef>
              <a:spcAft>
                <a:spcPts val="0"/>
              </a:spcAft>
              <a:buSzPts val="3200"/>
              <a:buNone/>
              <a:defRPr/>
            </a:lvl8pPr>
            <a:lvl9pPr lvl="8" algn="l">
              <a:lnSpc>
                <a:spcPct val="90000"/>
              </a:lnSpc>
              <a:spcBef>
                <a:spcPts val="0"/>
              </a:spcBef>
              <a:spcAft>
                <a:spcPts val="0"/>
              </a:spcAft>
              <a:buSzPts val="3200"/>
              <a:buNone/>
              <a:defRPr/>
            </a:lvl9pPr>
          </a:lstStyle>
          <a:p/>
        </p:txBody>
      </p:sp>
      <p:sp>
        <p:nvSpPr>
          <p:cNvPr id="1011" name="Google Shape;1011;p151"/>
          <p:cNvSpPr txBox="1"/>
          <p:nvPr>
            <p:ph idx="1" type="body"/>
          </p:nvPr>
        </p:nvSpPr>
        <p:spPr>
          <a:xfrm>
            <a:off x="896864" y="2084911"/>
            <a:ext cx="3252900" cy="2921700"/>
          </a:xfrm>
          <a:prstGeom prst="rect">
            <a:avLst/>
          </a:prstGeom>
          <a:noFill/>
          <a:ln>
            <a:noFill/>
          </a:ln>
        </p:spPr>
        <p:txBody>
          <a:bodyPr anchorCtr="0" anchor="t" bIns="0" lIns="0" spcFirstLastPara="1" rIns="0" wrap="square" tIns="0">
            <a:noAutofit/>
          </a:bodyPr>
          <a:lstStyle>
            <a:lvl1pPr indent="-355600" lvl="0" marL="457200" algn="l">
              <a:lnSpc>
                <a:spcPct val="115000"/>
              </a:lnSpc>
              <a:spcBef>
                <a:spcPts val="0"/>
              </a:spcBef>
              <a:spcAft>
                <a:spcPts val="0"/>
              </a:spcAft>
              <a:buSzPts val="2000"/>
              <a:buChar char="●"/>
              <a:defRPr sz="2000"/>
            </a:lvl1pPr>
            <a:lvl2pPr indent="-355600" lvl="1" marL="914400" algn="l">
              <a:lnSpc>
                <a:spcPct val="115000"/>
              </a:lnSpc>
              <a:spcBef>
                <a:spcPts val="800"/>
              </a:spcBef>
              <a:spcAft>
                <a:spcPts val="0"/>
              </a:spcAft>
              <a:buSzPts val="2000"/>
              <a:buChar char="○"/>
              <a:defRPr sz="2000"/>
            </a:lvl2pPr>
            <a:lvl3pPr indent="-355600" lvl="2" marL="1371600" algn="l">
              <a:lnSpc>
                <a:spcPct val="115000"/>
              </a:lnSpc>
              <a:spcBef>
                <a:spcPts val="800"/>
              </a:spcBef>
              <a:spcAft>
                <a:spcPts val="0"/>
              </a:spcAft>
              <a:buSzPts val="2000"/>
              <a:buChar char="■"/>
              <a:defRPr sz="2000"/>
            </a:lvl3pPr>
            <a:lvl4pPr indent="-355600" lvl="3" marL="1828800" algn="l">
              <a:lnSpc>
                <a:spcPct val="115000"/>
              </a:lnSpc>
              <a:spcBef>
                <a:spcPts val="800"/>
              </a:spcBef>
              <a:spcAft>
                <a:spcPts val="0"/>
              </a:spcAft>
              <a:buSzPts val="2000"/>
              <a:buChar char="●"/>
              <a:defRPr sz="2000"/>
            </a:lvl4pPr>
            <a:lvl5pPr indent="-355600" lvl="4" marL="2286000" algn="l">
              <a:lnSpc>
                <a:spcPct val="115000"/>
              </a:lnSpc>
              <a:spcBef>
                <a:spcPts val="800"/>
              </a:spcBef>
              <a:spcAft>
                <a:spcPts val="0"/>
              </a:spcAft>
              <a:buSzPts val="2000"/>
              <a:buChar char="○"/>
              <a:defRPr sz="2000"/>
            </a:lvl5pPr>
            <a:lvl6pPr indent="-355600" lvl="5" marL="2743200" algn="l">
              <a:lnSpc>
                <a:spcPct val="115000"/>
              </a:lnSpc>
              <a:spcBef>
                <a:spcPts val="800"/>
              </a:spcBef>
              <a:spcAft>
                <a:spcPts val="0"/>
              </a:spcAft>
              <a:buSzPts val="2000"/>
              <a:buChar char="■"/>
              <a:defRPr sz="2000"/>
            </a:lvl6pPr>
            <a:lvl7pPr indent="-355600" lvl="6" marL="3200400" algn="l">
              <a:lnSpc>
                <a:spcPct val="115000"/>
              </a:lnSpc>
              <a:spcBef>
                <a:spcPts val="800"/>
              </a:spcBef>
              <a:spcAft>
                <a:spcPts val="0"/>
              </a:spcAft>
              <a:buSzPts val="2000"/>
              <a:buChar char="●"/>
              <a:defRPr sz="2000"/>
            </a:lvl7pPr>
            <a:lvl8pPr indent="-355600" lvl="7" marL="3657600" algn="l">
              <a:lnSpc>
                <a:spcPct val="115000"/>
              </a:lnSpc>
              <a:spcBef>
                <a:spcPts val="800"/>
              </a:spcBef>
              <a:spcAft>
                <a:spcPts val="0"/>
              </a:spcAft>
              <a:buSzPts val="2000"/>
              <a:buChar char="○"/>
              <a:defRPr sz="2000"/>
            </a:lvl8pPr>
            <a:lvl9pPr indent="-355600" lvl="8" marL="4114800" algn="l">
              <a:lnSpc>
                <a:spcPct val="115000"/>
              </a:lnSpc>
              <a:spcBef>
                <a:spcPts val="800"/>
              </a:spcBef>
              <a:spcAft>
                <a:spcPts val="800"/>
              </a:spcAft>
              <a:buSzPts val="2000"/>
              <a:buChar char="■"/>
              <a:defRPr sz="2000"/>
            </a:lvl9pPr>
          </a:lstStyle>
          <a:p/>
        </p:txBody>
      </p:sp>
      <p:sp>
        <p:nvSpPr>
          <p:cNvPr id="1012" name="Google Shape;1012;p151"/>
          <p:cNvSpPr txBox="1"/>
          <p:nvPr>
            <p:ph idx="2" type="body"/>
          </p:nvPr>
        </p:nvSpPr>
        <p:spPr>
          <a:xfrm>
            <a:off x="4605967" y="2084911"/>
            <a:ext cx="3252900" cy="2921700"/>
          </a:xfrm>
          <a:prstGeom prst="rect">
            <a:avLst/>
          </a:prstGeom>
          <a:noFill/>
          <a:ln>
            <a:noFill/>
          </a:ln>
        </p:spPr>
        <p:txBody>
          <a:bodyPr anchorCtr="0" anchor="t" bIns="0" lIns="0" spcFirstLastPara="1" rIns="0" wrap="square" tIns="0">
            <a:noAutofit/>
          </a:bodyPr>
          <a:lstStyle>
            <a:lvl1pPr indent="-355600" lvl="0" marL="457200" algn="l">
              <a:lnSpc>
                <a:spcPct val="115000"/>
              </a:lnSpc>
              <a:spcBef>
                <a:spcPts val="0"/>
              </a:spcBef>
              <a:spcAft>
                <a:spcPts val="0"/>
              </a:spcAft>
              <a:buSzPts val="2000"/>
              <a:buChar char="●"/>
              <a:defRPr sz="2000">
                <a:latin typeface="Arial"/>
                <a:ea typeface="Arial"/>
                <a:cs typeface="Arial"/>
                <a:sym typeface="Arial"/>
              </a:defRPr>
            </a:lvl1pPr>
            <a:lvl2pPr indent="-355600" lvl="1" marL="914400" algn="l">
              <a:lnSpc>
                <a:spcPct val="115000"/>
              </a:lnSpc>
              <a:spcBef>
                <a:spcPts val="800"/>
              </a:spcBef>
              <a:spcAft>
                <a:spcPts val="0"/>
              </a:spcAft>
              <a:buSzPts val="2000"/>
              <a:buChar char="○"/>
              <a:defRPr sz="2000"/>
            </a:lvl2pPr>
            <a:lvl3pPr indent="-355600" lvl="2" marL="1371600" algn="l">
              <a:lnSpc>
                <a:spcPct val="115000"/>
              </a:lnSpc>
              <a:spcBef>
                <a:spcPts val="800"/>
              </a:spcBef>
              <a:spcAft>
                <a:spcPts val="0"/>
              </a:spcAft>
              <a:buSzPts val="2000"/>
              <a:buChar char="■"/>
              <a:defRPr sz="2000"/>
            </a:lvl3pPr>
            <a:lvl4pPr indent="-355600" lvl="3" marL="1828800" algn="l">
              <a:lnSpc>
                <a:spcPct val="115000"/>
              </a:lnSpc>
              <a:spcBef>
                <a:spcPts val="800"/>
              </a:spcBef>
              <a:spcAft>
                <a:spcPts val="0"/>
              </a:spcAft>
              <a:buSzPts val="2000"/>
              <a:buChar char="●"/>
              <a:defRPr sz="2000"/>
            </a:lvl4pPr>
            <a:lvl5pPr indent="-355600" lvl="4" marL="2286000" algn="l">
              <a:lnSpc>
                <a:spcPct val="115000"/>
              </a:lnSpc>
              <a:spcBef>
                <a:spcPts val="800"/>
              </a:spcBef>
              <a:spcAft>
                <a:spcPts val="0"/>
              </a:spcAft>
              <a:buSzPts val="2000"/>
              <a:buChar char="○"/>
              <a:defRPr sz="2000"/>
            </a:lvl5pPr>
            <a:lvl6pPr indent="-355600" lvl="5" marL="2743200" algn="l">
              <a:lnSpc>
                <a:spcPct val="115000"/>
              </a:lnSpc>
              <a:spcBef>
                <a:spcPts val="800"/>
              </a:spcBef>
              <a:spcAft>
                <a:spcPts val="0"/>
              </a:spcAft>
              <a:buSzPts val="2000"/>
              <a:buChar char="■"/>
              <a:defRPr sz="2000"/>
            </a:lvl6pPr>
            <a:lvl7pPr indent="-355600" lvl="6" marL="3200400" algn="l">
              <a:lnSpc>
                <a:spcPct val="115000"/>
              </a:lnSpc>
              <a:spcBef>
                <a:spcPts val="800"/>
              </a:spcBef>
              <a:spcAft>
                <a:spcPts val="0"/>
              </a:spcAft>
              <a:buSzPts val="2000"/>
              <a:buChar char="●"/>
              <a:defRPr sz="2000"/>
            </a:lvl7pPr>
            <a:lvl8pPr indent="-355600" lvl="7" marL="3657600" algn="l">
              <a:lnSpc>
                <a:spcPct val="115000"/>
              </a:lnSpc>
              <a:spcBef>
                <a:spcPts val="800"/>
              </a:spcBef>
              <a:spcAft>
                <a:spcPts val="0"/>
              </a:spcAft>
              <a:buSzPts val="2000"/>
              <a:buChar char="○"/>
              <a:defRPr sz="2000"/>
            </a:lvl8pPr>
            <a:lvl9pPr indent="-355600" lvl="8" marL="4114800" algn="l">
              <a:lnSpc>
                <a:spcPct val="115000"/>
              </a:lnSpc>
              <a:spcBef>
                <a:spcPts val="800"/>
              </a:spcBef>
              <a:spcAft>
                <a:spcPts val="800"/>
              </a:spcAft>
              <a:buSzPts val="2000"/>
              <a:buChar char="■"/>
              <a:defRPr sz="2000"/>
            </a:lvl9pPr>
          </a:lstStyle>
          <a:p/>
        </p:txBody>
      </p:sp>
      <p:pic>
        <p:nvPicPr>
          <p:cNvPr id="1013" name="Google Shape;1013;p151"/>
          <p:cNvPicPr preferRelativeResize="0"/>
          <p:nvPr/>
        </p:nvPicPr>
        <p:blipFill rotWithShape="1">
          <a:blip r:embed="rId2">
            <a:alphaModFix/>
          </a:blip>
          <a:srcRect b="0" l="0" r="0" t="0"/>
          <a:stretch/>
        </p:blipFill>
        <p:spPr>
          <a:xfrm>
            <a:off x="8585743" y="4535491"/>
            <a:ext cx="527316" cy="548639"/>
          </a:xfrm>
          <a:prstGeom prst="rect">
            <a:avLst/>
          </a:prstGeom>
          <a:noFill/>
          <a:ln>
            <a:noFill/>
          </a:ln>
        </p:spPr>
      </p:pic>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6">
    <p:bg>
      <p:bgPr>
        <a:solidFill>
          <a:schemeClr val="lt1"/>
        </a:solidFill>
      </p:bgPr>
    </p:bg>
    <p:spTree>
      <p:nvGrpSpPr>
        <p:cNvPr id="1014" name="Shape 1014"/>
        <p:cNvGrpSpPr/>
        <p:nvPr/>
      </p:nvGrpSpPr>
      <p:grpSpPr>
        <a:xfrm>
          <a:off x="0" y="0"/>
          <a:ext cx="0" cy="0"/>
          <a:chOff x="0" y="0"/>
          <a:chExt cx="0" cy="0"/>
        </a:xfrm>
      </p:grpSpPr>
      <p:sp>
        <p:nvSpPr>
          <p:cNvPr id="1015" name="Google Shape;1015;p152"/>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1"/>
              </a:gs>
              <a:gs pos="100000">
                <a:schemeClr val="accent1"/>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16" name="Google Shape;1016;p152"/>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1"/>
              </a:gs>
              <a:gs pos="100000">
                <a:schemeClr val="accent1"/>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17" name="Google Shape;1017;p152"/>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1"/>
              </a:gs>
              <a:gs pos="100000">
                <a:schemeClr val="accent1"/>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18" name="Google Shape;1018;p152"/>
          <p:cNvSpPr/>
          <p:nvPr/>
        </p:nvSpPr>
        <p:spPr>
          <a:xfrm rot="10800000">
            <a:off x="10"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19" name="Google Shape;1019;p152"/>
          <p:cNvSpPr txBox="1"/>
          <p:nvPr>
            <p:ph type="title"/>
          </p:nvPr>
        </p:nvSpPr>
        <p:spPr>
          <a:xfrm>
            <a:off x="779100" y="836000"/>
            <a:ext cx="6962100" cy="3963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3200"/>
              <a:buNone/>
              <a:defRPr>
                <a:latin typeface="Arial Black"/>
                <a:ea typeface="Arial Black"/>
                <a:cs typeface="Arial Black"/>
                <a:sym typeface="Arial Black"/>
              </a:defRPr>
            </a:lvl1pPr>
            <a:lvl2pPr lvl="1" algn="l">
              <a:lnSpc>
                <a:spcPct val="90000"/>
              </a:lnSpc>
              <a:spcBef>
                <a:spcPts val="0"/>
              </a:spcBef>
              <a:spcAft>
                <a:spcPts val="0"/>
              </a:spcAft>
              <a:buSzPts val="3200"/>
              <a:buNone/>
              <a:defRPr/>
            </a:lvl2pPr>
            <a:lvl3pPr lvl="2" algn="l">
              <a:lnSpc>
                <a:spcPct val="90000"/>
              </a:lnSpc>
              <a:spcBef>
                <a:spcPts val="0"/>
              </a:spcBef>
              <a:spcAft>
                <a:spcPts val="0"/>
              </a:spcAft>
              <a:buSzPts val="3200"/>
              <a:buNone/>
              <a:defRPr/>
            </a:lvl3pPr>
            <a:lvl4pPr lvl="3" algn="l">
              <a:lnSpc>
                <a:spcPct val="90000"/>
              </a:lnSpc>
              <a:spcBef>
                <a:spcPts val="0"/>
              </a:spcBef>
              <a:spcAft>
                <a:spcPts val="0"/>
              </a:spcAft>
              <a:buSzPts val="3200"/>
              <a:buNone/>
              <a:defRPr/>
            </a:lvl4pPr>
            <a:lvl5pPr lvl="4" algn="l">
              <a:lnSpc>
                <a:spcPct val="90000"/>
              </a:lnSpc>
              <a:spcBef>
                <a:spcPts val="0"/>
              </a:spcBef>
              <a:spcAft>
                <a:spcPts val="0"/>
              </a:spcAft>
              <a:buSzPts val="3200"/>
              <a:buNone/>
              <a:defRPr/>
            </a:lvl5pPr>
            <a:lvl6pPr lvl="5" algn="l">
              <a:lnSpc>
                <a:spcPct val="90000"/>
              </a:lnSpc>
              <a:spcBef>
                <a:spcPts val="0"/>
              </a:spcBef>
              <a:spcAft>
                <a:spcPts val="0"/>
              </a:spcAft>
              <a:buSzPts val="3200"/>
              <a:buNone/>
              <a:defRPr/>
            </a:lvl6pPr>
            <a:lvl7pPr lvl="6" algn="l">
              <a:lnSpc>
                <a:spcPct val="90000"/>
              </a:lnSpc>
              <a:spcBef>
                <a:spcPts val="0"/>
              </a:spcBef>
              <a:spcAft>
                <a:spcPts val="0"/>
              </a:spcAft>
              <a:buSzPts val="3200"/>
              <a:buNone/>
              <a:defRPr/>
            </a:lvl7pPr>
            <a:lvl8pPr lvl="7" algn="l">
              <a:lnSpc>
                <a:spcPct val="90000"/>
              </a:lnSpc>
              <a:spcBef>
                <a:spcPts val="0"/>
              </a:spcBef>
              <a:spcAft>
                <a:spcPts val="0"/>
              </a:spcAft>
              <a:buSzPts val="3200"/>
              <a:buNone/>
              <a:defRPr/>
            </a:lvl8pPr>
            <a:lvl9pPr lvl="8" algn="l">
              <a:lnSpc>
                <a:spcPct val="90000"/>
              </a:lnSpc>
              <a:spcBef>
                <a:spcPts val="0"/>
              </a:spcBef>
              <a:spcAft>
                <a:spcPts val="0"/>
              </a:spcAft>
              <a:buSzPts val="3200"/>
              <a:buNone/>
              <a:defRPr/>
            </a:lvl9pPr>
          </a:lstStyle>
          <a:p/>
        </p:txBody>
      </p:sp>
      <p:sp>
        <p:nvSpPr>
          <p:cNvPr id="1020" name="Google Shape;1020;p152"/>
          <p:cNvSpPr txBox="1"/>
          <p:nvPr>
            <p:ph idx="1" type="body"/>
          </p:nvPr>
        </p:nvSpPr>
        <p:spPr>
          <a:xfrm>
            <a:off x="779100" y="1492425"/>
            <a:ext cx="6962100" cy="2895300"/>
          </a:xfrm>
          <a:prstGeom prst="rect">
            <a:avLst/>
          </a:prstGeom>
          <a:noFill/>
          <a:ln>
            <a:noFill/>
          </a:ln>
        </p:spPr>
        <p:txBody>
          <a:bodyPr anchorCtr="0" anchor="t" bIns="0" lIns="0" spcFirstLastPara="1" rIns="0" wrap="square" tIns="0">
            <a:noAutofit/>
          </a:bodyPr>
          <a:lstStyle>
            <a:lvl1pPr indent="-381000" lvl="0" marL="457200" algn="l">
              <a:lnSpc>
                <a:spcPct val="115000"/>
              </a:lnSpc>
              <a:spcBef>
                <a:spcPts val="0"/>
              </a:spcBef>
              <a:spcAft>
                <a:spcPts val="0"/>
              </a:spcAft>
              <a:buSzPts val="2400"/>
              <a:buChar char="●"/>
              <a:defRPr/>
            </a:lvl1pPr>
            <a:lvl2pPr indent="-381000" lvl="1" marL="914400" algn="l">
              <a:lnSpc>
                <a:spcPct val="115000"/>
              </a:lnSpc>
              <a:spcBef>
                <a:spcPts val="800"/>
              </a:spcBef>
              <a:spcAft>
                <a:spcPts val="0"/>
              </a:spcAft>
              <a:buSzPts val="2400"/>
              <a:buChar char="○"/>
              <a:defRPr/>
            </a:lvl2pPr>
            <a:lvl3pPr indent="-381000" lvl="2" marL="1371600" algn="l">
              <a:lnSpc>
                <a:spcPct val="115000"/>
              </a:lnSpc>
              <a:spcBef>
                <a:spcPts val="800"/>
              </a:spcBef>
              <a:spcAft>
                <a:spcPts val="0"/>
              </a:spcAft>
              <a:buSzPts val="2400"/>
              <a:buChar char="■"/>
              <a:defRPr/>
            </a:lvl3pPr>
            <a:lvl4pPr indent="-381000" lvl="3" marL="1828800" algn="l">
              <a:lnSpc>
                <a:spcPct val="115000"/>
              </a:lnSpc>
              <a:spcBef>
                <a:spcPts val="800"/>
              </a:spcBef>
              <a:spcAft>
                <a:spcPts val="0"/>
              </a:spcAft>
              <a:buSzPts val="2400"/>
              <a:buChar char="●"/>
              <a:defRPr/>
            </a:lvl4pPr>
            <a:lvl5pPr indent="-381000" lvl="4" marL="2286000" algn="l">
              <a:lnSpc>
                <a:spcPct val="115000"/>
              </a:lnSpc>
              <a:spcBef>
                <a:spcPts val="800"/>
              </a:spcBef>
              <a:spcAft>
                <a:spcPts val="0"/>
              </a:spcAft>
              <a:buSzPts val="2400"/>
              <a:buChar char="○"/>
              <a:defRPr/>
            </a:lvl5pPr>
            <a:lvl6pPr indent="-381000" lvl="5" marL="2743200" algn="l">
              <a:lnSpc>
                <a:spcPct val="115000"/>
              </a:lnSpc>
              <a:spcBef>
                <a:spcPts val="800"/>
              </a:spcBef>
              <a:spcAft>
                <a:spcPts val="0"/>
              </a:spcAft>
              <a:buSzPts val="2400"/>
              <a:buChar char="■"/>
              <a:defRPr/>
            </a:lvl6pPr>
            <a:lvl7pPr indent="-381000" lvl="6" marL="3200400" algn="l">
              <a:lnSpc>
                <a:spcPct val="115000"/>
              </a:lnSpc>
              <a:spcBef>
                <a:spcPts val="800"/>
              </a:spcBef>
              <a:spcAft>
                <a:spcPts val="0"/>
              </a:spcAft>
              <a:buSzPts val="2400"/>
              <a:buChar char="●"/>
              <a:defRPr/>
            </a:lvl7pPr>
            <a:lvl8pPr indent="-381000" lvl="7" marL="3657600" algn="l">
              <a:lnSpc>
                <a:spcPct val="115000"/>
              </a:lnSpc>
              <a:spcBef>
                <a:spcPts val="800"/>
              </a:spcBef>
              <a:spcAft>
                <a:spcPts val="0"/>
              </a:spcAft>
              <a:buSzPts val="2400"/>
              <a:buChar char="○"/>
              <a:defRPr/>
            </a:lvl8pPr>
            <a:lvl9pPr indent="-381000" lvl="8" marL="4114800" algn="l">
              <a:lnSpc>
                <a:spcPct val="115000"/>
              </a:lnSpc>
              <a:spcBef>
                <a:spcPts val="800"/>
              </a:spcBef>
              <a:spcAft>
                <a:spcPts val="800"/>
              </a:spcAft>
              <a:buSzPts val="2400"/>
              <a:buChar char="■"/>
              <a:defRPr/>
            </a:lvl9pPr>
          </a:lstStyle>
          <a:p/>
        </p:txBody>
      </p:sp>
      <p:pic>
        <p:nvPicPr>
          <p:cNvPr id="1021" name="Google Shape;1021;p152"/>
          <p:cNvPicPr preferRelativeResize="0"/>
          <p:nvPr/>
        </p:nvPicPr>
        <p:blipFill rotWithShape="1">
          <a:blip r:embed="rId2">
            <a:alphaModFix/>
          </a:blip>
          <a:srcRect b="0" l="0" r="0" t="0"/>
          <a:stretch/>
        </p:blipFill>
        <p:spPr>
          <a:xfrm>
            <a:off x="8605885" y="4535491"/>
            <a:ext cx="527316" cy="54863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3">
    <p:bg>
      <p:bgPr>
        <a:solidFill>
          <a:schemeClr val="lt1"/>
        </a:solidFill>
      </p:bgPr>
    </p:bg>
    <p:spTree>
      <p:nvGrpSpPr>
        <p:cNvPr id="109" name="Shape 109"/>
        <p:cNvGrpSpPr/>
        <p:nvPr/>
      </p:nvGrpSpPr>
      <p:grpSpPr>
        <a:xfrm>
          <a:off x="0" y="0"/>
          <a:ext cx="0" cy="0"/>
          <a:chOff x="0" y="0"/>
          <a:chExt cx="0" cy="0"/>
        </a:xfrm>
      </p:grpSpPr>
      <p:sp>
        <p:nvSpPr>
          <p:cNvPr id="110" name="Google Shape;110;p16"/>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1"/>
              </a:gs>
              <a:gs pos="100000">
                <a:schemeClr val="accent1"/>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1" name="Google Shape;111;p16"/>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1"/>
              </a:gs>
              <a:gs pos="100000">
                <a:schemeClr val="accent1"/>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2" name="Google Shape;112;p16"/>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1"/>
              </a:gs>
              <a:gs pos="100000">
                <a:schemeClr val="accent1"/>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3" name="Google Shape;113;p16"/>
          <p:cNvSpPr/>
          <p:nvPr/>
        </p:nvSpPr>
        <p:spPr>
          <a:xfrm rot="10800000">
            <a:off x="9"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4" name="Google Shape;114;p16"/>
          <p:cNvSpPr txBox="1"/>
          <p:nvPr>
            <p:ph type="title"/>
          </p:nvPr>
        </p:nvSpPr>
        <p:spPr>
          <a:xfrm>
            <a:off x="779100" y="836000"/>
            <a:ext cx="6962100" cy="3963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3200"/>
              <a:buNone/>
              <a:defRPr>
                <a:latin typeface="Arial Black"/>
                <a:ea typeface="Arial Black"/>
                <a:cs typeface="Arial Black"/>
                <a:sym typeface="Arial Black"/>
              </a:defRPr>
            </a:lvl1pPr>
            <a:lvl2pPr lvl="1" algn="l">
              <a:lnSpc>
                <a:spcPct val="90000"/>
              </a:lnSpc>
              <a:spcBef>
                <a:spcPts val="0"/>
              </a:spcBef>
              <a:spcAft>
                <a:spcPts val="0"/>
              </a:spcAft>
              <a:buSzPts val="3200"/>
              <a:buNone/>
              <a:defRPr/>
            </a:lvl2pPr>
            <a:lvl3pPr lvl="2" algn="l">
              <a:lnSpc>
                <a:spcPct val="90000"/>
              </a:lnSpc>
              <a:spcBef>
                <a:spcPts val="0"/>
              </a:spcBef>
              <a:spcAft>
                <a:spcPts val="0"/>
              </a:spcAft>
              <a:buSzPts val="3200"/>
              <a:buNone/>
              <a:defRPr/>
            </a:lvl3pPr>
            <a:lvl4pPr lvl="3" algn="l">
              <a:lnSpc>
                <a:spcPct val="90000"/>
              </a:lnSpc>
              <a:spcBef>
                <a:spcPts val="0"/>
              </a:spcBef>
              <a:spcAft>
                <a:spcPts val="0"/>
              </a:spcAft>
              <a:buSzPts val="3200"/>
              <a:buNone/>
              <a:defRPr/>
            </a:lvl4pPr>
            <a:lvl5pPr lvl="4" algn="l">
              <a:lnSpc>
                <a:spcPct val="90000"/>
              </a:lnSpc>
              <a:spcBef>
                <a:spcPts val="0"/>
              </a:spcBef>
              <a:spcAft>
                <a:spcPts val="0"/>
              </a:spcAft>
              <a:buSzPts val="3200"/>
              <a:buNone/>
              <a:defRPr/>
            </a:lvl5pPr>
            <a:lvl6pPr lvl="5" algn="l">
              <a:lnSpc>
                <a:spcPct val="90000"/>
              </a:lnSpc>
              <a:spcBef>
                <a:spcPts val="0"/>
              </a:spcBef>
              <a:spcAft>
                <a:spcPts val="0"/>
              </a:spcAft>
              <a:buSzPts val="3200"/>
              <a:buNone/>
              <a:defRPr/>
            </a:lvl6pPr>
            <a:lvl7pPr lvl="6" algn="l">
              <a:lnSpc>
                <a:spcPct val="90000"/>
              </a:lnSpc>
              <a:spcBef>
                <a:spcPts val="0"/>
              </a:spcBef>
              <a:spcAft>
                <a:spcPts val="0"/>
              </a:spcAft>
              <a:buSzPts val="3200"/>
              <a:buNone/>
              <a:defRPr/>
            </a:lvl7pPr>
            <a:lvl8pPr lvl="7" algn="l">
              <a:lnSpc>
                <a:spcPct val="90000"/>
              </a:lnSpc>
              <a:spcBef>
                <a:spcPts val="0"/>
              </a:spcBef>
              <a:spcAft>
                <a:spcPts val="0"/>
              </a:spcAft>
              <a:buSzPts val="3200"/>
              <a:buNone/>
              <a:defRPr/>
            </a:lvl8pPr>
            <a:lvl9pPr lvl="8" algn="l">
              <a:lnSpc>
                <a:spcPct val="90000"/>
              </a:lnSpc>
              <a:spcBef>
                <a:spcPts val="0"/>
              </a:spcBef>
              <a:spcAft>
                <a:spcPts val="0"/>
              </a:spcAft>
              <a:buSzPts val="3200"/>
              <a:buNone/>
              <a:defRPr/>
            </a:lvl9pPr>
          </a:lstStyle>
          <a:p/>
        </p:txBody>
      </p:sp>
      <p:sp>
        <p:nvSpPr>
          <p:cNvPr id="115" name="Google Shape;115;p16"/>
          <p:cNvSpPr txBox="1"/>
          <p:nvPr>
            <p:ph idx="1" type="body"/>
          </p:nvPr>
        </p:nvSpPr>
        <p:spPr>
          <a:xfrm>
            <a:off x="779100" y="1492425"/>
            <a:ext cx="6962100" cy="2895300"/>
          </a:xfrm>
          <a:prstGeom prst="rect">
            <a:avLst/>
          </a:prstGeom>
          <a:noFill/>
          <a:ln>
            <a:noFill/>
          </a:ln>
        </p:spPr>
        <p:txBody>
          <a:bodyPr anchorCtr="0" anchor="t" bIns="0" lIns="0" spcFirstLastPara="1" rIns="0" wrap="square" tIns="0">
            <a:noAutofit/>
          </a:bodyPr>
          <a:lstStyle>
            <a:lvl1pPr indent="-381000" lvl="0" marL="457200" algn="l">
              <a:lnSpc>
                <a:spcPct val="115000"/>
              </a:lnSpc>
              <a:spcBef>
                <a:spcPts val="0"/>
              </a:spcBef>
              <a:spcAft>
                <a:spcPts val="0"/>
              </a:spcAft>
              <a:buSzPts val="2400"/>
              <a:buChar char="●"/>
              <a:defRPr/>
            </a:lvl1pPr>
            <a:lvl2pPr indent="-381000" lvl="1" marL="914400" algn="l">
              <a:lnSpc>
                <a:spcPct val="115000"/>
              </a:lnSpc>
              <a:spcBef>
                <a:spcPts val="800"/>
              </a:spcBef>
              <a:spcAft>
                <a:spcPts val="0"/>
              </a:spcAft>
              <a:buSzPts val="2400"/>
              <a:buChar char="○"/>
              <a:defRPr/>
            </a:lvl2pPr>
            <a:lvl3pPr indent="-381000" lvl="2" marL="1371600" algn="l">
              <a:lnSpc>
                <a:spcPct val="115000"/>
              </a:lnSpc>
              <a:spcBef>
                <a:spcPts val="800"/>
              </a:spcBef>
              <a:spcAft>
                <a:spcPts val="0"/>
              </a:spcAft>
              <a:buSzPts val="2400"/>
              <a:buChar char="■"/>
              <a:defRPr/>
            </a:lvl3pPr>
            <a:lvl4pPr indent="-381000" lvl="3" marL="1828800" algn="l">
              <a:lnSpc>
                <a:spcPct val="115000"/>
              </a:lnSpc>
              <a:spcBef>
                <a:spcPts val="800"/>
              </a:spcBef>
              <a:spcAft>
                <a:spcPts val="0"/>
              </a:spcAft>
              <a:buSzPts val="2400"/>
              <a:buChar char="●"/>
              <a:defRPr/>
            </a:lvl4pPr>
            <a:lvl5pPr indent="-381000" lvl="4" marL="2286000" algn="l">
              <a:lnSpc>
                <a:spcPct val="115000"/>
              </a:lnSpc>
              <a:spcBef>
                <a:spcPts val="800"/>
              </a:spcBef>
              <a:spcAft>
                <a:spcPts val="0"/>
              </a:spcAft>
              <a:buSzPts val="2400"/>
              <a:buChar char="○"/>
              <a:defRPr/>
            </a:lvl5pPr>
            <a:lvl6pPr indent="-381000" lvl="5" marL="2743200" algn="l">
              <a:lnSpc>
                <a:spcPct val="115000"/>
              </a:lnSpc>
              <a:spcBef>
                <a:spcPts val="800"/>
              </a:spcBef>
              <a:spcAft>
                <a:spcPts val="0"/>
              </a:spcAft>
              <a:buSzPts val="2400"/>
              <a:buChar char="■"/>
              <a:defRPr/>
            </a:lvl6pPr>
            <a:lvl7pPr indent="-381000" lvl="6" marL="3200400" algn="l">
              <a:lnSpc>
                <a:spcPct val="115000"/>
              </a:lnSpc>
              <a:spcBef>
                <a:spcPts val="800"/>
              </a:spcBef>
              <a:spcAft>
                <a:spcPts val="0"/>
              </a:spcAft>
              <a:buSzPts val="2400"/>
              <a:buChar char="●"/>
              <a:defRPr/>
            </a:lvl7pPr>
            <a:lvl8pPr indent="-381000" lvl="7" marL="3657600" algn="l">
              <a:lnSpc>
                <a:spcPct val="115000"/>
              </a:lnSpc>
              <a:spcBef>
                <a:spcPts val="800"/>
              </a:spcBef>
              <a:spcAft>
                <a:spcPts val="0"/>
              </a:spcAft>
              <a:buSzPts val="2400"/>
              <a:buChar char="○"/>
              <a:defRPr/>
            </a:lvl8pPr>
            <a:lvl9pPr indent="-381000" lvl="8" marL="4114800" algn="l">
              <a:lnSpc>
                <a:spcPct val="115000"/>
              </a:lnSpc>
              <a:spcBef>
                <a:spcPts val="800"/>
              </a:spcBef>
              <a:spcAft>
                <a:spcPts val="800"/>
              </a:spcAft>
              <a:buSzPts val="2400"/>
              <a:buChar char="■"/>
              <a:defRPr/>
            </a:lvl9pPr>
          </a:lstStyle>
          <a:p/>
        </p:txBody>
      </p:sp>
      <p:pic>
        <p:nvPicPr>
          <p:cNvPr id="116" name="Google Shape;116;p16"/>
          <p:cNvPicPr preferRelativeResize="0"/>
          <p:nvPr/>
        </p:nvPicPr>
        <p:blipFill rotWithShape="1">
          <a:blip r:embed="rId2">
            <a:alphaModFix/>
          </a:blip>
          <a:srcRect b="0" l="0" r="0" t="0"/>
          <a:stretch/>
        </p:blipFill>
        <p:spPr>
          <a:xfrm>
            <a:off x="8605885" y="4535491"/>
            <a:ext cx="527315" cy="548640"/>
          </a:xfrm>
          <a:prstGeom prst="rect">
            <a:avLst/>
          </a:prstGeom>
          <a:noFill/>
          <a:ln>
            <a:noFill/>
          </a:ln>
        </p:spPr>
      </p:pic>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7">
    <p:bg>
      <p:bgPr>
        <a:solidFill>
          <a:schemeClr val="lt1"/>
        </a:solidFill>
      </p:bgPr>
    </p:bg>
    <p:spTree>
      <p:nvGrpSpPr>
        <p:cNvPr id="1022" name="Shape 1022"/>
        <p:cNvGrpSpPr/>
        <p:nvPr/>
      </p:nvGrpSpPr>
      <p:grpSpPr>
        <a:xfrm>
          <a:off x="0" y="0"/>
          <a:ext cx="0" cy="0"/>
          <a:chOff x="0" y="0"/>
          <a:chExt cx="0" cy="0"/>
        </a:xfrm>
      </p:grpSpPr>
      <p:sp>
        <p:nvSpPr>
          <p:cNvPr id="1023" name="Google Shape;1023;p153"/>
          <p:cNvSpPr/>
          <p:nvPr/>
        </p:nvSpPr>
        <p:spPr>
          <a:xfrm rot="10800000">
            <a:off x="-1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1"/>
              </a:gs>
              <a:gs pos="100000">
                <a:schemeClr val="accent1"/>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24" name="Google Shape;1024;p153"/>
          <p:cNvSpPr/>
          <p:nvPr/>
        </p:nvSpPr>
        <p:spPr>
          <a:xfrm rot="10800000">
            <a:off x="0"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1"/>
              </a:gs>
              <a:gs pos="100000">
                <a:schemeClr val="accent1"/>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25" name="Google Shape;1025;p153"/>
          <p:cNvSpPr/>
          <p:nvPr/>
        </p:nvSpPr>
        <p:spPr>
          <a:xfrm rot="10800000">
            <a:off x="10"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1"/>
              </a:gs>
              <a:gs pos="100000">
                <a:schemeClr val="accent1"/>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26" name="Google Shape;1026;p153"/>
          <p:cNvSpPr txBox="1"/>
          <p:nvPr>
            <p:ph type="title"/>
          </p:nvPr>
        </p:nvSpPr>
        <p:spPr>
          <a:xfrm>
            <a:off x="1353044" y="898346"/>
            <a:ext cx="6962100" cy="3963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3200"/>
              <a:buNone/>
              <a:defRPr>
                <a:latin typeface="Arial Black"/>
                <a:ea typeface="Arial Black"/>
                <a:cs typeface="Arial Black"/>
                <a:sym typeface="Arial Black"/>
              </a:defRPr>
            </a:lvl1pPr>
            <a:lvl2pPr lvl="1" algn="l">
              <a:lnSpc>
                <a:spcPct val="90000"/>
              </a:lnSpc>
              <a:spcBef>
                <a:spcPts val="0"/>
              </a:spcBef>
              <a:spcAft>
                <a:spcPts val="0"/>
              </a:spcAft>
              <a:buSzPts val="3200"/>
              <a:buNone/>
              <a:defRPr/>
            </a:lvl2pPr>
            <a:lvl3pPr lvl="2" algn="l">
              <a:lnSpc>
                <a:spcPct val="90000"/>
              </a:lnSpc>
              <a:spcBef>
                <a:spcPts val="0"/>
              </a:spcBef>
              <a:spcAft>
                <a:spcPts val="0"/>
              </a:spcAft>
              <a:buSzPts val="3200"/>
              <a:buNone/>
              <a:defRPr/>
            </a:lvl3pPr>
            <a:lvl4pPr lvl="3" algn="l">
              <a:lnSpc>
                <a:spcPct val="90000"/>
              </a:lnSpc>
              <a:spcBef>
                <a:spcPts val="0"/>
              </a:spcBef>
              <a:spcAft>
                <a:spcPts val="0"/>
              </a:spcAft>
              <a:buSzPts val="3200"/>
              <a:buNone/>
              <a:defRPr/>
            </a:lvl4pPr>
            <a:lvl5pPr lvl="4" algn="l">
              <a:lnSpc>
                <a:spcPct val="90000"/>
              </a:lnSpc>
              <a:spcBef>
                <a:spcPts val="0"/>
              </a:spcBef>
              <a:spcAft>
                <a:spcPts val="0"/>
              </a:spcAft>
              <a:buSzPts val="3200"/>
              <a:buNone/>
              <a:defRPr/>
            </a:lvl5pPr>
            <a:lvl6pPr lvl="5" algn="l">
              <a:lnSpc>
                <a:spcPct val="90000"/>
              </a:lnSpc>
              <a:spcBef>
                <a:spcPts val="0"/>
              </a:spcBef>
              <a:spcAft>
                <a:spcPts val="0"/>
              </a:spcAft>
              <a:buSzPts val="3200"/>
              <a:buNone/>
              <a:defRPr/>
            </a:lvl6pPr>
            <a:lvl7pPr lvl="6" algn="l">
              <a:lnSpc>
                <a:spcPct val="90000"/>
              </a:lnSpc>
              <a:spcBef>
                <a:spcPts val="0"/>
              </a:spcBef>
              <a:spcAft>
                <a:spcPts val="0"/>
              </a:spcAft>
              <a:buSzPts val="3200"/>
              <a:buNone/>
              <a:defRPr/>
            </a:lvl7pPr>
            <a:lvl8pPr lvl="7" algn="l">
              <a:lnSpc>
                <a:spcPct val="90000"/>
              </a:lnSpc>
              <a:spcBef>
                <a:spcPts val="0"/>
              </a:spcBef>
              <a:spcAft>
                <a:spcPts val="0"/>
              </a:spcAft>
              <a:buSzPts val="3200"/>
              <a:buNone/>
              <a:defRPr/>
            </a:lvl8pPr>
            <a:lvl9pPr lvl="8" algn="l">
              <a:lnSpc>
                <a:spcPct val="90000"/>
              </a:lnSpc>
              <a:spcBef>
                <a:spcPts val="0"/>
              </a:spcBef>
              <a:spcAft>
                <a:spcPts val="0"/>
              </a:spcAft>
              <a:buSzPts val="3200"/>
              <a:buNone/>
              <a:defRPr/>
            </a:lvl9pPr>
          </a:lstStyle>
          <a:p/>
        </p:txBody>
      </p:sp>
      <p:sp>
        <p:nvSpPr>
          <p:cNvPr id="1027" name="Google Shape;1027;p153"/>
          <p:cNvSpPr txBox="1"/>
          <p:nvPr>
            <p:ph idx="1" type="body"/>
          </p:nvPr>
        </p:nvSpPr>
        <p:spPr>
          <a:xfrm>
            <a:off x="1378562" y="1478571"/>
            <a:ext cx="6962100" cy="2895300"/>
          </a:xfrm>
          <a:prstGeom prst="rect">
            <a:avLst/>
          </a:prstGeom>
          <a:noFill/>
          <a:ln>
            <a:noFill/>
          </a:ln>
        </p:spPr>
        <p:txBody>
          <a:bodyPr anchorCtr="0" anchor="t" bIns="0" lIns="0" spcFirstLastPara="1" rIns="0" wrap="square" tIns="0">
            <a:noAutofit/>
          </a:bodyPr>
          <a:lstStyle>
            <a:lvl1pPr indent="-381000" lvl="0" marL="457200" algn="l">
              <a:lnSpc>
                <a:spcPct val="115000"/>
              </a:lnSpc>
              <a:spcBef>
                <a:spcPts val="0"/>
              </a:spcBef>
              <a:spcAft>
                <a:spcPts val="0"/>
              </a:spcAft>
              <a:buSzPts val="2400"/>
              <a:buChar char="●"/>
              <a:defRPr>
                <a:latin typeface="Arial"/>
                <a:ea typeface="Arial"/>
                <a:cs typeface="Arial"/>
                <a:sym typeface="Arial"/>
              </a:defRPr>
            </a:lvl1pPr>
            <a:lvl2pPr indent="-381000" lvl="1" marL="914400" algn="l">
              <a:lnSpc>
                <a:spcPct val="115000"/>
              </a:lnSpc>
              <a:spcBef>
                <a:spcPts val="800"/>
              </a:spcBef>
              <a:spcAft>
                <a:spcPts val="0"/>
              </a:spcAft>
              <a:buSzPts val="2400"/>
              <a:buChar char="○"/>
              <a:defRPr/>
            </a:lvl2pPr>
            <a:lvl3pPr indent="-381000" lvl="2" marL="1371600" algn="l">
              <a:lnSpc>
                <a:spcPct val="115000"/>
              </a:lnSpc>
              <a:spcBef>
                <a:spcPts val="800"/>
              </a:spcBef>
              <a:spcAft>
                <a:spcPts val="0"/>
              </a:spcAft>
              <a:buSzPts val="2400"/>
              <a:buChar char="■"/>
              <a:defRPr/>
            </a:lvl3pPr>
            <a:lvl4pPr indent="-381000" lvl="3" marL="1828800" algn="l">
              <a:lnSpc>
                <a:spcPct val="115000"/>
              </a:lnSpc>
              <a:spcBef>
                <a:spcPts val="800"/>
              </a:spcBef>
              <a:spcAft>
                <a:spcPts val="0"/>
              </a:spcAft>
              <a:buSzPts val="2400"/>
              <a:buChar char="●"/>
              <a:defRPr/>
            </a:lvl4pPr>
            <a:lvl5pPr indent="-381000" lvl="4" marL="2286000" algn="l">
              <a:lnSpc>
                <a:spcPct val="115000"/>
              </a:lnSpc>
              <a:spcBef>
                <a:spcPts val="800"/>
              </a:spcBef>
              <a:spcAft>
                <a:spcPts val="0"/>
              </a:spcAft>
              <a:buSzPts val="2400"/>
              <a:buChar char="○"/>
              <a:defRPr/>
            </a:lvl5pPr>
            <a:lvl6pPr indent="-381000" lvl="5" marL="2743200" algn="l">
              <a:lnSpc>
                <a:spcPct val="115000"/>
              </a:lnSpc>
              <a:spcBef>
                <a:spcPts val="800"/>
              </a:spcBef>
              <a:spcAft>
                <a:spcPts val="0"/>
              </a:spcAft>
              <a:buSzPts val="2400"/>
              <a:buChar char="■"/>
              <a:defRPr/>
            </a:lvl6pPr>
            <a:lvl7pPr indent="-381000" lvl="6" marL="3200400" algn="l">
              <a:lnSpc>
                <a:spcPct val="115000"/>
              </a:lnSpc>
              <a:spcBef>
                <a:spcPts val="800"/>
              </a:spcBef>
              <a:spcAft>
                <a:spcPts val="0"/>
              </a:spcAft>
              <a:buSzPts val="2400"/>
              <a:buChar char="●"/>
              <a:defRPr/>
            </a:lvl7pPr>
            <a:lvl8pPr indent="-381000" lvl="7" marL="3657600" algn="l">
              <a:lnSpc>
                <a:spcPct val="115000"/>
              </a:lnSpc>
              <a:spcBef>
                <a:spcPts val="800"/>
              </a:spcBef>
              <a:spcAft>
                <a:spcPts val="0"/>
              </a:spcAft>
              <a:buSzPts val="2400"/>
              <a:buChar char="○"/>
              <a:defRPr/>
            </a:lvl8pPr>
            <a:lvl9pPr indent="-381000" lvl="8" marL="4114800" algn="l">
              <a:lnSpc>
                <a:spcPct val="115000"/>
              </a:lnSpc>
              <a:spcBef>
                <a:spcPts val="800"/>
              </a:spcBef>
              <a:spcAft>
                <a:spcPts val="800"/>
              </a:spcAft>
              <a:buSzPts val="2400"/>
              <a:buChar char="■"/>
              <a:defRPr/>
            </a:lvl9pPr>
          </a:lstStyle>
          <a:p/>
        </p:txBody>
      </p:sp>
      <p:pic>
        <p:nvPicPr>
          <p:cNvPr id="1028" name="Google Shape;1028;p153"/>
          <p:cNvPicPr preferRelativeResize="0"/>
          <p:nvPr/>
        </p:nvPicPr>
        <p:blipFill rotWithShape="1">
          <a:blip r:embed="rId2">
            <a:alphaModFix/>
          </a:blip>
          <a:srcRect b="0" l="0" r="0" t="0"/>
          <a:stretch/>
        </p:blipFill>
        <p:spPr>
          <a:xfrm>
            <a:off x="50703" y="4528563"/>
            <a:ext cx="527316" cy="548639"/>
          </a:xfrm>
          <a:prstGeom prst="rect">
            <a:avLst/>
          </a:prstGeom>
          <a:noFill/>
          <a:ln>
            <a:noFill/>
          </a:ln>
        </p:spPr>
      </p:pic>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8">
    <p:bg>
      <p:bgPr>
        <a:solidFill>
          <a:schemeClr val="lt1"/>
        </a:solidFill>
      </p:bgPr>
    </p:bg>
    <p:spTree>
      <p:nvGrpSpPr>
        <p:cNvPr id="1029" name="Shape 1029"/>
        <p:cNvGrpSpPr/>
        <p:nvPr/>
      </p:nvGrpSpPr>
      <p:grpSpPr>
        <a:xfrm>
          <a:off x="0" y="0"/>
          <a:ext cx="0" cy="0"/>
          <a:chOff x="0" y="0"/>
          <a:chExt cx="0" cy="0"/>
        </a:xfrm>
      </p:grpSpPr>
      <p:sp>
        <p:nvSpPr>
          <p:cNvPr id="1030" name="Google Shape;1030;p154"/>
          <p:cNvSpPr/>
          <p:nvPr/>
        </p:nvSpPr>
        <p:spPr>
          <a:xfrm rot="5400000">
            <a:off x="3611359" y="-373718"/>
            <a:ext cx="1927002" cy="9138285"/>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1"/>
              </a:gs>
              <a:gs pos="100000">
                <a:schemeClr val="accent1"/>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31" name="Google Shape;1031;p154"/>
          <p:cNvSpPr/>
          <p:nvPr/>
        </p:nvSpPr>
        <p:spPr>
          <a:xfrm rot="5400000">
            <a:off x="3686153" y="-304447"/>
            <a:ext cx="1777412" cy="9138285"/>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1"/>
              </a:gs>
              <a:gs pos="100000">
                <a:schemeClr val="accent1"/>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32" name="Google Shape;1032;p154"/>
          <p:cNvSpPr/>
          <p:nvPr/>
        </p:nvSpPr>
        <p:spPr>
          <a:xfrm rot="5400000">
            <a:off x="7219371" y="3224114"/>
            <a:ext cx="1378553" cy="2476814"/>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1"/>
              </a:gs>
              <a:gs pos="100000">
                <a:schemeClr val="accent1"/>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1033" name="Google Shape;1033;p154"/>
          <p:cNvPicPr preferRelativeResize="0"/>
          <p:nvPr/>
        </p:nvPicPr>
        <p:blipFill rotWithShape="1">
          <a:blip r:embed="rId2">
            <a:alphaModFix/>
          </a:blip>
          <a:srcRect b="0" l="0" r="0" t="0"/>
          <a:stretch/>
        </p:blipFill>
        <p:spPr>
          <a:xfrm>
            <a:off x="8605885" y="4535491"/>
            <a:ext cx="527316" cy="548639"/>
          </a:xfrm>
          <a:prstGeom prst="rect">
            <a:avLst/>
          </a:prstGeom>
          <a:noFill/>
          <a:ln>
            <a:noFill/>
          </a:ln>
        </p:spPr>
      </p:pic>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9">
    <p:bg>
      <p:bgPr>
        <a:solidFill>
          <a:schemeClr val="lt1"/>
        </a:solidFill>
      </p:bgPr>
    </p:bg>
    <p:spTree>
      <p:nvGrpSpPr>
        <p:cNvPr id="1034" name="Shape 1034"/>
        <p:cNvGrpSpPr/>
        <p:nvPr/>
      </p:nvGrpSpPr>
      <p:grpSpPr>
        <a:xfrm>
          <a:off x="0" y="0"/>
          <a:ext cx="0" cy="0"/>
          <a:chOff x="0" y="0"/>
          <a:chExt cx="0" cy="0"/>
        </a:xfrm>
      </p:grpSpPr>
      <p:grpSp>
        <p:nvGrpSpPr>
          <p:cNvPr id="1035" name="Google Shape;1035;p155"/>
          <p:cNvGrpSpPr/>
          <p:nvPr/>
        </p:nvGrpSpPr>
        <p:grpSpPr>
          <a:xfrm rot="10800000">
            <a:off x="0" y="0"/>
            <a:ext cx="9141337" cy="1927002"/>
            <a:chOff x="5717" y="3231924"/>
            <a:chExt cx="9141337" cy="1927002"/>
          </a:xfrm>
        </p:grpSpPr>
        <p:sp>
          <p:nvSpPr>
            <p:cNvPr id="1036" name="Google Shape;1036;p155"/>
            <p:cNvSpPr/>
            <p:nvPr/>
          </p:nvSpPr>
          <p:spPr>
            <a:xfrm rot="5400000">
              <a:off x="3611359" y="-373718"/>
              <a:ext cx="1927002" cy="9138285"/>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37" name="Google Shape;1037;p155"/>
            <p:cNvSpPr/>
            <p:nvPr/>
          </p:nvSpPr>
          <p:spPr>
            <a:xfrm rot="5400000">
              <a:off x="3686153" y="-304447"/>
              <a:ext cx="1777412" cy="9138285"/>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38" name="Google Shape;1038;p155"/>
            <p:cNvSpPr/>
            <p:nvPr/>
          </p:nvSpPr>
          <p:spPr>
            <a:xfrm rot="5400000">
              <a:off x="7219371" y="3224114"/>
              <a:ext cx="1378553" cy="2476814"/>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id="1039" name="Google Shape;1039;p155"/>
          <p:cNvPicPr preferRelativeResize="0"/>
          <p:nvPr/>
        </p:nvPicPr>
        <p:blipFill rotWithShape="1">
          <a:blip r:embed="rId2">
            <a:alphaModFix/>
          </a:blip>
          <a:srcRect b="0" l="0" r="0" t="0"/>
          <a:stretch/>
        </p:blipFill>
        <p:spPr>
          <a:xfrm>
            <a:off x="8585743" y="4535491"/>
            <a:ext cx="527316" cy="548639"/>
          </a:xfrm>
          <a:prstGeom prst="rect">
            <a:avLst/>
          </a:prstGeom>
          <a:noFill/>
          <a:ln>
            <a:noFill/>
          </a:ln>
        </p:spPr>
      </p:pic>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10">
    <p:bg>
      <p:bgPr>
        <a:solidFill>
          <a:schemeClr val="lt1"/>
        </a:solidFill>
      </p:bgPr>
    </p:bg>
    <p:spTree>
      <p:nvGrpSpPr>
        <p:cNvPr id="1040" name="Shape 1040"/>
        <p:cNvGrpSpPr/>
        <p:nvPr/>
      </p:nvGrpSpPr>
      <p:grpSpPr>
        <a:xfrm>
          <a:off x="0" y="0"/>
          <a:ext cx="0" cy="0"/>
          <a:chOff x="0" y="0"/>
          <a:chExt cx="0" cy="0"/>
        </a:xfrm>
      </p:grpSpPr>
      <p:sp>
        <p:nvSpPr>
          <p:cNvPr id="1041" name="Google Shape;1041;p156"/>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42" name="Google Shape;1042;p156"/>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43" name="Google Shape;1043;p156"/>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44" name="Google Shape;1044;p156"/>
          <p:cNvSpPr/>
          <p:nvPr/>
        </p:nvSpPr>
        <p:spPr>
          <a:xfrm rot="10800000">
            <a:off x="10"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1045" name="Google Shape;1045;p156"/>
          <p:cNvPicPr preferRelativeResize="0"/>
          <p:nvPr/>
        </p:nvPicPr>
        <p:blipFill rotWithShape="1">
          <a:blip r:embed="rId2">
            <a:alphaModFix/>
          </a:blip>
          <a:srcRect b="0" l="0" r="0" t="0"/>
          <a:stretch/>
        </p:blipFill>
        <p:spPr>
          <a:xfrm>
            <a:off x="8605885" y="4535491"/>
            <a:ext cx="527316" cy="548639"/>
          </a:xfrm>
          <a:prstGeom prst="rect">
            <a:avLst/>
          </a:prstGeom>
          <a:noFill/>
          <a:ln>
            <a:noFill/>
          </a:ln>
        </p:spPr>
      </p:pic>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11">
    <p:bg>
      <p:bgPr>
        <a:solidFill>
          <a:schemeClr val="lt1"/>
        </a:solidFill>
      </p:bgPr>
    </p:bg>
    <p:spTree>
      <p:nvGrpSpPr>
        <p:cNvPr id="1046" name="Shape 1046"/>
        <p:cNvGrpSpPr/>
        <p:nvPr/>
      </p:nvGrpSpPr>
      <p:grpSpPr>
        <a:xfrm>
          <a:off x="0" y="0"/>
          <a:ext cx="0" cy="0"/>
          <a:chOff x="0" y="0"/>
          <a:chExt cx="0" cy="0"/>
        </a:xfrm>
      </p:grpSpPr>
      <p:sp>
        <p:nvSpPr>
          <p:cNvPr id="1047" name="Google Shape;1047;p157"/>
          <p:cNvSpPr/>
          <p:nvPr/>
        </p:nvSpPr>
        <p:spPr>
          <a:xfrm rot="10800000">
            <a:off x="-1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48" name="Google Shape;1048;p157"/>
          <p:cNvSpPr/>
          <p:nvPr/>
        </p:nvSpPr>
        <p:spPr>
          <a:xfrm rot="10800000">
            <a:off x="0"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49" name="Google Shape;1049;p157"/>
          <p:cNvSpPr/>
          <p:nvPr/>
        </p:nvSpPr>
        <p:spPr>
          <a:xfrm rot="10800000">
            <a:off x="10"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1050" name="Google Shape;1050;p157"/>
          <p:cNvPicPr preferRelativeResize="0"/>
          <p:nvPr/>
        </p:nvPicPr>
        <p:blipFill rotWithShape="1">
          <a:blip r:embed="rId2">
            <a:alphaModFix/>
          </a:blip>
          <a:srcRect b="0" l="0" r="0" t="0"/>
          <a:stretch/>
        </p:blipFill>
        <p:spPr>
          <a:xfrm>
            <a:off x="50703" y="4528563"/>
            <a:ext cx="527316" cy="548639"/>
          </a:xfrm>
          <a:prstGeom prst="rect">
            <a:avLst/>
          </a:prstGeom>
          <a:noFill/>
          <a:ln>
            <a:noFill/>
          </a:ln>
        </p:spPr>
      </p:pic>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12">
    <p:bg>
      <p:bgPr>
        <a:solidFill>
          <a:schemeClr val="lt1"/>
        </a:solidFill>
      </p:bgPr>
    </p:bg>
    <p:spTree>
      <p:nvGrpSpPr>
        <p:cNvPr id="1051" name="Shape 1051"/>
        <p:cNvGrpSpPr/>
        <p:nvPr/>
      </p:nvGrpSpPr>
      <p:grpSpPr>
        <a:xfrm>
          <a:off x="0" y="0"/>
          <a:ext cx="0" cy="0"/>
          <a:chOff x="0" y="0"/>
          <a:chExt cx="0" cy="0"/>
        </a:xfrm>
      </p:grpSpPr>
      <p:grpSp>
        <p:nvGrpSpPr>
          <p:cNvPr id="1052" name="Google Shape;1052;p158"/>
          <p:cNvGrpSpPr/>
          <p:nvPr/>
        </p:nvGrpSpPr>
        <p:grpSpPr>
          <a:xfrm>
            <a:off x="5717" y="3231924"/>
            <a:ext cx="9141337" cy="1927002"/>
            <a:chOff x="5717" y="3231924"/>
            <a:chExt cx="9141337" cy="1927002"/>
          </a:xfrm>
        </p:grpSpPr>
        <p:sp>
          <p:nvSpPr>
            <p:cNvPr id="1053" name="Google Shape;1053;p158"/>
            <p:cNvSpPr/>
            <p:nvPr/>
          </p:nvSpPr>
          <p:spPr>
            <a:xfrm rot="5400000">
              <a:off x="3611359" y="-373718"/>
              <a:ext cx="1927002" cy="9138285"/>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54" name="Google Shape;1054;p158"/>
            <p:cNvSpPr/>
            <p:nvPr/>
          </p:nvSpPr>
          <p:spPr>
            <a:xfrm rot="5400000">
              <a:off x="3686153" y="-304447"/>
              <a:ext cx="1777412" cy="9138285"/>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55" name="Google Shape;1055;p158"/>
            <p:cNvSpPr/>
            <p:nvPr/>
          </p:nvSpPr>
          <p:spPr>
            <a:xfrm rot="5400000">
              <a:off x="7219371" y="3224114"/>
              <a:ext cx="1378553" cy="2476814"/>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id="1056" name="Google Shape;1056;p158"/>
          <p:cNvPicPr preferRelativeResize="0"/>
          <p:nvPr/>
        </p:nvPicPr>
        <p:blipFill rotWithShape="1">
          <a:blip r:embed="rId2">
            <a:alphaModFix/>
          </a:blip>
          <a:srcRect b="0" l="0" r="0" t="0"/>
          <a:stretch/>
        </p:blipFill>
        <p:spPr>
          <a:xfrm>
            <a:off x="8605885" y="4535491"/>
            <a:ext cx="527316" cy="548639"/>
          </a:xfrm>
          <a:prstGeom prst="rect">
            <a:avLst/>
          </a:prstGeom>
          <a:noFill/>
          <a:ln>
            <a:noFill/>
          </a:ln>
        </p:spPr>
      </p:pic>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13">
    <p:bg>
      <p:bgPr>
        <a:solidFill>
          <a:schemeClr val="lt1"/>
        </a:solidFill>
      </p:bgPr>
    </p:bg>
    <p:spTree>
      <p:nvGrpSpPr>
        <p:cNvPr id="1057" name="Shape 1057"/>
        <p:cNvGrpSpPr/>
        <p:nvPr/>
      </p:nvGrpSpPr>
      <p:grpSpPr>
        <a:xfrm>
          <a:off x="0" y="0"/>
          <a:ext cx="0" cy="0"/>
          <a:chOff x="0" y="0"/>
          <a:chExt cx="0" cy="0"/>
        </a:xfrm>
      </p:grpSpPr>
      <p:grpSp>
        <p:nvGrpSpPr>
          <p:cNvPr id="1058" name="Google Shape;1058;p159"/>
          <p:cNvGrpSpPr/>
          <p:nvPr/>
        </p:nvGrpSpPr>
        <p:grpSpPr>
          <a:xfrm rot="10800000">
            <a:off x="0" y="0"/>
            <a:ext cx="9141337" cy="1927002"/>
            <a:chOff x="5717" y="3231924"/>
            <a:chExt cx="9141337" cy="1927002"/>
          </a:xfrm>
        </p:grpSpPr>
        <p:sp>
          <p:nvSpPr>
            <p:cNvPr id="1059" name="Google Shape;1059;p159"/>
            <p:cNvSpPr/>
            <p:nvPr/>
          </p:nvSpPr>
          <p:spPr>
            <a:xfrm rot="5400000">
              <a:off x="3611359" y="-373718"/>
              <a:ext cx="1927002" cy="9138285"/>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60" name="Google Shape;1060;p159"/>
            <p:cNvSpPr/>
            <p:nvPr/>
          </p:nvSpPr>
          <p:spPr>
            <a:xfrm rot="5400000">
              <a:off x="3686153" y="-304447"/>
              <a:ext cx="1777412" cy="9138285"/>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61" name="Google Shape;1061;p159"/>
            <p:cNvSpPr/>
            <p:nvPr/>
          </p:nvSpPr>
          <p:spPr>
            <a:xfrm rot="5400000">
              <a:off x="7219371" y="3224114"/>
              <a:ext cx="1378553" cy="2476814"/>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id="1062" name="Google Shape;1062;p159"/>
          <p:cNvPicPr preferRelativeResize="0"/>
          <p:nvPr/>
        </p:nvPicPr>
        <p:blipFill rotWithShape="1">
          <a:blip r:embed="rId2">
            <a:alphaModFix/>
          </a:blip>
          <a:srcRect b="0" l="0" r="0" t="0"/>
          <a:stretch/>
        </p:blipFill>
        <p:spPr>
          <a:xfrm>
            <a:off x="8585743" y="4535491"/>
            <a:ext cx="527316" cy="548639"/>
          </a:xfrm>
          <a:prstGeom prst="rect">
            <a:avLst/>
          </a:prstGeom>
          <a:noFill/>
          <a:ln>
            <a:noFill/>
          </a:ln>
        </p:spPr>
      </p:pic>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14">
    <p:bg>
      <p:bgPr>
        <a:solidFill>
          <a:schemeClr val="lt1"/>
        </a:solidFill>
      </p:bgPr>
    </p:bg>
    <p:spTree>
      <p:nvGrpSpPr>
        <p:cNvPr id="1063" name="Shape 1063"/>
        <p:cNvGrpSpPr/>
        <p:nvPr/>
      </p:nvGrpSpPr>
      <p:grpSpPr>
        <a:xfrm>
          <a:off x="0" y="0"/>
          <a:ext cx="0" cy="0"/>
          <a:chOff x="0" y="0"/>
          <a:chExt cx="0" cy="0"/>
        </a:xfrm>
      </p:grpSpPr>
      <p:sp>
        <p:nvSpPr>
          <p:cNvPr id="1064" name="Google Shape;1064;p160"/>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65" name="Google Shape;1065;p160"/>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66" name="Google Shape;1066;p160"/>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67" name="Google Shape;1067;p160"/>
          <p:cNvSpPr/>
          <p:nvPr/>
        </p:nvSpPr>
        <p:spPr>
          <a:xfrm rot="10800000">
            <a:off x="10"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1068" name="Google Shape;1068;p160"/>
          <p:cNvPicPr preferRelativeResize="0"/>
          <p:nvPr/>
        </p:nvPicPr>
        <p:blipFill rotWithShape="1">
          <a:blip r:embed="rId2">
            <a:alphaModFix/>
          </a:blip>
          <a:srcRect b="0" l="0" r="0" t="0"/>
          <a:stretch/>
        </p:blipFill>
        <p:spPr>
          <a:xfrm>
            <a:off x="8605885" y="4535491"/>
            <a:ext cx="527316" cy="548639"/>
          </a:xfrm>
          <a:prstGeom prst="rect">
            <a:avLst/>
          </a:prstGeom>
          <a:noFill/>
          <a:ln>
            <a:noFill/>
          </a:ln>
        </p:spPr>
      </p:pic>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15">
    <p:bg>
      <p:bgPr>
        <a:solidFill>
          <a:schemeClr val="lt1"/>
        </a:solidFill>
      </p:bgPr>
    </p:bg>
    <p:spTree>
      <p:nvGrpSpPr>
        <p:cNvPr id="1069" name="Shape 1069"/>
        <p:cNvGrpSpPr/>
        <p:nvPr/>
      </p:nvGrpSpPr>
      <p:grpSpPr>
        <a:xfrm>
          <a:off x="0" y="0"/>
          <a:ext cx="0" cy="0"/>
          <a:chOff x="0" y="0"/>
          <a:chExt cx="0" cy="0"/>
        </a:xfrm>
      </p:grpSpPr>
      <p:sp>
        <p:nvSpPr>
          <p:cNvPr id="1070" name="Google Shape;1070;p161"/>
          <p:cNvSpPr/>
          <p:nvPr/>
        </p:nvSpPr>
        <p:spPr>
          <a:xfrm rot="10800000">
            <a:off x="-1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71" name="Google Shape;1071;p161"/>
          <p:cNvSpPr/>
          <p:nvPr/>
        </p:nvSpPr>
        <p:spPr>
          <a:xfrm rot="10800000">
            <a:off x="149573"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72" name="Google Shape;1072;p161"/>
          <p:cNvSpPr/>
          <p:nvPr/>
        </p:nvSpPr>
        <p:spPr>
          <a:xfrm rot="10800000">
            <a:off x="10"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73" name="Google Shape;1073;p161"/>
          <p:cNvSpPr/>
          <p:nvPr/>
        </p:nvSpPr>
        <p:spPr>
          <a:xfrm rot="10800000">
            <a:off x="10"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1074" name="Google Shape;1074;p161"/>
          <p:cNvPicPr preferRelativeResize="0"/>
          <p:nvPr/>
        </p:nvPicPr>
        <p:blipFill rotWithShape="1">
          <a:blip r:embed="rId2">
            <a:alphaModFix/>
          </a:blip>
          <a:srcRect b="0" l="0" r="0" t="0"/>
          <a:stretch/>
        </p:blipFill>
        <p:spPr>
          <a:xfrm>
            <a:off x="50703" y="4528563"/>
            <a:ext cx="527316" cy="548639"/>
          </a:xfrm>
          <a:prstGeom prst="rect">
            <a:avLst/>
          </a:prstGeom>
          <a:noFill/>
          <a:ln>
            <a:noFill/>
          </a:ln>
        </p:spPr>
      </p:pic>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16">
    <p:bg>
      <p:bgPr>
        <a:solidFill>
          <a:schemeClr val="lt1"/>
        </a:solidFill>
      </p:bgPr>
    </p:bg>
    <p:spTree>
      <p:nvGrpSpPr>
        <p:cNvPr id="1075" name="Shape 1075"/>
        <p:cNvGrpSpPr/>
        <p:nvPr/>
      </p:nvGrpSpPr>
      <p:grpSpPr>
        <a:xfrm>
          <a:off x="0" y="0"/>
          <a:ext cx="0" cy="0"/>
          <a:chOff x="0" y="0"/>
          <a:chExt cx="0" cy="0"/>
        </a:xfrm>
      </p:grpSpPr>
      <p:grpSp>
        <p:nvGrpSpPr>
          <p:cNvPr id="1076" name="Google Shape;1076;p162"/>
          <p:cNvGrpSpPr/>
          <p:nvPr/>
        </p:nvGrpSpPr>
        <p:grpSpPr>
          <a:xfrm>
            <a:off x="5717" y="3231924"/>
            <a:ext cx="9141337" cy="1927002"/>
            <a:chOff x="5717" y="3231924"/>
            <a:chExt cx="9141337" cy="1927002"/>
          </a:xfrm>
        </p:grpSpPr>
        <p:sp>
          <p:nvSpPr>
            <p:cNvPr id="1077" name="Google Shape;1077;p162"/>
            <p:cNvSpPr/>
            <p:nvPr/>
          </p:nvSpPr>
          <p:spPr>
            <a:xfrm rot="5400000">
              <a:off x="3611359" y="-373718"/>
              <a:ext cx="1927002" cy="9138285"/>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78" name="Google Shape;1078;p162"/>
            <p:cNvSpPr/>
            <p:nvPr/>
          </p:nvSpPr>
          <p:spPr>
            <a:xfrm rot="5400000">
              <a:off x="3686153" y="-304447"/>
              <a:ext cx="1777412" cy="9138285"/>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79" name="Google Shape;1079;p162"/>
            <p:cNvSpPr/>
            <p:nvPr/>
          </p:nvSpPr>
          <p:spPr>
            <a:xfrm rot="5400000">
              <a:off x="7219371" y="3224114"/>
              <a:ext cx="1378553" cy="2476814"/>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id="1080" name="Google Shape;1080;p162"/>
          <p:cNvPicPr preferRelativeResize="0"/>
          <p:nvPr/>
        </p:nvPicPr>
        <p:blipFill rotWithShape="1">
          <a:blip r:embed="rId2">
            <a:alphaModFix/>
          </a:blip>
          <a:srcRect b="0" l="0" r="0" t="0"/>
          <a:stretch/>
        </p:blipFill>
        <p:spPr>
          <a:xfrm>
            <a:off x="8605885" y="4535491"/>
            <a:ext cx="527316" cy="54863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4">
    <p:bg>
      <p:bgPr>
        <a:solidFill>
          <a:schemeClr val="lt1"/>
        </a:solidFill>
      </p:bgPr>
    </p:bg>
    <p:spTree>
      <p:nvGrpSpPr>
        <p:cNvPr id="117" name="Shape 117"/>
        <p:cNvGrpSpPr/>
        <p:nvPr/>
      </p:nvGrpSpPr>
      <p:grpSpPr>
        <a:xfrm>
          <a:off x="0" y="0"/>
          <a:ext cx="0" cy="0"/>
          <a:chOff x="0" y="0"/>
          <a:chExt cx="0" cy="0"/>
        </a:xfrm>
      </p:grpSpPr>
      <p:sp>
        <p:nvSpPr>
          <p:cNvPr id="118" name="Google Shape;118;p17"/>
          <p:cNvSpPr/>
          <p:nvPr/>
        </p:nvSpPr>
        <p:spPr>
          <a:xfrm rot="10800000">
            <a:off x="-1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1"/>
              </a:gs>
              <a:gs pos="100000">
                <a:schemeClr val="accent1"/>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9" name="Google Shape;119;p17"/>
          <p:cNvSpPr/>
          <p:nvPr/>
        </p:nvSpPr>
        <p:spPr>
          <a:xfrm rot="10800000">
            <a:off x="0"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1"/>
              </a:gs>
              <a:gs pos="100000">
                <a:schemeClr val="accent1"/>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0" name="Google Shape;120;p17"/>
          <p:cNvSpPr/>
          <p:nvPr/>
        </p:nvSpPr>
        <p:spPr>
          <a:xfrm rot="10800000">
            <a:off x="10" y="3749421"/>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1"/>
              </a:gs>
              <a:gs pos="100000">
                <a:schemeClr val="accent1"/>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1" name="Google Shape;121;p17"/>
          <p:cNvSpPr txBox="1"/>
          <p:nvPr>
            <p:ph type="title"/>
          </p:nvPr>
        </p:nvSpPr>
        <p:spPr>
          <a:xfrm>
            <a:off x="1353044" y="898346"/>
            <a:ext cx="6962100" cy="3963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3200"/>
              <a:buNone/>
              <a:defRPr>
                <a:latin typeface="Arial Black"/>
                <a:ea typeface="Arial Black"/>
                <a:cs typeface="Arial Black"/>
                <a:sym typeface="Arial Black"/>
              </a:defRPr>
            </a:lvl1pPr>
            <a:lvl2pPr lvl="1" algn="l">
              <a:lnSpc>
                <a:spcPct val="90000"/>
              </a:lnSpc>
              <a:spcBef>
                <a:spcPts val="0"/>
              </a:spcBef>
              <a:spcAft>
                <a:spcPts val="0"/>
              </a:spcAft>
              <a:buSzPts val="3200"/>
              <a:buNone/>
              <a:defRPr/>
            </a:lvl2pPr>
            <a:lvl3pPr lvl="2" algn="l">
              <a:lnSpc>
                <a:spcPct val="90000"/>
              </a:lnSpc>
              <a:spcBef>
                <a:spcPts val="0"/>
              </a:spcBef>
              <a:spcAft>
                <a:spcPts val="0"/>
              </a:spcAft>
              <a:buSzPts val="3200"/>
              <a:buNone/>
              <a:defRPr/>
            </a:lvl3pPr>
            <a:lvl4pPr lvl="3" algn="l">
              <a:lnSpc>
                <a:spcPct val="90000"/>
              </a:lnSpc>
              <a:spcBef>
                <a:spcPts val="0"/>
              </a:spcBef>
              <a:spcAft>
                <a:spcPts val="0"/>
              </a:spcAft>
              <a:buSzPts val="3200"/>
              <a:buNone/>
              <a:defRPr/>
            </a:lvl4pPr>
            <a:lvl5pPr lvl="4" algn="l">
              <a:lnSpc>
                <a:spcPct val="90000"/>
              </a:lnSpc>
              <a:spcBef>
                <a:spcPts val="0"/>
              </a:spcBef>
              <a:spcAft>
                <a:spcPts val="0"/>
              </a:spcAft>
              <a:buSzPts val="3200"/>
              <a:buNone/>
              <a:defRPr/>
            </a:lvl5pPr>
            <a:lvl6pPr lvl="5" algn="l">
              <a:lnSpc>
                <a:spcPct val="90000"/>
              </a:lnSpc>
              <a:spcBef>
                <a:spcPts val="0"/>
              </a:spcBef>
              <a:spcAft>
                <a:spcPts val="0"/>
              </a:spcAft>
              <a:buSzPts val="3200"/>
              <a:buNone/>
              <a:defRPr/>
            </a:lvl6pPr>
            <a:lvl7pPr lvl="6" algn="l">
              <a:lnSpc>
                <a:spcPct val="90000"/>
              </a:lnSpc>
              <a:spcBef>
                <a:spcPts val="0"/>
              </a:spcBef>
              <a:spcAft>
                <a:spcPts val="0"/>
              </a:spcAft>
              <a:buSzPts val="3200"/>
              <a:buNone/>
              <a:defRPr/>
            </a:lvl7pPr>
            <a:lvl8pPr lvl="7" algn="l">
              <a:lnSpc>
                <a:spcPct val="90000"/>
              </a:lnSpc>
              <a:spcBef>
                <a:spcPts val="0"/>
              </a:spcBef>
              <a:spcAft>
                <a:spcPts val="0"/>
              </a:spcAft>
              <a:buSzPts val="3200"/>
              <a:buNone/>
              <a:defRPr/>
            </a:lvl8pPr>
            <a:lvl9pPr lvl="8" algn="l">
              <a:lnSpc>
                <a:spcPct val="90000"/>
              </a:lnSpc>
              <a:spcBef>
                <a:spcPts val="0"/>
              </a:spcBef>
              <a:spcAft>
                <a:spcPts val="0"/>
              </a:spcAft>
              <a:buSzPts val="3200"/>
              <a:buNone/>
              <a:defRPr/>
            </a:lvl9pPr>
          </a:lstStyle>
          <a:p/>
        </p:txBody>
      </p:sp>
      <p:sp>
        <p:nvSpPr>
          <p:cNvPr id="122" name="Google Shape;122;p17"/>
          <p:cNvSpPr txBox="1"/>
          <p:nvPr>
            <p:ph idx="1" type="body"/>
          </p:nvPr>
        </p:nvSpPr>
        <p:spPr>
          <a:xfrm>
            <a:off x="1378562" y="1478571"/>
            <a:ext cx="6962100" cy="2895300"/>
          </a:xfrm>
          <a:prstGeom prst="rect">
            <a:avLst/>
          </a:prstGeom>
          <a:noFill/>
          <a:ln>
            <a:noFill/>
          </a:ln>
        </p:spPr>
        <p:txBody>
          <a:bodyPr anchorCtr="0" anchor="t" bIns="0" lIns="0" spcFirstLastPara="1" rIns="0" wrap="square" tIns="0">
            <a:noAutofit/>
          </a:bodyPr>
          <a:lstStyle>
            <a:lvl1pPr indent="-381000" lvl="0" marL="457200" algn="l">
              <a:lnSpc>
                <a:spcPct val="115000"/>
              </a:lnSpc>
              <a:spcBef>
                <a:spcPts val="0"/>
              </a:spcBef>
              <a:spcAft>
                <a:spcPts val="0"/>
              </a:spcAft>
              <a:buSzPts val="2400"/>
              <a:buChar char="●"/>
              <a:defRPr>
                <a:latin typeface="Arial"/>
                <a:ea typeface="Arial"/>
                <a:cs typeface="Arial"/>
                <a:sym typeface="Arial"/>
              </a:defRPr>
            </a:lvl1pPr>
            <a:lvl2pPr indent="-381000" lvl="1" marL="914400" algn="l">
              <a:lnSpc>
                <a:spcPct val="115000"/>
              </a:lnSpc>
              <a:spcBef>
                <a:spcPts val="800"/>
              </a:spcBef>
              <a:spcAft>
                <a:spcPts val="0"/>
              </a:spcAft>
              <a:buSzPts val="2400"/>
              <a:buChar char="○"/>
              <a:defRPr/>
            </a:lvl2pPr>
            <a:lvl3pPr indent="-381000" lvl="2" marL="1371600" algn="l">
              <a:lnSpc>
                <a:spcPct val="115000"/>
              </a:lnSpc>
              <a:spcBef>
                <a:spcPts val="800"/>
              </a:spcBef>
              <a:spcAft>
                <a:spcPts val="0"/>
              </a:spcAft>
              <a:buSzPts val="2400"/>
              <a:buChar char="■"/>
              <a:defRPr/>
            </a:lvl3pPr>
            <a:lvl4pPr indent="-381000" lvl="3" marL="1828800" algn="l">
              <a:lnSpc>
                <a:spcPct val="115000"/>
              </a:lnSpc>
              <a:spcBef>
                <a:spcPts val="800"/>
              </a:spcBef>
              <a:spcAft>
                <a:spcPts val="0"/>
              </a:spcAft>
              <a:buSzPts val="2400"/>
              <a:buChar char="●"/>
              <a:defRPr/>
            </a:lvl4pPr>
            <a:lvl5pPr indent="-381000" lvl="4" marL="2286000" algn="l">
              <a:lnSpc>
                <a:spcPct val="115000"/>
              </a:lnSpc>
              <a:spcBef>
                <a:spcPts val="800"/>
              </a:spcBef>
              <a:spcAft>
                <a:spcPts val="0"/>
              </a:spcAft>
              <a:buSzPts val="2400"/>
              <a:buChar char="○"/>
              <a:defRPr/>
            </a:lvl5pPr>
            <a:lvl6pPr indent="-381000" lvl="5" marL="2743200" algn="l">
              <a:lnSpc>
                <a:spcPct val="115000"/>
              </a:lnSpc>
              <a:spcBef>
                <a:spcPts val="800"/>
              </a:spcBef>
              <a:spcAft>
                <a:spcPts val="0"/>
              </a:spcAft>
              <a:buSzPts val="2400"/>
              <a:buChar char="■"/>
              <a:defRPr/>
            </a:lvl6pPr>
            <a:lvl7pPr indent="-381000" lvl="6" marL="3200400" algn="l">
              <a:lnSpc>
                <a:spcPct val="115000"/>
              </a:lnSpc>
              <a:spcBef>
                <a:spcPts val="800"/>
              </a:spcBef>
              <a:spcAft>
                <a:spcPts val="0"/>
              </a:spcAft>
              <a:buSzPts val="2400"/>
              <a:buChar char="●"/>
              <a:defRPr/>
            </a:lvl7pPr>
            <a:lvl8pPr indent="-381000" lvl="7" marL="3657600" algn="l">
              <a:lnSpc>
                <a:spcPct val="115000"/>
              </a:lnSpc>
              <a:spcBef>
                <a:spcPts val="800"/>
              </a:spcBef>
              <a:spcAft>
                <a:spcPts val="0"/>
              </a:spcAft>
              <a:buSzPts val="2400"/>
              <a:buChar char="○"/>
              <a:defRPr/>
            </a:lvl8pPr>
            <a:lvl9pPr indent="-381000" lvl="8" marL="4114800" algn="l">
              <a:lnSpc>
                <a:spcPct val="115000"/>
              </a:lnSpc>
              <a:spcBef>
                <a:spcPts val="800"/>
              </a:spcBef>
              <a:spcAft>
                <a:spcPts val="800"/>
              </a:spcAft>
              <a:buSzPts val="2400"/>
              <a:buChar char="■"/>
              <a:defRPr/>
            </a:lvl9pPr>
          </a:lstStyle>
          <a:p/>
        </p:txBody>
      </p:sp>
      <p:pic>
        <p:nvPicPr>
          <p:cNvPr id="123" name="Google Shape;123;p17"/>
          <p:cNvPicPr preferRelativeResize="0"/>
          <p:nvPr/>
        </p:nvPicPr>
        <p:blipFill rotWithShape="1">
          <a:blip r:embed="rId2">
            <a:alphaModFix/>
          </a:blip>
          <a:srcRect b="0" l="0" r="0" t="0"/>
          <a:stretch/>
        </p:blipFill>
        <p:spPr>
          <a:xfrm>
            <a:off x="50703" y="4528563"/>
            <a:ext cx="527315" cy="548640"/>
          </a:xfrm>
          <a:prstGeom prst="rect">
            <a:avLst/>
          </a:prstGeom>
          <a:noFill/>
          <a:ln>
            <a:noFill/>
          </a:ln>
        </p:spPr>
      </p:pic>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17">
    <p:bg>
      <p:bgPr>
        <a:solidFill>
          <a:schemeClr val="lt1"/>
        </a:solidFill>
      </p:bgPr>
    </p:bg>
    <p:spTree>
      <p:nvGrpSpPr>
        <p:cNvPr id="1081" name="Shape 1081"/>
        <p:cNvGrpSpPr/>
        <p:nvPr/>
      </p:nvGrpSpPr>
      <p:grpSpPr>
        <a:xfrm>
          <a:off x="0" y="0"/>
          <a:ext cx="0" cy="0"/>
          <a:chOff x="0" y="0"/>
          <a:chExt cx="0" cy="0"/>
        </a:xfrm>
      </p:grpSpPr>
      <p:grpSp>
        <p:nvGrpSpPr>
          <p:cNvPr id="1082" name="Google Shape;1082;p163"/>
          <p:cNvGrpSpPr/>
          <p:nvPr/>
        </p:nvGrpSpPr>
        <p:grpSpPr>
          <a:xfrm rot="10800000">
            <a:off x="0" y="0"/>
            <a:ext cx="9141337" cy="1927002"/>
            <a:chOff x="5717" y="3231924"/>
            <a:chExt cx="9141337" cy="1927002"/>
          </a:xfrm>
        </p:grpSpPr>
        <p:sp>
          <p:nvSpPr>
            <p:cNvPr id="1083" name="Google Shape;1083;p163"/>
            <p:cNvSpPr/>
            <p:nvPr/>
          </p:nvSpPr>
          <p:spPr>
            <a:xfrm rot="5400000">
              <a:off x="3611359" y="-373718"/>
              <a:ext cx="1927002" cy="9138285"/>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4"/>
                </a:gs>
                <a:gs pos="100000">
                  <a:schemeClr val="accent4"/>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84" name="Google Shape;1084;p163"/>
            <p:cNvSpPr/>
            <p:nvPr/>
          </p:nvSpPr>
          <p:spPr>
            <a:xfrm rot="5400000">
              <a:off x="3686153" y="-304447"/>
              <a:ext cx="1777412" cy="9138285"/>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4"/>
                </a:gs>
                <a:gs pos="100000">
                  <a:schemeClr val="accent4"/>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85" name="Google Shape;1085;p163"/>
            <p:cNvSpPr/>
            <p:nvPr/>
          </p:nvSpPr>
          <p:spPr>
            <a:xfrm rot="5400000">
              <a:off x="7219371" y="3224114"/>
              <a:ext cx="1378553" cy="2476814"/>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4"/>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id="1086" name="Google Shape;1086;p163"/>
          <p:cNvPicPr preferRelativeResize="0"/>
          <p:nvPr/>
        </p:nvPicPr>
        <p:blipFill rotWithShape="1">
          <a:blip r:embed="rId2">
            <a:alphaModFix/>
          </a:blip>
          <a:srcRect b="0" l="0" r="0" t="0"/>
          <a:stretch/>
        </p:blipFill>
        <p:spPr>
          <a:xfrm>
            <a:off x="8585743" y="4535491"/>
            <a:ext cx="527316" cy="548639"/>
          </a:xfrm>
          <a:prstGeom prst="rect">
            <a:avLst/>
          </a:prstGeom>
          <a:noFill/>
          <a:ln>
            <a:noFill/>
          </a:ln>
        </p:spPr>
      </p:pic>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87" name="Shape 1087"/>
        <p:cNvGrpSpPr/>
        <p:nvPr/>
      </p:nvGrpSpPr>
      <p:grpSpPr>
        <a:xfrm>
          <a:off x="0" y="0"/>
          <a:ext cx="0" cy="0"/>
          <a:chOff x="0" y="0"/>
          <a:chExt cx="0" cy="0"/>
        </a:xfrm>
      </p:grpSpPr>
      <p:sp>
        <p:nvSpPr>
          <p:cNvPr id="1088" name="Google Shape;1088;p164"/>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4"/>
              </a:gs>
            </a:gsLst>
            <a:lin ang="5400012" scaled="0"/>
          </a:gradFill>
          <a:ln>
            <a:noFill/>
          </a:ln>
          <a:effectLst>
            <a:outerShdw blurRad="214313" rotWithShape="0" algn="bl">
              <a:schemeClr val="dk1">
                <a:alpha val="247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89" name="Google Shape;1089;p164"/>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4"/>
              </a:gs>
            </a:gsLst>
            <a:lin ang="5400012" scaled="0"/>
          </a:gradFill>
          <a:ln>
            <a:noFill/>
          </a:ln>
          <a:effectLst>
            <a:outerShdw blurRad="214313" rotWithShape="0" algn="bl">
              <a:schemeClr val="dk1">
                <a:alpha val="3490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90" name="Google Shape;1090;p164"/>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4"/>
              </a:gs>
            </a:gsLst>
            <a:lin ang="5400012" scaled="0"/>
          </a:gradFill>
          <a:ln>
            <a:noFill/>
          </a:ln>
          <a:effectLst>
            <a:outerShdw blurRad="214313" rotWithShape="0" algn="bl">
              <a:schemeClr val="dk1">
                <a:alpha val="2980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1091" name="Google Shape;1091;p164"/>
          <p:cNvPicPr preferRelativeResize="0"/>
          <p:nvPr/>
        </p:nvPicPr>
        <p:blipFill rotWithShape="1">
          <a:blip r:embed="rId2">
            <a:alphaModFix/>
          </a:blip>
          <a:srcRect b="0" l="0" r="0" t="0"/>
          <a:stretch/>
        </p:blipFill>
        <p:spPr>
          <a:xfrm>
            <a:off x="8571250" y="4535491"/>
            <a:ext cx="527316" cy="548639"/>
          </a:xfrm>
          <a:prstGeom prst="rect">
            <a:avLst/>
          </a:prstGeom>
          <a:noFill/>
          <a:ln>
            <a:noFill/>
          </a:ln>
        </p:spPr>
      </p:pic>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1_Title only">
    <p:spTree>
      <p:nvGrpSpPr>
        <p:cNvPr id="1092" name="Shape 1092"/>
        <p:cNvGrpSpPr/>
        <p:nvPr/>
      </p:nvGrpSpPr>
      <p:grpSpPr>
        <a:xfrm>
          <a:off x="0" y="0"/>
          <a:ext cx="0" cy="0"/>
          <a:chOff x="0" y="0"/>
          <a:chExt cx="0" cy="0"/>
        </a:xfrm>
      </p:grpSpPr>
      <p:sp>
        <p:nvSpPr>
          <p:cNvPr id="1093" name="Google Shape;1093;p165"/>
          <p:cNvSpPr/>
          <p:nvPr/>
        </p:nvSpPr>
        <p:spPr>
          <a:xfrm rot="10800000">
            <a:off x="0"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4"/>
              </a:gs>
            </a:gsLst>
            <a:lin ang="5400012" scaled="0"/>
          </a:gradFill>
          <a:ln>
            <a:noFill/>
          </a:ln>
          <a:effectLst>
            <a:outerShdw blurRad="214313" rotWithShape="0" algn="bl">
              <a:schemeClr val="dk1">
                <a:alpha val="247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94" name="Google Shape;1094;p165"/>
          <p:cNvSpPr/>
          <p:nvPr/>
        </p:nvSpPr>
        <p:spPr>
          <a:xfrm rot="10800000">
            <a:off x="-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4"/>
              </a:gs>
            </a:gsLst>
            <a:lin ang="5400012" scaled="0"/>
          </a:gradFill>
          <a:ln>
            <a:noFill/>
          </a:ln>
          <a:effectLst>
            <a:outerShdw blurRad="214313" rotWithShape="0" algn="bl">
              <a:schemeClr val="dk1">
                <a:alpha val="3490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95" name="Google Shape;1095;p165"/>
          <p:cNvSpPr/>
          <p:nvPr/>
        </p:nvSpPr>
        <p:spPr>
          <a:xfrm rot="10800000">
            <a:off x="0"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4"/>
              </a:gs>
            </a:gsLst>
            <a:lin ang="5400012" scaled="0"/>
          </a:gradFill>
          <a:ln>
            <a:noFill/>
          </a:ln>
          <a:effectLst>
            <a:outerShdw blurRad="214313" rotWithShape="0" algn="bl">
              <a:schemeClr val="dk1">
                <a:alpha val="2980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1096" name="Google Shape;1096;p165"/>
          <p:cNvPicPr preferRelativeResize="0"/>
          <p:nvPr/>
        </p:nvPicPr>
        <p:blipFill rotWithShape="1">
          <a:blip r:embed="rId2">
            <a:alphaModFix/>
          </a:blip>
          <a:srcRect b="0" l="0" r="0" t="0"/>
          <a:stretch/>
        </p:blipFill>
        <p:spPr>
          <a:xfrm>
            <a:off x="78414" y="4535491"/>
            <a:ext cx="527316" cy="548639"/>
          </a:xfrm>
          <a:prstGeom prst="rect">
            <a:avLst/>
          </a:prstGeom>
          <a:noFill/>
          <a:ln>
            <a:noFill/>
          </a:ln>
        </p:spPr>
      </p:pic>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18">
    <p:bg>
      <p:bgPr>
        <a:solidFill>
          <a:schemeClr val="lt1"/>
        </a:solidFill>
      </p:bgPr>
    </p:bg>
    <p:spTree>
      <p:nvGrpSpPr>
        <p:cNvPr id="1097" name="Shape 1097"/>
        <p:cNvGrpSpPr/>
        <p:nvPr/>
      </p:nvGrpSpPr>
      <p:grpSpPr>
        <a:xfrm>
          <a:off x="0" y="0"/>
          <a:ext cx="0" cy="0"/>
          <a:chOff x="0" y="0"/>
          <a:chExt cx="0" cy="0"/>
        </a:xfrm>
      </p:grpSpPr>
      <p:grpSp>
        <p:nvGrpSpPr>
          <p:cNvPr id="1098" name="Google Shape;1098;p166"/>
          <p:cNvGrpSpPr/>
          <p:nvPr/>
        </p:nvGrpSpPr>
        <p:grpSpPr>
          <a:xfrm>
            <a:off x="5717" y="3231924"/>
            <a:ext cx="9141337" cy="1927002"/>
            <a:chOff x="5717" y="3231924"/>
            <a:chExt cx="9141337" cy="1927002"/>
          </a:xfrm>
        </p:grpSpPr>
        <p:sp>
          <p:nvSpPr>
            <p:cNvPr id="1099" name="Google Shape;1099;p166"/>
            <p:cNvSpPr/>
            <p:nvPr/>
          </p:nvSpPr>
          <p:spPr>
            <a:xfrm rot="5400000">
              <a:off x="3611359" y="-373718"/>
              <a:ext cx="1927002" cy="9138285"/>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4"/>
                </a:gs>
                <a:gs pos="100000">
                  <a:schemeClr val="accent4"/>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00" name="Google Shape;1100;p166"/>
            <p:cNvSpPr/>
            <p:nvPr/>
          </p:nvSpPr>
          <p:spPr>
            <a:xfrm rot="5400000">
              <a:off x="3686153" y="-304447"/>
              <a:ext cx="1777412" cy="9138285"/>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4"/>
                </a:gs>
                <a:gs pos="100000">
                  <a:schemeClr val="accent4"/>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01" name="Google Shape;1101;p166"/>
            <p:cNvSpPr/>
            <p:nvPr/>
          </p:nvSpPr>
          <p:spPr>
            <a:xfrm rot="5400000">
              <a:off x="7219371" y="3224114"/>
              <a:ext cx="1378553" cy="2476814"/>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4"/>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id="1102" name="Google Shape;1102;p166"/>
          <p:cNvPicPr preferRelativeResize="0"/>
          <p:nvPr/>
        </p:nvPicPr>
        <p:blipFill rotWithShape="1">
          <a:blip r:embed="rId2">
            <a:alphaModFix/>
          </a:blip>
          <a:srcRect b="0" l="0" r="0" t="0"/>
          <a:stretch/>
        </p:blipFill>
        <p:spPr>
          <a:xfrm>
            <a:off x="8605885" y="4535491"/>
            <a:ext cx="527316" cy="548639"/>
          </a:xfrm>
          <a:prstGeom prst="rect">
            <a:avLst/>
          </a:prstGeom>
          <a:noFill/>
          <a:ln>
            <a:noFill/>
          </a:ln>
        </p:spPr>
      </p:pic>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19">
    <p:bg>
      <p:bgPr>
        <a:solidFill>
          <a:schemeClr val="lt1"/>
        </a:solidFill>
      </p:bgPr>
    </p:bg>
    <p:spTree>
      <p:nvGrpSpPr>
        <p:cNvPr id="1103" name="Shape 1103"/>
        <p:cNvGrpSpPr/>
        <p:nvPr/>
      </p:nvGrpSpPr>
      <p:grpSpPr>
        <a:xfrm>
          <a:off x="0" y="0"/>
          <a:ext cx="0" cy="0"/>
          <a:chOff x="0" y="0"/>
          <a:chExt cx="0" cy="0"/>
        </a:xfrm>
      </p:grpSpPr>
      <p:grpSp>
        <p:nvGrpSpPr>
          <p:cNvPr id="1104" name="Google Shape;1104;p167"/>
          <p:cNvGrpSpPr/>
          <p:nvPr/>
        </p:nvGrpSpPr>
        <p:grpSpPr>
          <a:xfrm rot="10800000">
            <a:off x="-13854" y="0"/>
            <a:ext cx="9141337" cy="1927002"/>
            <a:chOff x="5717" y="3231924"/>
            <a:chExt cx="9141337" cy="1927002"/>
          </a:xfrm>
        </p:grpSpPr>
        <p:sp>
          <p:nvSpPr>
            <p:cNvPr id="1105" name="Google Shape;1105;p167"/>
            <p:cNvSpPr/>
            <p:nvPr/>
          </p:nvSpPr>
          <p:spPr>
            <a:xfrm rot="5400000">
              <a:off x="3611359" y="-373718"/>
              <a:ext cx="1927002" cy="9138285"/>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5"/>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06" name="Google Shape;1106;p167"/>
            <p:cNvSpPr/>
            <p:nvPr/>
          </p:nvSpPr>
          <p:spPr>
            <a:xfrm rot="5400000">
              <a:off x="3686153" y="-304447"/>
              <a:ext cx="1777412" cy="9138285"/>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5"/>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07" name="Google Shape;1107;p167"/>
            <p:cNvSpPr/>
            <p:nvPr/>
          </p:nvSpPr>
          <p:spPr>
            <a:xfrm rot="5400000">
              <a:off x="7219371" y="3224114"/>
              <a:ext cx="1378553" cy="2476814"/>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5"/>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id="1108" name="Google Shape;1108;p167"/>
          <p:cNvPicPr preferRelativeResize="0"/>
          <p:nvPr/>
        </p:nvPicPr>
        <p:blipFill rotWithShape="1">
          <a:blip r:embed="rId2">
            <a:alphaModFix/>
          </a:blip>
          <a:srcRect b="0" l="0" r="0" t="0"/>
          <a:stretch/>
        </p:blipFill>
        <p:spPr>
          <a:xfrm>
            <a:off x="8585743" y="4535491"/>
            <a:ext cx="527316" cy="548639"/>
          </a:xfrm>
          <a:prstGeom prst="rect">
            <a:avLst/>
          </a:prstGeom>
          <a:noFill/>
          <a:ln>
            <a:noFill/>
          </a:ln>
        </p:spPr>
      </p:pic>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20">
    <p:bg>
      <p:bgPr>
        <a:solidFill>
          <a:schemeClr val="lt1"/>
        </a:solidFill>
      </p:bgPr>
    </p:bg>
    <p:spTree>
      <p:nvGrpSpPr>
        <p:cNvPr id="1109" name="Shape 1109"/>
        <p:cNvGrpSpPr/>
        <p:nvPr/>
      </p:nvGrpSpPr>
      <p:grpSpPr>
        <a:xfrm>
          <a:off x="0" y="0"/>
          <a:ext cx="0" cy="0"/>
          <a:chOff x="0" y="0"/>
          <a:chExt cx="0" cy="0"/>
        </a:xfrm>
      </p:grpSpPr>
      <p:sp>
        <p:nvSpPr>
          <p:cNvPr id="1110" name="Google Shape;1110;p168"/>
          <p:cNvSpPr/>
          <p:nvPr/>
        </p:nvSpPr>
        <p:spPr>
          <a:xfrm rot="10800000">
            <a:off x="0" y="-49"/>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5"/>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11" name="Google Shape;1111;p168"/>
          <p:cNvSpPr/>
          <p:nvPr/>
        </p:nvSpPr>
        <p:spPr>
          <a:xfrm rot="10800000">
            <a:off x="0"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6"/>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12" name="Google Shape;1112;p168"/>
          <p:cNvSpPr/>
          <p:nvPr/>
        </p:nvSpPr>
        <p:spPr>
          <a:xfrm rot="10800000">
            <a:off x="10" y="3749372"/>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6"/>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13" name="Google Shape;1113;p168"/>
          <p:cNvSpPr txBox="1"/>
          <p:nvPr>
            <p:ph idx="12" type="sldNum"/>
          </p:nvPr>
        </p:nvSpPr>
        <p:spPr>
          <a:xfrm>
            <a:off x="8480584" y="4749851"/>
            <a:ext cx="548700" cy="3936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9pPr>
          </a:lstStyle>
          <a:p>
            <a:pPr indent="0" lvl="0" marL="0" rtl="0" algn="r">
              <a:spcBef>
                <a:spcPts val="0"/>
              </a:spcBef>
              <a:spcAft>
                <a:spcPts val="0"/>
              </a:spcAft>
              <a:buNone/>
            </a:pPr>
            <a:fld id="{00000000-1234-1234-1234-123412341234}" type="slidenum">
              <a:rPr lang="en-US"/>
              <a:t>‹#›</a:t>
            </a:fld>
            <a:endParaRPr/>
          </a:p>
        </p:txBody>
      </p:sp>
      <p:sp>
        <p:nvSpPr>
          <p:cNvPr id="1114" name="Google Shape;1114;p168"/>
          <p:cNvSpPr txBox="1"/>
          <p:nvPr>
            <p:ph type="title"/>
          </p:nvPr>
        </p:nvSpPr>
        <p:spPr>
          <a:xfrm>
            <a:off x="1647949" y="877564"/>
            <a:ext cx="6962100" cy="3963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3200"/>
              <a:buNone/>
              <a:defRPr>
                <a:latin typeface="Arial Black"/>
                <a:ea typeface="Arial Black"/>
                <a:cs typeface="Arial Black"/>
                <a:sym typeface="Arial Black"/>
              </a:defRPr>
            </a:lvl1pPr>
            <a:lvl2pPr lvl="1" algn="l">
              <a:lnSpc>
                <a:spcPct val="90000"/>
              </a:lnSpc>
              <a:spcBef>
                <a:spcPts val="0"/>
              </a:spcBef>
              <a:spcAft>
                <a:spcPts val="0"/>
              </a:spcAft>
              <a:buSzPts val="3200"/>
              <a:buNone/>
              <a:defRPr/>
            </a:lvl2pPr>
            <a:lvl3pPr lvl="2" algn="l">
              <a:lnSpc>
                <a:spcPct val="90000"/>
              </a:lnSpc>
              <a:spcBef>
                <a:spcPts val="0"/>
              </a:spcBef>
              <a:spcAft>
                <a:spcPts val="0"/>
              </a:spcAft>
              <a:buSzPts val="3200"/>
              <a:buNone/>
              <a:defRPr/>
            </a:lvl3pPr>
            <a:lvl4pPr lvl="3" algn="l">
              <a:lnSpc>
                <a:spcPct val="90000"/>
              </a:lnSpc>
              <a:spcBef>
                <a:spcPts val="0"/>
              </a:spcBef>
              <a:spcAft>
                <a:spcPts val="0"/>
              </a:spcAft>
              <a:buSzPts val="3200"/>
              <a:buNone/>
              <a:defRPr/>
            </a:lvl4pPr>
            <a:lvl5pPr lvl="4" algn="l">
              <a:lnSpc>
                <a:spcPct val="90000"/>
              </a:lnSpc>
              <a:spcBef>
                <a:spcPts val="0"/>
              </a:spcBef>
              <a:spcAft>
                <a:spcPts val="0"/>
              </a:spcAft>
              <a:buSzPts val="3200"/>
              <a:buNone/>
              <a:defRPr/>
            </a:lvl5pPr>
            <a:lvl6pPr lvl="5" algn="l">
              <a:lnSpc>
                <a:spcPct val="90000"/>
              </a:lnSpc>
              <a:spcBef>
                <a:spcPts val="0"/>
              </a:spcBef>
              <a:spcAft>
                <a:spcPts val="0"/>
              </a:spcAft>
              <a:buSzPts val="3200"/>
              <a:buNone/>
              <a:defRPr/>
            </a:lvl6pPr>
            <a:lvl7pPr lvl="6" algn="l">
              <a:lnSpc>
                <a:spcPct val="90000"/>
              </a:lnSpc>
              <a:spcBef>
                <a:spcPts val="0"/>
              </a:spcBef>
              <a:spcAft>
                <a:spcPts val="0"/>
              </a:spcAft>
              <a:buSzPts val="3200"/>
              <a:buNone/>
              <a:defRPr/>
            </a:lvl7pPr>
            <a:lvl8pPr lvl="7" algn="l">
              <a:lnSpc>
                <a:spcPct val="90000"/>
              </a:lnSpc>
              <a:spcBef>
                <a:spcPts val="0"/>
              </a:spcBef>
              <a:spcAft>
                <a:spcPts val="0"/>
              </a:spcAft>
              <a:buSzPts val="3200"/>
              <a:buNone/>
              <a:defRPr/>
            </a:lvl8pPr>
            <a:lvl9pPr lvl="8" algn="l">
              <a:lnSpc>
                <a:spcPct val="90000"/>
              </a:lnSpc>
              <a:spcBef>
                <a:spcPts val="0"/>
              </a:spcBef>
              <a:spcAft>
                <a:spcPts val="0"/>
              </a:spcAft>
              <a:buSzPts val="3200"/>
              <a:buNone/>
              <a:defRPr/>
            </a:lvl9pPr>
          </a:lstStyle>
          <a:p/>
        </p:txBody>
      </p:sp>
      <p:sp>
        <p:nvSpPr>
          <p:cNvPr id="1115" name="Google Shape;1115;p168"/>
          <p:cNvSpPr txBox="1"/>
          <p:nvPr>
            <p:ph idx="1" type="body"/>
          </p:nvPr>
        </p:nvSpPr>
        <p:spPr>
          <a:xfrm>
            <a:off x="1647949" y="1533989"/>
            <a:ext cx="2168700" cy="2969100"/>
          </a:xfrm>
          <a:prstGeom prst="rect">
            <a:avLst/>
          </a:prstGeom>
          <a:noFill/>
          <a:ln>
            <a:noFill/>
          </a:ln>
        </p:spPr>
        <p:txBody>
          <a:bodyPr anchorCtr="0" anchor="t" bIns="0" lIns="0" spcFirstLastPara="1" rIns="0" wrap="square" tIns="0">
            <a:noAutofit/>
          </a:bodyPr>
          <a:lstStyle>
            <a:lvl1pPr indent="-330200" lvl="0" marL="457200" algn="l">
              <a:lnSpc>
                <a:spcPct val="115000"/>
              </a:lnSpc>
              <a:spcBef>
                <a:spcPts val="0"/>
              </a:spcBef>
              <a:spcAft>
                <a:spcPts val="0"/>
              </a:spcAft>
              <a:buSzPts val="1600"/>
              <a:buChar char="●"/>
              <a:defRPr sz="1600">
                <a:latin typeface="Arial"/>
                <a:ea typeface="Arial"/>
                <a:cs typeface="Arial"/>
                <a:sym typeface="Arial"/>
              </a:defRPr>
            </a:lvl1pPr>
            <a:lvl2pPr indent="-330200" lvl="1" marL="914400" algn="l">
              <a:lnSpc>
                <a:spcPct val="115000"/>
              </a:lnSpc>
              <a:spcBef>
                <a:spcPts val="800"/>
              </a:spcBef>
              <a:spcAft>
                <a:spcPts val="0"/>
              </a:spcAft>
              <a:buSzPts val="1600"/>
              <a:buChar char="○"/>
              <a:defRPr sz="1600"/>
            </a:lvl2pPr>
            <a:lvl3pPr indent="-330200" lvl="2" marL="1371600" algn="l">
              <a:lnSpc>
                <a:spcPct val="115000"/>
              </a:lnSpc>
              <a:spcBef>
                <a:spcPts val="800"/>
              </a:spcBef>
              <a:spcAft>
                <a:spcPts val="0"/>
              </a:spcAft>
              <a:buSzPts val="1600"/>
              <a:buChar char="■"/>
              <a:defRPr sz="1600"/>
            </a:lvl3pPr>
            <a:lvl4pPr indent="-330200" lvl="3" marL="1828800" algn="l">
              <a:lnSpc>
                <a:spcPct val="115000"/>
              </a:lnSpc>
              <a:spcBef>
                <a:spcPts val="800"/>
              </a:spcBef>
              <a:spcAft>
                <a:spcPts val="0"/>
              </a:spcAft>
              <a:buSzPts val="1600"/>
              <a:buChar char="●"/>
              <a:defRPr sz="1600"/>
            </a:lvl4pPr>
            <a:lvl5pPr indent="-330200" lvl="4" marL="2286000" algn="l">
              <a:lnSpc>
                <a:spcPct val="115000"/>
              </a:lnSpc>
              <a:spcBef>
                <a:spcPts val="800"/>
              </a:spcBef>
              <a:spcAft>
                <a:spcPts val="0"/>
              </a:spcAft>
              <a:buSzPts val="1600"/>
              <a:buChar char="○"/>
              <a:defRPr sz="1600"/>
            </a:lvl5pPr>
            <a:lvl6pPr indent="-330200" lvl="5" marL="2743200" algn="l">
              <a:lnSpc>
                <a:spcPct val="115000"/>
              </a:lnSpc>
              <a:spcBef>
                <a:spcPts val="800"/>
              </a:spcBef>
              <a:spcAft>
                <a:spcPts val="0"/>
              </a:spcAft>
              <a:buSzPts val="1600"/>
              <a:buChar char="■"/>
              <a:defRPr sz="1600"/>
            </a:lvl6pPr>
            <a:lvl7pPr indent="-330200" lvl="6" marL="3200400" algn="l">
              <a:lnSpc>
                <a:spcPct val="115000"/>
              </a:lnSpc>
              <a:spcBef>
                <a:spcPts val="800"/>
              </a:spcBef>
              <a:spcAft>
                <a:spcPts val="0"/>
              </a:spcAft>
              <a:buSzPts val="1600"/>
              <a:buChar char="●"/>
              <a:defRPr sz="1600"/>
            </a:lvl7pPr>
            <a:lvl8pPr indent="-330200" lvl="7" marL="3657600" algn="l">
              <a:lnSpc>
                <a:spcPct val="115000"/>
              </a:lnSpc>
              <a:spcBef>
                <a:spcPts val="800"/>
              </a:spcBef>
              <a:spcAft>
                <a:spcPts val="0"/>
              </a:spcAft>
              <a:buSzPts val="1600"/>
              <a:buChar char="○"/>
              <a:defRPr sz="1600"/>
            </a:lvl8pPr>
            <a:lvl9pPr indent="-330200" lvl="8" marL="4114800" algn="l">
              <a:lnSpc>
                <a:spcPct val="115000"/>
              </a:lnSpc>
              <a:spcBef>
                <a:spcPts val="800"/>
              </a:spcBef>
              <a:spcAft>
                <a:spcPts val="800"/>
              </a:spcAft>
              <a:buSzPts val="1600"/>
              <a:buChar char="■"/>
              <a:defRPr sz="1600"/>
            </a:lvl9pPr>
          </a:lstStyle>
          <a:p/>
        </p:txBody>
      </p:sp>
      <p:sp>
        <p:nvSpPr>
          <p:cNvPr id="1116" name="Google Shape;1116;p168"/>
          <p:cNvSpPr txBox="1"/>
          <p:nvPr>
            <p:ph idx="2" type="body"/>
          </p:nvPr>
        </p:nvSpPr>
        <p:spPr>
          <a:xfrm>
            <a:off x="4044587" y="1533989"/>
            <a:ext cx="2168700" cy="2969100"/>
          </a:xfrm>
          <a:prstGeom prst="rect">
            <a:avLst/>
          </a:prstGeom>
          <a:noFill/>
          <a:ln>
            <a:noFill/>
          </a:ln>
        </p:spPr>
        <p:txBody>
          <a:bodyPr anchorCtr="0" anchor="t" bIns="0" lIns="0" spcFirstLastPara="1" rIns="0" wrap="square" tIns="0">
            <a:noAutofit/>
          </a:bodyPr>
          <a:lstStyle>
            <a:lvl1pPr indent="-330200" lvl="0" marL="457200" algn="l">
              <a:lnSpc>
                <a:spcPct val="115000"/>
              </a:lnSpc>
              <a:spcBef>
                <a:spcPts val="0"/>
              </a:spcBef>
              <a:spcAft>
                <a:spcPts val="0"/>
              </a:spcAft>
              <a:buSzPts val="1600"/>
              <a:buChar char="●"/>
              <a:defRPr sz="1600">
                <a:latin typeface="Arial"/>
                <a:ea typeface="Arial"/>
                <a:cs typeface="Arial"/>
                <a:sym typeface="Arial"/>
              </a:defRPr>
            </a:lvl1pPr>
            <a:lvl2pPr indent="-330200" lvl="1" marL="914400" algn="l">
              <a:lnSpc>
                <a:spcPct val="115000"/>
              </a:lnSpc>
              <a:spcBef>
                <a:spcPts val="800"/>
              </a:spcBef>
              <a:spcAft>
                <a:spcPts val="0"/>
              </a:spcAft>
              <a:buSzPts val="1600"/>
              <a:buChar char="○"/>
              <a:defRPr sz="1600"/>
            </a:lvl2pPr>
            <a:lvl3pPr indent="-330200" lvl="2" marL="1371600" algn="l">
              <a:lnSpc>
                <a:spcPct val="115000"/>
              </a:lnSpc>
              <a:spcBef>
                <a:spcPts val="800"/>
              </a:spcBef>
              <a:spcAft>
                <a:spcPts val="0"/>
              </a:spcAft>
              <a:buSzPts val="1600"/>
              <a:buChar char="■"/>
              <a:defRPr sz="1600"/>
            </a:lvl3pPr>
            <a:lvl4pPr indent="-330200" lvl="3" marL="1828800" algn="l">
              <a:lnSpc>
                <a:spcPct val="115000"/>
              </a:lnSpc>
              <a:spcBef>
                <a:spcPts val="800"/>
              </a:spcBef>
              <a:spcAft>
                <a:spcPts val="0"/>
              </a:spcAft>
              <a:buSzPts val="1600"/>
              <a:buChar char="●"/>
              <a:defRPr sz="1600"/>
            </a:lvl4pPr>
            <a:lvl5pPr indent="-330200" lvl="4" marL="2286000" algn="l">
              <a:lnSpc>
                <a:spcPct val="115000"/>
              </a:lnSpc>
              <a:spcBef>
                <a:spcPts val="800"/>
              </a:spcBef>
              <a:spcAft>
                <a:spcPts val="0"/>
              </a:spcAft>
              <a:buSzPts val="1600"/>
              <a:buChar char="○"/>
              <a:defRPr sz="1600"/>
            </a:lvl5pPr>
            <a:lvl6pPr indent="-330200" lvl="5" marL="2743200" algn="l">
              <a:lnSpc>
                <a:spcPct val="115000"/>
              </a:lnSpc>
              <a:spcBef>
                <a:spcPts val="800"/>
              </a:spcBef>
              <a:spcAft>
                <a:spcPts val="0"/>
              </a:spcAft>
              <a:buSzPts val="1600"/>
              <a:buChar char="■"/>
              <a:defRPr sz="1600"/>
            </a:lvl6pPr>
            <a:lvl7pPr indent="-330200" lvl="6" marL="3200400" algn="l">
              <a:lnSpc>
                <a:spcPct val="115000"/>
              </a:lnSpc>
              <a:spcBef>
                <a:spcPts val="800"/>
              </a:spcBef>
              <a:spcAft>
                <a:spcPts val="0"/>
              </a:spcAft>
              <a:buSzPts val="1600"/>
              <a:buChar char="●"/>
              <a:defRPr sz="1600"/>
            </a:lvl7pPr>
            <a:lvl8pPr indent="-330200" lvl="7" marL="3657600" algn="l">
              <a:lnSpc>
                <a:spcPct val="115000"/>
              </a:lnSpc>
              <a:spcBef>
                <a:spcPts val="800"/>
              </a:spcBef>
              <a:spcAft>
                <a:spcPts val="0"/>
              </a:spcAft>
              <a:buSzPts val="1600"/>
              <a:buChar char="○"/>
              <a:defRPr sz="1600"/>
            </a:lvl8pPr>
            <a:lvl9pPr indent="-330200" lvl="8" marL="4114800" algn="l">
              <a:lnSpc>
                <a:spcPct val="115000"/>
              </a:lnSpc>
              <a:spcBef>
                <a:spcPts val="800"/>
              </a:spcBef>
              <a:spcAft>
                <a:spcPts val="800"/>
              </a:spcAft>
              <a:buSzPts val="1600"/>
              <a:buChar char="■"/>
              <a:defRPr sz="1600"/>
            </a:lvl9pPr>
          </a:lstStyle>
          <a:p/>
        </p:txBody>
      </p:sp>
      <p:sp>
        <p:nvSpPr>
          <p:cNvPr id="1117" name="Google Shape;1117;p168"/>
          <p:cNvSpPr txBox="1"/>
          <p:nvPr>
            <p:ph idx="3" type="body"/>
          </p:nvPr>
        </p:nvSpPr>
        <p:spPr>
          <a:xfrm>
            <a:off x="6441224" y="1533989"/>
            <a:ext cx="2168700" cy="2969100"/>
          </a:xfrm>
          <a:prstGeom prst="rect">
            <a:avLst/>
          </a:prstGeom>
          <a:noFill/>
          <a:ln>
            <a:noFill/>
          </a:ln>
        </p:spPr>
        <p:txBody>
          <a:bodyPr anchorCtr="0" anchor="t" bIns="0" lIns="0" spcFirstLastPara="1" rIns="0" wrap="square" tIns="0">
            <a:noAutofit/>
          </a:bodyPr>
          <a:lstStyle>
            <a:lvl1pPr indent="-330200" lvl="0" marL="457200" algn="l">
              <a:lnSpc>
                <a:spcPct val="115000"/>
              </a:lnSpc>
              <a:spcBef>
                <a:spcPts val="0"/>
              </a:spcBef>
              <a:spcAft>
                <a:spcPts val="0"/>
              </a:spcAft>
              <a:buSzPts val="1600"/>
              <a:buChar char="●"/>
              <a:defRPr sz="1600">
                <a:latin typeface="Arial"/>
                <a:ea typeface="Arial"/>
                <a:cs typeface="Arial"/>
                <a:sym typeface="Arial"/>
              </a:defRPr>
            </a:lvl1pPr>
            <a:lvl2pPr indent="-330200" lvl="1" marL="914400" algn="l">
              <a:lnSpc>
                <a:spcPct val="115000"/>
              </a:lnSpc>
              <a:spcBef>
                <a:spcPts val="800"/>
              </a:spcBef>
              <a:spcAft>
                <a:spcPts val="0"/>
              </a:spcAft>
              <a:buSzPts val="1600"/>
              <a:buChar char="○"/>
              <a:defRPr sz="1600"/>
            </a:lvl2pPr>
            <a:lvl3pPr indent="-330200" lvl="2" marL="1371600" algn="l">
              <a:lnSpc>
                <a:spcPct val="115000"/>
              </a:lnSpc>
              <a:spcBef>
                <a:spcPts val="800"/>
              </a:spcBef>
              <a:spcAft>
                <a:spcPts val="0"/>
              </a:spcAft>
              <a:buSzPts val="1600"/>
              <a:buChar char="■"/>
              <a:defRPr sz="1600"/>
            </a:lvl3pPr>
            <a:lvl4pPr indent="-330200" lvl="3" marL="1828800" algn="l">
              <a:lnSpc>
                <a:spcPct val="115000"/>
              </a:lnSpc>
              <a:spcBef>
                <a:spcPts val="800"/>
              </a:spcBef>
              <a:spcAft>
                <a:spcPts val="0"/>
              </a:spcAft>
              <a:buSzPts val="1600"/>
              <a:buChar char="●"/>
              <a:defRPr sz="1600"/>
            </a:lvl4pPr>
            <a:lvl5pPr indent="-330200" lvl="4" marL="2286000" algn="l">
              <a:lnSpc>
                <a:spcPct val="115000"/>
              </a:lnSpc>
              <a:spcBef>
                <a:spcPts val="800"/>
              </a:spcBef>
              <a:spcAft>
                <a:spcPts val="0"/>
              </a:spcAft>
              <a:buSzPts val="1600"/>
              <a:buChar char="○"/>
              <a:defRPr sz="1600"/>
            </a:lvl5pPr>
            <a:lvl6pPr indent="-330200" lvl="5" marL="2743200" algn="l">
              <a:lnSpc>
                <a:spcPct val="115000"/>
              </a:lnSpc>
              <a:spcBef>
                <a:spcPts val="800"/>
              </a:spcBef>
              <a:spcAft>
                <a:spcPts val="0"/>
              </a:spcAft>
              <a:buSzPts val="1600"/>
              <a:buChar char="■"/>
              <a:defRPr sz="1600"/>
            </a:lvl6pPr>
            <a:lvl7pPr indent="-330200" lvl="6" marL="3200400" algn="l">
              <a:lnSpc>
                <a:spcPct val="115000"/>
              </a:lnSpc>
              <a:spcBef>
                <a:spcPts val="800"/>
              </a:spcBef>
              <a:spcAft>
                <a:spcPts val="0"/>
              </a:spcAft>
              <a:buSzPts val="1600"/>
              <a:buChar char="●"/>
              <a:defRPr sz="1600"/>
            </a:lvl7pPr>
            <a:lvl8pPr indent="-330200" lvl="7" marL="3657600" algn="l">
              <a:lnSpc>
                <a:spcPct val="115000"/>
              </a:lnSpc>
              <a:spcBef>
                <a:spcPts val="800"/>
              </a:spcBef>
              <a:spcAft>
                <a:spcPts val="0"/>
              </a:spcAft>
              <a:buSzPts val="1600"/>
              <a:buChar char="○"/>
              <a:defRPr sz="1600"/>
            </a:lvl8pPr>
            <a:lvl9pPr indent="-330200" lvl="8" marL="4114800" algn="l">
              <a:lnSpc>
                <a:spcPct val="115000"/>
              </a:lnSpc>
              <a:spcBef>
                <a:spcPts val="800"/>
              </a:spcBef>
              <a:spcAft>
                <a:spcPts val="800"/>
              </a:spcAft>
              <a:buSzPts val="1600"/>
              <a:buChar char="■"/>
              <a:defRPr sz="1600"/>
            </a:lvl9pPr>
          </a:lstStyle>
          <a:p/>
        </p:txBody>
      </p:sp>
      <p:pic>
        <p:nvPicPr>
          <p:cNvPr id="1118" name="Google Shape;1118;p168"/>
          <p:cNvPicPr preferRelativeResize="0"/>
          <p:nvPr/>
        </p:nvPicPr>
        <p:blipFill rotWithShape="1">
          <a:blip r:embed="rId2">
            <a:alphaModFix/>
          </a:blip>
          <a:srcRect b="0" l="0" r="0" t="0"/>
          <a:stretch/>
        </p:blipFill>
        <p:spPr>
          <a:xfrm>
            <a:off x="64560" y="4542418"/>
            <a:ext cx="527316" cy="548639"/>
          </a:xfrm>
          <a:prstGeom prst="rect">
            <a:avLst/>
          </a:prstGeom>
          <a:noFill/>
          <a:ln>
            <a:noFill/>
          </a:ln>
        </p:spPr>
      </p:pic>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21">
    <p:bg>
      <p:bgPr>
        <a:solidFill>
          <a:schemeClr val="lt1"/>
        </a:solidFill>
      </p:bgPr>
    </p:bg>
    <p:spTree>
      <p:nvGrpSpPr>
        <p:cNvPr id="1119" name="Shape 1119"/>
        <p:cNvGrpSpPr/>
        <p:nvPr/>
      </p:nvGrpSpPr>
      <p:grpSpPr>
        <a:xfrm>
          <a:off x="0" y="0"/>
          <a:ext cx="0" cy="0"/>
          <a:chOff x="0" y="0"/>
          <a:chExt cx="0" cy="0"/>
        </a:xfrm>
      </p:grpSpPr>
      <p:sp>
        <p:nvSpPr>
          <p:cNvPr id="1120" name="Google Shape;1120;p169"/>
          <p:cNvSpPr/>
          <p:nvPr/>
        </p:nvSpPr>
        <p:spPr>
          <a:xfrm>
            <a:off x="7216998"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5"/>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21" name="Google Shape;1121;p169"/>
          <p:cNvSpPr/>
          <p:nvPr/>
        </p:nvSpPr>
        <p:spPr>
          <a:xfrm>
            <a:off x="7366588"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6"/>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22" name="Google Shape;1122;p169"/>
          <p:cNvSpPr/>
          <p:nvPr/>
        </p:nvSpPr>
        <p:spPr>
          <a:xfrm>
            <a:off x="7765448"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6"/>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1123" name="Google Shape;1123;p169"/>
          <p:cNvPicPr preferRelativeResize="0"/>
          <p:nvPr/>
        </p:nvPicPr>
        <p:blipFill rotWithShape="1">
          <a:blip r:embed="rId2">
            <a:alphaModFix/>
          </a:blip>
          <a:srcRect b="0" l="0" r="0" t="0"/>
          <a:stretch/>
        </p:blipFill>
        <p:spPr>
          <a:xfrm>
            <a:off x="8597249" y="4540712"/>
            <a:ext cx="527316" cy="548639"/>
          </a:xfrm>
          <a:prstGeom prst="rect">
            <a:avLst/>
          </a:prstGeom>
          <a:noFill/>
          <a:ln>
            <a:noFill/>
          </a:ln>
        </p:spPr>
      </p:pic>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22">
    <p:bg>
      <p:bgPr>
        <a:solidFill>
          <a:schemeClr val="lt1"/>
        </a:solidFill>
      </p:bgPr>
    </p:bg>
    <p:spTree>
      <p:nvGrpSpPr>
        <p:cNvPr id="1124" name="Shape 1124"/>
        <p:cNvGrpSpPr/>
        <p:nvPr/>
      </p:nvGrpSpPr>
      <p:grpSpPr>
        <a:xfrm>
          <a:off x="0" y="0"/>
          <a:ext cx="0" cy="0"/>
          <a:chOff x="0" y="0"/>
          <a:chExt cx="0" cy="0"/>
        </a:xfrm>
      </p:grpSpPr>
      <p:grpSp>
        <p:nvGrpSpPr>
          <p:cNvPr id="1125" name="Google Shape;1125;p170"/>
          <p:cNvGrpSpPr/>
          <p:nvPr/>
        </p:nvGrpSpPr>
        <p:grpSpPr>
          <a:xfrm>
            <a:off x="5717" y="3231924"/>
            <a:ext cx="9141337" cy="1927002"/>
            <a:chOff x="5717" y="3231924"/>
            <a:chExt cx="9141337" cy="1927002"/>
          </a:xfrm>
        </p:grpSpPr>
        <p:sp>
          <p:nvSpPr>
            <p:cNvPr id="1126" name="Google Shape;1126;p170"/>
            <p:cNvSpPr/>
            <p:nvPr/>
          </p:nvSpPr>
          <p:spPr>
            <a:xfrm rot="5400000">
              <a:off x="3611359" y="-373718"/>
              <a:ext cx="1927002" cy="9138285"/>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5"/>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27" name="Google Shape;1127;p170"/>
            <p:cNvSpPr/>
            <p:nvPr/>
          </p:nvSpPr>
          <p:spPr>
            <a:xfrm rot="5400000">
              <a:off x="3686153" y="-304447"/>
              <a:ext cx="1777412" cy="9138285"/>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5"/>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28" name="Google Shape;1128;p170"/>
            <p:cNvSpPr/>
            <p:nvPr/>
          </p:nvSpPr>
          <p:spPr>
            <a:xfrm rot="5400000">
              <a:off x="7219371" y="3224114"/>
              <a:ext cx="1378553" cy="2476814"/>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5"/>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id="1129" name="Google Shape;1129;p170"/>
          <p:cNvPicPr preferRelativeResize="0"/>
          <p:nvPr/>
        </p:nvPicPr>
        <p:blipFill rotWithShape="1">
          <a:blip r:embed="rId2">
            <a:alphaModFix/>
          </a:blip>
          <a:srcRect b="0" l="0" r="0" t="0"/>
          <a:stretch/>
        </p:blipFill>
        <p:spPr>
          <a:xfrm>
            <a:off x="8605885" y="4535491"/>
            <a:ext cx="527316" cy="548639"/>
          </a:xfrm>
          <a:prstGeom prst="rect">
            <a:avLst/>
          </a:prstGeom>
          <a:noFill/>
          <a:ln>
            <a:noFill/>
          </a:ln>
        </p:spPr>
      </p:pic>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23">
    <p:bg>
      <p:bgPr>
        <a:solidFill>
          <a:schemeClr val="lt1"/>
        </a:solidFill>
      </p:bgPr>
    </p:bg>
    <p:spTree>
      <p:nvGrpSpPr>
        <p:cNvPr id="1130" name="Shape 1130"/>
        <p:cNvGrpSpPr/>
        <p:nvPr/>
      </p:nvGrpSpPr>
      <p:grpSpPr>
        <a:xfrm>
          <a:off x="0" y="0"/>
          <a:ext cx="0" cy="0"/>
          <a:chOff x="0" y="0"/>
          <a:chExt cx="0" cy="0"/>
        </a:xfrm>
      </p:grpSpPr>
      <p:sp>
        <p:nvSpPr>
          <p:cNvPr id="1131" name="Google Shape;1131;p171"/>
          <p:cNvSpPr txBox="1"/>
          <p:nvPr>
            <p:ph idx="1" type="body"/>
          </p:nvPr>
        </p:nvSpPr>
        <p:spPr>
          <a:xfrm>
            <a:off x="779100" y="2460719"/>
            <a:ext cx="6962100" cy="1926900"/>
          </a:xfrm>
          <a:prstGeom prst="rect">
            <a:avLst/>
          </a:prstGeom>
          <a:noFill/>
          <a:ln>
            <a:noFill/>
          </a:ln>
        </p:spPr>
        <p:txBody>
          <a:bodyPr anchorCtr="0" anchor="t" bIns="0" lIns="0" spcFirstLastPara="1" rIns="0" wrap="square" tIns="0">
            <a:noAutofit/>
          </a:bodyPr>
          <a:lstStyle>
            <a:lvl1pPr indent="-381000" lvl="0" marL="457200" algn="l">
              <a:lnSpc>
                <a:spcPct val="115000"/>
              </a:lnSpc>
              <a:spcBef>
                <a:spcPts val="0"/>
              </a:spcBef>
              <a:spcAft>
                <a:spcPts val="0"/>
              </a:spcAft>
              <a:buSzPts val="2400"/>
              <a:buChar char="●"/>
              <a:defRPr>
                <a:latin typeface="Arial"/>
                <a:ea typeface="Arial"/>
                <a:cs typeface="Arial"/>
                <a:sym typeface="Arial"/>
              </a:defRPr>
            </a:lvl1pPr>
            <a:lvl2pPr indent="-381000" lvl="1" marL="914400" algn="l">
              <a:lnSpc>
                <a:spcPct val="115000"/>
              </a:lnSpc>
              <a:spcBef>
                <a:spcPts val="800"/>
              </a:spcBef>
              <a:spcAft>
                <a:spcPts val="0"/>
              </a:spcAft>
              <a:buSzPts val="2400"/>
              <a:buChar char="○"/>
              <a:defRPr/>
            </a:lvl2pPr>
            <a:lvl3pPr indent="-381000" lvl="2" marL="1371600" algn="l">
              <a:lnSpc>
                <a:spcPct val="115000"/>
              </a:lnSpc>
              <a:spcBef>
                <a:spcPts val="800"/>
              </a:spcBef>
              <a:spcAft>
                <a:spcPts val="0"/>
              </a:spcAft>
              <a:buSzPts val="2400"/>
              <a:buChar char="■"/>
              <a:defRPr/>
            </a:lvl3pPr>
            <a:lvl4pPr indent="-381000" lvl="3" marL="1828800" algn="l">
              <a:lnSpc>
                <a:spcPct val="115000"/>
              </a:lnSpc>
              <a:spcBef>
                <a:spcPts val="800"/>
              </a:spcBef>
              <a:spcAft>
                <a:spcPts val="0"/>
              </a:spcAft>
              <a:buSzPts val="2400"/>
              <a:buChar char="●"/>
              <a:defRPr/>
            </a:lvl4pPr>
            <a:lvl5pPr indent="-381000" lvl="4" marL="2286000" algn="l">
              <a:lnSpc>
                <a:spcPct val="115000"/>
              </a:lnSpc>
              <a:spcBef>
                <a:spcPts val="800"/>
              </a:spcBef>
              <a:spcAft>
                <a:spcPts val="0"/>
              </a:spcAft>
              <a:buSzPts val="2400"/>
              <a:buChar char="○"/>
              <a:defRPr/>
            </a:lvl5pPr>
            <a:lvl6pPr indent="-381000" lvl="5" marL="2743200" algn="l">
              <a:lnSpc>
                <a:spcPct val="115000"/>
              </a:lnSpc>
              <a:spcBef>
                <a:spcPts val="800"/>
              </a:spcBef>
              <a:spcAft>
                <a:spcPts val="0"/>
              </a:spcAft>
              <a:buSzPts val="2400"/>
              <a:buChar char="■"/>
              <a:defRPr/>
            </a:lvl6pPr>
            <a:lvl7pPr indent="-381000" lvl="6" marL="3200400" algn="l">
              <a:lnSpc>
                <a:spcPct val="115000"/>
              </a:lnSpc>
              <a:spcBef>
                <a:spcPts val="800"/>
              </a:spcBef>
              <a:spcAft>
                <a:spcPts val="0"/>
              </a:spcAft>
              <a:buSzPts val="2400"/>
              <a:buChar char="●"/>
              <a:defRPr/>
            </a:lvl7pPr>
            <a:lvl8pPr indent="-381000" lvl="7" marL="3657600" algn="l">
              <a:lnSpc>
                <a:spcPct val="115000"/>
              </a:lnSpc>
              <a:spcBef>
                <a:spcPts val="800"/>
              </a:spcBef>
              <a:spcAft>
                <a:spcPts val="0"/>
              </a:spcAft>
              <a:buSzPts val="2400"/>
              <a:buChar char="○"/>
              <a:defRPr/>
            </a:lvl8pPr>
            <a:lvl9pPr indent="-381000" lvl="8" marL="4114800" algn="l">
              <a:lnSpc>
                <a:spcPct val="115000"/>
              </a:lnSpc>
              <a:spcBef>
                <a:spcPts val="800"/>
              </a:spcBef>
              <a:spcAft>
                <a:spcPts val="800"/>
              </a:spcAft>
              <a:buSzPts val="2400"/>
              <a:buChar char="■"/>
              <a:defRPr/>
            </a:lvl9pPr>
          </a:lstStyle>
          <a:p/>
        </p:txBody>
      </p:sp>
      <p:grpSp>
        <p:nvGrpSpPr>
          <p:cNvPr id="1132" name="Google Shape;1132;p171"/>
          <p:cNvGrpSpPr/>
          <p:nvPr/>
        </p:nvGrpSpPr>
        <p:grpSpPr>
          <a:xfrm rot="10800000">
            <a:off x="0" y="0"/>
            <a:ext cx="9141337" cy="1927002"/>
            <a:chOff x="5717" y="3231924"/>
            <a:chExt cx="9141337" cy="1927002"/>
          </a:xfrm>
        </p:grpSpPr>
        <p:sp>
          <p:nvSpPr>
            <p:cNvPr id="1133" name="Google Shape;1133;p171"/>
            <p:cNvSpPr/>
            <p:nvPr/>
          </p:nvSpPr>
          <p:spPr>
            <a:xfrm rot="5400000">
              <a:off x="3611359" y="-373718"/>
              <a:ext cx="1927002" cy="9138285"/>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6"/>
                </a:gs>
                <a:gs pos="100000">
                  <a:schemeClr val="accent6"/>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34" name="Google Shape;1134;p171"/>
            <p:cNvSpPr/>
            <p:nvPr/>
          </p:nvSpPr>
          <p:spPr>
            <a:xfrm rot="5400000">
              <a:off x="3686153" y="-304447"/>
              <a:ext cx="1777412" cy="9138285"/>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6"/>
                </a:gs>
                <a:gs pos="100000">
                  <a:schemeClr val="accent6"/>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35" name="Google Shape;1135;p171"/>
            <p:cNvSpPr/>
            <p:nvPr/>
          </p:nvSpPr>
          <p:spPr>
            <a:xfrm rot="5400000">
              <a:off x="7219371" y="3224114"/>
              <a:ext cx="1378553" cy="2476814"/>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6"/>
                </a:gs>
                <a:gs pos="100000">
                  <a:schemeClr val="accent6"/>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1136" name="Google Shape;1136;p171"/>
          <p:cNvSpPr txBox="1"/>
          <p:nvPr>
            <p:ph type="title"/>
          </p:nvPr>
        </p:nvSpPr>
        <p:spPr>
          <a:xfrm>
            <a:off x="831727" y="1782938"/>
            <a:ext cx="6962100" cy="3963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3200"/>
              <a:buNone/>
              <a:defRPr>
                <a:latin typeface="Arial Black"/>
                <a:ea typeface="Arial Black"/>
                <a:cs typeface="Arial Black"/>
                <a:sym typeface="Arial Black"/>
              </a:defRPr>
            </a:lvl1pPr>
            <a:lvl2pPr lvl="1" algn="l">
              <a:lnSpc>
                <a:spcPct val="90000"/>
              </a:lnSpc>
              <a:spcBef>
                <a:spcPts val="0"/>
              </a:spcBef>
              <a:spcAft>
                <a:spcPts val="0"/>
              </a:spcAft>
              <a:buSzPts val="3200"/>
              <a:buNone/>
              <a:defRPr/>
            </a:lvl2pPr>
            <a:lvl3pPr lvl="2" algn="l">
              <a:lnSpc>
                <a:spcPct val="90000"/>
              </a:lnSpc>
              <a:spcBef>
                <a:spcPts val="0"/>
              </a:spcBef>
              <a:spcAft>
                <a:spcPts val="0"/>
              </a:spcAft>
              <a:buSzPts val="3200"/>
              <a:buNone/>
              <a:defRPr/>
            </a:lvl3pPr>
            <a:lvl4pPr lvl="3" algn="l">
              <a:lnSpc>
                <a:spcPct val="90000"/>
              </a:lnSpc>
              <a:spcBef>
                <a:spcPts val="0"/>
              </a:spcBef>
              <a:spcAft>
                <a:spcPts val="0"/>
              </a:spcAft>
              <a:buSzPts val="3200"/>
              <a:buNone/>
              <a:defRPr/>
            </a:lvl4pPr>
            <a:lvl5pPr lvl="4" algn="l">
              <a:lnSpc>
                <a:spcPct val="90000"/>
              </a:lnSpc>
              <a:spcBef>
                <a:spcPts val="0"/>
              </a:spcBef>
              <a:spcAft>
                <a:spcPts val="0"/>
              </a:spcAft>
              <a:buSzPts val="3200"/>
              <a:buNone/>
              <a:defRPr/>
            </a:lvl5pPr>
            <a:lvl6pPr lvl="5" algn="l">
              <a:lnSpc>
                <a:spcPct val="90000"/>
              </a:lnSpc>
              <a:spcBef>
                <a:spcPts val="0"/>
              </a:spcBef>
              <a:spcAft>
                <a:spcPts val="0"/>
              </a:spcAft>
              <a:buSzPts val="3200"/>
              <a:buNone/>
              <a:defRPr/>
            </a:lvl6pPr>
            <a:lvl7pPr lvl="6" algn="l">
              <a:lnSpc>
                <a:spcPct val="90000"/>
              </a:lnSpc>
              <a:spcBef>
                <a:spcPts val="0"/>
              </a:spcBef>
              <a:spcAft>
                <a:spcPts val="0"/>
              </a:spcAft>
              <a:buSzPts val="3200"/>
              <a:buNone/>
              <a:defRPr/>
            </a:lvl7pPr>
            <a:lvl8pPr lvl="7" algn="l">
              <a:lnSpc>
                <a:spcPct val="90000"/>
              </a:lnSpc>
              <a:spcBef>
                <a:spcPts val="0"/>
              </a:spcBef>
              <a:spcAft>
                <a:spcPts val="0"/>
              </a:spcAft>
              <a:buSzPts val="3200"/>
              <a:buNone/>
              <a:defRPr/>
            </a:lvl8pPr>
            <a:lvl9pPr lvl="8" algn="l">
              <a:lnSpc>
                <a:spcPct val="90000"/>
              </a:lnSpc>
              <a:spcBef>
                <a:spcPts val="0"/>
              </a:spcBef>
              <a:spcAft>
                <a:spcPts val="0"/>
              </a:spcAft>
              <a:buSzPts val="3200"/>
              <a:buNone/>
              <a:defRPr/>
            </a:lvl9pPr>
          </a:lstStyle>
          <a:p/>
        </p:txBody>
      </p:sp>
      <p:pic>
        <p:nvPicPr>
          <p:cNvPr id="1137" name="Google Shape;1137;p171"/>
          <p:cNvPicPr preferRelativeResize="0"/>
          <p:nvPr/>
        </p:nvPicPr>
        <p:blipFill rotWithShape="1">
          <a:blip r:embed="rId2">
            <a:alphaModFix/>
          </a:blip>
          <a:srcRect b="0" l="0" r="0" t="0"/>
          <a:stretch/>
        </p:blipFill>
        <p:spPr>
          <a:xfrm>
            <a:off x="8585743" y="4535491"/>
            <a:ext cx="527316" cy="548639"/>
          </a:xfrm>
          <a:prstGeom prst="rect">
            <a:avLst/>
          </a:prstGeom>
          <a:noFill/>
          <a:ln>
            <a:noFill/>
          </a:ln>
        </p:spPr>
      </p:pic>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24">
    <p:bg>
      <p:bgPr>
        <a:solidFill>
          <a:schemeClr val="lt1"/>
        </a:solidFill>
      </p:bgPr>
    </p:bg>
    <p:spTree>
      <p:nvGrpSpPr>
        <p:cNvPr id="1138" name="Shape 1138"/>
        <p:cNvGrpSpPr/>
        <p:nvPr/>
      </p:nvGrpSpPr>
      <p:grpSpPr>
        <a:xfrm>
          <a:off x="0" y="0"/>
          <a:ext cx="0" cy="0"/>
          <a:chOff x="0" y="0"/>
          <a:chExt cx="0" cy="0"/>
        </a:xfrm>
      </p:grpSpPr>
      <p:sp>
        <p:nvSpPr>
          <p:cNvPr id="1139" name="Google Shape;1139;p172"/>
          <p:cNvSpPr/>
          <p:nvPr/>
        </p:nvSpPr>
        <p:spPr>
          <a:xfrm rot="10800000">
            <a:off x="0" y="-49"/>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6"/>
              </a:gs>
              <a:gs pos="100000">
                <a:schemeClr val="accent6"/>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40" name="Google Shape;1140;p172"/>
          <p:cNvSpPr/>
          <p:nvPr/>
        </p:nvSpPr>
        <p:spPr>
          <a:xfrm rot="10800000">
            <a:off x="0"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6"/>
              </a:gs>
              <a:gs pos="100000">
                <a:schemeClr val="accent6"/>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41" name="Google Shape;1141;p172"/>
          <p:cNvSpPr/>
          <p:nvPr/>
        </p:nvSpPr>
        <p:spPr>
          <a:xfrm rot="10800000">
            <a:off x="10" y="3749372"/>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6"/>
              </a:gs>
              <a:gs pos="100000">
                <a:schemeClr val="accent6"/>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1142" name="Google Shape;1142;p172"/>
          <p:cNvPicPr preferRelativeResize="0"/>
          <p:nvPr/>
        </p:nvPicPr>
        <p:blipFill rotWithShape="1">
          <a:blip r:embed="rId2">
            <a:alphaModFix/>
          </a:blip>
          <a:srcRect b="0" l="0" r="0" t="0"/>
          <a:stretch/>
        </p:blipFill>
        <p:spPr>
          <a:xfrm>
            <a:off x="64560" y="4542418"/>
            <a:ext cx="527316" cy="548639"/>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5">
    <p:bg>
      <p:bgPr>
        <a:solidFill>
          <a:schemeClr val="lt1"/>
        </a:solidFill>
      </p:bgPr>
    </p:bg>
    <p:spTree>
      <p:nvGrpSpPr>
        <p:cNvPr id="124" name="Shape 124"/>
        <p:cNvGrpSpPr/>
        <p:nvPr/>
      </p:nvGrpSpPr>
      <p:grpSpPr>
        <a:xfrm>
          <a:off x="0" y="0"/>
          <a:ext cx="0" cy="0"/>
          <a:chOff x="0" y="0"/>
          <a:chExt cx="0" cy="0"/>
        </a:xfrm>
      </p:grpSpPr>
      <p:sp>
        <p:nvSpPr>
          <p:cNvPr id="125" name="Google Shape;125;p18"/>
          <p:cNvSpPr/>
          <p:nvPr/>
        </p:nvSpPr>
        <p:spPr>
          <a:xfrm rot="5400000">
            <a:off x="3608500" y="-376576"/>
            <a:ext cx="1927002" cy="9144002"/>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1"/>
              </a:gs>
              <a:gs pos="100000">
                <a:schemeClr val="accent1"/>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6" name="Google Shape;126;p18"/>
          <p:cNvSpPr/>
          <p:nvPr/>
        </p:nvSpPr>
        <p:spPr>
          <a:xfrm rot="5400000">
            <a:off x="3683295" y="-307306"/>
            <a:ext cx="1777412" cy="9144002"/>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1"/>
              </a:gs>
              <a:gs pos="100000">
                <a:schemeClr val="accent1"/>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7" name="Google Shape;127;p18"/>
          <p:cNvSpPr/>
          <p:nvPr/>
        </p:nvSpPr>
        <p:spPr>
          <a:xfrm rot="5400000">
            <a:off x="7220051" y="3224794"/>
            <a:ext cx="1378552" cy="2475454"/>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1"/>
              </a:gs>
              <a:gs pos="100000">
                <a:schemeClr val="accent1"/>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128" name="Google Shape;128;p18"/>
          <p:cNvPicPr preferRelativeResize="0"/>
          <p:nvPr/>
        </p:nvPicPr>
        <p:blipFill rotWithShape="1">
          <a:blip r:embed="rId2">
            <a:alphaModFix/>
          </a:blip>
          <a:srcRect b="0" l="0" r="0" t="0"/>
          <a:stretch/>
        </p:blipFill>
        <p:spPr>
          <a:xfrm>
            <a:off x="8605885" y="4535491"/>
            <a:ext cx="527315" cy="548640"/>
          </a:xfrm>
          <a:prstGeom prst="rect">
            <a:avLst/>
          </a:prstGeom>
          <a:noFill/>
          <a:ln>
            <a:noFill/>
          </a:ln>
        </p:spPr>
      </p:pic>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25">
    <p:bg>
      <p:bgPr>
        <a:solidFill>
          <a:schemeClr val="lt1"/>
        </a:solidFill>
      </p:bgPr>
    </p:bg>
    <p:spTree>
      <p:nvGrpSpPr>
        <p:cNvPr id="1143" name="Shape 1143"/>
        <p:cNvGrpSpPr/>
        <p:nvPr/>
      </p:nvGrpSpPr>
      <p:grpSpPr>
        <a:xfrm>
          <a:off x="0" y="0"/>
          <a:ext cx="0" cy="0"/>
          <a:chOff x="0" y="0"/>
          <a:chExt cx="0" cy="0"/>
        </a:xfrm>
      </p:grpSpPr>
      <p:sp>
        <p:nvSpPr>
          <p:cNvPr id="1144" name="Google Shape;1144;p173"/>
          <p:cNvSpPr/>
          <p:nvPr/>
        </p:nvSpPr>
        <p:spPr>
          <a:xfrm>
            <a:off x="7216998"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6"/>
              </a:gs>
              <a:gs pos="100000">
                <a:schemeClr val="accent6"/>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45" name="Google Shape;1145;p173"/>
          <p:cNvSpPr/>
          <p:nvPr/>
        </p:nvSpPr>
        <p:spPr>
          <a:xfrm>
            <a:off x="7366588"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6"/>
              </a:gs>
              <a:gs pos="100000">
                <a:schemeClr val="accent6"/>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46" name="Google Shape;1146;p173"/>
          <p:cNvSpPr/>
          <p:nvPr/>
        </p:nvSpPr>
        <p:spPr>
          <a:xfrm>
            <a:off x="7765448"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6"/>
              </a:gs>
              <a:gs pos="100000">
                <a:schemeClr val="accent6"/>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1147" name="Google Shape;1147;p173"/>
          <p:cNvPicPr preferRelativeResize="0"/>
          <p:nvPr/>
        </p:nvPicPr>
        <p:blipFill rotWithShape="1">
          <a:blip r:embed="rId2">
            <a:alphaModFix/>
          </a:blip>
          <a:srcRect b="0" l="0" r="0" t="0"/>
          <a:stretch/>
        </p:blipFill>
        <p:spPr>
          <a:xfrm>
            <a:off x="8597249" y="4540712"/>
            <a:ext cx="527316" cy="548639"/>
          </a:xfrm>
          <a:prstGeom prst="rect">
            <a:avLst/>
          </a:prstGeom>
          <a:noFill/>
          <a:ln>
            <a:noFill/>
          </a:ln>
        </p:spPr>
      </p:pic>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26">
    <p:bg>
      <p:bgPr>
        <a:solidFill>
          <a:schemeClr val="lt1"/>
        </a:solidFill>
      </p:bgPr>
    </p:bg>
    <p:spTree>
      <p:nvGrpSpPr>
        <p:cNvPr id="1148" name="Shape 1148"/>
        <p:cNvGrpSpPr/>
        <p:nvPr/>
      </p:nvGrpSpPr>
      <p:grpSpPr>
        <a:xfrm>
          <a:off x="0" y="0"/>
          <a:ext cx="0" cy="0"/>
          <a:chOff x="0" y="0"/>
          <a:chExt cx="0" cy="0"/>
        </a:xfrm>
      </p:grpSpPr>
      <p:grpSp>
        <p:nvGrpSpPr>
          <p:cNvPr id="1149" name="Google Shape;1149;p174"/>
          <p:cNvGrpSpPr/>
          <p:nvPr/>
        </p:nvGrpSpPr>
        <p:grpSpPr>
          <a:xfrm>
            <a:off x="5717" y="3216498"/>
            <a:ext cx="9141337" cy="1927002"/>
            <a:chOff x="5717" y="3231924"/>
            <a:chExt cx="9141337" cy="1927002"/>
          </a:xfrm>
        </p:grpSpPr>
        <p:sp>
          <p:nvSpPr>
            <p:cNvPr id="1150" name="Google Shape;1150;p174"/>
            <p:cNvSpPr/>
            <p:nvPr/>
          </p:nvSpPr>
          <p:spPr>
            <a:xfrm rot="5400000">
              <a:off x="3611359" y="-373718"/>
              <a:ext cx="1927002" cy="9138285"/>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6"/>
                </a:gs>
                <a:gs pos="100000">
                  <a:schemeClr val="accent6"/>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51" name="Google Shape;1151;p174"/>
            <p:cNvSpPr/>
            <p:nvPr/>
          </p:nvSpPr>
          <p:spPr>
            <a:xfrm rot="5400000">
              <a:off x="3686153" y="-304447"/>
              <a:ext cx="1777412" cy="9138285"/>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6"/>
                </a:gs>
                <a:gs pos="100000">
                  <a:schemeClr val="accent6"/>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52" name="Google Shape;1152;p174"/>
            <p:cNvSpPr/>
            <p:nvPr/>
          </p:nvSpPr>
          <p:spPr>
            <a:xfrm rot="5400000">
              <a:off x="7219371" y="3224114"/>
              <a:ext cx="1378553" cy="2476814"/>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6"/>
                </a:gs>
                <a:gs pos="100000">
                  <a:schemeClr val="accent6"/>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id="1153" name="Google Shape;1153;p174"/>
          <p:cNvPicPr preferRelativeResize="0"/>
          <p:nvPr/>
        </p:nvPicPr>
        <p:blipFill rotWithShape="1">
          <a:blip r:embed="rId2">
            <a:alphaModFix/>
          </a:blip>
          <a:srcRect b="0" l="0" r="0" t="0"/>
          <a:stretch/>
        </p:blipFill>
        <p:spPr>
          <a:xfrm>
            <a:off x="8592031" y="4535491"/>
            <a:ext cx="527316" cy="548639"/>
          </a:xfrm>
          <a:prstGeom prst="rect">
            <a:avLst/>
          </a:prstGeom>
          <a:noFill/>
          <a:ln>
            <a:noFill/>
          </a:ln>
        </p:spPr>
      </p:pic>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27">
    <p:bg>
      <p:bgPr>
        <a:solidFill>
          <a:schemeClr val="lt1"/>
        </a:solidFill>
      </p:bgPr>
    </p:bg>
    <p:spTree>
      <p:nvGrpSpPr>
        <p:cNvPr id="1154" name="Shape 1154"/>
        <p:cNvGrpSpPr/>
        <p:nvPr/>
      </p:nvGrpSpPr>
      <p:grpSpPr>
        <a:xfrm>
          <a:off x="0" y="0"/>
          <a:ext cx="0" cy="0"/>
          <a:chOff x="0" y="0"/>
          <a:chExt cx="0" cy="0"/>
        </a:xfrm>
      </p:grpSpPr>
      <p:grpSp>
        <p:nvGrpSpPr>
          <p:cNvPr id="1155" name="Google Shape;1155;p175"/>
          <p:cNvGrpSpPr/>
          <p:nvPr/>
        </p:nvGrpSpPr>
        <p:grpSpPr>
          <a:xfrm rot="10800000">
            <a:off x="0" y="0"/>
            <a:ext cx="9141337" cy="1927002"/>
            <a:chOff x="5717" y="3231924"/>
            <a:chExt cx="9141337" cy="1927002"/>
          </a:xfrm>
        </p:grpSpPr>
        <p:sp>
          <p:nvSpPr>
            <p:cNvPr id="1156" name="Google Shape;1156;p175"/>
            <p:cNvSpPr/>
            <p:nvPr/>
          </p:nvSpPr>
          <p:spPr>
            <a:xfrm rot="5400000">
              <a:off x="3611359" y="-373718"/>
              <a:ext cx="1927002" cy="9138285"/>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rgbClr val="BFBFBF"/>
                </a:gs>
                <a:gs pos="100000">
                  <a:srgbClr val="BFBFBF"/>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57" name="Google Shape;1157;p175"/>
            <p:cNvSpPr/>
            <p:nvPr/>
          </p:nvSpPr>
          <p:spPr>
            <a:xfrm rot="5400000">
              <a:off x="3686153" y="-304447"/>
              <a:ext cx="1777412" cy="9138285"/>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rgbClr val="D8D8D8"/>
                </a:gs>
                <a:gs pos="100000">
                  <a:srgbClr val="D8D8D8"/>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58" name="Google Shape;1158;p175"/>
            <p:cNvSpPr/>
            <p:nvPr/>
          </p:nvSpPr>
          <p:spPr>
            <a:xfrm rot="5400000">
              <a:off x="7219371" y="3224114"/>
              <a:ext cx="1378553" cy="2476814"/>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rgbClr val="F2F2F2"/>
                </a:gs>
                <a:gs pos="100000">
                  <a:srgbClr val="F2F2F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id="1159" name="Google Shape;1159;p175"/>
          <p:cNvPicPr preferRelativeResize="0"/>
          <p:nvPr/>
        </p:nvPicPr>
        <p:blipFill rotWithShape="1">
          <a:blip r:embed="rId2">
            <a:alphaModFix/>
          </a:blip>
          <a:srcRect b="0" l="0" r="0" t="0"/>
          <a:stretch/>
        </p:blipFill>
        <p:spPr>
          <a:xfrm>
            <a:off x="8585743" y="4535491"/>
            <a:ext cx="527316" cy="548639"/>
          </a:xfrm>
          <a:prstGeom prst="rect">
            <a:avLst/>
          </a:prstGeom>
          <a:noFill/>
          <a:ln>
            <a:noFill/>
          </a:ln>
        </p:spPr>
      </p:pic>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60" name="Shape 1160"/>
        <p:cNvGrpSpPr/>
        <p:nvPr/>
      </p:nvGrpSpPr>
      <p:grpSpPr>
        <a:xfrm>
          <a:off x="0" y="0"/>
          <a:ext cx="0" cy="0"/>
          <a:chOff x="0" y="0"/>
          <a:chExt cx="0" cy="0"/>
        </a:xfrm>
      </p:grpSpPr>
      <p:sp>
        <p:nvSpPr>
          <p:cNvPr id="1161" name="Google Shape;1161;p176"/>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CCCCC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62" name="Google Shape;1162;p176"/>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D9D9D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63" name="Google Shape;1163;p176"/>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1164" name="Google Shape;1164;p176"/>
          <p:cNvPicPr preferRelativeResize="0"/>
          <p:nvPr/>
        </p:nvPicPr>
        <p:blipFill rotWithShape="1">
          <a:blip r:embed="rId2">
            <a:alphaModFix/>
          </a:blip>
          <a:srcRect b="0" l="0" r="0" t="0"/>
          <a:stretch/>
        </p:blipFill>
        <p:spPr>
          <a:xfrm>
            <a:off x="8585743" y="4535491"/>
            <a:ext cx="527316" cy="548639"/>
          </a:xfrm>
          <a:prstGeom prst="rect">
            <a:avLst/>
          </a:prstGeom>
          <a:noFill/>
          <a:ln>
            <a:noFill/>
          </a:ln>
        </p:spPr>
      </p:pic>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1_Caption">
    <p:spTree>
      <p:nvGrpSpPr>
        <p:cNvPr id="1165" name="Shape 1165"/>
        <p:cNvGrpSpPr/>
        <p:nvPr/>
      </p:nvGrpSpPr>
      <p:grpSpPr>
        <a:xfrm>
          <a:off x="0" y="0"/>
          <a:ext cx="0" cy="0"/>
          <a:chOff x="0" y="0"/>
          <a:chExt cx="0" cy="0"/>
        </a:xfrm>
      </p:grpSpPr>
      <p:sp>
        <p:nvSpPr>
          <p:cNvPr id="1166" name="Google Shape;1166;p177"/>
          <p:cNvSpPr/>
          <p:nvPr/>
        </p:nvSpPr>
        <p:spPr>
          <a:xfrm rot="10800000">
            <a:off x="0"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CCCCC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67" name="Google Shape;1167;p177"/>
          <p:cNvSpPr/>
          <p:nvPr/>
        </p:nvSpPr>
        <p:spPr>
          <a:xfrm rot="10800000">
            <a:off x="-1"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D9D9D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68" name="Google Shape;1168;p177"/>
          <p:cNvSpPr/>
          <p:nvPr/>
        </p:nvSpPr>
        <p:spPr>
          <a:xfrm rot="10800000">
            <a:off x="0"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3F3F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1169" name="Google Shape;1169;p177"/>
          <p:cNvPicPr preferRelativeResize="0"/>
          <p:nvPr/>
        </p:nvPicPr>
        <p:blipFill rotWithShape="1">
          <a:blip r:embed="rId2">
            <a:alphaModFix/>
          </a:blip>
          <a:srcRect b="0" l="0" r="0" t="0"/>
          <a:stretch/>
        </p:blipFill>
        <p:spPr>
          <a:xfrm>
            <a:off x="65197" y="4535491"/>
            <a:ext cx="527316" cy="548639"/>
          </a:xfrm>
          <a:prstGeom prst="rect">
            <a:avLst/>
          </a:prstGeom>
          <a:noFill/>
          <a:ln>
            <a:noFill/>
          </a:ln>
        </p:spPr>
      </p:pic>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28">
    <p:bg>
      <p:bgPr>
        <a:solidFill>
          <a:schemeClr val="lt1"/>
        </a:solidFill>
      </p:bgPr>
    </p:bg>
    <p:spTree>
      <p:nvGrpSpPr>
        <p:cNvPr id="1170" name="Shape 1170"/>
        <p:cNvGrpSpPr/>
        <p:nvPr/>
      </p:nvGrpSpPr>
      <p:grpSpPr>
        <a:xfrm>
          <a:off x="0" y="0"/>
          <a:ext cx="0" cy="0"/>
          <a:chOff x="0" y="0"/>
          <a:chExt cx="0" cy="0"/>
        </a:xfrm>
      </p:grpSpPr>
      <p:grpSp>
        <p:nvGrpSpPr>
          <p:cNvPr id="1171" name="Google Shape;1171;p178"/>
          <p:cNvGrpSpPr/>
          <p:nvPr/>
        </p:nvGrpSpPr>
        <p:grpSpPr>
          <a:xfrm>
            <a:off x="5717" y="3231924"/>
            <a:ext cx="9141337" cy="1927002"/>
            <a:chOff x="5717" y="3231924"/>
            <a:chExt cx="9141337" cy="1927002"/>
          </a:xfrm>
        </p:grpSpPr>
        <p:sp>
          <p:nvSpPr>
            <p:cNvPr id="1172" name="Google Shape;1172;p178"/>
            <p:cNvSpPr/>
            <p:nvPr/>
          </p:nvSpPr>
          <p:spPr>
            <a:xfrm rot="5400000">
              <a:off x="3611359" y="-373718"/>
              <a:ext cx="1927002" cy="9138285"/>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rgbClr val="BFBFBF"/>
                </a:gs>
                <a:gs pos="100000">
                  <a:srgbClr val="BFBFBF"/>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73" name="Google Shape;1173;p178"/>
            <p:cNvSpPr/>
            <p:nvPr/>
          </p:nvSpPr>
          <p:spPr>
            <a:xfrm rot="5400000">
              <a:off x="3686153" y="-304447"/>
              <a:ext cx="1777412" cy="9138285"/>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rgbClr val="D8D8D8"/>
                </a:gs>
                <a:gs pos="100000">
                  <a:srgbClr val="D8D8D8"/>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74" name="Google Shape;1174;p178"/>
            <p:cNvSpPr/>
            <p:nvPr/>
          </p:nvSpPr>
          <p:spPr>
            <a:xfrm rot="5400000">
              <a:off x="7219371" y="3224114"/>
              <a:ext cx="1378553" cy="2476814"/>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rgbClr val="F2F2F2"/>
                </a:gs>
                <a:gs pos="100000">
                  <a:srgbClr val="F2F2F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id="1175" name="Google Shape;1175;p178"/>
          <p:cNvPicPr preferRelativeResize="0"/>
          <p:nvPr/>
        </p:nvPicPr>
        <p:blipFill rotWithShape="1">
          <a:blip r:embed="rId2">
            <a:alphaModFix/>
          </a:blip>
          <a:srcRect b="0" l="0" r="0" t="0"/>
          <a:stretch/>
        </p:blipFill>
        <p:spPr>
          <a:xfrm>
            <a:off x="8585743" y="4535491"/>
            <a:ext cx="527316" cy="548639"/>
          </a:xfrm>
          <a:prstGeom prst="rect">
            <a:avLst/>
          </a:prstGeom>
          <a:noFill/>
          <a:ln>
            <a:noFill/>
          </a:ln>
        </p:spPr>
      </p:pic>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29">
    <p:bg>
      <p:bgPr>
        <a:solidFill>
          <a:schemeClr val="lt1"/>
        </a:solidFill>
      </p:bgPr>
    </p:bg>
    <p:spTree>
      <p:nvGrpSpPr>
        <p:cNvPr id="1176" name="Shape 1176"/>
        <p:cNvGrpSpPr/>
        <p:nvPr/>
      </p:nvGrpSpPr>
      <p:grpSpPr>
        <a:xfrm>
          <a:off x="0" y="0"/>
          <a:ext cx="0" cy="0"/>
          <a:chOff x="0" y="0"/>
          <a:chExt cx="0" cy="0"/>
        </a:xfrm>
      </p:grpSpPr>
      <p:sp>
        <p:nvSpPr>
          <p:cNvPr id="1177" name="Google Shape;1177;p179"/>
          <p:cNvSpPr/>
          <p:nvPr/>
        </p:nvSpPr>
        <p:spPr>
          <a:xfrm rot="-5400000">
            <a:off x="3623180" y="-3588496"/>
            <a:ext cx="1927002" cy="9103995"/>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4"/>
              </a:gs>
              <a:gs pos="100000">
                <a:schemeClr val="accent4"/>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78" name="Google Shape;1178;p179"/>
          <p:cNvSpPr/>
          <p:nvPr/>
        </p:nvSpPr>
        <p:spPr>
          <a:xfrm rot="-5400000">
            <a:off x="3680436" y="-3680437"/>
            <a:ext cx="1777412" cy="9138285"/>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2"/>
              </a:gs>
              <a:gs pos="80000">
                <a:schemeClr val="accent4"/>
              </a:gs>
              <a:gs pos="100000">
                <a:schemeClr val="accent4"/>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79" name="Google Shape;1179;p179"/>
          <p:cNvSpPr/>
          <p:nvPr/>
        </p:nvSpPr>
        <p:spPr>
          <a:xfrm rot="-5400000">
            <a:off x="544484" y="-544484"/>
            <a:ext cx="1378553" cy="2467520"/>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80" name="Google Shape;1180;p179"/>
          <p:cNvSpPr txBox="1"/>
          <p:nvPr>
            <p:ph type="title"/>
          </p:nvPr>
        </p:nvSpPr>
        <p:spPr>
          <a:xfrm>
            <a:off x="1647947" y="1050746"/>
            <a:ext cx="6962100" cy="3963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3200"/>
              <a:buNone/>
              <a:defRPr>
                <a:latin typeface="Arial Black"/>
                <a:ea typeface="Arial Black"/>
                <a:cs typeface="Arial Black"/>
                <a:sym typeface="Arial Black"/>
              </a:defRPr>
            </a:lvl1pPr>
            <a:lvl2pPr lvl="1" algn="l">
              <a:lnSpc>
                <a:spcPct val="90000"/>
              </a:lnSpc>
              <a:spcBef>
                <a:spcPts val="0"/>
              </a:spcBef>
              <a:spcAft>
                <a:spcPts val="0"/>
              </a:spcAft>
              <a:buSzPts val="3200"/>
              <a:buNone/>
              <a:defRPr/>
            </a:lvl2pPr>
            <a:lvl3pPr lvl="2" algn="l">
              <a:lnSpc>
                <a:spcPct val="90000"/>
              </a:lnSpc>
              <a:spcBef>
                <a:spcPts val="0"/>
              </a:spcBef>
              <a:spcAft>
                <a:spcPts val="0"/>
              </a:spcAft>
              <a:buSzPts val="3200"/>
              <a:buNone/>
              <a:defRPr/>
            </a:lvl3pPr>
            <a:lvl4pPr lvl="3" algn="l">
              <a:lnSpc>
                <a:spcPct val="90000"/>
              </a:lnSpc>
              <a:spcBef>
                <a:spcPts val="0"/>
              </a:spcBef>
              <a:spcAft>
                <a:spcPts val="0"/>
              </a:spcAft>
              <a:buSzPts val="3200"/>
              <a:buNone/>
              <a:defRPr/>
            </a:lvl4pPr>
            <a:lvl5pPr lvl="4" algn="l">
              <a:lnSpc>
                <a:spcPct val="90000"/>
              </a:lnSpc>
              <a:spcBef>
                <a:spcPts val="0"/>
              </a:spcBef>
              <a:spcAft>
                <a:spcPts val="0"/>
              </a:spcAft>
              <a:buSzPts val="3200"/>
              <a:buNone/>
              <a:defRPr/>
            </a:lvl5pPr>
            <a:lvl6pPr lvl="5" algn="l">
              <a:lnSpc>
                <a:spcPct val="90000"/>
              </a:lnSpc>
              <a:spcBef>
                <a:spcPts val="0"/>
              </a:spcBef>
              <a:spcAft>
                <a:spcPts val="0"/>
              </a:spcAft>
              <a:buSzPts val="3200"/>
              <a:buNone/>
              <a:defRPr/>
            </a:lvl6pPr>
            <a:lvl7pPr lvl="6" algn="l">
              <a:lnSpc>
                <a:spcPct val="90000"/>
              </a:lnSpc>
              <a:spcBef>
                <a:spcPts val="0"/>
              </a:spcBef>
              <a:spcAft>
                <a:spcPts val="0"/>
              </a:spcAft>
              <a:buSzPts val="3200"/>
              <a:buNone/>
              <a:defRPr/>
            </a:lvl7pPr>
            <a:lvl8pPr lvl="7" algn="l">
              <a:lnSpc>
                <a:spcPct val="90000"/>
              </a:lnSpc>
              <a:spcBef>
                <a:spcPts val="0"/>
              </a:spcBef>
              <a:spcAft>
                <a:spcPts val="0"/>
              </a:spcAft>
              <a:buSzPts val="3200"/>
              <a:buNone/>
              <a:defRPr/>
            </a:lvl8pPr>
            <a:lvl9pPr lvl="8" algn="l">
              <a:lnSpc>
                <a:spcPct val="90000"/>
              </a:lnSpc>
              <a:spcBef>
                <a:spcPts val="0"/>
              </a:spcBef>
              <a:spcAft>
                <a:spcPts val="0"/>
              </a:spcAft>
              <a:buSzPts val="3200"/>
              <a:buNone/>
              <a:defRPr/>
            </a:lvl9pPr>
          </a:lstStyle>
          <a:p/>
        </p:txBody>
      </p:sp>
      <p:pic>
        <p:nvPicPr>
          <p:cNvPr id="1181" name="Google Shape;1181;p179"/>
          <p:cNvPicPr preferRelativeResize="0"/>
          <p:nvPr/>
        </p:nvPicPr>
        <p:blipFill rotWithShape="1">
          <a:blip r:embed="rId2">
            <a:alphaModFix/>
          </a:blip>
          <a:srcRect b="0" l="0" r="0" t="0"/>
          <a:stretch/>
        </p:blipFill>
        <p:spPr>
          <a:xfrm>
            <a:off x="8585743" y="4535491"/>
            <a:ext cx="527316" cy="548639"/>
          </a:xfrm>
          <a:prstGeom prst="rect">
            <a:avLst/>
          </a:prstGeom>
          <a:noFill/>
          <a:ln>
            <a:noFill/>
          </a:ln>
        </p:spPr>
      </p:pic>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30">
    <p:bg>
      <p:bgPr>
        <a:solidFill>
          <a:schemeClr val="lt1"/>
        </a:solidFill>
      </p:bgPr>
    </p:bg>
    <p:spTree>
      <p:nvGrpSpPr>
        <p:cNvPr id="1182" name="Shape 1182"/>
        <p:cNvGrpSpPr/>
        <p:nvPr/>
      </p:nvGrpSpPr>
      <p:grpSpPr>
        <a:xfrm>
          <a:off x="0" y="0"/>
          <a:ext cx="0" cy="0"/>
          <a:chOff x="0" y="0"/>
          <a:chExt cx="0" cy="0"/>
        </a:xfrm>
      </p:grpSpPr>
      <p:sp>
        <p:nvSpPr>
          <p:cNvPr id="1183" name="Google Shape;1183;p180"/>
          <p:cNvSpPr/>
          <p:nvPr/>
        </p:nvSpPr>
        <p:spPr>
          <a:xfrm rot="10800000">
            <a:off x="10"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1184" name="Google Shape;1184;p180"/>
          <p:cNvGrpSpPr/>
          <p:nvPr/>
        </p:nvGrpSpPr>
        <p:grpSpPr>
          <a:xfrm rot="-5400000">
            <a:off x="3608556" y="-3608556"/>
            <a:ext cx="1927002" cy="9144114"/>
            <a:chOff x="7217006" y="0"/>
            <a:chExt cx="1927002" cy="5143500"/>
          </a:xfrm>
        </p:grpSpPr>
        <p:sp>
          <p:nvSpPr>
            <p:cNvPr id="1185" name="Google Shape;1185;p180"/>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86" name="Google Shape;1186;p180"/>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
                  <a:schemeClr val="accent3"/>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87" name="Google Shape;1187;p180"/>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id="1188" name="Google Shape;1188;p180"/>
          <p:cNvPicPr preferRelativeResize="0"/>
          <p:nvPr/>
        </p:nvPicPr>
        <p:blipFill rotWithShape="1">
          <a:blip r:embed="rId2">
            <a:alphaModFix/>
          </a:blip>
          <a:srcRect b="0" l="0" r="0" t="0"/>
          <a:stretch/>
        </p:blipFill>
        <p:spPr>
          <a:xfrm>
            <a:off x="8585743" y="4535491"/>
            <a:ext cx="527316" cy="548639"/>
          </a:xfrm>
          <a:prstGeom prst="rect">
            <a:avLst/>
          </a:prstGeom>
          <a:noFill/>
          <a:ln>
            <a:noFill/>
          </a:ln>
        </p:spPr>
      </p:pic>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31">
    <p:bg>
      <p:bgPr>
        <a:solidFill>
          <a:schemeClr val="lt1"/>
        </a:solidFill>
      </p:bgPr>
    </p:bg>
    <p:spTree>
      <p:nvGrpSpPr>
        <p:cNvPr id="1189" name="Shape 1189"/>
        <p:cNvGrpSpPr/>
        <p:nvPr/>
      </p:nvGrpSpPr>
      <p:grpSpPr>
        <a:xfrm>
          <a:off x="0" y="0"/>
          <a:ext cx="0" cy="0"/>
          <a:chOff x="0" y="0"/>
          <a:chExt cx="0" cy="0"/>
        </a:xfrm>
      </p:grpSpPr>
      <p:sp>
        <p:nvSpPr>
          <p:cNvPr id="1190" name="Google Shape;1190;p181"/>
          <p:cNvSpPr/>
          <p:nvPr/>
        </p:nvSpPr>
        <p:spPr>
          <a:xfrm rot="10800000">
            <a:off x="0"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91" name="Google Shape;1191;p181"/>
          <p:cNvSpPr/>
          <p:nvPr/>
        </p:nvSpPr>
        <p:spPr>
          <a:xfrm rot="10800000">
            <a:off x="2296" y="569"/>
            <a:ext cx="1765563" cy="5194935"/>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5"/>
              </a:gs>
              <a:gs pos="7400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92" name="Google Shape;1192;p181"/>
          <p:cNvSpPr/>
          <p:nvPr/>
        </p:nvSpPr>
        <p:spPr>
          <a:xfrm rot="10800000">
            <a:off x="0" y="3801425"/>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93" name="Google Shape;1193;p181"/>
          <p:cNvSpPr txBox="1"/>
          <p:nvPr>
            <p:ph idx="12" type="sldNum"/>
          </p:nvPr>
        </p:nvSpPr>
        <p:spPr>
          <a:xfrm>
            <a:off x="8480584" y="4749851"/>
            <a:ext cx="548700" cy="3936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9pPr>
          </a:lstStyle>
          <a:p>
            <a:pPr indent="0" lvl="0" marL="0" rtl="0" algn="r">
              <a:spcBef>
                <a:spcPts val="0"/>
              </a:spcBef>
              <a:spcAft>
                <a:spcPts val="0"/>
              </a:spcAft>
              <a:buNone/>
            </a:pPr>
            <a:fld id="{00000000-1234-1234-1234-123412341234}" type="slidenum">
              <a:rPr lang="en-US"/>
              <a:t>‹#›</a:t>
            </a:fld>
            <a:endParaRPr/>
          </a:p>
        </p:txBody>
      </p:sp>
      <p:sp>
        <p:nvSpPr>
          <p:cNvPr id="1194" name="Google Shape;1194;p181"/>
          <p:cNvSpPr/>
          <p:nvPr/>
        </p:nvSpPr>
        <p:spPr>
          <a:xfrm rot="10800000">
            <a:off x="1993270" y="3067455"/>
            <a:ext cx="1378553" cy="1756540"/>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1195" name="Google Shape;1195;p181"/>
          <p:cNvPicPr preferRelativeResize="0"/>
          <p:nvPr/>
        </p:nvPicPr>
        <p:blipFill rotWithShape="1">
          <a:blip r:embed="rId2">
            <a:alphaModFix/>
          </a:blip>
          <a:srcRect b="0" l="0" r="0" t="0"/>
          <a:stretch/>
        </p:blipFill>
        <p:spPr>
          <a:xfrm>
            <a:off x="64560" y="4542418"/>
            <a:ext cx="527316" cy="548639"/>
          </a:xfrm>
          <a:prstGeom prst="rect">
            <a:avLst/>
          </a:prstGeom>
          <a:noFill/>
          <a:ln>
            <a:noFill/>
          </a:ln>
        </p:spPr>
      </p:pic>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32">
    <p:bg>
      <p:bgPr>
        <a:solidFill>
          <a:schemeClr val="lt1"/>
        </a:solidFill>
      </p:bgPr>
    </p:bg>
    <p:spTree>
      <p:nvGrpSpPr>
        <p:cNvPr id="1196" name="Shape 1196"/>
        <p:cNvGrpSpPr/>
        <p:nvPr/>
      </p:nvGrpSpPr>
      <p:grpSpPr>
        <a:xfrm>
          <a:off x="0" y="0"/>
          <a:ext cx="0" cy="0"/>
          <a:chOff x="0" y="0"/>
          <a:chExt cx="0" cy="0"/>
        </a:xfrm>
      </p:grpSpPr>
      <p:sp>
        <p:nvSpPr>
          <p:cNvPr id="1197" name="Google Shape;1197;p182"/>
          <p:cNvSpPr txBox="1"/>
          <p:nvPr>
            <p:ph idx="12" type="sldNum"/>
          </p:nvPr>
        </p:nvSpPr>
        <p:spPr>
          <a:xfrm>
            <a:off x="8480584" y="4749851"/>
            <a:ext cx="548700" cy="3936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9pPr>
          </a:lstStyle>
          <a:p>
            <a:pPr indent="0" lvl="0" marL="0" rtl="0" algn="r">
              <a:spcBef>
                <a:spcPts val="0"/>
              </a:spcBef>
              <a:spcAft>
                <a:spcPts val="0"/>
              </a:spcAft>
              <a:buNone/>
            </a:pPr>
            <a:fld id="{00000000-1234-1234-1234-123412341234}" type="slidenum">
              <a:rPr lang="en-US"/>
              <a:t>‹#›</a:t>
            </a:fld>
            <a:endParaRPr/>
          </a:p>
        </p:txBody>
      </p:sp>
      <p:sp>
        <p:nvSpPr>
          <p:cNvPr id="1198" name="Google Shape;1198;p182"/>
          <p:cNvSpPr/>
          <p:nvPr/>
        </p:nvSpPr>
        <p:spPr>
          <a:xfrm rot="10800000">
            <a:off x="10"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1199" name="Google Shape;1199;p182"/>
          <p:cNvGrpSpPr/>
          <p:nvPr/>
        </p:nvGrpSpPr>
        <p:grpSpPr>
          <a:xfrm>
            <a:off x="7217006" y="0"/>
            <a:ext cx="1927002" cy="5143500"/>
            <a:chOff x="7217006" y="0"/>
            <a:chExt cx="1927002" cy="5143500"/>
          </a:xfrm>
        </p:grpSpPr>
        <p:sp>
          <p:nvSpPr>
            <p:cNvPr id="1200" name="Google Shape;1200;p182"/>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01" name="Google Shape;1201;p182"/>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
                  <a:schemeClr val="accent3"/>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02" name="Google Shape;1202;p182"/>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id="1203" name="Google Shape;1203;p182"/>
          <p:cNvPicPr preferRelativeResize="0"/>
          <p:nvPr/>
        </p:nvPicPr>
        <p:blipFill rotWithShape="1">
          <a:blip r:embed="rId2">
            <a:alphaModFix/>
          </a:blip>
          <a:srcRect b="0" l="0" r="0" t="0"/>
          <a:stretch/>
        </p:blipFill>
        <p:spPr>
          <a:xfrm>
            <a:off x="8592031" y="4535491"/>
            <a:ext cx="527316" cy="54863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6">
    <p:bg>
      <p:bgPr>
        <a:solidFill>
          <a:schemeClr val="lt1"/>
        </a:solidFill>
      </p:bgPr>
    </p:bg>
    <p:spTree>
      <p:nvGrpSpPr>
        <p:cNvPr id="129" name="Shape 129"/>
        <p:cNvGrpSpPr/>
        <p:nvPr/>
      </p:nvGrpSpPr>
      <p:grpSpPr>
        <a:xfrm>
          <a:off x="0" y="0"/>
          <a:ext cx="0" cy="0"/>
          <a:chOff x="0" y="0"/>
          <a:chExt cx="0" cy="0"/>
        </a:xfrm>
      </p:grpSpPr>
      <p:grpSp>
        <p:nvGrpSpPr>
          <p:cNvPr id="130" name="Google Shape;130;p19"/>
          <p:cNvGrpSpPr/>
          <p:nvPr/>
        </p:nvGrpSpPr>
        <p:grpSpPr>
          <a:xfrm rot="10800000">
            <a:off x="0" y="0"/>
            <a:ext cx="9147054" cy="1927002"/>
            <a:chOff x="0" y="3231924"/>
            <a:chExt cx="9147054" cy="1927002"/>
          </a:xfrm>
        </p:grpSpPr>
        <p:sp>
          <p:nvSpPr>
            <p:cNvPr id="131" name="Google Shape;131;p19"/>
            <p:cNvSpPr/>
            <p:nvPr/>
          </p:nvSpPr>
          <p:spPr>
            <a:xfrm rot="5400000">
              <a:off x="3608500" y="-376576"/>
              <a:ext cx="1927002" cy="9144002"/>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2" name="Google Shape;132;p19"/>
            <p:cNvSpPr/>
            <p:nvPr/>
          </p:nvSpPr>
          <p:spPr>
            <a:xfrm rot="5400000">
              <a:off x="3683295" y="-307306"/>
              <a:ext cx="1777412" cy="9144002"/>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3" name="Google Shape;133;p19"/>
            <p:cNvSpPr/>
            <p:nvPr/>
          </p:nvSpPr>
          <p:spPr>
            <a:xfrm rot="5400000">
              <a:off x="7220051" y="3224794"/>
              <a:ext cx="1378552" cy="2475454"/>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id="134" name="Google Shape;134;p19"/>
          <p:cNvPicPr preferRelativeResize="0"/>
          <p:nvPr/>
        </p:nvPicPr>
        <p:blipFill rotWithShape="1">
          <a:blip r:embed="rId2">
            <a:alphaModFix/>
          </a:blip>
          <a:srcRect b="0" l="0" r="0" t="0"/>
          <a:stretch/>
        </p:blipFill>
        <p:spPr>
          <a:xfrm>
            <a:off x="8585743" y="4535491"/>
            <a:ext cx="527315" cy="548640"/>
          </a:xfrm>
          <a:prstGeom prst="rect">
            <a:avLst/>
          </a:prstGeom>
          <a:noFill/>
          <a:ln>
            <a:noFill/>
          </a:ln>
        </p:spPr>
      </p:pic>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33">
    <p:bg>
      <p:bgPr>
        <a:solidFill>
          <a:schemeClr val="lt1"/>
        </a:solidFill>
      </p:bgPr>
    </p:bg>
    <p:spTree>
      <p:nvGrpSpPr>
        <p:cNvPr id="1204" name="Shape 1204"/>
        <p:cNvGrpSpPr/>
        <p:nvPr/>
      </p:nvGrpSpPr>
      <p:grpSpPr>
        <a:xfrm>
          <a:off x="0" y="0"/>
          <a:ext cx="0" cy="0"/>
          <a:chOff x="0" y="0"/>
          <a:chExt cx="0" cy="0"/>
        </a:xfrm>
      </p:grpSpPr>
      <p:sp>
        <p:nvSpPr>
          <p:cNvPr id="1205" name="Google Shape;1205;p183"/>
          <p:cNvSpPr txBox="1"/>
          <p:nvPr>
            <p:ph idx="12" type="sldNum"/>
          </p:nvPr>
        </p:nvSpPr>
        <p:spPr>
          <a:xfrm>
            <a:off x="8480584" y="4749851"/>
            <a:ext cx="548700" cy="3936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9pPr>
          </a:lstStyle>
          <a:p>
            <a:pPr indent="0" lvl="0" marL="0" rtl="0" algn="r">
              <a:spcBef>
                <a:spcPts val="0"/>
              </a:spcBef>
              <a:spcAft>
                <a:spcPts val="0"/>
              </a:spcAft>
              <a:buNone/>
            </a:pPr>
            <a:fld id="{00000000-1234-1234-1234-123412341234}" type="slidenum">
              <a:rPr lang="en-US"/>
              <a:t>‹#›</a:t>
            </a:fld>
            <a:endParaRPr/>
          </a:p>
        </p:txBody>
      </p:sp>
      <p:sp>
        <p:nvSpPr>
          <p:cNvPr id="1206" name="Google Shape;1206;p183"/>
          <p:cNvSpPr/>
          <p:nvPr/>
        </p:nvSpPr>
        <p:spPr>
          <a:xfrm rot="10800000">
            <a:off x="10"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1207" name="Google Shape;1207;p183"/>
          <p:cNvGrpSpPr/>
          <p:nvPr/>
        </p:nvGrpSpPr>
        <p:grpSpPr>
          <a:xfrm rot="5400000">
            <a:off x="3608442" y="-392058"/>
            <a:ext cx="1927002" cy="9144114"/>
            <a:chOff x="7217006" y="0"/>
            <a:chExt cx="1927002" cy="5143500"/>
          </a:xfrm>
        </p:grpSpPr>
        <p:sp>
          <p:nvSpPr>
            <p:cNvPr id="1208" name="Google Shape;1208;p183"/>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09" name="Google Shape;1209;p183"/>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
                  <a:schemeClr val="accent3"/>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10" name="Google Shape;1210;p183"/>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id="1211" name="Google Shape;1211;p183"/>
          <p:cNvPicPr preferRelativeResize="0"/>
          <p:nvPr/>
        </p:nvPicPr>
        <p:blipFill rotWithShape="1">
          <a:blip r:embed="rId2">
            <a:alphaModFix/>
          </a:blip>
          <a:srcRect b="0" l="0" r="0" t="0"/>
          <a:stretch/>
        </p:blipFill>
        <p:spPr>
          <a:xfrm>
            <a:off x="8592031" y="4535491"/>
            <a:ext cx="527316" cy="548639"/>
          </a:xfrm>
          <a:prstGeom prst="rect">
            <a:avLst/>
          </a:prstGeom>
          <a:noFill/>
          <a:ln>
            <a:noFill/>
          </a:ln>
        </p:spPr>
      </p:pic>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34">
    <p:bg>
      <p:bgPr>
        <a:solidFill>
          <a:schemeClr val="lt1"/>
        </a:solidFill>
      </p:bgPr>
    </p:bg>
    <p:spTree>
      <p:nvGrpSpPr>
        <p:cNvPr id="1212" name="Shape 1212"/>
        <p:cNvGrpSpPr/>
        <p:nvPr/>
      </p:nvGrpSpPr>
      <p:grpSpPr>
        <a:xfrm>
          <a:off x="0" y="0"/>
          <a:ext cx="0" cy="0"/>
          <a:chOff x="0" y="0"/>
          <a:chExt cx="0" cy="0"/>
        </a:xfrm>
      </p:grpSpPr>
      <p:grpSp>
        <p:nvGrpSpPr>
          <p:cNvPr id="1213" name="Google Shape;1213;p184"/>
          <p:cNvGrpSpPr/>
          <p:nvPr/>
        </p:nvGrpSpPr>
        <p:grpSpPr>
          <a:xfrm rot="10800000">
            <a:off x="0" y="-1"/>
            <a:ext cx="9138285" cy="1927003"/>
            <a:chOff x="5715" y="3216498"/>
            <a:chExt cx="9138285" cy="1927003"/>
          </a:xfrm>
        </p:grpSpPr>
        <p:sp>
          <p:nvSpPr>
            <p:cNvPr id="1214" name="Google Shape;1214;p184"/>
            <p:cNvSpPr/>
            <p:nvPr/>
          </p:nvSpPr>
          <p:spPr>
            <a:xfrm rot="5400000">
              <a:off x="3611356" y="-389144"/>
              <a:ext cx="1927002" cy="9138285"/>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15" name="Google Shape;1215;p184"/>
            <p:cNvSpPr/>
            <p:nvPr/>
          </p:nvSpPr>
          <p:spPr>
            <a:xfrm rot="5400000">
              <a:off x="3692076" y="-310721"/>
              <a:ext cx="1765563" cy="9138285"/>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6"/>
                </a:gs>
                <a:gs pos="16000">
                  <a:schemeClr val="accent6"/>
                </a:gs>
                <a:gs pos="74000">
                  <a:schemeClr val="accent5"/>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16" name="Google Shape;1216;p184"/>
            <p:cNvSpPr/>
            <p:nvPr/>
          </p:nvSpPr>
          <p:spPr>
            <a:xfrm rot="5400000">
              <a:off x="7227934" y="3227435"/>
              <a:ext cx="1378553" cy="24535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6"/>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1217" name="Google Shape;1217;p184"/>
          <p:cNvSpPr/>
          <p:nvPr/>
        </p:nvSpPr>
        <p:spPr>
          <a:xfrm rot="10800000">
            <a:off x="1993270" y="3067455"/>
            <a:ext cx="1378553" cy="1756540"/>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1218" name="Google Shape;1218;p184"/>
          <p:cNvPicPr preferRelativeResize="0"/>
          <p:nvPr/>
        </p:nvPicPr>
        <p:blipFill rotWithShape="1">
          <a:blip r:embed="rId2">
            <a:alphaModFix/>
          </a:blip>
          <a:srcRect b="0" l="0" r="0" t="0"/>
          <a:stretch/>
        </p:blipFill>
        <p:spPr>
          <a:xfrm>
            <a:off x="8585743" y="4535491"/>
            <a:ext cx="527316" cy="548639"/>
          </a:xfrm>
          <a:prstGeom prst="rect">
            <a:avLst/>
          </a:prstGeom>
          <a:noFill/>
          <a:ln>
            <a:noFill/>
          </a:ln>
        </p:spPr>
      </p:pic>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35">
    <p:bg>
      <p:bgPr>
        <a:solidFill>
          <a:schemeClr val="lt1"/>
        </a:solidFill>
      </p:bgPr>
    </p:bg>
    <p:spTree>
      <p:nvGrpSpPr>
        <p:cNvPr id="1219" name="Shape 1219"/>
        <p:cNvGrpSpPr/>
        <p:nvPr/>
      </p:nvGrpSpPr>
      <p:grpSpPr>
        <a:xfrm>
          <a:off x="0" y="0"/>
          <a:ext cx="0" cy="0"/>
          <a:chOff x="0" y="0"/>
          <a:chExt cx="0" cy="0"/>
        </a:xfrm>
      </p:grpSpPr>
      <p:sp>
        <p:nvSpPr>
          <p:cNvPr id="1220" name="Google Shape;1220;p185"/>
          <p:cNvSpPr/>
          <p:nvPr/>
        </p:nvSpPr>
        <p:spPr>
          <a:xfrm rot="10800000">
            <a:off x="0"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21" name="Google Shape;1221;p185"/>
          <p:cNvSpPr/>
          <p:nvPr/>
        </p:nvSpPr>
        <p:spPr>
          <a:xfrm rot="10800000">
            <a:off x="2296" y="569"/>
            <a:ext cx="1765563" cy="5194935"/>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6"/>
              </a:gs>
              <a:gs pos="16000">
                <a:schemeClr val="accent6"/>
              </a:gs>
              <a:gs pos="74000">
                <a:schemeClr val="accent5"/>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22" name="Google Shape;1222;p185"/>
          <p:cNvSpPr/>
          <p:nvPr/>
        </p:nvSpPr>
        <p:spPr>
          <a:xfrm rot="10800000">
            <a:off x="0" y="3801425"/>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6"/>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23" name="Google Shape;1223;p185"/>
          <p:cNvSpPr/>
          <p:nvPr/>
        </p:nvSpPr>
        <p:spPr>
          <a:xfrm rot="10800000">
            <a:off x="1993270" y="3067455"/>
            <a:ext cx="1378553" cy="1756540"/>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1224" name="Google Shape;1224;p185"/>
          <p:cNvPicPr preferRelativeResize="0"/>
          <p:nvPr/>
        </p:nvPicPr>
        <p:blipFill rotWithShape="1">
          <a:blip r:embed="rId2">
            <a:alphaModFix/>
          </a:blip>
          <a:srcRect b="0" l="0" r="0" t="0"/>
          <a:stretch/>
        </p:blipFill>
        <p:spPr>
          <a:xfrm>
            <a:off x="64560" y="4542418"/>
            <a:ext cx="527316" cy="548639"/>
          </a:xfrm>
          <a:prstGeom prst="rect">
            <a:avLst/>
          </a:prstGeom>
          <a:noFill/>
          <a:ln>
            <a:noFill/>
          </a:ln>
        </p:spPr>
      </p:pic>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36">
    <p:bg>
      <p:bgPr>
        <a:solidFill>
          <a:schemeClr val="lt1"/>
        </a:solidFill>
      </p:bgPr>
    </p:bg>
    <p:spTree>
      <p:nvGrpSpPr>
        <p:cNvPr id="1225" name="Shape 1225"/>
        <p:cNvGrpSpPr/>
        <p:nvPr/>
      </p:nvGrpSpPr>
      <p:grpSpPr>
        <a:xfrm>
          <a:off x="0" y="0"/>
          <a:ext cx="0" cy="0"/>
          <a:chOff x="0" y="0"/>
          <a:chExt cx="0" cy="0"/>
        </a:xfrm>
      </p:grpSpPr>
      <p:grpSp>
        <p:nvGrpSpPr>
          <p:cNvPr id="1226" name="Google Shape;1226;p186"/>
          <p:cNvGrpSpPr/>
          <p:nvPr/>
        </p:nvGrpSpPr>
        <p:grpSpPr>
          <a:xfrm>
            <a:off x="7216998" y="0"/>
            <a:ext cx="1927002" cy="5194935"/>
            <a:chOff x="7216998" y="0"/>
            <a:chExt cx="1927002" cy="5194935"/>
          </a:xfrm>
        </p:grpSpPr>
        <p:sp>
          <p:nvSpPr>
            <p:cNvPr id="1227" name="Google Shape;1227;p186"/>
            <p:cNvSpPr/>
            <p:nvPr/>
          </p:nvSpPr>
          <p:spPr>
            <a:xfrm>
              <a:off x="7216998"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28" name="Google Shape;1228;p186"/>
            <p:cNvSpPr/>
            <p:nvPr/>
          </p:nvSpPr>
          <p:spPr>
            <a:xfrm>
              <a:off x="7376140" y="0"/>
              <a:ext cx="1765563" cy="5194935"/>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6"/>
                </a:gs>
                <a:gs pos="16000">
                  <a:schemeClr val="accent6"/>
                </a:gs>
                <a:gs pos="74000">
                  <a:schemeClr val="accent5"/>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29" name="Google Shape;1229;p186"/>
            <p:cNvSpPr/>
            <p:nvPr/>
          </p:nvSpPr>
          <p:spPr>
            <a:xfrm>
              <a:off x="7765448"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6"/>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1230" name="Google Shape;1230;p186"/>
          <p:cNvSpPr/>
          <p:nvPr/>
        </p:nvSpPr>
        <p:spPr>
          <a:xfrm rot="10800000">
            <a:off x="1993270" y="3067455"/>
            <a:ext cx="1378553" cy="1756540"/>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1231" name="Google Shape;1231;p186"/>
          <p:cNvPicPr preferRelativeResize="0"/>
          <p:nvPr/>
        </p:nvPicPr>
        <p:blipFill rotWithShape="1">
          <a:blip r:embed="rId2">
            <a:alphaModFix/>
          </a:blip>
          <a:srcRect b="0" l="0" r="0" t="0"/>
          <a:stretch/>
        </p:blipFill>
        <p:spPr>
          <a:xfrm>
            <a:off x="8592031" y="4535491"/>
            <a:ext cx="527316" cy="548639"/>
          </a:xfrm>
          <a:prstGeom prst="rect">
            <a:avLst/>
          </a:prstGeom>
          <a:noFill/>
          <a:ln>
            <a:noFill/>
          </a:ln>
        </p:spPr>
      </p:pic>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37">
    <p:bg>
      <p:bgPr>
        <a:solidFill>
          <a:schemeClr val="lt1"/>
        </a:solidFill>
      </p:bgPr>
    </p:bg>
    <p:spTree>
      <p:nvGrpSpPr>
        <p:cNvPr id="1232" name="Shape 1232"/>
        <p:cNvGrpSpPr/>
        <p:nvPr/>
      </p:nvGrpSpPr>
      <p:grpSpPr>
        <a:xfrm>
          <a:off x="0" y="0"/>
          <a:ext cx="0" cy="0"/>
          <a:chOff x="0" y="0"/>
          <a:chExt cx="0" cy="0"/>
        </a:xfrm>
      </p:grpSpPr>
      <p:grpSp>
        <p:nvGrpSpPr>
          <p:cNvPr id="1233" name="Google Shape;1233;p187"/>
          <p:cNvGrpSpPr/>
          <p:nvPr/>
        </p:nvGrpSpPr>
        <p:grpSpPr>
          <a:xfrm>
            <a:off x="5715" y="3216498"/>
            <a:ext cx="9138285" cy="1927003"/>
            <a:chOff x="5715" y="3216498"/>
            <a:chExt cx="9138285" cy="1927003"/>
          </a:xfrm>
        </p:grpSpPr>
        <p:sp>
          <p:nvSpPr>
            <p:cNvPr id="1234" name="Google Shape;1234;p187"/>
            <p:cNvSpPr/>
            <p:nvPr/>
          </p:nvSpPr>
          <p:spPr>
            <a:xfrm rot="5400000">
              <a:off x="3611356" y="-389144"/>
              <a:ext cx="1927002" cy="9138285"/>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35" name="Google Shape;1235;p187"/>
            <p:cNvSpPr/>
            <p:nvPr/>
          </p:nvSpPr>
          <p:spPr>
            <a:xfrm rot="5400000">
              <a:off x="3692076" y="-310721"/>
              <a:ext cx="1765563" cy="9138285"/>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6"/>
                </a:gs>
                <a:gs pos="16000">
                  <a:schemeClr val="accent6"/>
                </a:gs>
                <a:gs pos="74000">
                  <a:schemeClr val="accent5"/>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36" name="Google Shape;1236;p187"/>
            <p:cNvSpPr/>
            <p:nvPr/>
          </p:nvSpPr>
          <p:spPr>
            <a:xfrm rot="5400000">
              <a:off x="7227934" y="3227435"/>
              <a:ext cx="1378553" cy="24535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6"/>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1237" name="Google Shape;1237;p187"/>
          <p:cNvSpPr/>
          <p:nvPr/>
        </p:nvSpPr>
        <p:spPr>
          <a:xfrm rot="10800000">
            <a:off x="1993270" y="3067455"/>
            <a:ext cx="1378553" cy="1756540"/>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1238" name="Google Shape;1238;p187"/>
          <p:cNvPicPr preferRelativeResize="0"/>
          <p:nvPr/>
        </p:nvPicPr>
        <p:blipFill rotWithShape="1">
          <a:blip r:embed="rId2">
            <a:alphaModFix/>
          </a:blip>
          <a:srcRect b="0" l="0" r="0" t="0"/>
          <a:stretch/>
        </p:blipFill>
        <p:spPr>
          <a:xfrm>
            <a:off x="8592031" y="4535491"/>
            <a:ext cx="527316" cy="548639"/>
          </a:xfrm>
          <a:prstGeom prst="rect">
            <a:avLst/>
          </a:prstGeom>
          <a:noFill/>
          <a:ln>
            <a:noFill/>
          </a:ln>
        </p:spPr>
      </p:pic>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1_Title + 3 columns">
    <p:bg>
      <p:bgPr>
        <a:blipFill>
          <a:blip r:embed="rId2">
            <a:alphaModFix/>
          </a:blip>
          <a:stretch>
            <a:fillRect/>
          </a:stretch>
        </a:blipFill>
      </p:bgPr>
    </p:bg>
    <p:spTree>
      <p:nvGrpSpPr>
        <p:cNvPr id="1239" name="Shape 1239"/>
        <p:cNvGrpSpPr/>
        <p:nvPr/>
      </p:nvGrpSpPr>
      <p:grpSpPr>
        <a:xfrm>
          <a:off x="0" y="0"/>
          <a:ext cx="0" cy="0"/>
          <a:chOff x="0" y="0"/>
          <a:chExt cx="0" cy="0"/>
        </a:xfrm>
      </p:grpSpPr>
      <p:grpSp>
        <p:nvGrpSpPr>
          <p:cNvPr id="1240" name="Google Shape;1240;p188"/>
          <p:cNvGrpSpPr/>
          <p:nvPr/>
        </p:nvGrpSpPr>
        <p:grpSpPr>
          <a:xfrm rot="-5400000">
            <a:off x="3608556" y="-3608556"/>
            <a:ext cx="1927002" cy="9144114"/>
            <a:chOff x="7217006" y="0"/>
            <a:chExt cx="1927002" cy="5143500"/>
          </a:xfrm>
        </p:grpSpPr>
        <p:sp>
          <p:nvSpPr>
            <p:cNvPr id="1241" name="Google Shape;1241;p188"/>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100000">
                  <a:srgbClr val="FFFFFF">
                    <a:alpha val="24705"/>
                  </a:srgbClr>
                </a:gs>
              </a:gsLst>
              <a:lin ang="5400012" scaled="0"/>
            </a:gradFill>
            <a:ln>
              <a:noFill/>
            </a:ln>
            <a:effectLst>
              <a:outerShdw blurRad="214313" rotWithShape="0" algn="bl">
                <a:schemeClr val="dk1">
                  <a:alpha val="247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42" name="Google Shape;1242;p188"/>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lt1"/>
                </a:gs>
                <a:gs pos="100000">
                  <a:srgbClr val="FFFFFF">
                    <a:alpha val="24705"/>
                  </a:srgbClr>
                </a:gs>
              </a:gsLst>
              <a:lin ang="5400012" scaled="0"/>
            </a:gradFill>
            <a:ln>
              <a:noFill/>
            </a:ln>
            <a:effectLst>
              <a:outerShdw blurRad="214313" rotWithShape="0" algn="bl">
                <a:schemeClr val="dk1">
                  <a:alpha val="3490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43" name="Google Shape;1243;p188"/>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rgbClr val="FFFFFF">
                    <a:alpha val="24705"/>
                  </a:srgbClr>
                </a:gs>
                <a:gs pos="100000">
                  <a:srgbClr val="FFFFFF">
                    <a:alpha val="24705"/>
                  </a:srgbClr>
                </a:gs>
              </a:gsLst>
              <a:lin ang="5400012" scaled="0"/>
            </a:gradFill>
            <a:ln>
              <a:noFill/>
            </a:ln>
            <a:effectLst>
              <a:outerShdw blurRad="214313" rotWithShape="0" algn="bl">
                <a:schemeClr val="dk1">
                  <a:alpha val="2980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id="1244" name="Google Shape;1244;p188"/>
          <p:cNvPicPr preferRelativeResize="0"/>
          <p:nvPr/>
        </p:nvPicPr>
        <p:blipFill rotWithShape="1">
          <a:blip r:embed="rId3">
            <a:alphaModFix/>
          </a:blip>
          <a:srcRect b="0" l="0" r="0" t="0"/>
          <a:stretch/>
        </p:blipFill>
        <p:spPr>
          <a:xfrm>
            <a:off x="8585743" y="4535491"/>
            <a:ext cx="527316" cy="548639"/>
          </a:xfrm>
          <a:prstGeom prst="rect">
            <a:avLst/>
          </a:prstGeom>
          <a:noFill/>
          <a:ln>
            <a:noFill/>
          </a:ln>
        </p:spPr>
      </p:pic>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1_Title + 3 columns 2">
    <p:bg>
      <p:bgPr>
        <a:blipFill>
          <a:blip r:embed="rId2">
            <a:alphaModFix/>
          </a:blip>
          <a:stretch>
            <a:fillRect/>
          </a:stretch>
        </a:blipFill>
      </p:bgPr>
    </p:bg>
    <p:spTree>
      <p:nvGrpSpPr>
        <p:cNvPr id="1245" name="Shape 1245"/>
        <p:cNvGrpSpPr/>
        <p:nvPr/>
      </p:nvGrpSpPr>
      <p:grpSpPr>
        <a:xfrm>
          <a:off x="0" y="0"/>
          <a:ext cx="0" cy="0"/>
          <a:chOff x="0" y="0"/>
          <a:chExt cx="0" cy="0"/>
        </a:xfrm>
      </p:grpSpPr>
      <p:grpSp>
        <p:nvGrpSpPr>
          <p:cNvPr id="1246" name="Google Shape;1246;p189"/>
          <p:cNvGrpSpPr/>
          <p:nvPr/>
        </p:nvGrpSpPr>
        <p:grpSpPr>
          <a:xfrm rot="10800000">
            <a:off x="0" y="0"/>
            <a:ext cx="1927002" cy="5143500"/>
            <a:chOff x="7217006" y="0"/>
            <a:chExt cx="1927002" cy="5143500"/>
          </a:xfrm>
        </p:grpSpPr>
        <p:sp>
          <p:nvSpPr>
            <p:cNvPr id="1247" name="Google Shape;1247;p189"/>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100000">
                  <a:srgbClr val="FFFFFF">
                    <a:alpha val="24705"/>
                  </a:srgbClr>
                </a:gs>
              </a:gsLst>
              <a:lin ang="5400012" scaled="0"/>
            </a:gradFill>
            <a:ln>
              <a:noFill/>
            </a:ln>
            <a:effectLst>
              <a:outerShdw blurRad="214313" rotWithShape="0" algn="bl">
                <a:schemeClr val="dk1">
                  <a:alpha val="247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48" name="Google Shape;1248;p189"/>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lt1"/>
                </a:gs>
                <a:gs pos="100000">
                  <a:srgbClr val="FFFFFF">
                    <a:alpha val="24705"/>
                  </a:srgbClr>
                </a:gs>
              </a:gsLst>
              <a:lin ang="5400012" scaled="0"/>
            </a:gradFill>
            <a:ln>
              <a:noFill/>
            </a:ln>
            <a:effectLst>
              <a:outerShdw blurRad="214313" rotWithShape="0" algn="bl">
                <a:schemeClr val="dk1">
                  <a:alpha val="3490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49" name="Google Shape;1249;p189"/>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rgbClr val="FFFFFF">
                    <a:alpha val="24705"/>
                  </a:srgbClr>
                </a:gs>
                <a:gs pos="100000">
                  <a:srgbClr val="FFFFFF">
                    <a:alpha val="24705"/>
                  </a:srgbClr>
                </a:gs>
              </a:gsLst>
              <a:lin ang="5400012" scaled="0"/>
            </a:gradFill>
            <a:ln>
              <a:noFill/>
            </a:ln>
            <a:effectLst>
              <a:outerShdw blurRad="214313" rotWithShape="0" algn="bl">
                <a:schemeClr val="dk1">
                  <a:alpha val="2980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id="1250" name="Google Shape;1250;p189"/>
          <p:cNvPicPr preferRelativeResize="0"/>
          <p:nvPr/>
        </p:nvPicPr>
        <p:blipFill rotWithShape="1">
          <a:blip r:embed="rId3">
            <a:alphaModFix/>
          </a:blip>
          <a:srcRect b="0" l="0" r="0" t="0"/>
          <a:stretch/>
        </p:blipFill>
        <p:spPr>
          <a:xfrm>
            <a:off x="8585743" y="4535491"/>
            <a:ext cx="527316" cy="548639"/>
          </a:xfrm>
          <a:prstGeom prst="rect">
            <a:avLst/>
          </a:prstGeom>
          <a:noFill/>
          <a:ln>
            <a:noFill/>
          </a:ln>
        </p:spPr>
      </p:pic>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1_Title + 3 columns 3">
    <p:bg>
      <p:bgPr>
        <a:blipFill>
          <a:blip r:embed="rId2">
            <a:alphaModFix/>
          </a:blip>
          <a:stretch>
            <a:fillRect/>
          </a:stretch>
        </a:blipFill>
      </p:bgPr>
    </p:bg>
    <p:spTree>
      <p:nvGrpSpPr>
        <p:cNvPr id="1251" name="Shape 1251"/>
        <p:cNvGrpSpPr/>
        <p:nvPr/>
      </p:nvGrpSpPr>
      <p:grpSpPr>
        <a:xfrm>
          <a:off x="0" y="0"/>
          <a:ext cx="0" cy="0"/>
          <a:chOff x="0" y="0"/>
          <a:chExt cx="0" cy="0"/>
        </a:xfrm>
      </p:grpSpPr>
      <p:grpSp>
        <p:nvGrpSpPr>
          <p:cNvPr id="1252" name="Google Shape;1252;p190"/>
          <p:cNvGrpSpPr/>
          <p:nvPr/>
        </p:nvGrpSpPr>
        <p:grpSpPr>
          <a:xfrm rot="5400000">
            <a:off x="3608442" y="-392058"/>
            <a:ext cx="1927002" cy="9144114"/>
            <a:chOff x="7217006" y="0"/>
            <a:chExt cx="1927002" cy="5143500"/>
          </a:xfrm>
        </p:grpSpPr>
        <p:sp>
          <p:nvSpPr>
            <p:cNvPr id="1253" name="Google Shape;1253;p190"/>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100000">
                  <a:srgbClr val="FFFFFF">
                    <a:alpha val="24705"/>
                  </a:srgbClr>
                </a:gs>
              </a:gsLst>
              <a:lin ang="5400012" scaled="0"/>
            </a:gradFill>
            <a:ln>
              <a:noFill/>
            </a:ln>
            <a:effectLst>
              <a:outerShdw blurRad="214313" rotWithShape="0" algn="bl">
                <a:schemeClr val="dk1">
                  <a:alpha val="247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54" name="Google Shape;1254;p190"/>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lt1"/>
                </a:gs>
                <a:gs pos="100000">
                  <a:srgbClr val="FFFFFF">
                    <a:alpha val="24705"/>
                  </a:srgbClr>
                </a:gs>
              </a:gsLst>
              <a:lin ang="5400012" scaled="0"/>
            </a:gradFill>
            <a:ln>
              <a:noFill/>
            </a:ln>
            <a:effectLst>
              <a:outerShdw blurRad="214313" rotWithShape="0" algn="bl">
                <a:schemeClr val="dk1">
                  <a:alpha val="3490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55" name="Google Shape;1255;p190"/>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rgbClr val="FFFFFF">
                    <a:alpha val="24705"/>
                  </a:srgbClr>
                </a:gs>
                <a:gs pos="100000">
                  <a:srgbClr val="FFFFFF">
                    <a:alpha val="24705"/>
                  </a:srgbClr>
                </a:gs>
              </a:gsLst>
              <a:lin ang="5400012" scaled="0"/>
            </a:gradFill>
            <a:ln>
              <a:noFill/>
            </a:ln>
            <a:effectLst>
              <a:outerShdw blurRad="214313" rotWithShape="0" algn="bl">
                <a:schemeClr val="dk1">
                  <a:alpha val="2980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id="1256" name="Google Shape;1256;p190"/>
          <p:cNvPicPr preferRelativeResize="0"/>
          <p:nvPr/>
        </p:nvPicPr>
        <p:blipFill rotWithShape="1">
          <a:blip r:embed="rId3">
            <a:alphaModFix/>
          </a:blip>
          <a:srcRect b="0" l="0" r="0" t="0"/>
          <a:stretch/>
        </p:blipFill>
        <p:spPr>
          <a:xfrm>
            <a:off x="8585743" y="4535491"/>
            <a:ext cx="527316" cy="548639"/>
          </a:xfrm>
          <a:prstGeom prst="rect">
            <a:avLst/>
          </a:prstGeom>
          <a:noFill/>
          <a:ln>
            <a:noFill/>
          </a:ln>
        </p:spPr>
      </p:pic>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olor">
  <p:cSld name="1_Blank color 2">
    <p:bg>
      <p:bgPr>
        <a:noFill/>
      </p:bgPr>
    </p:bg>
    <p:spTree>
      <p:nvGrpSpPr>
        <p:cNvPr id="1257" name="Shape 1257"/>
        <p:cNvGrpSpPr/>
        <p:nvPr/>
      </p:nvGrpSpPr>
      <p:grpSpPr>
        <a:xfrm>
          <a:off x="0" y="0"/>
          <a:ext cx="0" cy="0"/>
          <a:chOff x="0" y="0"/>
          <a:chExt cx="0" cy="0"/>
        </a:xfrm>
      </p:grpSpPr>
      <p:sp>
        <p:nvSpPr>
          <p:cNvPr id="1258" name="Google Shape;1258;p191"/>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59" name="Google Shape;1259;p191"/>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60" name="Google Shape;1260;p191"/>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61" name="Google Shape;1261;p191"/>
          <p:cNvSpPr/>
          <p:nvPr/>
        </p:nvSpPr>
        <p:spPr>
          <a:xfrm rot="10800000">
            <a:off x="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62" name="Google Shape;1262;p191"/>
          <p:cNvSpPr/>
          <p:nvPr/>
        </p:nvSpPr>
        <p:spPr>
          <a:xfrm rot="10800000">
            <a:off x="7"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63" name="Google Shape;1263;p191"/>
          <p:cNvSpPr/>
          <p:nvPr/>
        </p:nvSpPr>
        <p:spPr>
          <a:xfrm rot="10800000">
            <a:off x="10"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1264" name="Google Shape;1264;p191"/>
          <p:cNvPicPr preferRelativeResize="0"/>
          <p:nvPr/>
        </p:nvPicPr>
        <p:blipFill rotWithShape="1">
          <a:blip r:embed="rId2">
            <a:alphaModFix/>
          </a:blip>
          <a:srcRect b="0" l="0" r="0" t="0"/>
          <a:stretch/>
        </p:blipFill>
        <p:spPr>
          <a:xfrm>
            <a:off x="8585743" y="4535491"/>
            <a:ext cx="527316" cy="548639"/>
          </a:xfrm>
          <a:prstGeom prst="rect">
            <a:avLst/>
          </a:prstGeom>
          <a:noFill/>
          <a:ln>
            <a:noFill/>
          </a:ln>
        </p:spPr>
      </p:pic>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olor">
  <p:cSld name="1_Blank color 3">
    <p:bg>
      <p:bgPr>
        <a:gradFill>
          <a:gsLst>
            <a:gs pos="0">
              <a:schemeClr val="accent1"/>
            </a:gs>
            <a:gs pos="97000">
              <a:schemeClr val="accent3"/>
            </a:gs>
            <a:gs pos="100000">
              <a:schemeClr val="accent3"/>
            </a:gs>
          </a:gsLst>
          <a:lin ang="5400700" scaled="0"/>
        </a:gradFill>
      </p:bgPr>
    </p:bg>
    <p:spTree>
      <p:nvGrpSpPr>
        <p:cNvPr id="1265" name="Shape 1265"/>
        <p:cNvGrpSpPr/>
        <p:nvPr/>
      </p:nvGrpSpPr>
      <p:grpSpPr>
        <a:xfrm>
          <a:off x="0" y="0"/>
          <a:ext cx="0" cy="0"/>
          <a:chOff x="0" y="0"/>
          <a:chExt cx="0" cy="0"/>
        </a:xfrm>
      </p:grpSpPr>
      <p:sp>
        <p:nvSpPr>
          <p:cNvPr id="1266" name="Google Shape;1266;p192"/>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67" name="Google Shape;1267;p192"/>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68" name="Google Shape;1268;p192"/>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69" name="Google Shape;1269;p192"/>
          <p:cNvSpPr/>
          <p:nvPr/>
        </p:nvSpPr>
        <p:spPr>
          <a:xfrm rot="10800000">
            <a:off x="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70" name="Google Shape;1270;p192"/>
          <p:cNvSpPr/>
          <p:nvPr/>
        </p:nvSpPr>
        <p:spPr>
          <a:xfrm rot="10800000">
            <a:off x="7"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71" name="Google Shape;1271;p192"/>
          <p:cNvSpPr/>
          <p:nvPr/>
        </p:nvSpPr>
        <p:spPr>
          <a:xfrm rot="10800000">
            <a:off x="10"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1272" name="Google Shape;1272;p192"/>
          <p:cNvPicPr preferRelativeResize="0"/>
          <p:nvPr/>
        </p:nvPicPr>
        <p:blipFill rotWithShape="1">
          <a:blip r:embed="rId2">
            <a:alphaModFix/>
          </a:blip>
          <a:srcRect b="0" l="0" r="0" t="0"/>
          <a:stretch/>
        </p:blipFill>
        <p:spPr>
          <a:xfrm>
            <a:off x="8592031" y="4535491"/>
            <a:ext cx="527316" cy="54863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7">
    <p:bg>
      <p:bgPr>
        <a:solidFill>
          <a:schemeClr val="lt1"/>
        </a:solidFill>
      </p:bgPr>
    </p:bg>
    <p:spTree>
      <p:nvGrpSpPr>
        <p:cNvPr id="135" name="Shape 135"/>
        <p:cNvGrpSpPr/>
        <p:nvPr/>
      </p:nvGrpSpPr>
      <p:grpSpPr>
        <a:xfrm>
          <a:off x="0" y="0"/>
          <a:ext cx="0" cy="0"/>
          <a:chOff x="0" y="0"/>
          <a:chExt cx="0" cy="0"/>
        </a:xfrm>
      </p:grpSpPr>
      <p:sp>
        <p:nvSpPr>
          <p:cNvPr id="136" name="Google Shape;136;p20"/>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7" name="Google Shape;137;p20"/>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8" name="Google Shape;138;p20"/>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9" name="Google Shape;139;p20"/>
          <p:cNvSpPr/>
          <p:nvPr/>
        </p:nvSpPr>
        <p:spPr>
          <a:xfrm rot="10800000">
            <a:off x="9"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140" name="Google Shape;140;p20"/>
          <p:cNvPicPr preferRelativeResize="0"/>
          <p:nvPr/>
        </p:nvPicPr>
        <p:blipFill rotWithShape="1">
          <a:blip r:embed="rId2">
            <a:alphaModFix/>
          </a:blip>
          <a:srcRect b="0" l="0" r="0" t="0"/>
          <a:stretch/>
        </p:blipFill>
        <p:spPr>
          <a:xfrm>
            <a:off x="8605885" y="4535491"/>
            <a:ext cx="527315" cy="548640"/>
          </a:xfrm>
          <a:prstGeom prst="rect">
            <a:avLst/>
          </a:prstGeom>
          <a:noFill/>
          <a:ln>
            <a:noFill/>
          </a:ln>
        </p:spPr>
      </p:pic>
    </p:spTree>
  </p:cSld>
  <p:clrMapOvr>
    <a:masterClrMapping/>
  </p:clrMapOvr>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olor">
  <p:cSld name="1_Blank color 4">
    <p:bg>
      <p:bgPr>
        <a:gradFill>
          <a:gsLst>
            <a:gs pos="0">
              <a:schemeClr val="accent3"/>
            </a:gs>
            <a:gs pos="100000">
              <a:schemeClr val="accent2"/>
            </a:gs>
          </a:gsLst>
          <a:lin ang="5400700" scaled="0"/>
        </a:gradFill>
      </p:bgPr>
    </p:bg>
    <p:spTree>
      <p:nvGrpSpPr>
        <p:cNvPr id="1273" name="Shape 1273"/>
        <p:cNvGrpSpPr/>
        <p:nvPr/>
      </p:nvGrpSpPr>
      <p:grpSpPr>
        <a:xfrm>
          <a:off x="0" y="0"/>
          <a:ext cx="0" cy="0"/>
          <a:chOff x="0" y="0"/>
          <a:chExt cx="0" cy="0"/>
        </a:xfrm>
      </p:grpSpPr>
      <p:sp>
        <p:nvSpPr>
          <p:cNvPr id="1274" name="Google Shape;1274;p193"/>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75" name="Google Shape;1275;p193"/>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76" name="Google Shape;1276;p193"/>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77" name="Google Shape;1277;p193"/>
          <p:cNvSpPr/>
          <p:nvPr/>
        </p:nvSpPr>
        <p:spPr>
          <a:xfrm rot="10800000">
            <a:off x="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78" name="Google Shape;1278;p193"/>
          <p:cNvSpPr/>
          <p:nvPr/>
        </p:nvSpPr>
        <p:spPr>
          <a:xfrm rot="10800000">
            <a:off x="7"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79" name="Google Shape;1279;p193"/>
          <p:cNvSpPr/>
          <p:nvPr/>
        </p:nvSpPr>
        <p:spPr>
          <a:xfrm rot="10800000">
            <a:off x="10"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1280" name="Google Shape;1280;p193"/>
          <p:cNvPicPr preferRelativeResize="0"/>
          <p:nvPr/>
        </p:nvPicPr>
        <p:blipFill rotWithShape="1">
          <a:blip r:embed="rId2">
            <a:alphaModFix/>
          </a:blip>
          <a:srcRect b="0" l="0" r="0" t="0"/>
          <a:stretch/>
        </p:blipFill>
        <p:spPr>
          <a:xfrm>
            <a:off x="8592031" y="4535491"/>
            <a:ext cx="527316" cy="548639"/>
          </a:xfrm>
          <a:prstGeom prst="rect">
            <a:avLst/>
          </a:prstGeom>
          <a:noFill/>
          <a:ln>
            <a:noFill/>
          </a:ln>
        </p:spPr>
      </p:pic>
    </p:spTree>
  </p:cSld>
  <p:clrMapOvr>
    <a:masterClrMapping/>
  </p:clrMapOvr>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olor">
  <p:cSld name="1_Blank color 5">
    <p:bg>
      <p:bgPr>
        <a:gradFill>
          <a:gsLst>
            <a:gs pos="0">
              <a:schemeClr val="accent4"/>
            </a:gs>
            <a:gs pos="95000">
              <a:schemeClr val="accent6"/>
            </a:gs>
            <a:gs pos="100000">
              <a:schemeClr val="accent6"/>
            </a:gs>
          </a:gsLst>
          <a:lin ang="5400700" scaled="0"/>
        </a:gradFill>
      </p:bgPr>
    </p:bg>
    <p:spTree>
      <p:nvGrpSpPr>
        <p:cNvPr id="1281" name="Shape 1281"/>
        <p:cNvGrpSpPr/>
        <p:nvPr/>
      </p:nvGrpSpPr>
      <p:grpSpPr>
        <a:xfrm>
          <a:off x="0" y="0"/>
          <a:ext cx="0" cy="0"/>
          <a:chOff x="0" y="0"/>
          <a:chExt cx="0" cy="0"/>
        </a:xfrm>
      </p:grpSpPr>
      <p:sp>
        <p:nvSpPr>
          <p:cNvPr id="1282" name="Google Shape;1282;p194"/>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83" name="Google Shape;1283;p194"/>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84" name="Google Shape;1284;p194"/>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85" name="Google Shape;1285;p194"/>
          <p:cNvSpPr/>
          <p:nvPr/>
        </p:nvSpPr>
        <p:spPr>
          <a:xfrm rot="10800000">
            <a:off x="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86" name="Google Shape;1286;p194"/>
          <p:cNvSpPr/>
          <p:nvPr/>
        </p:nvSpPr>
        <p:spPr>
          <a:xfrm rot="10800000">
            <a:off x="7"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87" name="Google Shape;1287;p194"/>
          <p:cNvSpPr/>
          <p:nvPr/>
        </p:nvSpPr>
        <p:spPr>
          <a:xfrm rot="10800000">
            <a:off x="10"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1288" name="Google Shape;1288;p194"/>
          <p:cNvPicPr preferRelativeResize="0"/>
          <p:nvPr/>
        </p:nvPicPr>
        <p:blipFill rotWithShape="1">
          <a:blip r:embed="rId2">
            <a:alphaModFix/>
          </a:blip>
          <a:srcRect b="0" l="0" r="0" t="0"/>
          <a:stretch/>
        </p:blipFill>
        <p:spPr>
          <a:xfrm>
            <a:off x="8592031" y="4535491"/>
            <a:ext cx="527316" cy="548639"/>
          </a:xfrm>
          <a:prstGeom prst="rect">
            <a:avLst/>
          </a:prstGeom>
          <a:noFill/>
          <a:ln>
            <a:noFill/>
          </a:ln>
        </p:spPr>
      </p:pic>
    </p:spTree>
  </p:cSld>
  <p:clrMapOvr>
    <a:masterClrMapping/>
  </p:clrMapOvr>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olor">
  <p:cSld name="1_Blank color 6">
    <p:bg>
      <p:bgPr>
        <a:gradFill>
          <a:gsLst>
            <a:gs pos="0">
              <a:schemeClr val="accent6"/>
            </a:gs>
            <a:gs pos="94000">
              <a:schemeClr val="accent5"/>
            </a:gs>
            <a:gs pos="100000">
              <a:schemeClr val="accent5"/>
            </a:gs>
          </a:gsLst>
          <a:lin ang="5400700" scaled="0"/>
        </a:gradFill>
      </p:bgPr>
    </p:bg>
    <p:spTree>
      <p:nvGrpSpPr>
        <p:cNvPr id="1289" name="Shape 1289"/>
        <p:cNvGrpSpPr/>
        <p:nvPr/>
      </p:nvGrpSpPr>
      <p:grpSpPr>
        <a:xfrm>
          <a:off x="0" y="0"/>
          <a:ext cx="0" cy="0"/>
          <a:chOff x="0" y="0"/>
          <a:chExt cx="0" cy="0"/>
        </a:xfrm>
      </p:grpSpPr>
      <p:sp>
        <p:nvSpPr>
          <p:cNvPr id="1290" name="Google Shape;1290;p195"/>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91" name="Google Shape;1291;p195"/>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92" name="Google Shape;1292;p195"/>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93" name="Google Shape;1293;p195"/>
          <p:cNvSpPr/>
          <p:nvPr/>
        </p:nvSpPr>
        <p:spPr>
          <a:xfrm rot="10800000">
            <a:off x="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94" name="Google Shape;1294;p195"/>
          <p:cNvSpPr/>
          <p:nvPr/>
        </p:nvSpPr>
        <p:spPr>
          <a:xfrm rot="10800000">
            <a:off x="7"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95" name="Google Shape;1295;p195"/>
          <p:cNvSpPr/>
          <p:nvPr/>
        </p:nvSpPr>
        <p:spPr>
          <a:xfrm rot="10800000">
            <a:off x="10"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1296" name="Google Shape;1296;p195"/>
          <p:cNvPicPr preferRelativeResize="0"/>
          <p:nvPr/>
        </p:nvPicPr>
        <p:blipFill rotWithShape="1">
          <a:blip r:embed="rId2">
            <a:alphaModFix/>
          </a:blip>
          <a:srcRect b="0" l="0" r="0" t="0"/>
          <a:stretch/>
        </p:blipFill>
        <p:spPr>
          <a:xfrm>
            <a:off x="8592031" y="4535491"/>
            <a:ext cx="527316" cy="548639"/>
          </a:xfrm>
          <a:prstGeom prst="rect">
            <a:avLst/>
          </a:prstGeom>
          <a:noFill/>
          <a:ln>
            <a:noFill/>
          </a:ln>
        </p:spPr>
      </p:pic>
    </p:spTree>
  </p:cSld>
  <p:clrMapOvr>
    <a:masterClrMapping/>
  </p:clrMapOvr>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olor">
  <p:cSld name="1_Blank color 7">
    <p:bg>
      <p:bgPr>
        <a:gradFill>
          <a:gsLst>
            <a:gs pos="0">
              <a:schemeClr val="accent4"/>
            </a:gs>
            <a:gs pos="100000">
              <a:schemeClr val="accent4"/>
            </a:gs>
          </a:gsLst>
          <a:lin ang="5400700" scaled="0"/>
        </a:gradFill>
      </p:bgPr>
    </p:bg>
    <p:spTree>
      <p:nvGrpSpPr>
        <p:cNvPr id="1297" name="Shape 1297"/>
        <p:cNvGrpSpPr/>
        <p:nvPr/>
      </p:nvGrpSpPr>
      <p:grpSpPr>
        <a:xfrm>
          <a:off x="0" y="0"/>
          <a:ext cx="0" cy="0"/>
          <a:chOff x="0" y="0"/>
          <a:chExt cx="0" cy="0"/>
        </a:xfrm>
      </p:grpSpPr>
      <p:sp>
        <p:nvSpPr>
          <p:cNvPr id="1298" name="Google Shape;1298;p196"/>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99" name="Google Shape;1299;p196"/>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00" name="Google Shape;1300;p196"/>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01" name="Google Shape;1301;p196"/>
          <p:cNvSpPr/>
          <p:nvPr/>
        </p:nvSpPr>
        <p:spPr>
          <a:xfrm rot="10800000">
            <a:off x="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02" name="Google Shape;1302;p196"/>
          <p:cNvSpPr/>
          <p:nvPr/>
        </p:nvSpPr>
        <p:spPr>
          <a:xfrm rot="10800000">
            <a:off x="7"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03" name="Google Shape;1303;p196"/>
          <p:cNvSpPr/>
          <p:nvPr/>
        </p:nvSpPr>
        <p:spPr>
          <a:xfrm rot="10800000">
            <a:off x="10"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1304" name="Google Shape;1304;p196"/>
          <p:cNvPicPr preferRelativeResize="0"/>
          <p:nvPr/>
        </p:nvPicPr>
        <p:blipFill rotWithShape="1">
          <a:blip r:embed="rId2">
            <a:alphaModFix/>
          </a:blip>
          <a:srcRect b="0" l="0" r="0" t="0"/>
          <a:stretch/>
        </p:blipFill>
        <p:spPr>
          <a:xfrm>
            <a:off x="8592031" y="4535491"/>
            <a:ext cx="527316" cy="548639"/>
          </a:xfrm>
          <a:prstGeom prst="rect">
            <a:avLst/>
          </a:prstGeom>
          <a:noFill/>
          <a:ln>
            <a:noFill/>
          </a:ln>
        </p:spPr>
      </p:pic>
    </p:spTree>
  </p:cSld>
  <p:clrMapOvr>
    <a:masterClrMapping/>
  </p:clrMapOvr>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olor">
  <p:cSld name="1_Blank color 8">
    <p:bg>
      <p:bgPr>
        <a:gradFill>
          <a:gsLst>
            <a:gs pos="0">
              <a:schemeClr val="accent5"/>
            </a:gs>
            <a:gs pos="100000">
              <a:schemeClr val="accent5"/>
            </a:gs>
          </a:gsLst>
          <a:lin ang="5400700" scaled="0"/>
        </a:gradFill>
      </p:bgPr>
    </p:bg>
    <p:spTree>
      <p:nvGrpSpPr>
        <p:cNvPr id="1305" name="Shape 1305"/>
        <p:cNvGrpSpPr/>
        <p:nvPr/>
      </p:nvGrpSpPr>
      <p:grpSpPr>
        <a:xfrm>
          <a:off x="0" y="0"/>
          <a:ext cx="0" cy="0"/>
          <a:chOff x="0" y="0"/>
          <a:chExt cx="0" cy="0"/>
        </a:xfrm>
      </p:grpSpPr>
      <p:sp>
        <p:nvSpPr>
          <p:cNvPr id="1306" name="Google Shape;1306;p197"/>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07" name="Google Shape;1307;p197"/>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08" name="Google Shape;1308;p197"/>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09" name="Google Shape;1309;p197"/>
          <p:cNvSpPr/>
          <p:nvPr/>
        </p:nvSpPr>
        <p:spPr>
          <a:xfrm rot="10800000">
            <a:off x="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10" name="Google Shape;1310;p197"/>
          <p:cNvSpPr/>
          <p:nvPr/>
        </p:nvSpPr>
        <p:spPr>
          <a:xfrm rot="10800000">
            <a:off x="7"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11" name="Google Shape;1311;p197"/>
          <p:cNvSpPr/>
          <p:nvPr/>
        </p:nvSpPr>
        <p:spPr>
          <a:xfrm rot="10800000">
            <a:off x="10"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1312" name="Google Shape;1312;p197"/>
          <p:cNvPicPr preferRelativeResize="0"/>
          <p:nvPr/>
        </p:nvPicPr>
        <p:blipFill rotWithShape="1">
          <a:blip r:embed="rId2">
            <a:alphaModFix/>
          </a:blip>
          <a:srcRect b="0" l="0" r="0" t="0"/>
          <a:stretch/>
        </p:blipFill>
        <p:spPr>
          <a:xfrm>
            <a:off x="8592031" y="4535491"/>
            <a:ext cx="527316" cy="548639"/>
          </a:xfrm>
          <a:prstGeom prst="rect">
            <a:avLst/>
          </a:prstGeom>
          <a:noFill/>
          <a:ln>
            <a:noFill/>
          </a:ln>
        </p:spPr>
      </p:pic>
    </p:spTree>
  </p:cSld>
  <p:clrMapOvr>
    <a:masterClrMapping/>
  </p:clrMapOvr>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olor">
  <p:cSld name="1_Blank color 9">
    <p:bg>
      <p:bgPr>
        <a:gradFill>
          <a:gsLst>
            <a:gs pos="0">
              <a:schemeClr val="accent6"/>
            </a:gs>
            <a:gs pos="100000">
              <a:schemeClr val="accent6"/>
            </a:gs>
          </a:gsLst>
          <a:lin ang="5400700" scaled="0"/>
        </a:gradFill>
      </p:bgPr>
    </p:bg>
    <p:spTree>
      <p:nvGrpSpPr>
        <p:cNvPr id="1313" name="Shape 1313"/>
        <p:cNvGrpSpPr/>
        <p:nvPr/>
      </p:nvGrpSpPr>
      <p:grpSpPr>
        <a:xfrm>
          <a:off x="0" y="0"/>
          <a:ext cx="0" cy="0"/>
          <a:chOff x="0" y="0"/>
          <a:chExt cx="0" cy="0"/>
        </a:xfrm>
      </p:grpSpPr>
      <p:sp>
        <p:nvSpPr>
          <p:cNvPr id="1314" name="Google Shape;1314;p198"/>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15" name="Google Shape;1315;p198"/>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16" name="Google Shape;1316;p198"/>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17" name="Google Shape;1317;p198"/>
          <p:cNvSpPr/>
          <p:nvPr/>
        </p:nvSpPr>
        <p:spPr>
          <a:xfrm rot="10800000">
            <a:off x="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18" name="Google Shape;1318;p198"/>
          <p:cNvSpPr/>
          <p:nvPr/>
        </p:nvSpPr>
        <p:spPr>
          <a:xfrm rot="10800000">
            <a:off x="7"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19" name="Google Shape;1319;p198"/>
          <p:cNvSpPr/>
          <p:nvPr/>
        </p:nvSpPr>
        <p:spPr>
          <a:xfrm rot="10800000">
            <a:off x="10"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1320" name="Google Shape;1320;p198"/>
          <p:cNvPicPr preferRelativeResize="0"/>
          <p:nvPr/>
        </p:nvPicPr>
        <p:blipFill rotWithShape="1">
          <a:blip r:embed="rId2">
            <a:alphaModFix/>
          </a:blip>
          <a:srcRect b="0" l="0" r="0" t="0"/>
          <a:stretch/>
        </p:blipFill>
        <p:spPr>
          <a:xfrm>
            <a:off x="8592031" y="4535491"/>
            <a:ext cx="527316" cy="548639"/>
          </a:xfrm>
          <a:prstGeom prst="rect">
            <a:avLst/>
          </a:prstGeom>
          <a:noFill/>
          <a:ln>
            <a:noFill/>
          </a:ln>
        </p:spPr>
      </p:pic>
    </p:spTree>
  </p:cSld>
  <p:clrMapOvr>
    <a:masterClrMapping/>
  </p:clrMapOvr>
</p:sldLayout>
</file>

<file path=ppt/slideLayouts/slideLayout1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olor">
  <p:cSld name="1_Blank color 10">
    <p:bg>
      <p:bgPr>
        <a:gradFill>
          <a:gsLst>
            <a:gs pos="0">
              <a:schemeClr val="accent1"/>
            </a:gs>
            <a:gs pos="100000">
              <a:schemeClr val="accent1"/>
            </a:gs>
          </a:gsLst>
          <a:lin ang="5400700" scaled="0"/>
        </a:gradFill>
      </p:bgPr>
    </p:bg>
    <p:spTree>
      <p:nvGrpSpPr>
        <p:cNvPr id="1321" name="Shape 1321"/>
        <p:cNvGrpSpPr/>
        <p:nvPr/>
      </p:nvGrpSpPr>
      <p:grpSpPr>
        <a:xfrm>
          <a:off x="0" y="0"/>
          <a:ext cx="0" cy="0"/>
          <a:chOff x="0" y="0"/>
          <a:chExt cx="0" cy="0"/>
        </a:xfrm>
      </p:grpSpPr>
      <p:sp>
        <p:nvSpPr>
          <p:cNvPr id="1322" name="Google Shape;1322;p199"/>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23" name="Google Shape;1323;p199"/>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24" name="Google Shape;1324;p199"/>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25" name="Google Shape;1325;p199"/>
          <p:cNvSpPr/>
          <p:nvPr/>
        </p:nvSpPr>
        <p:spPr>
          <a:xfrm rot="10800000">
            <a:off x="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26" name="Google Shape;1326;p199"/>
          <p:cNvSpPr/>
          <p:nvPr/>
        </p:nvSpPr>
        <p:spPr>
          <a:xfrm rot="10800000">
            <a:off x="7"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27" name="Google Shape;1327;p199"/>
          <p:cNvSpPr/>
          <p:nvPr/>
        </p:nvSpPr>
        <p:spPr>
          <a:xfrm rot="10800000">
            <a:off x="10"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1328" name="Google Shape;1328;p199"/>
          <p:cNvPicPr preferRelativeResize="0"/>
          <p:nvPr/>
        </p:nvPicPr>
        <p:blipFill rotWithShape="1">
          <a:blip r:embed="rId2">
            <a:alphaModFix/>
          </a:blip>
          <a:srcRect b="0" l="0" r="0" t="0"/>
          <a:stretch/>
        </p:blipFill>
        <p:spPr>
          <a:xfrm>
            <a:off x="8592031" y="4535491"/>
            <a:ext cx="527316" cy="548639"/>
          </a:xfrm>
          <a:prstGeom prst="rect">
            <a:avLst/>
          </a:prstGeom>
          <a:noFill/>
          <a:ln>
            <a:noFill/>
          </a:ln>
        </p:spPr>
      </p:pic>
    </p:spTree>
  </p:cSld>
  <p:clrMapOvr>
    <a:masterClrMapping/>
  </p:clrMapOvr>
</p:sldLayout>
</file>

<file path=ppt/slideLayouts/slideLayout1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olor">
  <p:cSld name="1_Blank color 11">
    <p:bg>
      <p:bgPr>
        <a:gradFill>
          <a:gsLst>
            <a:gs pos="0">
              <a:srgbClr val="BFBFBF"/>
            </a:gs>
            <a:gs pos="100000">
              <a:srgbClr val="BFBFBF"/>
            </a:gs>
          </a:gsLst>
          <a:lin ang="5400700" scaled="0"/>
        </a:gradFill>
      </p:bgPr>
    </p:bg>
    <p:spTree>
      <p:nvGrpSpPr>
        <p:cNvPr id="1329" name="Shape 1329"/>
        <p:cNvGrpSpPr/>
        <p:nvPr/>
      </p:nvGrpSpPr>
      <p:grpSpPr>
        <a:xfrm>
          <a:off x="0" y="0"/>
          <a:ext cx="0" cy="0"/>
          <a:chOff x="0" y="0"/>
          <a:chExt cx="0" cy="0"/>
        </a:xfrm>
      </p:grpSpPr>
      <p:sp>
        <p:nvSpPr>
          <p:cNvPr id="1330" name="Google Shape;1330;p200"/>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31" name="Google Shape;1331;p200"/>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32" name="Google Shape;1332;p200"/>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33" name="Google Shape;1333;p200"/>
          <p:cNvSpPr/>
          <p:nvPr/>
        </p:nvSpPr>
        <p:spPr>
          <a:xfrm rot="10800000">
            <a:off x="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34" name="Google Shape;1334;p200"/>
          <p:cNvSpPr/>
          <p:nvPr/>
        </p:nvSpPr>
        <p:spPr>
          <a:xfrm rot="10800000">
            <a:off x="7"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35" name="Google Shape;1335;p200"/>
          <p:cNvSpPr/>
          <p:nvPr/>
        </p:nvSpPr>
        <p:spPr>
          <a:xfrm rot="10800000">
            <a:off x="10"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1336" name="Google Shape;1336;p200"/>
          <p:cNvPicPr preferRelativeResize="0"/>
          <p:nvPr/>
        </p:nvPicPr>
        <p:blipFill rotWithShape="1">
          <a:blip r:embed="rId2">
            <a:alphaModFix/>
          </a:blip>
          <a:srcRect b="0" l="0" r="0" t="0"/>
          <a:stretch/>
        </p:blipFill>
        <p:spPr>
          <a:xfrm>
            <a:off x="8592031" y="4535491"/>
            <a:ext cx="527316" cy="54863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14" name="Shape 14"/>
        <p:cNvGrpSpPr/>
        <p:nvPr/>
      </p:nvGrpSpPr>
      <p:grpSpPr>
        <a:xfrm>
          <a:off x="0" y="0"/>
          <a:ext cx="0" cy="0"/>
          <a:chOff x="0" y="0"/>
          <a:chExt cx="0" cy="0"/>
        </a:xfrm>
      </p:grpSpPr>
      <p:grpSp>
        <p:nvGrpSpPr>
          <p:cNvPr id="15" name="Google Shape;15;p3"/>
          <p:cNvGrpSpPr/>
          <p:nvPr/>
        </p:nvGrpSpPr>
        <p:grpSpPr>
          <a:xfrm rot="-5400000">
            <a:off x="3610229" y="-3608495"/>
            <a:ext cx="1927011" cy="9144002"/>
            <a:chOff x="7216989" y="0"/>
            <a:chExt cx="1927011" cy="5143500"/>
          </a:xfrm>
        </p:grpSpPr>
        <p:sp>
          <p:nvSpPr>
            <p:cNvPr id="16" name="Google Shape;16;p3"/>
            <p:cNvSpPr/>
            <p:nvPr/>
          </p:nvSpPr>
          <p:spPr>
            <a:xfrm>
              <a:off x="7216989"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7" name="Google Shape;17;p3"/>
            <p:cNvSpPr/>
            <p:nvPr/>
          </p:nvSpPr>
          <p:spPr>
            <a:xfrm>
              <a:off x="7366588"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1000">
                  <a:schemeClr val="accent3"/>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8" name="Google Shape;18;p3"/>
            <p:cNvSpPr/>
            <p:nvPr/>
          </p:nvSpPr>
          <p:spPr>
            <a:xfrm>
              <a:off x="7765448"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id="19" name="Google Shape;19;p3"/>
          <p:cNvPicPr preferRelativeResize="0"/>
          <p:nvPr/>
        </p:nvPicPr>
        <p:blipFill rotWithShape="1">
          <a:blip r:embed="rId2">
            <a:alphaModFix/>
          </a:blip>
          <a:srcRect b="0" l="0" r="0" t="0"/>
          <a:stretch/>
        </p:blipFill>
        <p:spPr>
          <a:xfrm>
            <a:off x="8585743" y="4535491"/>
            <a:ext cx="527315" cy="54864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8">
    <p:bg>
      <p:bgPr>
        <a:solidFill>
          <a:schemeClr val="lt1"/>
        </a:solidFill>
      </p:bgPr>
    </p:bg>
    <p:spTree>
      <p:nvGrpSpPr>
        <p:cNvPr id="141" name="Shape 141"/>
        <p:cNvGrpSpPr/>
        <p:nvPr/>
      </p:nvGrpSpPr>
      <p:grpSpPr>
        <a:xfrm>
          <a:off x="0" y="0"/>
          <a:ext cx="0" cy="0"/>
          <a:chOff x="0" y="0"/>
          <a:chExt cx="0" cy="0"/>
        </a:xfrm>
      </p:grpSpPr>
      <p:sp>
        <p:nvSpPr>
          <p:cNvPr id="142" name="Google Shape;142;p21"/>
          <p:cNvSpPr/>
          <p:nvPr/>
        </p:nvSpPr>
        <p:spPr>
          <a:xfrm rot="10800000">
            <a:off x="-1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43" name="Google Shape;143;p21"/>
          <p:cNvSpPr/>
          <p:nvPr/>
        </p:nvSpPr>
        <p:spPr>
          <a:xfrm rot="10800000">
            <a:off x="0"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44" name="Google Shape;144;p21"/>
          <p:cNvSpPr/>
          <p:nvPr/>
        </p:nvSpPr>
        <p:spPr>
          <a:xfrm rot="10800000">
            <a:off x="10" y="3749421"/>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145" name="Google Shape;145;p21"/>
          <p:cNvPicPr preferRelativeResize="0"/>
          <p:nvPr/>
        </p:nvPicPr>
        <p:blipFill rotWithShape="1">
          <a:blip r:embed="rId2">
            <a:alphaModFix/>
          </a:blip>
          <a:srcRect b="0" l="0" r="0" t="0"/>
          <a:stretch/>
        </p:blipFill>
        <p:spPr>
          <a:xfrm>
            <a:off x="50703" y="4528563"/>
            <a:ext cx="527315" cy="54864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9">
    <p:bg>
      <p:bgPr>
        <a:solidFill>
          <a:schemeClr val="lt1"/>
        </a:solidFill>
      </p:bgPr>
    </p:bg>
    <p:spTree>
      <p:nvGrpSpPr>
        <p:cNvPr id="146" name="Shape 146"/>
        <p:cNvGrpSpPr/>
        <p:nvPr/>
      </p:nvGrpSpPr>
      <p:grpSpPr>
        <a:xfrm>
          <a:off x="0" y="0"/>
          <a:ext cx="0" cy="0"/>
          <a:chOff x="0" y="0"/>
          <a:chExt cx="0" cy="0"/>
        </a:xfrm>
      </p:grpSpPr>
      <p:grpSp>
        <p:nvGrpSpPr>
          <p:cNvPr id="147" name="Google Shape;147;p22"/>
          <p:cNvGrpSpPr/>
          <p:nvPr/>
        </p:nvGrpSpPr>
        <p:grpSpPr>
          <a:xfrm>
            <a:off x="0" y="3231924"/>
            <a:ext cx="9147054" cy="1927002"/>
            <a:chOff x="0" y="3231924"/>
            <a:chExt cx="9147054" cy="1927002"/>
          </a:xfrm>
        </p:grpSpPr>
        <p:sp>
          <p:nvSpPr>
            <p:cNvPr id="148" name="Google Shape;148;p22"/>
            <p:cNvSpPr/>
            <p:nvPr/>
          </p:nvSpPr>
          <p:spPr>
            <a:xfrm rot="5400000">
              <a:off x="3608500" y="-376576"/>
              <a:ext cx="1927002" cy="9144002"/>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49" name="Google Shape;149;p22"/>
            <p:cNvSpPr/>
            <p:nvPr/>
          </p:nvSpPr>
          <p:spPr>
            <a:xfrm rot="5400000">
              <a:off x="3683295" y="-307306"/>
              <a:ext cx="1777412" cy="9144002"/>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50" name="Google Shape;150;p22"/>
            <p:cNvSpPr/>
            <p:nvPr/>
          </p:nvSpPr>
          <p:spPr>
            <a:xfrm rot="5400000">
              <a:off x="7220051" y="3224794"/>
              <a:ext cx="1378552" cy="2475454"/>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id="151" name="Google Shape;151;p22"/>
          <p:cNvPicPr preferRelativeResize="0"/>
          <p:nvPr/>
        </p:nvPicPr>
        <p:blipFill rotWithShape="1">
          <a:blip r:embed="rId2">
            <a:alphaModFix/>
          </a:blip>
          <a:srcRect b="0" l="0" r="0" t="0"/>
          <a:stretch/>
        </p:blipFill>
        <p:spPr>
          <a:xfrm>
            <a:off x="8605885" y="4535491"/>
            <a:ext cx="527315" cy="54864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10">
    <p:bg>
      <p:bgPr>
        <a:solidFill>
          <a:schemeClr val="lt1"/>
        </a:solidFill>
      </p:bgPr>
    </p:bg>
    <p:spTree>
      <p:nvGrpSpPr>
        <p:cNvPr id="152" name="Shape 152"/>
        <p:cNvGrpSpPr/>
        <p:nvPr/>
      </p:nvGrpSpPr>
      <p:grpSpPr>
        <a:xfrm>
          <a:off x="0" y="0"/>
          <a:ext cx="0" cy="0"/>
          <a:chOff x="0" y="0"/>
          <a:chExt cx="0" cy="0"/>
        </a:xfrm>
      </p:grpSpPr>
      <p:grpSp>
        <p:nvGrpSpPr>
          <p:cNvPr id="153" name="Google Shape;153;p23"/>
          <p:cNvGrpSpPr/>
          <p:nvPr/>
        </p:nvGrpSpPr>
        <p:grpSpPr>
          <a:xfrm rot="10800000">
            <a:off x="0" y="0"/>
            <a:ext cx="9147054" cy="1927002"/>
            <a:chOff x="0" y="3231924"/>
            <a:chExt cx="9147054" cy="1927002"/>
          </a:xfrm>
        </p:grpSpPr>
        <p:sp>
          <p:nvSpPr>
            <p:cNvPr id="154" name="Google Shape;154;p23"/>
            <p:cNvSpPr/>
            <p:nvPr/>
          </p:nvSpPr>
          <p:spPr>
            <a:xfrm rot="5400000">
              <a:off x="3608500" y="-376576"/>
              <a:ext cx="1927002" cy="9144002"/>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55" name="Google Shape;155;p23"/>
            <p:cNvSpPr/>
            <p:nvPr/>
          </p:nvSpPr>
          <p:spPr>
            <a:xfrm rot="5400000">
              <a:off x="3683295" y="-307306"/>
              <a:ext cx="1777412" cy="9144002"/>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56" name="Google Shape;156;p23"/>
            <p:cNvSpPr/>
            <p:nvPr/>
          </p:nvSpPr>
          <p:spPr>
            <a:xfrm rot="5400000">
              <a:off x="7220051" y="3224794"/>
              <a:ext cx="1378552" cy="2475454"/>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id="157" name="Google Shape;157;p23"/>
          <p:cNvPicPr preferRelativeResize="0"/>
          <p:nvPr/>
        </p:nvPicPr>
        <p:blipFill rotWithShape="1">
          <a:blip r:embed="rId2">
            <a:alphaModFix/>
          </a:blip>
          <a:srcRect b="0" l="0" r="0" t="0"/>
          <a:stretch/>
        </p:blipFill>
        <p:spPr>
          <a:xfrm>
            <a:off x="8585743" y="4535491"/>
            <a:ext cx="527315" cy="54864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11">
    <p:bg>
      <p:bgPr>
        <a:solidFill>
          <a:schemeClr val="lt1"/>
        </a:solidFill>
      </p:bgPr>
    </p:bg>
    <p:spTree>
      <p:nvGrpSpPr>
        <p:cNvPr id="158" name="Shape 158"/>
        <p:cNvGrpSpPr/>
        <p:nvPr/>
      </p:nvGrpSpPr>
      <p:grpSpPr>
        <a:xfrm>
          <a:off x="0" y="0"/>
          <a:ext cx="0" cy="0"/>
          <a:chOff x="0" y="0"/>
          <a:chExt cx="0" cy="0"/>
        </a:xfrm>
      </p:grpSpPr>
      <p:sp>
        <p:nvSpPr>
          <p:cNvPr id="159" name="Google Shape;159;p24"/>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60" name="Google Shape;160;p24"/>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61" name="Google Shape;161;p24"/>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62" name="Google Shape;162;p24"/>
          <p:cNvSpPr/>
          <p:nvPr/>
        </p:nvSpPr>
        <p:spPr>
          <a:xfrm rot="10800000">
            <a:off x="9"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163" name="Google Shape;163;p24"/>
          <p:cNvPicPr preferRelativeResize="0"/>
          <p:nvPr/>
        </p:nvPicPr>
        <p:blipFill rotWithShape="1">
          <a:blip r:embed="rId2">
            <a:alphaModFix/>
          </a:blip>
          <a:srcRect b="0" l="0" r="0" t="0"/>
          <a:stretch/>
        </p:blipFill>
        <p:spPr>
          <a:xfrm>
            <a:off x="8605885" y="4535491"/>
            <a:ext cx="527315" cy="54864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12">
    <p:bg>
      <p:bgPr>
        <a:solidFill>
          <a:schemeClr val="lt1"/>
        </a:solidFill>
      </p:bgPr>
    </p:bg>
    <p:spTree>
      <p:nvGrpSpPr>
        <p:cNvPr id="164" name="Shape 164"/>
        <p:cNvGrpSpPr/>
        <p:nvPr/>
      </p:nvGrpSpPr>
      <p:grpSpPr>
        <a:xfrm>
          <a:off x="0" y="0"/>
          <a:ext cx="0" cy="0"/>
          <a:chOff x="0" y="0"/>
          <a:chExt cx="0" cy="0"/>
        </a:xfrm>
      </p:grpSpPr>
      <p:sp>
        <p:nvSpPr>
          <p:cNvPr id="165" name="Google Shape;165;p25"/>
          <p:cNvSpPr/>
          <p:nvPr/>
        </p:nvSpPr>
        <p:spPr>
          <a:xfrm rot="10800000">
            <a:off x="-1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66" name="Google Shape;166;p25"/>
          <p:cNvSpPr/>
          <p:nvPr/>
        </p:nvSpPr>
        <p:spPr>
          <a:xfrm rot="10800000">
            <a:off x="149573"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67" name="Google Shape;167;p25"/>
          <p:cNvSpPr/>
          <p:nvPr/>
        </p:nvSpPr>
        <p:spPr>
          <a:xfrm rot="10800000">
            <a:off x="10" y="3749421"/>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68" name="Google Shape;168;p25"/>
          <p:cNvSpPr/>
          <p:nvPr/>
        </p:nvSpPr>
        <p:spPr>
          <a:xfrm rot="10800000">
            <a:off x="9"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169" name="Google Shape;169;p25"/>
          <p:cNvPicPr preferRelativeResize="0"/>
          <p:nvPr/>
        </p:nvPicPr>
        <p:blipFill rotWithShape="1">
          <a:blip r:embed="rId2">
            <a:alphaModFix/>
          </a:blip>
          <a:srcRect b="0" l="0" r="0" t="0"/>
          <a:stretch/>
        </p:blipFill>
        <p:spPr>
          <a:xfrm>
            <a:off x="50703" y="4528563"/>
            <a:ext cx="527315" cy="54864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13">
    <p:bg>
      <p:bgPr>
        <a:solidFill>
          <a:schemeClr val="lt1"/>
        </a:solidFill>
      </p:bgPr>
    </p:bg>
    <p:spTree>
      <p:nvGrpSpPr>
        <p:cNvPr id="170" name="Shape 170"/>
        <p:cNvGrpSpPr/>
        <p:nvPr/>
      </p:nvGrpSpPr>
      <p:grpSpPr>
        <a:xfrm>
          <a:off x="0" y="0"/>
          <a:ext cx="0" cy="0"/>
          <a:chOff x="0" y="0"/>
          <a:chExt cx="0" cy="0"/>
        </a:xfrm>
      </p:grpSpPr>
      <p:grpSp>
        <p:nvGrpSpPr>
          <p:cNvPr id="171" name="Google Shape;171;p26"/>
          <p:cNvGrpSpPr/>
          <p:nvPr/>
        </p:nvGrpSpPr>
        <p:grpSpPr>
          <a:xfrm>
            <a:off x="0" y="3231924"/>
            <a:ext cx="9147054" cy="1927002"/>
            <a:chOff x="0" y="3231924"/>
            <a:chExt cx="9147054" cy="1927002"/>
          </a:xfrm>
        </p:grpSpPr>
        <p:sp>
          <p:nvSpPr>
            <p:cNvPr id="172" name="Google Shape;172;p26"/>
            <p:cNvSpPr/>
            <p:nvPr/>
          </p:nvSpPr>
          <p:spPr>
            <a:xfrm rot="5400000">
              <a:off x="3608500" y="-376576"/>
              <a:ext cx="1927002" cy="9144002"/>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73" name="Google Shape;173;p26"/>
            <p:cNvSpPr/>
            <p:nvPr/>
          </p:nvSpPr>
          <p:spPr>
            <a:xfrm rot="5400000">
              <a:off x="3683295" y="-307306"/>
              <a:ext cx="1777412" cy="9144002"/>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74" name="Google Shape;174;p26"/>
            <p:cNvSpPr/>
            <p:nvPr/>
          </p:nvSpPr>
          <p:spPr>
            <a:xfrm rot="5400000">
              <a:off x="7220051" y="3224794"/>
              <a:ext cx="1378552" cy="2475454"/>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id="175" name="Google Shape;175;p26"/>
          <p:cNvPicPr preferRelativeResize="0"/>
          <p:nvPr/>
        </p:nvPicPr>
        <p:blipFill rotWithShape="1">
          <a:blip r:embed="rId2">
            <a:alphaModFix/>
          </a:blip>
          <a:srcRect b="0" l="0" r="0" t="0"/>
          <a:stretch/>
        </p:blipFill>
        <p:spPr>
          <a:xfrm>
            <a:off x="8605885" y="4535491"/>
            <a:ext cx="527315" cy="54864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14">
    <p:bg>
      <p:bgPr>
        <a:solidFill>
          <a:schemeClr val="lt1"/>
        </a:solidFill>
      </p:bgPr>
    </p:bg>
    <p:spTree>
      <p:nvGrpSpPr>
        <p:cNvPr id="176" name="Shape 176"/>
        <p:cNvGrpSpPr/>
        <p:nvPr/>
      </p:nvGrpSpPr>
      <p:grpSpPr>
        <a:xfrm>
          <a:off x="0" y="0"/>
          <a:ext cx="0" cy="0"/>
          <a:chOff x="0" y="0"/>
          <a:chExt cx="0" cy="0"/>
        </a:xfrm>
      </p:grpSpPr>
      <p:grpSp>
        <p:nvGrpSpPr>
          <p:cNvPr id="177" name="Google Shape;177;p27"/>
          <p:cNvGrpSpPr/>
          <p:nvPr/>
        </p:nvGrpSpPr>
        <p:grpSpPr>
          <a:xfrm rot="10800000">
            <a:off x="0" y="0"/>
            <a:ext cx="9147054" cy="1927002"/>
            <a:chOff x="0" y="3231924"/>
            <a:chExt cx="9147054" cy="1927002"/>
          </a:xfrm>
        </p:grpSpPr>
        <p:sp>
          <p:nvSpPr>
            <p:cNvPr id="178" name="Google Shape;178;p27"/>
            <p:cNvSpPr/>
            <p:nvPr/>
          </p:nvSpPr>
          <p:spPr>
            <a:xfrm rot="5400000">
              <a:off x="3608500" y="-376576"/>
              <a:ext cx="1927002" cy="9144002"/>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4"/>
                </a:gs>
                <a:gs pos="100000">
                  <a:schemeClr val="accent4"/>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79" name="Google Shape;179;p27"/>
            <p:cNvSpPr/>
            <p:nvPr/>
          </p:nvSpPr>
          <p:spPr>
            <a:xfrm rot="5400000">
              <a:off x="3683295" y="-307306"/>
              <a:ext cx="1777412" cy="9144002"/>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4"/>
                </a:gs>
                <a:gs pos="100000">
                  <a:schemeClr val="accent4"/>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80" name="Google Shape;180;p27"/>
            <p:cNvSpPr/>
            <p:nvPr/>
          </p:nvSpPr>
          <p:spPr>
            <a:xfrm rot="5400000">
              <a:off x="7220051" y="3224794"/>
              <a:ext cx="1378552" cy="2475454"/>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4"/>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id="181" name="Google Shape;181;p27"/>
          <p:cNvPicPr preferRelativeResize="0"/>
          <p:nvPr/>
        </p:nvPicPr>
        <p:blipFill rotWithShape="1">
          <a:blip r:embed="rId2">
            <a:alphaModFix/>
          </a:blip>
          <a:srcRect b="0" l="0" r="0" t="0"/>
          <a:stretch/>
        </p:blipFill>
        <p:spPr>
          <a:xfrm>
            <a:off x="8585743" y="4535491"/>
            <a:ext cx="527315" cy="54864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82" name="Shape 182"/>
        <p:cNvGrpSpPr/>
        <p:nvPr/>
      </p:nvGrpSpPr>
      <p:grpSpPr>
        <a:xfrm>
          <a:off x="0" y="0"/>
          <a:ext cx="0" cy="0"/>
          <a:chOff x="0" y="0"/>
          <a:chExt cx="0" cy="0"/>
        </a:xfrm>
      </p:grpSpPr>
      <p:sp>
        <p:nvSpPr>
          <p:cNvPr id="183" name="Google Shape;183;p28"/>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4"/>
              </a:gs>
            </a:gsLst>
            <a:lin ang="5400012" scaled="0"/>
          </a:gradFill>
          <a:ln>
            <a:noFill/>
          </a:ln>
          <a:effectLst>
            <a:outerShdw blurRad="214313" rotWithShape="0" algn="bl">
              <a:schemeClr val="dk1">
                <a:alpha val="24705"/>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84" name="Google Shape;184;p28"/>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4"/>
              </a:gs>
            </a:gsLst>
            <a:lin ang="5400012" scaled="0"/>
          </a:gradFill>
          <a:ln>
            <a:noFill/>
          </a:ln>
          <a:effectLst>
            <a:outerShdw blurRad="214313" rotWithShape="0" algn="bl">
              <a:schemeClr val="dk1">
                <a:alpha val="34901"/>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85" name="Google Shape;185;p28"/>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4"/>
              </a:gs>
            </a:gsLst>
            <a:lin ang="5400012" scaled="0"/>
          </a:gradFill>
          <a:ln>
            <a:noFill/>
          </a:ln>
          <a:effectLst>
            <a:outerShdw blurRad="214313" rotWithShape="0" algn="bl">
              <a:schemeClr val="dk1">
                <a:alpha val="29803"/>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186" name="Google Shape;186;p28"/>
          <p:cNvPicPr preferRelativeResize="0"/>
          <p:nvPr/>
        </p:nvPicPr>
        <p:blipFill rotWithShape="1">
          <a:blip r:embed="rId2">
            <a:alphaModFix/>
          </a:blip>
          <a:srcRect b="0" l="0" r="0" t="0"/>
          <a:stretch/>
        </p:blipFill>
        <p:spPr>
          <a:xfrm>
            <a:off x="8571250" y="4535491"/>
            <a:ext cx="527315" cy="54864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1_Title only">
    <p:spTree>
      <p:nvGrpSpPr>
        <p:cNvPr id="187" name="Shape 187"/>
        <p:cNvGrpSpPr/>
        <p:nvPr/>
      </p:nvGrpSpPr>
      <p:grpSpPr>
        <a:xfrm>
          <a:off x="0" y="0"/>
          <a:ext cx="0" cy="0"/>
          <a:chOff x="0" y="0"/>
          <a:chExt cx="0" cy="0"/>
        </a:xfrm>
      </p:grpSpPr>
      <p:sp>
        <p:nvSpPr>
          <p:cNvPr id="188" name="Google Shape;188;p29"/>
          <p:cNvSpPr/>
          <p:nvPr/>
        </p:nvSpPr>
        <p:spPr>
          <a:xfrm rot="10800000">
            <a:off x="0"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4"/>
              </a:gs>
            </a:gsLst>
            <a:lin ang="5400012" scaled="0"/>
          </a:gradFill>
          <a:ln>
            <a:noFill/>
          </a:ln>
          <a:effectLst>
            <a:outerShdw blurRad="214313" rotWithShape="0" algn="bl">
              <a:schemeClr val="dk1">
                <a:alpha val="24705"/>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89" name="Google Shape;189;p29"/>
          <p:cNvSpPr/>
          <p:nvPr/>
        </p:nvSpPr>
        <p:spPr>
          <a:xfrm rot="10800000">
            <a:off x="-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4"/>
              </a:gs>
            </a:gsLst>
            <a:lin ang="5400012" scaled="0"/>
          </a:gradFill>
          <a:ln>
            <a:noFill/>
          </a:ln>
          <a:effectLst>
            <a:outerShdw blurRad="214313" rotWithShape="0" algn="bl">
              <a:schemeClr val="dk1">
                <a:alpha val="34901"/>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90" name="Google Shape;190;p29"/>
          <p:cNvSpPr/>
          <p:nvPr/>
        </p:nvSpPr>
        <p:spPr>
          <a:xfrm rot="10800000">
            <a:off x="0" y="3749421"/>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4"/>
              </a:gs>
            </a:gsLst>
            <a:lin ang="5400012" scaled="0"/>
          </a:gradFill>
          <a:ln>
            <a:noFill/>
          </a:ln>
          <a:effectLst>
            <a:outerShdw blurRad="214313" rotWithShape="0" algn="bl">
              <a:schemeClr val="dk1">
                <a:alpha val="29803"/>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191" name="Google Shape;191;p29"/>
          <p:cNvPicPr preferRelativeResize="0"/>
          <p:nvPr/>
        </p:nvPicPr>
        <p:blipFill rotWithShape="1">
          <a:blip r:embed="rId2">
            <a:alphaModFix/>
          </a:blip>
          <a:srcRect b="0" l="0" r="0" t="0"/>
          <a:stretch/>
        </p:blipFill>
        <p:spPr>
          <a:xfrm>
            <a:off x="78414" y="4535491"/>
            <a:ext cx="527315" cy="54864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15">
    <p:bg>
      <p:bgPr>
        <a:solidFill>
          <a:schemeClr val="lt1"/>
        </a:solidFill>
      </p:bgPr>
    </p:bg>
    <p:spTree>
      <p:nvGrpSpPr>
        <p:cNvPr id="192" name="Shape 192"/>
        <p:cNvGrpSpPr/>
        <p:nvPr/>
      </p:nvGrpSpPr>
      <p:grpSpPr>
        <a:xfrm>
          <a:off x="0" y="0"/>
          <a:ext cx="0" cy="0"/>
          <a:chOff x="0" y="0"/>
          <a:chExt cx="0" cy="0"/>
        </a:xfrm>
      </p:grpSpPr>
      <p:grpSp>
        <p:nvGrpSpPr>
          <p:cNvPr id="193" name="Google Shape;193;p30"/>
          <p:cNvGrpSpPr/>
          <p:nvPr/>
        </p:nvGrpSpPr>
        <p:grpSpPr>
          <a:xfrm>
            <a:off x="0" y="3231924"/>
            <a:ext cx="9147054" cy="1927002"/>
            <a:chOff x="0" y="3231924"/>
            <a:chExt cx="9147054" cy="1927002"/>
          </a:xfrm>
        </p:grpSpPr>
        <p:sp>
          <p:nvSpPr>
            <p:cNvPr id="194" name="Google Shape;194;p30"/>
            <p:cNvSpPr/>
            <p:nvPr/>
          </p:nvSpPr>
          <p:spPr>
            <a:xfrm rot="5400000">
              <a:off x="3608500" y="-376576"/>
              <a:ext cx="1927002" cy="9144002"/>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4"/>
                </a:gs>
                <a:gs pos="100000">
                  <a:schemeClr val="accent4"/>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95" name="Google Shape;195;p30"/>
            <p:cNvSpPr/>
            <p:nvPr/>
          </p:nvSpPr>
          <p:spPr>
            <a:xfrm rot="5400000">
              <a:off x="3683295" y="-307306"/>
              <a:ext cx="1777412" cy="9144002"/>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4"/>
                </a:gs>
                <a:gs pos="100000">
                  <a:schemeClr val="accent4"/>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96" name="Google Shape;196;p30"/>
            <p:cNvSpPr/>
            <p:nvPr/>
          </p:nvSpPr>
          <p:spPr>
            <a:xfrm rot="5400000">
              <a:off x="7220051" y="3224794"/>
              <a:ext cx="1378552" cy="2475454"/>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4"/>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id="197" name="Google Shape;197;p30"/>
          <p:cNvPicPr preferRelativeResize="0"/>
          <p:nvPr/>
        </p:nvPicPr>
        <p:blipFill rotWithShape="1">
          <a:blip r:embed="rId2">
            <a:alphaModFix/>
          </a:blip>
          <a:srcRect b="0" l="0" r="0" t="0"/>
          <a:stretch/>
        </p:blipFill>
        <p:spPr>
          <a:xfrm>
            <a:off x="8605885" y="4535491"/>
            <a:ext cx="527315" cy="54864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20" name="Shape 20"/>
        <p:cNvGrpSpPr/>
        <p:nvPr/>
      </p:nvGrpSpPr>
      <p:grpSpPr>
        <a:xfrm>
          <a:off x="0" y="0"/>
          <a:ext cx="0" cy="0"/>
          <a:chOff x="0" y="0"/>
          <a:chExt cx="0" cy="0"/>
        </a:xfrm>
      </p:grpSpPr>
      <p:sp>
        <p:nvSpPr>
          <p:cNvPr id="21" name="Google Shape;21;p4"/>
          <p:cNvSpPr txBox="1"/>
          <p:nvPr>
            <p:ph idx="1" type="body"/>
          </p:nvPr>
        </p:nvSpPr>
        <p:spPr>
          <a:xfrm>
            <a:off x="1777400" y="2161800"/>
            <a:ext cx="5589300" cy="819900"/>
          </a:xfrm>
          <a:prstGeom prst="rect">
            <a:avLst/>
          </a:prstGeom>
          <a:noFill/>
          <a:ln>
            <a:noFill/>
          </a:ln>
        </p:spPr>
        <p:txBody>
          <a:bodyPr anchorCtr="0" anchor="ctr" bIns="0" lIns="0" spcFirstLastPara="1" rIns="0" wrap="square" tIns="0">
            <a:noAutofit/>
          </a:bodyPr>
          <a:lstStyle>
            <a:lvl1pPr indent="-406400" lvl="0" marL="457200" algn="ctr">
              <a:lnSpc>
                <a:spcPct val="115000"/>
              </a:lnSpc>
              <a:spcBef>
                <a:spcPts val="0"/>
              </a:spcBef>
              <a:spcAft>
                <a:spcPts val="0"/>
              </a:spcAft>
              <a:buSzPts val="2800"/>
              <a:buFont typeface="Fira Sans Medium"/>
              <a:buChar char="●"/>
              <a:defRPr sz="2800">
                <a:latin typeface="Arial Black"/>
                <a:ea typeface="Arial Black"/>
                <a:cs typeface="Arial Black"/>
                <a:sym typeface="Arial Black"/>
              </a:defRPr>
            </a:lvl1pPr>
            <a:lvl2pPr indent="-406400" lvl="1" marL="914400" algn="ctr">
              <a:lnSpc>
                <a:spcPct val="115000"/>
              </a:lnSpc>
              <a:spcBef>
                <a:spcPts val="800"/>
              </a:spcBef>
              <a:spcAft>
                <a:spcPts val="0"/>
              </a:spcAft>
              <a:buSzPts val="2800"/>
              <a:buFont typeface="Fira Sans Medium"/>
              <a:buChar char="○"/>
              <a:defRPr sz="2800">
                <a:latin typeface="Fira Sans Medium"/>
                <a:ea typeface="Fira Sans Medium"/>
                <a:cs typeface="Fira Sans Medium"/>
                <a:sym typeface="Fira Sans Medium"/>
              </a:defRPr>
            </a:lvl2pPr>
            <a:lvl3pPr indent="-406400" lvl="2" marL="1371600" algn="ctr">
              <a:lnSpc>
                <a:spcPct val="115000"/>
              </a:lnSpc>
              <a:spcBef>
                <a:spcPts val="800"/>
              </a:spcBef>
              <a:spcAft>
                <a:spcPts val="0"/>
              </a:spcAft>
              <a:buSzPts val="2800"/>
              <a:buFont typeface="Fira Sans Medium"/>
              <a:buChar char="■"/>
              <a:defRPr sz="2800">
                <a:latin typeface="Fira Sans Medium"/>
                <a:ea typeface="Fira Sans Medium"/>
                <a:cs typeface="Fira Sans Medium"/>
                <a:sym typeface="Fira Sans Medium"/>
              </a:defRPr>
            </a:lvl3pPr>
            <a:lvl4pPr indent="-406400" lvl="3" marL="1828800" algn="ctr">
              <a:lnSpc>
                <a:spcPct val="115000"/>
              </a:lnSpc>
              <a:spcBef>
                <a:spcPts val="800"/>
              </a:spcBef>
              <a:spcAft>
                <a:spcPts val="0"/>
              </a:spcAft>
              <a:buSzPts val="2800"/>
              <a:buFont typeface="Fira Sans Medium"/>
              <a:buChar char="●"/>
              <a:defRPr sz="2800">
                <a:latin typeface="Fira Sans Medium"/>
                <a:ea typeface="Fira Sans Medium"/>
                <a:cs typeface="Fira Sans Medium"/>
                <a:sym typeface="Fira Sans Medium"/>
              </a:defRPr>
            </a:lvl4pPr>
            <a:lvl5pPr indent="-406400" lvl="4" marL="2286000" algn="ctr">
              <a:lnSpc>
                <a:spcPct val="115000"/>
              </a:lnSpc>
              <a:spcBef>
                <a:spcPts val="800"/>
              </a:spcBef>
              <a:spcAft>
                <a:spcPts val="0"/>
              </a:spcAft>
              <a:buSzPts val="2800"/>
              <a:buFont typeface="Fira Sans Medium"/>
              <a:buChar char="○"/>
              <a:defRPr sz="2800">
                <a:latin typeface="Fira Sans Medium"/>
                <a:ea typeface="Fira Sans Medium"/>
                <a:cs typeface="Fira Sans Medium"/>
                <a:sym typeface="Fira Sans Medium"/>
              </a:defRPr>
            </a:lvl5pPr>
            <a:lvl6pPr indent="-406400" lvl="5" marL="2743200" algn="ctr">
              <a:lnSpc>
                <a:spcPct val="115000"/>
              </a:lnSpc>
              <a:spcBef>
                <a:spcPts val="800"/>
              </a:spcBef>
              <a:spcAft>
                <a:spcPts val="0"/>
              </a:spcAft>
              <a:buSzPts val="2800"/>
              <a:buFont typeface="Fira Sans Medium"/>
              <a:buChar char="■"/>
              <a:defRPr sz="2800">
                <a:latin typeface="Fira Sans Medium"/>
                <a:ea typeface="Fira Sans Medium"/>
                <a:cs typeface="Fira Sans Medium"/>
                <a:sym typeface="Fira Sans Medium"/>
              </a:defRPr>
            </a:lvl6pPr>
            <a:lvl7pPr indent="-406400" lvl="6" marL="3200400" algn="ctr">
              <a:lnSpc>
                <a:spcPct val="115000"/>
              </a:lnSpc>
              <a:spcBef>
                <a:spcPts val="800"/>
              </a:spcBef>
              <a:spcAft>
                <a:spcPts val="0"/>
              </a:spcAft>
              <a:buSzPts val="2800"/>
              <a:buFont typeface="Fira Sans Medium"/>
              <a:buChar char="●"/>
              <a:defRPr sz="2800">
                <a:latin typeface="Fira Sans Medium"/>
                <a:ea typeface="Fira Sans Medium"/>
                <a:cs typeface="Fira Sans Medium"/>
                <a:sym typeface="Fira Sans Medium"/>
              </a:defRPr>
            </a:lvl7pPr>
            <a:lvl8pPr indent="-406400" lvl="7" marL="3657600" algn="ctr">
              <a:lnSpc>
                <a:spcPct val="115000"/>
              </a:lnSpc>
              <a:spcBef>
                <a:spcPts val="800"/>
              </a:spcBef>
              <a:spcAft>
                <a:spcPts val="0"/>
              </a:spcAft>
              <a:buSzPts val="2800"/>
              <a:buFont typeface="Fira Sans Medium"/>
              <a:buChar char="○"/>
              <a:defRPr sz="2800">
                <a:latin typeface="Fira Sans Medium"/>
                <a:ea typeface="Fira Sans Medium"/>
                <a:cs typeface="Fira Sans Medium"/>
                <a:sym typeface="Fira Sans Medium"/>
              </a:defRPr>
            </a:lvl8pPr>
            <a:lvl9pPr indent="-406400" lvl="8" marL="4114800" algn="ctr">
              <a:lnSpc>
                <a:spcPct val="115000"/>
              </a:lnSpc>
              <a:spcBef>
                <a:spcPts val="800"/>
              </a:spcBef>
              <a:spcAft>
                <a:spcPts val="800"/>
              </a:spcAft>
              <a:buSzPts val="2800"/>
              <a:buFont typeface="Fira Sans Medium"/>
              <a:buChar char="■"/>
              <a:defRPr sz="2800">
                <a:latin typeface="Fira Sans Medium"/>
                <a:ea typeface="Fira Sans Medium"/>
                <a:cs typeface="Fira Sans Medium"/>
                <a:sym typeface="Fira Sans Medium"/>
              </a:defRPr>
            </a:lvl9pPr>
          </a:lstStyle>
          <a:p/>
        </p:txBody>
      </p:sp>
      <p:sp>
        <p:nvSpPr>
          <p:cNvPr id="22" name="Google Shape;22;p4"/>
          <p:cNvSpPr txBox="1"/>
          <p:nvPr>
            <p:ph idx="12" type="sldNum"/>
          </p:nvPr>
        </p:nvSpPr>
        <p:spPr>
          <a:xfrm>
            <a:off x="8480584" y="4749851"/>
            <a:ext cx="548700" cy="3936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9pPr>
          </a:lstStyle>
          <a:p>
            <a:pPr indent="0" lvl="0" marL="0" rtl="0" algn="r">
              <a:spcBef>
                <a:spcPts val="0"/>
              </a:spcBef>
              <a:spcAft>
                <a:spcPts val="0"/>
              </a:spcAft>
              <a:buNone/>
            </a:pPr>
            <a:fld id="{00000000-1234-1234-1234-123412341234}" type="slidenum">
              <a:rPr lang="en-US"/>
              <a:t>‹#›</a:t>
            </a:fld>
            <a:endParaRPr/>
          </a:p>
        </p:txBody>
      </p:sp>
      <p:sp>
        <p:nvSpPr>
          <p:cNvPr id="23" name="Google Shape;23;p4"/>
          <p:cNvSpPr/>
          <p:nvPr/>
        </p:nvSpPr>
        <p:spPr>
          <a:xfrm>
            <a:off x="7710054" y="0"/>
            <a:ext cx="1433953"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 name="Google Shape;24;p4"/>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5" name="Google Shape;25;p4"/>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4"/>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6" name="Google Shape;26;p4"/>
          <p:cNvSpPr/>
          <p:nvPr/>
        </p:nvSpPr>
        <p:spPr>
          <a:xfrm rot="10800000">
            <a:off x="6" y="0"/>
            <a:ext cx="1378555"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7" name="Google Shape;27;p4"/>
          <p:cNvSpPr/>
          <p:nvPr/>
        </p:nvSpPr>
        <p:spPr>
          <a:xfrm rot="10800000">
            <a:off x="7"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8" name="Google Shape;28;p4"/>
          <p:cNvSpPr/>
          <p:nvPr/>
        </p:nvSpPr>
        <p:spPr>
          <a:xfrm rot="10800000">
            <a:off x="9"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4"/>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29" name="Google Shape;29;p4"/>
          <p:cNvPicPr preferRelativeResize="0"/>
          <p:nvPr/>
        </p:nvPicPr>
        <p:blipFill rotWithShape="1">
          <a:blip r:embed="rId2">
            <a:alphaModFix/>
          </a:blip>
          <a:srcRect b="0" l="0" r="0" t="0"/>
          <a:stretch/>
        </p:blipFill>
        <p:spPr>
          <a:xfrm>
            <a:off x="8592031" y="4535491"/>
            <a:ext cx="527315" cy="54864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16">
    <p:bg>
      <p:bgPr>
        <a:solidFill>
          <a:schemeClr val="lt1"/>
        </a:solidFill>
      </p:bgPr>
    </p:bg>
    <p:spTree>
      <p:nvGrpSpPr>
        <p:cNvPr id="198" name="Shape 198"/>
        <p:cNvGrpSpPr/>
        <p:nvPr/>
      </p:nvGrpSpPr>
      <p:grpSpPr>
        <a:xfrm>
          <a:off x="0" y="0"/>
          <a:ext cx="0" cy="0"/>
          <a:chOff x="0" y="0"/>
          <a:chExt cx="0" cy="0"/>
        </a:xfrm>
      </p:grpSpPr>
      <p:grpSp>
        <p:nvGrpSpPr>
          <p:cNvPr id="199" name="Google Shape;199;p31"/>
          <p:cNvGrpSpPr/>
          <p:nvPr/>
        </p:nvGrpSpPr>
        <p:grpSpPr>
          <a:xfrm rot="10800000">
            <a:off x="-13854" y="0"/>
            <a:ext cx="9147054" cy="1927002"/>
            <a:chOff x="0" y="3231924"/>
            <a:chExt cx="9147054" cy="1927002"/>
          </a:xfrm>
        </p:grpSpPr>
        <p:sp>
          <p:nvSpPr>
            <p:cNvPr id="200" name="Google Shape;200;p31"/>
            <p:cNvSpPr/>
            <p:nvPr/>
          </p:nvSpPr>
          <p:spPr>
            <a:xfrm rot="5400000">
              <a:off x="3608500" y="-376576"/>
              <a:ext cx="1927002" cy="9144002"/>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5"/>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01" name="Google Shape;201;p31"/>
            <p:cNvSpPr/>
            <p:nvPr/>
          </p:nvSpPr>
          <p:spPr>
            <a:xfrm rot="5400000">
              <a:off x="3683295" y="-307306"/>
              <a:ext cx="1777412" cy="9144002"/>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5"/>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02" name="Google Shape;202;p31"/>
            <p:cNvSpPr/>
            <p:nvPr/>
          </p:nvSpPr>
          <p:spPr>
            <a:xfrm rot="5400000">
              <a:off x="7220051" y="3224794"/>
              <a:ext cx="1378552" cy="2475454"/>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5"/>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id="203" name="Google Shape;203;p31"/>
          <p:cNvPicPr preferRelativeResize="0"/>
          <p:nvPr/>
        </p:nvPicPr>
        <p:blipFill rotWithShape="1">
          <a:blip r:embed="rId2">
            <a:alphaModFix/>
          </a:blip>
          <a:srcRect b="0" l="0" r="0" t="0"/>
          <a:stretch/>
        </p:blipFill>
        <p:spPr>
          <a:xfrm>
            <a:off x="8585743" y="4535491"/>
            <a:ext cx="527315" cy="54864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17">
    <p:bg>
      <p:bgPr>
        <a:solidFill>
          <a:schemeClr val="lt1"/>
        </a:solidFill>
      </p:bgPr>
    </p:bg>
    <p:spTree>
      <p:nvGrpSpPr>
        <p:cNvPr id="204" name="Shape 204"/>
        <p:cNvGrpSpPr/>
        <p:nvPr/>
      </p:nvGrpSpPr>
      <p:grpSpPr>
        <a:xfrm>
          <a:off x="0" y="0"/>
          <a:ext cx="0" cy="0"/>
          <a:chOff x="0" y="0"/>
          <a:chExt cx="0" cy="0"/>
        </a:xfrm>
      </p:grpSpPr>
      <p:sp>
        <p:nvSpPr>
          <p:cNvPr id="205" name="Google Shape;205;p32"/>
          <p:cNvSpPr/>
          <p:nvPr/>
        </p:nvSpPr>
        <p:spPr>
          <a:xfrm rot="10800000">
            <a:off x="0" y="-49"/>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5"/>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06" name="Google Shape;206;p32"/>
          <p:cNvSpPr/>
          <p:nvPr/>
        </p:nvSpPr>
        <p:spPr>
          <a:xfrm rot="10800000">
            <a:off x="0"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6"/>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07" name="Google Shape;207;p32"/>
          <p:cNvSpPr/>
          <p:nvPr/>
        </p:nvSpPr>
        <p:spPr>
          <a:xfrm rot="10800000">
            <a:off x="10" y="3749372"/>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6"/>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08" name="Google Shape;208;p32"/>
          <p:cNvSpPr txBox="1"/>
          <p:nvPr>
            <p:ph idx="12" type="sldNum"/>
          </p:nvPr>
        </p:nvSpPr>
        <p:spPr>
          <a:xfrm>
            <a:off x="8480584" y="4749851"/>
            <a:ext cx="548700" cy="3936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9pPr>
          </a:lstStyle>
          <a:p>
            <a:pPr indent="0" lvl="0" marL="0" rtl="0" algn="r">
              <a:spcBef>
                <a:spcPts val="0"/>
              </a:spcBef>
              <a:spcAft>
                <a:spcPts val="0"/>
              </a:spcAft>
              <a:buNone/>
            </a:pPr>
            <a:fld id="{00000000-1234-1234-1234-123412341234}" type="slidenum">
              <a:rPr lang="en-US"/>
              <a:t>‹#›</a:t>
            </a:fld>
            <a:endParaRPr/>
          </a:p>
        </p:txBody>
      </p:sp>
      <p:sp>
        <p:nvSpPr>
          <p:cNvPr id="209" name="Google Shape;209;p32"/>
          <p:cNvSpPr txBox="1"/>
          <p:nvPr>
            <p:ph type="title"/>
          </p:nvPr>
        </p:nvSpPr>
        <p:spPr>
          <a:xfrm>
            <a:off x="1647949" y="877564"/>
            <a:ext cx="6962100" cy="3963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3200"/>
              <a:buNone/>
              <a:defRPr>
                <a:latin typeface="Arial Black"/>
                <a:ea typeface="Arial Black"/>
                <a:cs typeface="Arial Black"/>
                <a:sym typeface="Arial Black"/>
              </a:defRPr>
            </a:lvl1pPr>
            <a:lvl2pPr lvl="1" algn="l">
              <a:lnSpc>
                <a:spcPct val="90000"/>
              </a:lnSpc>
              <a:spcBef>
                <a:spcPts val="0"/>
              </a:spcBef>
              <a:spcAft>
                <a:spcPts val="0"/>
              </a:spcAft>
              <a:buSzPts val="3200"/>
              <a:buNone/>
              <a:defRPr/>
            </a:lvl2pPr>
            <a:lvl3pPr lvl="2" algn="l">
              <a:lnSpc>
                <a:spcPct val="90000"/>
              </a:lnSpc>
              <a:spcBef>
                <a:spcPts val="0"/>
              </a:spcBef>
              <a:spcAft>
                <a:spcPts val="0"/>
              </a:spcAft>
              <a:buSzPts val="3200"/>
              <a:buNone/>
              <a:defRPr/>
            </a:lvl3pPr>
            <a:lvl4pPr lvl="3" algn="l">
              <a:lnSpc>
                <a:spcPct val="90000"/>
              </a:lnSpc>
              <a:spcBef>
                <a:spcPts val="0"/>
              </a:spcBef>
              <a:spcAft>
                <a:spcPts val="0"/>
              </a:spcAft>
              <a:buSzPts val="3200"/>
              <a:buNone/>
              <a:defRPr/>
            </a:lvl4pPr>
            <a:lvl5pPr lvl="4" algn="l">
              <a:lnSpc>
                <a:spcPct val="90000"/>
              </a:lnSpc>
              <a:spcBef>
                <a:spcPts val="0"/>
              </a:spcBef>
              <a:spcAft>
                <a:spcPts val="0"/>
              </a:spcAft>
              <a:buSzPts val="3200"/>
              <a:buNone/>
              <a:defRPr/>
            </a:lvl5pPr>
            <a:lvl6pPr lvl="5" algn="l">
              <a:lnSpc>
                <a:spcPct val="90000"/>
              </a:lnSpc>
              <a:spcBef>
                <a:spcPts val="0"/>
              </a:spcBef>
              <a:spcAft>
                <a:spcPts val="0"/>
              </a:spcAft>
              <a:buSzPts val="3200"/>
              <a:buNone/>
              <a:defRPr/>
            </a:lvl6pPr>
            <a:lvl7pPr lvl="6" algn="l">
              <a:lnSpc>
                <a:spcPct val="90000"/>
              </a:lnSpc>
              <a:spcBef>
                <a:spcPts val="0"/>
              </a:spcBef>
              <a:spcAft>
                <a:spcPts val="0"/>
              </a:spcAft>
              <a:buSzPts val="3200"/>
              <a:buNone/>
              <a:defRPr/>
            </a:lvl7pPr>
            <a:lvl8pPr lvl="7" algn="l">
              <a:lnSpc>
                <a:spcPct val="90000"/>
              </a:lnSpc>
              <a:spcBef>
                <a:spcPts val="0"/>
              </a:spcBef>
              <a:spcAft>
                <a:spcPts val="0"/>
              </a:spcAft>
              <a:buSzPts val="3200"/>
              <a:buNone/>
              <a:defRPr/>
            </a:lvl8pPr>
            <a:lvl9pPr lvl="8" algn="l">
              <a:lnSpc>
                <a:spcPct val="90000"/>
              </a:lnSpc>
              <a:spcBef>
                <a:spcPts val="0"/>
              </a:spcBef>
              <a:spcAft>
                <a:spcPts val="0"/>
              </a:spcAft>
              <a:buSzPts val="3200"/>
              <a:buNone/>
              <a:defRPr/>
            </a:lvl9pPr>
          </a:lstStyle>
          <a:p/>
        </p:txBody>
      </p:sp>
      <p:sp>
        <p:nvSpPr>
          <p:cNvPr id="210" name="Google Shape;210;p32"/>
          <p:cNvSpPr txBox="1"/>
          <p:nvPr>
            <p:ph idx="1" type="body"/>
          </p:nvPr>
        </p:nvSpPr>
        <p:spPr>
          <a:xfrm>
            <a:off x="1647949" y="1533989"/>
            <a:ext cx="2168700" cy="2969100"/>
          </a:xfrm>
          <a:prstGeom prst="rect">
            <a:avLst/>
          </a:prstGeom>
          <a:noFill/>
          <a:ln>
            <a:noFill/>
          </a:ln>
        </p:spPr>
        <p:txBody>
          <a:bodyPr anchorCtr="0" anchor="t" bIns="0" lIns="0" spcFirstLastPara="1" rIns="0" wrap="square" tIns="0">
            <a:noAutofit/>
          </a:bodyPr>
          <a:lstStyle>
            <a:lvl1pPr indent="-330200" lvl="0" marL="457200" algn="l">
              <a:lnSpc>
                <a:spcPct val="115000"/>
              </a:lnSpc>
              <a:spcBef>
                <a:spcPts val="0"/>
              </a:spcBef>
              <a:spcAft>
                <a:spcPts val="0"/>
              </a:spcAft>
              <a:buSzPts val="1600"/>
              <a:buChar char="●"/>
              <a:defRPr sz="1600">
                <a:latin typeface="Arial"/>
                <a:ea typeface="Arial"/>
                <a:cs typeface="Arial"/>
                <a:sym typeface="Arial"/>
              </a:defRPr>
            </a:lvl1pPr>
            <a:lvl2pPr indent="-330200" lvl="1" marL="914400" algn="l">
              <a:lnSpc>
                <a:spcPct val="115000"/>
              </a:lnSpc>
              <a:spcBef>
                <a:spcPts val="800"/>
              </a:spcBef>
              <a:spcAft>
                <a:spcPts val="0"/>
              </a:spcAft>
              <a:buSzPts val="1600"/>
              <a:buChar char="○"/>
              <a:defRPr sz="1600"/>
            </a:lvl2pPr>
            <a:lvl3pPr indent="-330200" lvl="2" marL="1371600" algn="l">
              <a:lnSpc>
                <a:spcPct val="115000"/>
              </a:lnSpc>
              <a:spcBef>
                <a:spcPts val="800"/>
              </a:spcBef>
              <a:spcAft>
                <a:spcPts val="0"/>
              </a:spcAft>
              <a:buSzPts val="1600"/>
              <a:buChar char="■"/>
              <a:defRPr sz="1600"/>
            </a:lvl3pPr>
            <a:lvl4pPr indent="-330200" lvl="3" marL="1828800" algn="l">
              <a:lnSpc>
                <a:spcPct val="115000"/>
              </a:lnSpc>
              <a:spcBef>
                <a:spcPts val="800"/>
              </a:spcBef>
              <a:spcAft>
                <a:spcPts val="0"/>
              </a:spcAft>
              <a:buSzPts val="1600"/>
              <a:buChar char="●"/>
              <a:defRPr sz="1600"/>
            </a:lvl4pPr>
            <a:lvl5pPr indent="-330200" lvl="4" marL="2286000" algn="l">
              <a:lnSpc>
                <a:spcPct val="115000"/>
              </a:lnSpc>
              <a:spcBef>
                <a:spcPts val="800"/>
              </a:spcBef>
              <a:spcAft>
                <a:spcPts val="0"/>
              </a:spcAft>
              <a:buSzPts val="1600"/>
              <a:buChar char="○"/>
              <a:defRPr sz="1600"/>
            </a:lvl5pPr>
            <a:lvl6pPr indent="-330200" lvl="5" marL="2743200" algn="l">
              <a:lnSpc>
                <a:spcPct val="115000"/>
              </a:lnSpc>
              <a:spcBef>
                <a:spcPts val="800"/>
              </a:spcBef>
              <a:spcAft>
                <a:spcPts val="0"/>
              </a:spcAft>
              <a:buSzPts val="1600"/>
              <a:buChar char="■"/>
              <a:defRPr sz="1600"/>
            </a:lvl6pPr>
            <a:lvl7pPr indent="-330200" lvl="6" marL="3200400" algn="l">
              <a:lnSpc>
                <a:spcPct val="115000"/>
              </a:lnSpc>
              <a:spcBef>
                <a:spcPts val="800"/>
              </a:spcBef>
              <a:spcAft>
                <a:spcPts val="0"/>
              </a:spcAft>
              <a:buSzPts val="1600"/>
              <a:buChar char="●"/>
              <a:defRPr sz="1600"/>
            </a:lvl7pPr>
            <a:lvl8pPr indent="-330200" lvl="7" marL="3657600" algn="l">
              <a:lnSpc>
                <a:spcPct val="115000"/>
              </a:lnSpc>
              <a:spcBef>
                <a:spcPts val="800"/>
              </a:spcBef>
              <a:spcAft>
                <a:spcPts val="0"/>
              </a:spcAft>
              <a:buSzPts val="1600"/>
              <a:buChar char="○"/>
              <a:defRPr sz="1600"/>
            </a:lvl8pPr>
            <a:lvl9pPr indent="-330200" lvl="8" marL="4114800" algn="l">
              <a:lnSpc>
                <a:spcPct val="115000"/>
              </a:lnSpc>
              <a:spcBef>
                <a:spcPts val="800"/>
              </a:spcBef>
              <a:spcAft>
                <a:spcPts val="800"/>
              </a:spcAft>
              <a:buSzPts val="1600"/>
              <a:buChar char="■"/>
              <a:defRPr sz="1600"/>
            </a:lvl9pPr>
          </a:lstStyle>
          <a:p/>
        </p:txBody>
      </p:sp>
      <p:sp>
        <p:nvSpPr>
          <p:cNvPr id="211" name="Google Shape;211;p32"/>
          <p:cNvSpPr txBox="1"/>
          <p:nvPr>
            <p:ph idx="2" type="body"/>
          </p:nvPr>
        </p:nvSpPr>
        <p:spPr>
          <a:xfrm>
            <a:off x="4044587" y="1533989"/>
            <a:ext cx="2168700" cy="2969100"/>
          </a:xfrm>
          <a:prstGeom prst="rect">
            <a:avLst/>
          </a:prstGeom>
          <a:noFill/>
          <a:ln>
            <a:noFill/>
          </a:ln>
        </p:spPr>
        <p:txBody>
          <a:bodyPr anchorCtr="0" anchor="t" bIns="0" lIns="0" spcFirstLastPara="1" rIns="0" wrap="square" tIns="0">
            <a:noAutofit/>
          </a:bodyPr>
          <a:lstStyle>
            <a:lvl1pPr indent="-330200" lvl="0" marL="457200" algn="l">
              <a:lnSpc>
                <a:spcPct val="115000"/>
              </a:lnSpc>
              <a:spcBef>
                <a:spcPts val="0"/>
              </a:spcBef>
              <a:spcAft>
                <a:spcPts val="0"/>
              </a:spcAft>
              <a:buSzPts val="1600"/>
              <a:buChar char="●"/>
              <a:defRPr sz="1600">
                <a:latin typeface="Arial"/>
                <a:ea typeface="Arial"/>
                <a:cs typeface="Arial"/>
                <a:sym typeface="Arial"/>
              </a:defRPr>
            </a:lvl1pPr>
            <a:lvl2pPr indent="-330200" lvl="1" marL="914400" algn="l">
              <a:lnSpc>
                <a:spcPct val="115000"/>
              </a:lnSpc>
              <a:spcBef>
                <a:spcPts val="800"/>
              </a:spcBef>
              <a:spcAft>
                <a:spcPts val="0"/>
              </a:spcAft>
              <a:buSzPts val="1600"/>
              <a:buChar char="○"/>
              <a:defRPr sz="1600"/>
            </a:lvl2pPr>
            <a:lvl3pPr indent="-330200" lvl="2" marL="1371600" algn="l">
              <a:lnSpc>
                <a:spcPct val="115000"/>
              </a:lnSpc>
              <a:spcBef>
                <a:spcPts val="800"/>
              </a:spcBef>
              <a:spcAft>
                <a:spcPts val="0"/>
              </a:spcAft>
              <a:buSzPts val="1600"/>
              <a:buChar char="■"/>
              <a:defRPr sz="1600"/>
            </a:lvl3pPr>
            <a:lvl4pPr indent="-330200" lvl="3" marL="1828800" algn="l">
              <a:lnSpc>
                <a:spcPct val="115000"/>
              </a:lnSpc>
              <a:spcBef>
                <a:spcPts val="800"/>
              </a:spcBef>
              <a:spcAft>
                <a:spcPts val="0"/>
              </a:spcAft>
              <a:buSzPts val="1600"/>
              <a:buChar char="●"/>
              <a:defRPr sz="1600"/>
            </a:lvl4pPr>
            <a:lvl5pPr indent="-330200" lvl="4" marL="2286000" algn="l">
              <a:lnSpc>
                <a:spcPct val="115000"/>
              </a:lnSpc>
              <a:spcBef>
                <a:spcPts val="800"/>
              </a:spcBef>
              <a:spcAft>
                <a:spcPts val="0"/>
              </a:spcAft>
              <a:buSzPts val="1600"/>
              <a:buChar char="○"/>
              <a:defRPr sz="1600"/>
            </a:lvl5pPr>
            <a:lvl6pPr indent="-330200" lvl="5" marL="2743200" algn="l">
              <a:lnSpc>
                <a:spcPct val="115000"/>
              </a:lnSpc>
              <a:spcBef>
                <a:spcPts val="800"/>
              </a:spcBef>
              <a:spcAft>
                <a:spcPts val="0"/>
              </a:spcAft>
              <a:buSzPts val="1600"/>
              <a:buChar char="■"/>
              <a:defRPr sz="1600"/>
            </a:lvl6pPr>
            <a:lvl7pPr indent="-330200" lvl="6" marL="3200400" algn="l">
              <a:lnSpc>
                <a:spcPct val="115000"/>
              </a:lnSpc>
              <a:spcBef>
                <a:spcPts val="800"/>
              </a:spcBef>
              <a:spcAft>
                <a:spcPts val="0"/>
              </a:spcAft>
              <a:buSzPts val="1600"/>
              <a:buChar char="●"/>
              <a:defRPr sz="1600"/>
            </a:lvl7pPr>
            <a:lvl8pPr indent="-330200" lvl="7" marL="3657600" algn="l">
              <a:lnSpc>
                <a:spcPct val="115000"/>
              </a:lnSpc>
              <a:spcBef>
                <a:spcPts val="800"/>
              </a:spcBef>
              <a:spcAft>
                <a:spcPts val="0"/>
              </a:spcAft>
              <a:buSzPts val="1600"/>
              <a:buChar char="○"/>
              <a:defRPr sz="1600"/>
            </a:lvl8pPr>
            <a:lvl9pPr indent="-330200" lvl="8" marL="4114800" algn="l">
              <a:lnSpc>
                <a:spcPct val="115000"/>
              </a:lnSpc>
              <a:spcBef>
                <a:spcPts val="800"/>
              </a:spcBef>
              <a:spcAft>
                <a:spcPts val="800"/>
              </a:spcAft>
              <a:buSzPts val="1600"/>
              <a:buChar char="■"/>
              <a:defRPr sz="1600"/>
            </a:lvl9pPr>
          </a:lstStyle>
          <a:p/>
        </p:txBody>
      </p:sp>
      <p:sp>
        <p:nvSpPr>
          <p:cNvPr id="212" name="Google Shape;212;p32"/>
          <p:cNvSpPr txBox="1"/>
          <p:nvPr>
            <p:ph idx="3" type="body"/>
          </p:nvPr>
        </p:nvSpPr>
        <p:spPr>
          <a:xfrm>
            <a:off x="6441224" y="1533989"/>
            <a:ext cx="2168700" cy="2969100"/>
          </a:xfrm>
          <a:prstGeom prst="rect">
            <a:avLst/>
          </a:prstGeom>
          <a:noFill/>
          <a:ln>
            <a:noFill/>
          </a:ln>
        </p:spPr>
        <p:txBody>
          <a:bodyPr anchorCtr="0" anchor="t" bIns="0" lIns="0" spcFirstLastPara="1" rIns="0" wrap="square" tIns="0">
            <a:noAutofit/>
          </a:bodyPr>
          <a:lstStyle>
            <a:lvl1pPr indent="-330200" lvl="0" marL="457200" algn="l">
              <a:lnSpc>
                <a:spcPct val="115000"/>
              </a:lnSpc>
              <a:spcBef>
                <a:spcPts val="0"/>
              </a:spcBef>
              <a:spcAft>
                <a:spcPts val="0"/>
              </a:spcAft>
              <a:buSzPts val="1600"/>
              <a:buChar char="●"/>
              <a:defRPr sz="1600">
                <a:latin typeface="Arial"/>
                <a:ea typeface="Arial"/>
                <a:cs typeface="Arial"/>
                <a:sym typeface="Arial"/>
              </a:defRPr>
            </a:lvl1pPr>
            <a:lvl2pPr indent="-330200" lvl="1" marL="914400" algn="l">
              <a:lnSpc>
                <a:spcPct val="115000"/>
              </a:lnSpc>
              <a:spcBef>
                <a:spcPts val="800"/>
              </a:spcBef>
              <a:spcAft>
                <a:spcPts val="0"/>
              </a:spcAft>
              <a:buSzPts val="1600"/>
              <a:buChar char="○"/>
              <a:defRPr sz="1600"/>
            </a:lvl2pPr>
            <a:lvl3pPr indent="-330200" lvl="2" marL="1371600" algn="l">
              <a:lnSpc>
                <a:spcPct val="115000"/>
              </a:lnSpc>
              <a:spcBef>
                <a:spcPts val="800"/>
              </a:spcBef>
              <a:spcAft>
                <a:spcPts val="0"/>
              </a:spcAft>
              <a:buSzPts val="1600"/>
              <a:buChar char="■"/>
              <a:defRPr sz="1600"/>
            </a:lvl3pPr>
            <a:lvl4pPr indent="-330200" lvl="3" marL="1828800" algn="l">
              <a:lnSpc>
                <a:spcPct val="115000"/>
              </a:lnSpc>
              <a:spcBef>
                <a:spcPts val="800"/>
              </a:spcBef>
              <a:spcAft>
                <a:spcPts val="0"/>
              </a:spcAft>
              <a:buSzPts val="1600"/>
              <a:buChar char="●"/>
              <a:defRPr sz="1600"/>
            </a:lvl4pPr>
            <a:lvl5pPr indent="-330200" lvl="4" marL="2286000" algn="l">
              <a:lnSpc>
                <a:spcPct val="115000"/>
              </a:lnSpc>
              <a:spcBef>
                <a:spcPts val="800"/>
              </a:spcBef>
              <a:spcAft>
                <a:spcPts val="0"/>
              </a:spcAft>
              <a:buSzPts val="1600"/>
              <a:buChar char="○"/>
              <a:defRPr sz="1600"/>
            </a:lvl5pPr>
            <a:lvl6pPr indent="-330200" lvl="5" marL="2743200" algn="l">
              <a:lnSpc>
                <a:spcPct val="115000"/>
              </a:lnSpc>
              <a:spcBef>
                <a:spcPts val="800"/>
              </a:spcBef>
              <a:spcAft>
                <a:spcPts val="0"/>
              </a:spcAft>
              <a:buSzPts val="1600"/>
              <a:buChar char="■"/>
              <a:defRPr sz="1600"/>
            </a:lvl6pPr>
            <a:lvl7pPr indent="-330200" lvl="6" marL="3200400" algn="l">
              <a:lnSpc>
                <a:spcPct val="115000"/>
              </a:lnSpc>
              <a:spcBef>
                <a:spcPts val="800"/>
              </a:spcBef>
              <a:spcAft>
                <a:spcPts val="0"/>
              </a:spcAft>
              <a:buSzPts val="1600"/>
              <a:buChar char="●"/>
              <a:defRPr sz="1600"/>
            </a:lvl7pPr>
            <a:lvl8pPr indent="-330200" lvl="7" marL="3657600" algn="l">
              <a:lnSpc>
                <a:spcPct val="115000"/>
              </a:lnSpc>
              <a:spcBef>
                <a:spcPts val="800"/>
              </a:spcBef>
              <a:spcAft>
                <a:spcPts val="0"/>
              </a:spcAft>
              <a:buSzPts val="1600"/>
              <a:buChar char="○"/>
              <a:defRPr sz="1600"/>
            </a:lvl8pPr>
            <a:lvl9pPr indent="-330200" lvl="8" marL="4114800" algn="l">
              <a:lnSpc>
                <a:spcPct val="115000"/>
              </a:lnSpc>
              <a:spcBef>
                <a:spcPts val="800"/>
              </a:spcBef>
              <a:spcAft>
                <a:spcPts val="800"/>
              </a:spcAft>
              <a:buSzPts val="1600"/>
              <a:buChar char="■"/>
              <a:defRPr sz="1600"/>
            </a:lvl9pPr>
          </a:lstStyle>
          <a:p/>
        </p:txBody>
      </p:sp>
      <p:pic>
        <p:nvPicPr>
          <p:cNvPr id="213" name="Google Shape;213;p32"/>
          <p:cNvPicPr preferRelativeResize="0"/>
          <p:nvPr/>
        </p:nvPicPr>
        <p:blipFill rotWithShape="1">
          <a:blip r:embed="rId2">
            <a:alphaModFix/>
          </a:blip>
          <a:srcRect b="0" l="0" r="0" t="0"/>
          <a:stretch/>
        </p:blipFill>
        <p:spPr>
          <a:xfrm>
            <a:off x="64560" y="4542418"/>
            <a:ext cx="527315" cy="54864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18">
    <p:bg>
      <p:bgPr>
        <a:solidFill>
          <a:schemeClr val="lt1"/>
        </a:solidFill>
      </p:bgPr>
    </p:bg>
    <p:spTree>
      <p:nvGrpSpPr>
        <p:cNvPr id="214" name="Shape 214"/>
        <p:cNvGrpSpPr/>
        <p:nvPr/>
      </p:nvGrpSpPr>
      <p:grpSpPr>
        <a:xfrm>
          <a:off x="0" y="0"/>
          <a:ext cx="0" cy="0"/>
          <a:chOff x="0" y="0"/>
          <a:chExt cx="0" cy="0"/>
        </a:xfrm>
      </p:grpSpPr>
      <p:sp>
        <p:nvSpPr>
          <p:cNvPr id="215" name="Google Shape;215;p33"/>
          <p:cNvSpPr/>
          <p:nvPr/>
        </p:nvSpPr>
        <p:spPr>
          <a:xfrm>
            <a:off x="7216998"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5"/>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16" name="Google Shape;216;p33"/>
          <p:cNvSpPr/>
          <p:nvPr/>
        </p:nvSpPr>
        <p:spPr>
          <a:xfrm>
            <a:off x="7366588"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6"/>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17" name="Google Shape;217;p33"/>
          <p:cNvSpPr/>
          <p:nvPr/>
        </p:nvSpPr>
        <p:spPr>
          <a:xfrm>
            <a:off x="7765448"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6"/>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218" name="Google Shape;218;p33"/>
          <p:cNvPicPr preferRelativeResize="0"/>
          <p:nvPr/>
        </p:nvPicPr>
        <p:blipFill rotWithShape="1">
          <a:blip r:embed="rId2">
            <a:alphaModFix/>
          </a:blip>
          <a:srcRect b="0" l="0" r="0" t="0"/>
          <a:stretch/>
        </p:blipFill>
        <p:spPr>
          <a:xfrm>
            <a:off x="8597249" y="4540712"/>
            <a:ext cx="527315" cy="54864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19">
    <p:bg>
      <p:bgPr>
        <a:solidFill>
          <a:schemeClr val="lt1"/>
        </a:solidFill>
      </p:bgPr>
    </p:bg>
    <p:spTree>
      <p:nvGrpSpPr>
        <p:cNvPr id="219" name="Shape 219"/>
        <p:cNvGrpSpPr/>
        <p:nvPr/>
      </p:nvGrpSpPr>
      <p:grpSpPr>
        <a:xfrm>
          <a:off x="0" y="0"/>
          <a:ext cx="0" cy="0"/>
          <a:chOff x="0" y="0"/>
          <a:chExt cx="0" cy="0"/>
        </a:xfrm>
      </p:grpSpPr>
      <p:grpSp>
        <p:nvGrpSpPr>
          <p:cNvPr id="220" name="Google Shape;220;p34"/>
          <p:cNvGrpSpPr/>
          <p:nvPr/>
        </p:nvGrpSpPr>
        <p:grpSpPr>
          <a:xfrm>
            <a:off x="0" y="3231924"/>
            <a:ext cx="9147054" cy="1927002"/>
            <a:chOff x="0" y="3231924"/>
            <a:chExt cx="9147054" cy="1927002"/>
          </a:xfrm>
        </p:grpSpPr>
        <p:sp>
          <p:nvSpPr>
            <p:cNvPr id="221" name="Google Shape;221;p34"/>
            <p:cNvSpPr/>
            <p:nvPr/>
          </p:nvSpPr>
          <p:spPr>
            <a:xfrm rot="5400000">
              <a:off x="3608500" y="-376576"/>
              <a:ext cx="1927002" cy="9144002"/>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5"/>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22" name="Google Shape;222;p34"/>
            <p:cNvSpPr/>
            <p:nvPr/>
          </p:nvSpPr>
          <p:spPr>
            <a:xfrm rot="5400000">
              <a:off x="3683295" y="-307306"/>
              <a:ext cx="1777412" cy="9144002"/>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5"/>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23" name="Google Shape;223;p34"/>
            <p:cNvSpPr/>
            <p:nvPr/>
          </p:nvSpPr>
          <p:spPr>
            <a:xfrm rot="5400000">
              <a:off x="7220051" y="3224794"/>
              <a:ext cx="1378552" cy="2475454"/>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5"/>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id="224" name="Google Shape;224;p34"/>
          <p:cNvPicPr preferRelativeResize="0"/>
          <p:nvPr/>
        </p:nvPicPr>
        <p:blipFill rotWithShape="1">
          <a:blip r:embed="rId2">
            <a:alphaModFix/>
          </a:blip>
          <a:srcRect b="0" l="0" r="0" t="0"/>
          <a:stretch/>
        </p:blipFill>
        <p:spPr>
          <a:xfrm>
            <a:off x="8605885" y="4535491"/>
            <a:ext cx="527315" cy="54864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20">
    <p:bg>
      <p:bgPr>
        <a:solidFill>
          <a:schemeClr val="lt1"/>
        </a:solidFill>
      </p:bgPr>
    </p:bg>
    <p:spTree>
      <p:nvGrpSpPr>
        <p:cNvPr id="225" name="Shape 225"/>
        <p:cNvGrpSpPr/>
        <p:nvPr/>
      </p:nvGrpSpPr>
      <p:grpSpPr>
        <a:xfrm>
          <a:off x="0" y="0"/>
          <a:ext cx="0" cy="0"/>
          <a:chOff x="0" y="0"/>
          <a:chExt cx="0" cy="0"/>
        </a:xfrm>
      </p:grpSpPr>
      <p:sp>
        <p:nvSpPr>
          <p:cNvPr id="226" name="Google Shape;226;p35"/>
          <p:cNvSpPr txBox="1"/>
          <p:nvPr>
            <p:ph idx="1" type="body"/>
          </p:nvPr>
        </p:nvSpPr>
        <p:spPr>
          <a:xfrm>
            <a:off x="779100" y="2460719"/>
            <a:ext cx="6962100" cy="1927005"/>
          </a:xfrm>
          <a:prstGeom prst="rect">
            <a:avLst/>
          </a:prstGeom>
          <a:noFill/>
          <a:ln>
            <a:noFill/>
          </a:ln>
        </p:spPr>
        <p:txBody>
          <a:bodyPr anchorCtr="0" anchor="t" bIns="0" lIns="0" spcFirstLastPara="1" rIns="0" wrap="square" tIns="0">
            <a:noAutofit/>
          </a:bodyPr>
          <a:lstStyle>
            <a:lvl1pPr indent="-381000" lvl="0" marL="457200" algn="l">
              <a:lnSpc>
                <a:spcPct val="115000"/>
              </a:lnSpc>
              <a:spcBef>
                <a:spcPts val="0"/>
              </a:spcBef>
              <a:spcAft>
                <a:spcPts val="0"/>
              </a:spcAft>
              <a:buSzPts val="2400"/>
              <a:buChar char="●"/>
              <a:defRPr>
                <a:latin typeface="Arial"/>
                <a:ea typeface="Arial"/>
                <a:cs typeface="Arial"/>
                <a:sym typeface="Arial"/>
              </a:defRPr>
            </a:lvl1pPr>
            <a:lvl2pPr indent="-381000" lvl="1" marL="914400" algn="l">
              <a:lnSpc>
                <a:spcPct val="115000"/>
              </a:lnSpc>
              <a:spcBef>
                <a:spcPts val="800"/>
              </a:spcBef>
              <a:spcAft>
                <a:spcPts val="0"/>
              </a:spcAft>
              <a:buSzPts val="2400"/>
              <a:buChar char="○"/>
              <a:defRPr/>
            </a:lvl2pPr>
            <a:lvl3pPr indent="-381000" lvl="2" marL="1371600" algn="l">
              <a:lnSpc>
                <a:spcPct val="115000"/>
              </a:lnSpc>
              <a:spcBef>
                <a:spcPts val="800"/>
              </a:spcBef>
              <a:spcAft>
                <a:spcPts val="0"/>
              </a:spcAft>
              <a:buSzPts val="2400"/>
              <a:buChar char="■"/>
              <a:defRPr/>
            </a:lvl3pPr>
            <a:lvl4pPr indent="-381000" lvl="3" marL="1828800" algn="l">
              <a:lnSpc>
                <a:spcPct val="115000"/>
              </a:lnSpc>
              <a:spcBef>
                <a:spcPts val="800"/>
              </a:spcBef>
              <a:spcAft>
                <a:spcPts val="0"/>
              </a:spcAft>
              <a:buSzPts val="2400"/>
              <a:buChar char="●"/>
              <a:defRPr/>
            </a:lvl4pPr>
            <a:lvl5pPr indent="-381000" lvl="4" marL="2286000" algn="l">
              <a:lnSpc>
                <a:spcPct val="115000"/>
              </a:lnSpc>
              <a:spcBef>
                <a:spcPts val="800"/>
              </a:spcBef>
              <a:spcAft>
                <a:spcPts val="0"/>
              </a:spcAft>
              <a:buSzPts val="2400"/>
              <a:buChar char="○"/>
              <a:defRPr/>
            </a:lvl5pPr>
            <a:lvl6pPr indent="-381000" lvl="5" marL="2743200" algn="l">
              <a:lnSpc>
                <a:spcPct val="115000"/>
              </a:lnSpc>
              <a:spcBef>
                <a:spcPts val="800"/>
              </a:spcBef>
              <a:spcAft>
                <a:spcPts val="0"/>
              </a:spcAft>
              <a:buSzPts val="2400"/>
              <a:buChar char="■"/>
              <a:defRPr/>
            </a:lvl6pPr>
            <a:lvl7pPr indent="-381000" lvl="6" marL="3200400" algn="l">
              <a:lnSpc>
                <a:spcPct val="115000"/>
              </a:lnSpc>
              <a:spcBef>
                <a:spcPts val="800"/>
              </a:spcBef>
              <a:spcAft>
                <a:spcPts val="0"/>
              </a:spcAft>
              <a:buSzPts val="2400"/>
              <a:buChar char="●"/>
              <a:defRPr/>
            </a:lvl7pPr>
            <a:lvl8pPr indent="-381000" lvl="7" marL="3657600" algn="l">
              <a:lnSpc>
                <a:spcPct val="115000"/>
              </a:lnSpc>
              <a:spcBef>
                <a:spcPts val="800"/>
              </a:spcBef>
              <a:spcAft>
                <a:spcPts val="0"/>
              </a:spcAft>
              <a:buSzPts val="2400"/>
              <a:buChar char="○"/>
              <a:defRPr/>
            </a:lvl8pPr>
            <a:lvl9pPr indent="-381000" lvl="8" marL="4114800" algn="l">
              <a:lnSpc>
                <a:spcPct val="115000"/>
              </a:lnSpc>
              <a:spcBef>
                <a:spcPts val="800"/>
              </a:spcBef>
              <a:spcAft>
                <a:spcPts val="800"/>
              </a:spcAft>
              <a:buSzPts val="2400"/>
              <a:buChar char="■"/>
              <a:defRPr/>
            </a:lvl9pPr>
          </a:lstStyle>
          <a:p/>
        </p:txBody>
      </p:sp>
      <p:grpSp>
        <p:nvGrpSpPr>
          <p:cNvPr id="227" name="Google Shape;227;p35"/>
          <p:cNvGrpSpPr/>
          <p:nvPr/>
        </p:nvGrpSpPr>
        <p:grpSpPr>
          <a:xfrm rot="10800000">
            <a:off x="0" y="0"/>
            <a:ext cx="9147054" cy="1927002"/>
            <a:chOff x="0" y="3231924"/>
            <a:chExt cx="9147054" cy="1927002"/>
          </a:xfrm>
        </p:grpSpPr>
        <p:sp>
          <p:nvSpPr>
            <p:cNvPr id="228" name="Google Shape;228;p35"/>
            <p:cNvSpPr/>
            <p:nvPr/>
          </p:nvSpPr>
          <p:spPr>
            <a:xfrm rot="5400000">
              <a:off x="3608500" y="-376576"/>
              <a:ext cx="1927002" cy="9144002"/>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6"/>
                </a:gs>
                <a:gs pos="100000">
                  <a:schemeClr val="accent6"/>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29" name="Google Shape;229;p35"/>
            <p:cNvSpPr/>
            <p:nvPr/>
          </p:nvSpPr>
          <p:spPr>
            <a:xfrm rot="5400000">
              <a:off x="3683295" y="-307306"/>
              <a:ext cx="1777412" cy="9144002"/>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6"/>
                </a:gs>
                <a:gs pos="100000">
                  <a:schemeClr val="accent6"/>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30" name="Google Shape;230;p35"/>
            <p:cNvSpPr/>
            <p:nvPr/>
          </p:nvSpPr>
          <p:spPr>
            <a:xfrm rot="5400000">
              <a:off x="7220051" y="3224794"/>
              <a:ext cx="1378552" cy="2475454"/>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6"/>
                </a:gs>
                <a:gs pos="100000">
                  <a:schemeClr val="accent6"/>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231" name="Google Shape;231;p35"/>
          <p:cNvSpPr txBox="1"/>
          <p:nvPr>
            <p:ph type="title"/>
          </p:nvPr>
        </p:nvSpPr>
        <p:spPr>
          <a:xfrm>
            <a:off x="831727" y="1782938"/>
            <a:ext cx="6962100" cy="3963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3200"/>
              <a:buNone/>
              <a:defRPr>
                <a:latin typeface="Arial Black"/>
                <a:ea typeface="Arial Black"/>
                <a:cs typeface="Arial Black"/>
                <a:sym typeface="Arial Black"/>
              </a:defRPr>
            </a:lvl1pPr>
            <a:lvl2pPr lvl="1" algn="l">
              <a:lnSpc>
                <a:spcPct val="90000"/>
              </a:lnSpc>
              <a:spcBef>
                <a:spcPts val="0"/>
              </a:spcBef>
              <a:spcAft>
                <a:spcPts val="0"/>
              </a:spcAft>
              <a:buSzPts val="3200"/>
              <a:buNone/>
              <a:defRPr/>
            </a:lvl2pPr>
            <a:lvl3pPr lvl="2" algn="l">
              <a:lnSpc>
                <a:spcPct val="90000"/>
              </a:lnSpc>
              <a:spcBef>
                <a:spcPts val="0"/>
              </a:spcBef>
              <a:spcAft>
                <a:spcPts val="0"/>
              </a:spcAft>
              <a:buSzPts val="3200"/>
              <a:buNone/>
              <a:defRPr/>
            </a:lvl3pPr>
            <a:lvl4pPr lvl="3" algn="l">
              <a:lnSpc>
                <a:spcPct val="90000"/>
              </a:lnSpc>
              <a:spcBef>
                <a:spcPts val="0"/>
              </a:spcBef>
              <a:spcAft>
                <a:spcPts val="0"/>
              </a:spcAft>
              <a:buSzPts val="3200"/>
              <a:buNone/>
              <a:defRPr/>
            </a:lvl4pPr>
            <a:lvl5pPr lvl="4" algn="l">
              <a:lnSpc>
                <a:spcPct val="90000"/>
              </a:lnSpc>
              <a:spcBef>
                <a:spcPts val="0"/>
              </a:spcBef>
              <a:spcAft>
                <a:spcPts val="0"/>
              </a:spcAft>
              <a:buSzPts val="3200"/>
              <a:buNone/>
              <a:defRPr/>
            </a:lvl5pPr>
            <a:lvl6pPr lvl="5" algn="l">
              <a:lnSpc>
                <a:spcPct val="90000"/>
              </a:lnSpc>
              <a:spcBef>
                <a:spcPts val="0"/>
              </a:spcBef>
              <a:spcAft>
                <a:spcPts val="0"/>
              </a:spcAft>
              <a:buSzPts val="3200"/>
              <a:buNone/>
              <a:defRPr/>
            </a:lvl6pPr>
            <a:lvl7pPr lvl="6" algn="l">
              <a:lnSpc>
                <a:spcPct val="90000"/>
              </a:lnSpc>
              <a:spcBef>
                <a:spcPts val="0"/>
              </a:spcBef>
              <a:spcAft>
                <a:spcPts val="0"/>
              </a:spcAft>
              <a:buSzPts val="3200"/>
              <a:buNone/>
              <a:defRPr/>
            </a:lvl7pPr>
            <a:lvl8pPr lvl="7" algn="l">
              <a:lnSpc>
                <a:spcPct val="90000"/>
              </a:lnSpc>
              <a:spcBef>
                <a:spcPts val="0"/>
              </a:spcBef>
              <a:spcAft>
                <a:spcPts val="0"/>
              </a:spcAft>
              <a:buSzPts val="3200"/>
              <a:buNone/>
              <a:defRPr/>
            </a:lvl8pPr>
            <a:lvl9pPr lvl="8" algn="l">
              <a:lnSpc>
                <a:spcPct val="90000"/>
              </a:lnSpc>
              <a:spcBef>
                <a:spcPts val="0"/>
              </a:spcBef>
              <a:spcAft>
                <a:spcPts val="0"/>
              </a:spcAft>
              <a:buSzPts val="3200"/>
              <a:buNone/>
              <a:defRPr/>
            </a:lvl9pPr>
          </a:lstStyle>
          <a:p/>
        </p:txBody>
      </p:sp>
      <p:pic>
        <p:nvPicPr>
          <p:cNvPr id="232" name="Google Shape;232;p35"/>
          <p:cNvPicPr preferRelativeResize="0"/>
          <p:nvPr/>
        </p:nvPicPr>
        <p:blipFill rotWithShape="1">
          <a:blip r:embed="rId2">
            <a:alphaModFix/>
          </a:blip>
          <a:srcRect b="0" l="0" r="0" t="0"/>
          <a:stretch/>
        </p:blipFill>
        <p:spPr>
          <a:xfrm>
            <a:off x="8585743" y="4535491"/>
            <a:ext cx="527315" cy="54864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21">
    <p:bg>
      <p:bgPr>
        <a:solidFill>
          <a:schemeClr val="lt1"/>
        </a:solidFill>
      </p:bgPr>
    </p:bg>
    <p:spTree>
      <p:nvGrpSpPr>
        <p:cNvPr id="233" name="Shape 233"/>
        <p:cNvGrpSpPr/>
        <p:nvPr/>
      </p:nvGrpSpPr>
      <p:grpSpPr>
        <a:xfrm>
          <a:off x="0" y="0"/>
          <a:ext cx="0" cy="0"/>
          <a:chOff x="0" y="0"/>
          <a:chExt cx="0" cy="0"/>
        </a:xfrm>
      </p:grpSpPr>
      <p:sp>
        <p:nvSpPr>
          <p:cNvPr id="234" name="Google Shape;234;p36"/>
          <p:cNvSpPr/>
          <p:nvPr/>
        </p:nvSpPr>
        <p:spPr>
          <a:xfrm rot="10800000">
            <a:off x="0" y="-49"/>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6"/>
              </a:gs>
              <a:gs pos="100000">
                <a:schemeClr val="accent6"/>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35" name="Google Shape;235;p36"/>
          <p:cNvSpPr/>
          <p:nvPr/>
        </p:nvSpPr>
        <p:spPr>
          <a:xfrm rot="10800000">
            <a:off x="0"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6"/>
              </a:gs>
              <a:gs pos="100000">
                <a:schemeClr val="accent6"/>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36" name="Google Shape;236;p36"/>
          <p:cNvSpPr/>
          <p:nvPr/>
        </p:nvSpPr>
        <p:spPr>
          <a:xfrm rot="10800000">
            <a:off x="10" y="3749372"/>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6"/>
              </a:gs>
              <a:gs pos="100000">
                <a:schemeClr val="accent6"/>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237" name="Google Shape;237;p36"/>
          <p:cNvPicPr preferRelativeResize="0"/>
          <p:nvPr/>
        </p:nvPicPr>
        <p:blipFill rotWithShape="1">
          <a:blip r:embed="rId2">
            <a:alphaModFix/>
          </a:blip>
          <a:srcRect b="0" l="0" r="0" t="0"/>
          <a:stretch/>
        </p:blipFill>
        <p:spPr>
          <a:xfrm>
            <a:off x="64560" y="4542418"/>
            <a:ext cx="527315" cy="54864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22">
    <p:bg>
      <p:bgPr>
        <a:solidFill>
          <a:schemeClr val="lt1"/>
        </a:solidFill>
      </p:bgPr>
    </p:bg>
    <p:spTree>
      <p:nvGrpSpPr>
        <p:cNvPr id="238" name="Shape 238"/>
        <p:cNvGrpSpPr/>
        <p:nvPr/>
      </p:nvGrpSpPr>
      <p:grpSpPr>
        <a:xfrm>
          <a:off x="0" y="0"/>
          <a:ext cx="0" cy="0"/>
          <a:chOff x="0" y="0"/>
          <a:chExt cx="0" cy="0"/>
        </a:xfrm>
      </p:grpSpPr>
      <p:sp>
        <p:nvSpPr>
          <p:cNvPr id="239" name="Google Shape;239;p37"/>
          <p:cNvSpPr/>
          <p:nvPr/>
        </p:nvSpPr>
        <p:spPr>
          <a:xfrm>
            <a:off x="7216998"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6"/>
              </a:gs>
              <a:gs pos="100000">
                <a:schemeClr val="accent6"/>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0" name="Google Shape;240;p37"/>
          <p:cNvSpPr/>
          <p:nvPr/>
        </p:nvSpPr>
        <p:spPr>
          <a:xfrm>
            <a:off x="7366588"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6"/>
              </a:gs>
              <a:gs pos="100000">
                <a:schemeClr val="accent6"/>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1" name="Google Shape;241;p37"/>
          <p:cNvSpPr/>
          <p:nvPr/>
        </p:nvSpPr>
        <p:spPr>
          <a:xfrm>
            <a:off x="7765448"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6"/>
              </a:gs>
              <a:gs pos="100000">
                <a:schemeClr val="accent6"/>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242" name="Google Shape;242;p37"/>
          <p:cNvPicPr preferRelativeResize="0"/>
          <p:nvPr/>
        </p:nvPicPr>
        <p:blipFill rotWithShape="1">
          <a:blip r:embed="rId2">
            <a:alphaModFix/>
          </a:blip>
          <a:srcRect b="0" l="0" r="0" t="0"/>
          <a:stretch/>
        </p:blipFill>
        <p:spPr>
          <a:xfrm>
            <a:off x="8597249" y="4540712"/>
            <a:ext cx="527315" cy="54864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23">
    <p:bg>
      <p:bgPr>
        <a:solidFill>
          <a:schemeClr val="lt1"/>
        </a:solidFill>
      </p:bgPr>
    </p:bg>
    <p:spTree>
      <p:nvGrpSpPr>
        <p:cNvPr id="243" name="Shape 243"/>
        <p:cNvGrpSpPr/>
        <p:nvPr/>
      </p:nvGrpSpPr>
      <p:grpSpPr>
        <a:xfrm>
          <a:off x="0" y="0"/>
          <a:ext cx="0" cy="0"/>
          <a:chOff x="0" y="0"/>
          <a:chExt cx="0" cy="0"/>
        </a:xfrm>
      </p:grpSpPr>
      <p:grpSp>
        <p:nvGrpSpPr>
          <p:cNvPr id="244" name="Google Shape;244;p38"/>
          <p:cNvGrpSpPr/>
          <p:nvPr/>
        </p:nvGrpSpPr>
        <p:grpSpPr>
          <a:xfrm>
            <a:off x="0" y="3216498"/>
            <a:ext cx="9147054" cy="1927002"/>
            <a:chOff x="0" y="3231924"/>
            <a:chExt cx="9147054" cy="1927002"/>
          </a:xfrm>
        </p:grpSpPr>
        <p:sp>
          <p:nvSpPr>
            <p:cNvPr id="245" name="Google Shape;245;p38"/>
            <p:cNvSpPr/>
            <p:nvPr/>
          </p:nvSpPr>
          <p:spPr>
            <a:xfrm rot="5400000">
              <a:off x="3608500" y="-376576"/>
              <a:ext cx="1927002" cy="9144002"/>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6"/>
                </a:gs>
                <a:gs pos="100000">
                  <a:schemeClr val="accent6"/>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6" name="Google Shape;246;p38"/>
            <p:cNvSpPr/>
            <p:nvPr/>
          </p:nvSpPr>
          <p:spPr>
            <a:xfrm rot="5400000">
              <a:off x="3683295" y="-307306"/>
              <a:ext cx="1777412" cy="9144002"/>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6"/>
                </a:gs>
                <a:gs pos="100000">
                  <a:schemeClr val="accent6"/>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7" name="Google Shape;247;p38"/>
            <p:cNvSpPr/>
            <p:nvPr/>
          </p:nvSpPr>
          <p:spPr>
            <a:xfrm rot="5400000">
              <a:off x="7220051" y="3224794"/>
              <a:ext cx="1378552" cy="2475454"/>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6"/>
                </a:gs>
                <a:gs pos="100000">
                  <a:schemeClr val="accent6"/>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id="248" name="Google Shape;248;p38"/>
          <p:cNvPicPr preferRelativeResize="0"/>
          <p:nvPr/>
        </p:nvPicPr>
        <p:blipFill rotWithShape="1">
          <a:blip r:embed="rId2">
            <a:alphaModFix/>
          </a:blip>
          <a:srcRect b="0" l="0" r="0" t="0"/>
          <a:stretch/>
        </p:blipFill>
        <p:spPr>
          <a:xfrm>
            <a:off x="8592031" y="4535491"/>
            <a:ext cx="527315" cy="54864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24">
    <p:bg>
      <p:bgPr>
        <a:solidFill>
          <a:schemeClr val="lt1"/>
        </a:solidFill>
      </p:bgPr>
    </p:bg>
    <p:spTree>
      <p:nvGrpSpPr>
        <p:cNvPr id="249" name="Shape 249"/>
        <p:cNvGrpSpPr/>
        <p:nvPr/>
      </p:nvGrpSpPr>
      <p:grpSpPr>
        <a:xfrm>
          <a:off x="0" y="0"/>
          <a:ext cx="0" cy="0"/>
          <a:chOff x="0" y="0"/>
          <a:chExt cx="0" cy="0"/>
        </a:xfrm>
      </p:grpSpPr>
      <p:grpSp>
        <p:nvGrpSpPr>
          <p:cNvPr id="250" name="Google Shape;250;p39"/>
          <p:cNvGrpSpPr/>
          <p:nvPr/>
        </p:nvGrpSpPr>
        <p:grpSpPr>
          <a:xfrm rot="10800000">
            <a:off x="0" y="0"/>
            <a:ext cx="9147054" cy="1927002"/>
            <a:chOff x="0" y="3231924"/>
            <a:chExt cx="9147054" cy="1927002"/>
          </a:xfrm>
        </p:grpSpPr>
        <p:sp>
          <p:nvSpPr>
            <p:cNvPr id="251" name="Google Shape;251;p39"/>
            <p:cNvSpPr/>
            <p:nvPr/>
          </p:nvSpPr>
          <p:spPr>
            <a:xfrm rot="5400000">
              <a:off x="3608500" y="-376576"/>
              <a:ext cx="1927002" cy="9144002"/>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rgbClr val="BFBFBF"/>
                </a:gs>
                <a:gs pos="100000">
                  <a:srgbClr val="BFBFBF"/>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52" name="Google Shape;252;p39"/>
            <p:cNvSpPr/>
            <p:nvPr/>
          </p:nvSpPr>
          <p:spPr>
            <a:xfrm rot="5400000">
              <a:off x="3683295" y="-307306"/>
              <a:ext cx="1777412" cy="9144002"/>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rgbClr val="D8D8D8"/>
                </a:gs>
                <a:gs pos="100000">
                  <a:srgbClr val="D8D8D8"/>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53" name="Google Shape;253;p39"/>
            <p:cNvSpPr/>
            <p:nvPr/>
          </p:nvSpPr>
          <p:spPr>
            <a:xfrm rot="5400000">
              <a:off x="7220051" y="3224794"/>
              <a:ext cx="1378552" cy="2475454"/>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rgbClr val="F2F2F2"/>
                </a:gs>
                <a:gs pos="100000">
                  <a:srgbClr val="F2F2F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id="254" name="Google Shape;254;p39"/>
          <p:cNvPicPr preferRelativeResize="0"/>
          <p:nvPr/>
        </p:nvPicPr>
        <p:blipFill rotWithShape="1">
          <a:blip r:embed="rId2">
            <a:alphaModFix/>
          </a:blip>
          <a:srcRect b="0" l="0" r="0" t="0"/>
          <a:stretch/>
        </p:blipFill>
        <p:spPr>
          <a:xfrm>
            <a:off x="8585743" y="4535491"/>
            <a:ext cx="527315" cy="54864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55" name="Shape 255"/>
        <p:cNvGrpSpPr/>
        <p:nvPr/>
      </p:nvGrpSpPr>
      <p:grpSpPr>
        <a:xfrm>
          <a:off x="0" y="0"/>
          <a:ext cx="0" cy="0"/>
          <a:chOff x="0" y="0"/>
          <a:chExt cx="0" cy="0"/>
        </a:xfrm>
      </p:grpSpPr>
      <p:sp>
        <p:nvSpPr>
          <p:cNvPr id="256" name="Google Shape;256;p40"/>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CCCCC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57" name="Google Shape;257;p40"/>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D9D9D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58" name="Google Shape;258;p40"/>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259" name="Google Shape;259;p40"/>
          <p:cNvPicPr preferRelativeResize="0"/>
          <p:nvPr/>
        </p:nvPicPr>
        <p:blipFill rotWithShape="1">
          <a:blip r:embed="rId2">
            <a:alphaModFix/>
          </a:blip>
          <a:srcRect b="0" l="0" r="0" t="0"/>
          <a:stretch/>
        </p:blipFill>
        <p:spPr>
          <a:xfrm>
            <a:off x="8585743" y="4535491"/>
            <a:ext cx="527315" cy="54864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p:bg>
      <p:bgPr>
        <a:solidFill>
          <a:schemeClr val="lt1"/>
        </a:solidFill>
      </p:bgPr>
    </p:bg>
    <p:spTree>
      <p:nvGrpSpPr>
        <p:cNvPr id="30" name="Shape 30"/>
        <p:cNvGrpSpPr/>
        <p:nvPr/>
      </p:nvGrpSpPr>
      <p:grpSpPr>
        <a:xfrm>
          <a:off x="0" y="0"/>
          <a:ext cx="0" cy="0"/>
          <a:chOff x="0" y="0"/>
          <a:chExt cx="0" cy="0"/>
        </a:xfrm>
      </p:grpSpPr>
      <p:sp>
        <p:nvSpPr>
          <p:cNvPr id="31" name="Google Shape;31;p5"/>
          <p:cNvSpPr txBox="1"/>
          <p:nvPr>
            <p:ph idx="12" type="sldNum"/>
          </p:nvPr>
        </p:nvSpPr>
        <p:spPr>
          <a:xfrm>
            <a:off x="8480584" y="4749851"/>
            <a:ext cx="548700" cy="3936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9pPr>
          </a:lstStyle>
          <a:p>
            <a:pPr indent="0" lvl="0" marL="0" rtl="0" algn="r">
              <a:spcBef>
                <a:spcPts val="0"/>
              </a:spcBef>
              <a:spcAft>
                <a:spcPts val="0"/>
              </a:spcAft>
              <a:buNone/>
            </a:pPr>
            <a:fld id="{00000000-1234-1234-1234-123412341234}" type="slidenum">
              <a:rPr lang="en-US"/>
              <a:t>‹#›</a:t>
            </a:fld>
            <a:endParaRPr/>
          </a:p>
        </p:txBody>
      </p:sp>
      <p:sp>
        <p:nvSpPr>
          <p:cNvPr id="32" name="Google Shape;32;p5"/>
          <p:cNvSpPr/>
          <p:nvPr/>
        </p:nvSpPr>
        <p:spPr>
          <a:xfrm>
            <a:off x="7216998"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33" name="Google Shape;33;p5"/>
          <p:cNvGrpSpPr/>
          <p:nvPr/>
        </p:nvGrpSpPr>
        <p:grpSpPr>
          <a:xfrm rot="5400000">
            <a:off x="3608495" y="-392005"/>
            <a:ext cx="1927011" cy="9144002"/>
            <a:chOff x="7216989" y="0"/>
            <a:chExt cx="1927011" cy="5143500"/>
          </a:xfrm>
        </p:grpSpPr>
        <p:sp>
          <p:nvSpPr>
            <p:cNvPr id="34" name="Google Shape;34;p5"/>
            <p:cNvSpPr/>
            <p:nvPr/>
          </p:nvSpPr>
          <p:spPr>
            <a:xfrm>
              <a:off x="7216989"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5" name="Google Shape;35;p5"/>
            <p:cNvSpPr/>
            <p:nvPr/>
          </p:nvSpPr>
          <p:spPr>
            <a:xfrm>
              <a:off x="7366588"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1000">
                  <a:schemeClr val="accent3"/>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6" name="Google Shape;36;p5"/>
            <p:cNvSpPr/>
            <p:nvPr/>
          </p:nvSpPr>
          <p:spPr>
            <a:xfrm>
              <a:off x="7765448"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id="37" name="Google Shape;37;p5"/>
          <p:cNvPicPr preferRelativeResize="0"/>
          <p:nvPr/>
        </p:nvPicPr>
        <p:blipFill rotWithShape="1">
          <a:blip r:embed="rId2">
            <a:alphaModFix/>
          </a:blip>
          <a:srcRect b="0" l="0" r="0" t="0"/>
          <a:stretch/>
        </p:blipFill>
        <p:spPr>
          <a:xfrm>
            <a:off x="8592031" y="4535491"/>
            <a:ext cx="527315" cy="54864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1_Caption">
    <p:spTree>
      <p:nvGrpSpPr>
        <p:cNvPr id="260" name="Shape 260"/>
        <p:cNvGrpSpPr/>
        <p:nvPr/>
      </p:nvGrpSpPr>
      <p:grpSpPr>
        <a:xfrm>
          <a:off x="0" y="0"/>
          <a:ext cx="0" cy="0"/>
          <a:chOff x="0" y="0"/>
          <a:chExt cx="0" cy="0"/>
        </a:xfrm>
      </p:grpSpPr>
      <p:sp>
        <p:nvSpPr>
          <p:cNvPr id="261" name="Google Shape;261;p41"/>
          <p:cNvSpPr/>
          <p:nvPr/>
        </p:nvSpPr>
        <p:spPr>
          <a:xfrm rot="10800000">
            <a:off x="0"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CCCCC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62" name="Google Shape;262;p41"/>
          <p:cNvSpPr/>
          <p:nvPr/>
        </p:nvSpPr>
        <p:spPr>
          <a:xfrm rot="10800000">
            <a:off x="-1"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D9D9D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63" name="Google Shape;263;p41"/>
          <p:cNvSpPr/>
          <p:nvPr/>
        </p:nvSpPr>
        <p:spPr>
          <a:xfrm rot="10800000">
            <a:off x="0" y="3749421"/>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3F3F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264" name="Google Shape;264;p41"/>
          <p:cNvPicPr preferRelativeResize="0"/>
          <p:nvPr/>
        </p:nvPicPr>
        <p:blipFill rotWithShape="1">
          <a:blip r:embed="rId2">
            <a:alphaModFix/>
          </a:blip>
          <a:srcRect b="0" l="0" r="0" t="0"/>
          <a:stretch/>
        </p:blipFill>
        <p:spPr>
          <a:xfrm>
            <a:off x="65197" y="4535491"/>
            <a:ext cx="527315" cy="54864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25">
    <p:bg>
      <p:bgPr>
        <a:solidFill>
          <a:schemeClr val="lt1"/>
        </a:solidFill>
      </p:bgPr>
    </p:bg>
    <p:spTree>
      <p:nvGrpSpPr>
        <p:cNvPr id="265" name="Shape 265"/>
        <p:cNvGrpSpPr/>
        <p:nvPr/>
      </p:nvGrpSpPr>
      <p:grpSpPr>
        <a:xfrm>
          <a:off x="0" y="0"/>
          <a:ext cx="0" cy="0"/>
          <a:chOff x="0" y="0"/>
          <a:chExt cx="0" cy="0"/>
        </a:xfrm>
      </p:grpSpPr>
      <p:grpSp>
        <p:nvGrpSpPr>
          <p:cNvPr id="266" name="Google Shape;266;p42"/>
          <p:cNvGrpSpPr/>
          <p:nvPr/>
        </p:nvGrpSpPr>
        <p:grpSpPr>
          <a:xfrm>
            <a:off x="0" y="3231924"/>
            <a:ext cx="9147054" cy="1927002"/>
            <a:chOff x="0" y="3231924"/>
            <a:chExt cx="9147054" cy="1927002"/>
          </a:xfrm>
        </p:grpSpPr>
        <p:sp>
          <p:nvSpPr>
            <p:cNvPr id="267" name="Google Shape;267;p42"/>
            <p:cNvSpPr/>
            <p:nvPr/>
          </p:nvSpPr>
          <p:spPr>
            <a:xfrm rot="5400000">
              <a:off x="3608500" y="-376576"/>
              <a:ext cx="1927002" cy="9144002"/>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rgbClr val="BFBFBF"/>
                </a:gs>
                <a:gs pos="100000">
                  <a:srgbClr val="BFBFBF"/>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68" name="Google Shape;268;p42"/>
            <p:cNvSpPr/>
            <p:nvPr/>
          </p:nvSpPr>
          <p:spPr>
            <a:xfrm rot="5400000">
              <a:off x="3683295" y="-307306"/>
              <a:ext cx="1777412" cy="9144002"/>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rgbClr val="D8D8D8"/>
                </a:gs>
                <a:gs pos="100000">
                  <a:srgbClr val="D8D8D8"/>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69" name="Google Shape;269;p42"/>
            <p:cNvSpPr/>
            <p:nvPr/>
          </p:nvSpPr>
          <p:spPr>
            <a:xfrm rot="5400000">
              <a:off x="7220051" y="3224794"/>
              <a:ext cx="1378552" cy="2475454"/>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rgbClr val="F2F2F2"/>
                </a:gs>
                <a:gs pos="100000">
                  <a:srgbClr val="F2F2F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id="270" name="Google Shape;270;p42"/>
          <p:cNvPicPr preferRelativeResize="0"/>
          <p:nvPr/>
        </p:nvPicPr>
        <p:blipFill rotWithShape="1">
          <a:blip r:embed="rId2">
            <a:alphaModFix/>
          </a:blip>
          <a:srcRect b="0" l="0" r="0" t="0"/>
          <a:stretch/>
        </p:blipFill>
        <p:spPr>
          <a:xfrm>
            <a:off x="8585743" y="4535491"/>
            <a:ext cx="527315" cy="54864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26">
    <p:bg>
      <p:bgPr>
        <a:solidFill>
          <a:schemeClr val="lt1"/>
        </a:solidFill>
      </p:bgPr>
    </p:bg>
    <p:spTree>
      <p:nvGrpSpPr>
        <p:cNvPr id="271" name="Shape 271"/>
        <p:cNvGrpSpPr/>
        <p:nvPr/>
      </p:nvGrpSpPr>
      <p:grpSpPr>
        <a:xfrm>
          <a:off x="0" y="0"/>
          <a:ext cx="0" cy="0"/>
          <a:chOff x="0" y="0"/>
          <a:chExt cx="0" cy="0"/>
        </a:xfrm>
      </p:grpSpPr>
      <p:sp>
        <p:nvSpPr>
          <p:cNvPr id="272" name="Google Shape;272;p43"/>
          <p:cNvSpPr/>
          <p:nvPr/>
        </p:nvSpPr>
        <p:spPr>
          <a:xfrm rot="-5400000">
            <a:off x="3625841" y="-3591157"/>
            <a:ext cx="1927002" cy="9109316"/>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4"/>
              </a:gs>
              <a:gs pos="100000">
                <a:schemeClr val="accent4"/>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73" name="Google Shape;273;p43"/>
          <p:cNvSpPr/>
          <p:nvPr/>
        </p:nvSpPr>
        <p:spPr>
          <a:xfrm rot="-5400000">
            <a:off x="3683294" y="-3683294"/>
            <a:ext cx="1777412" cy="91440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2"/>
              </a:gs>
              <a:gs pos="80000">
                <a:schemeClr val="accent4"/>
              </a:gs>
              <a:gs pos="100000">
                <a:schemeClr val="accent4"/>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74" name="Google Shape;274;p43"/>
          <p:cNvSpPr/>
          <p:nvPr/>
        </p:nvSpPr>
        <p:spPr>
          <a:xfrm rot="-5400000">
            <a:off x="545205" y="-545205"/>
            <a:ext cx="1378552" cy="2468962"/>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75" name="Google Shape;275;p43"/>
          <p:cNvSpPr txBox="1"/>
          <p:nvPr>
            <p:ph type="title"/>
          </p:nvPr>
        </p:nvSpPr>
        <p:spPr>
          <a:xfrm>
            <a:off x="1647947" y="1050746"/>
            <a:ext cx="6962100" cy="3963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3200"/>
              <a:buNone/>
              <a:defRPr>
                <a:latin typeface="Arial Black"/>
                <a:ea typeface="Arial Black"/>
                <a:cs typeface="Arial Black"/>
                <a:sym typeface="Arial Black"/>
              </a:defRPr>
            </a:lvl1pPr>
            <a:lvl2pPr lvl="1" algn="l">
              <a:lnSpc>
                <a:spcPct val="90000"/>
              </a:lnSpc>
              <a:spcBef>
                <a:spcPts val="0"/>
              </a:spcBef>
              <a:spcAft>
                <a:spcPts val="0"/>
              </a:spcAft>
              <a:buSzPts val="3200"/>
              <a:buNone/>
              <a:defRPr/>
            </a:lvl2pPr>
            <a:lvl3pPr lvl="2" algn="l">
              <a:lnSpc>
                <a:spcPct val="90000"/>
              </a:lnSpc>
              <a:spcBef>
                <a:spcPts val="0"/>
              </a:spcBef>
              <a:spcAft>
                <a:spcPts val="0"/>
              </a:spcAft>
              <a:buSzPts val="3200"/>
              <a:buNone/>
              <a:defRPr/>
            </a:lvl3pPr>
            <a:lvl4pPr lvl="3" algn="l">
              <a:lnSpc>
                <a:spcPct val="90000"/>
              </a:lnSpc>
              <a:spcBef>
                <a:spcPts val="0"/>
              </a:spcBef>
              <a:spcAft>
                <a:spcPts val="0"/>
              </a:spcAft>
              <a:buSzPts val="3200"/>
              <a:buNone/>
              <a:defRPr/>
            </a:lvl4pPr>
            <a:lvl5pPr lvl="4" algn="l">
              <a:lnSpc>
                <a:spcPct val="90000"/>
              </a:lnSpc>
              <a:spcBef>
                <a:spcPts val="0"/>
              </a:spcBef>
              <a:spcAft>
                <a:spcPts val="0"/>
              </a:spcAft>
              <a:buSzPts val="3200"/>
              <a:buNone/>
              <a:defRPr/>
            </a:lvl5pPr>
            <a:lvl6pPr lvl="5" algn="l">
              <a:lnSpc>
                <a:spcPct val="90000"/>
              </a:lnSpc>
              <a:spcBef>
                <a:spcPts val="0"/>
              </a:spcBef>
              <a:spcAft>
                <a:spcPts val="0"/>
              </a:spcAft>
              <a:buSzPts val="3200"/>
              <a:buNone/>
              <a:defRPr/>
            </a:lvl6pPr>
            <a:lvl7pPr lvl="6" algn="l">
              <a:lnSpc>
                <a:spcPct val="90000"/>
              </a:lnSpc>
              <a:spcBef>
                <a:spcPts val="0"/>
              </a:spcBef>
              <a:spcAft>
                <a:spcPts val="0"/>
              </a:spcAft>
              <a:buSzPts val="3200"/>
              <a:buNone/>
              <a:defRPr/>
            </a:lvl7pPr>
            <a:lvl8pPr lvl="7" algn="l">
              <a:lnSpc>
                <a:spcPct val="90000"/>
              </a:lnSpc>
              <a:spcBef>
                <a:spcPts val="0"/>
              </a:spcBef>
              <a:spcAft>
                <a:spcPts val="0"/>
              </a:spcAft>
              <a:buSzPts val="3200"/>
              <a:buNone/>
              <a:defRPr/>
            </a:lvl8pPr>
            <a:lvl9pPr lvl="8" algn="l">
              <a:lnSpc>
                <a:spcPct val="90000"/>
              </a:lnSpc>
              <a:spcBef>
                <a:spcPts val="0"/>
              </a:spcBef>
              <a:spcAft>
                <a:spcPts val="0"/>
              </a:spcAft>
              <a:buSzPts val="3200"/>
              <a:buNone/>
              <a:defRPr/>
            </a:lvl9pPr>
          </a:lstStyle>
          <a:p/>
        </p:txBody>
      </p:sp>
      <p:pic>
        <p:nvPicPr>
          <p:cNvPr id="276" name="Google Shape;276;p43"/>
          <p:cNvPicPr preferRelativeResize="0"/>
          <p:nvPr/>
        </p:nvPicPr>
        <p:blipFill rotWithShape="1">
          <a:blip r:embed="rId2">
            <a:alphaModFix/>
          </a:blip>
          <a:srcRect b="0" l="0" r="0" t="0"/>
          <a:stretch/>
        </p:blipFill>
        <p:spPr>
          <a:xfrm>
            <a:off x="8585743" y="4535491"/>
            <a:ext cx="527315" cy="548640"/>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27">
    <p:bg>
      <p:bgPr>
        <a:solidFill>
          <a:schemeClr val="lt1"/>
        </a:solidFill>
      </p:bgPr>
    </p:bg>
    <p:spTree>
      <p:nvGrpSpPr>
        <p:cNvPr id="277" name="Shape 277"/>
        <p:cNvGrpSpPr/>
        <p:nvPr/>
      </p:nvGrpSpPr>
      <p:grpSpPr>
        <a:xfrm>
          <a:off x="0" y="0"/>
          <a:ext cx="0" cy="0"/>
          <a:chOff x="0" y="0"/>
          <a:chExt cx="0" cy="0"/>
        </a:xfrm>
      </p:grpSpPr>
      <p:sp>
        <p:nvSpPr>
          <p:cNvPr id="278" name="Google Shape;278;p44"/>
          <p:cNvSpPr/>
          <p:nvPr/>
        </p:nvSpPr>
        <p:spPr>
          <a:xfrm rot="10800000">
            <a:off x="0" y="-49"/>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4"/>
              </a:gs>
              <a:gs pos="100000">
                <a:schemeClr val="accent4"/>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79" name="Google Shape;279;p44"/>
          <p:cNvSpPr/>
          <p:nvPr/>
        </p:nvSpPr>
        <p:spPr>
          <a:xfrm rot="10800000">
            <a:off x="-3"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2"/>
              </a:gs>
              <a:gs pos="80000">
                <a:schemeClr val="accent4"/>
              </a:gs>
              <a:gs pos="100000">
                <a:schemeClr val="accent4"/>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80" name="Google Shape;280;p44"/>
          <p:cNvSpPr/>
          <p:nvPr/>
        </p:nvSpPr>
        <p:spPr>
          <a:xfrm rot="10800000">
            <a:off x="-2" y="3749372"/>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81" name="Google Shape;281;p44"/>
          <p:cNvSpPr txBox="1"/>
          <p:nvPr>
            <p:ph idx="12" type="sldNum"/>
          </p:nvPr>
        </p:nvSpPr>
        <p:spPr>
          <a:xfrm>
            <a:off x="8480584" y="4749851"/>
            <a:ext cx="548700" cy="3936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9pPr>
          </a:lstStyle>
          <a:p>
            <a:pPr indent="0" lvl="0" marL="0" rtl="0" algn="r">
              <a:spcBef>
                <a:spcPts val="0"/>
              </a:spcBef>
              <a:spcAft>
                <a:spcPts val="0"/>
              </a:spcAft>
              <a:buNone/>
            </a:pPr>
            <a:fld id="{00000000-1234-1234-1234-123412341234}" type="slidenum">
              <a:rPr lang="en-US"/>
              <a:t>‹#›</a:t>
            </a:fld>
            <a:endParaRPr/>
          </a:p>
        </p:txBody>
      </p:sp>
      <p:sp>
        <p:nvSpPr>
          <p:cNvPr id="282" name="Google Shape;282;p44"/>
          <p:cNvSpPr/>
          <p:nvPr/>
        </p:nvSpPr>
        <p:spPr>
          <a:xfrm rot="10800000">
            <a:off x="9"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283" name="Google Shape;283;p44"/>
          <p:cNvPicPr preferRelativeResize="0"/>
          <p:nvPr/>
        </p:nvPicPr>
        <p:blipFill rotWithShape="1">
          <a:blip r:embed="rId2">
            <a:alphaModFix/>
          </a:blip>
          <a:srcRect b="0" l="0" r="0" t="0"/>
          <a:stretch/>
        </p:blipFill>
        <p:spPr>
          <a:xfrm>
            <a:off x="64560" y="4542418"/>
            <a:ext cx="527315" cy="548640"/>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28">
    <p:bg>
      <p:bgPr>
        <a:solidFill>
          <a:schemeClr val="lt1"/>
        </a:solidFill>
      </p:bgPr>
    </p:bg>
    <p:spTree>
      <p:nvGrpSpPr>
        <p:cNvPr id="284" name="Shape 284"/>
        <p:cNvGrpSpPr/>
        <p:nvPr/>
      </p:nvGrpSpPr>
      <p:grpSpPr>
        <a:xfrm>
          <a:off x="0" y="0"/>
          <a:ext cx="0" cy="0"/>
          <a:chOff x="0" y="0"/>
          <a:chExt cx="0" cy="0"/>
        </a:xfrm>
      </p:grpSpPr>
      <p:grpSp>
        <p:nvGrpSpPr>
          <p:cNvPr id="285" name="Google Shape;285;p45"/>
          <p:cNvGrpSpPr/>
          <p:nvPr/>
        </p:nvGrpSpPr>
        <p:grpSpPr>
          <a:xfrm>
            <a:off x="7216998" y="-19682"/>
            <a:ext cx="1927002" cy="5163084"/>
            <a:chOff x="7216998" y="-19682"/>
            <a:chExt cx="1927002" cy="5163084"/>
          </a:xfrm>
        </p:grpSpPr>
        <p:sp>
          <p:nvSpPr>
            <p:cNvPr id="286" name="Google Shape;286;p45"/>
            <p:cNvSpPr/>
            <p:nvPr/>
          </p:nvSpPr>
          <p:spPr>
            <a:xfrm>
              <a:off x="7216998" y="-98"/>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4"/>
                </a:gs>
                <a:gs pos="100000">
                  <a:schemeClr val="accent4"/>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87" name="Google Shape;287;p45"/>
            <p:cNvSpPr/>
            <p:nvPr/>
          </p:nvSpPr>
          <p:spPr>
            <a:xfrm>
              <a:off x="7366588" y="-19682"/>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2"/>
                </a:gs>
                <a:gs pos="80000">
                  <a:schemeClr val="accent4"/>
                </a:gs>
                <a:gs pos="100000">
                  <a:schemeClr val="accent4"/>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88" name="Google Shape;288;p45"/>
            <p:cNvSpPr/>
            <p:nvPr/>
          </p:nvSpPr>
          <p:spPr>
            <a:xfrm>
              <a:off x="7765448" y="-19682"/>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id="289" name="Google Shape;289;p45"/>
          <p:cNvPicPr preferRelativeResize="0"/>
          <p:nvPr/>
        </p:nvPicPr>
        <p:blipFill rotWithShape="1">
          <a:blip r:embed="rId2">
            <a:alphaModFix/>
          </a:blip>
          <a:srcRect b="0" l="0" r="0" t="0"/>
          <a:stretch/>
        </p:blipFill>
        <p:spPr>
          <a:xfrm>
            <a:off x="8592031" y="4535491"/>
            <a:ext cx="527315" cy="548640"/>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29">
    <p:bg>
      <p:bgPr>
        <a:solidFill>
          <a:schemeClr val="lt1"/>
        </a:solidFill>
      </p:bgPr>
    </p:bg>
    <p:spTree>
      <p:nvGrpSpPr>
        <p:cNvPr id="290" name="Shape 290"/>
        <p:cNvGrpSpPr/>
        <p:nvPr/>
      </p:nvGrpSpPr>
      <p:grpSpPr>
        <a:xfrm>
          <a:off x="0" y="0"/>
          <a:ext cx="0" cy="0"/>
          <a:chOff x="0" y="0"/>
          <a:chExt cx="0" cy="0"/>
        </a:xfrm>
      </p:grpSpPr>
      <p:sp>
        <p:nvSpPr>
          <p:cNvPr id="291" name="Google Shape;291;p46"/>
          <p:cNvSpPr/>
          <p:nvPr/>
        </p:nvSpPr>
        <p:spPr>
          <a:xfrm rot="5400000">
            <a:off x="3591157" y="-374659"/>
            <a:ext cx="1927002" cy="9109316"/>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4"/>
              </a:gs>
              <a:gs pos="100000">
                <a:schemeClr val="accent4"/>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92" name="Google Shape;292;p46"/>
          <p:cNvSpPr/>
          <p:nvPr/>
        </p:nvSpPr>
        <p:spPr>
          <a:xfrm rot="5400000">
            <a:off x="3683294" y="-317206"/>
            <a:ext cx="1777412" cy="91440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2"/>
              </a:gs>
              <a:gs pos="80000">
                <a:schemeClr val="accent4"/>
              </a:gs>
              <a:gs pos="100000">
                <a:schemeClr val="accent4"/>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93" name="Google Shape;293;p46"/>
          <p:cNvSpPr/>
          <p:nvPr/>
        </p:nvSpPr>
        <p:spPr>
          <a:xfrm rot="5400000">
            <a:off x="7220243" y="3219743"/>
            <a:ext cx="1378552" cy="2468962"/>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294" name="Google Shape;294;p46"/>
          <p:cNvPicPr preferRelativeResize="0"/>
          <p:nvPr/>
        </p:nvPicPr>
        <p:blipFill rotWithShape="1">
          <a:blip r:embed="rId2">
            <a:alphaModFix/>
          </a:blip>
          <a:srcRect b="0" l="0" r="0" t="0"/>
          <a:stretch/>
        </p:blipFill>
        <p:spPr>
          <a:xfrm>
            <a:off x="8592031" y="4535491"/>
            <a:ext cx="527315" cy="548640"/>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30">
    <p:bg>
      <p:bgPr>
        <a:solidFill>
          <a:schemeClr val="lt1"/>
        </a:solidFill>
      </p:bgPr>
    </p:bg>
    <p:spTree>
      <p:nvGrpSpPr>
        <p:cNvPr id="295" name="Shape 295"/>
        <p:cNvGrpSpPr/>
        <p:nvPr/>
      </p:nvGrpSpPr>
      <p:grpSpPr>
        <a:xfrm>
          <a:off x="0" y="0"/>
          <a:ext cx="0" cy="0"/>
          <a:chOff x="0" y="0"/>
          <a:chExt cx="0" cy="0"/>
        </a:xfrm>
      </p:grpSpPr>
      <p:sp>
        <p:nvSpPr>
          <p:cNvPr id="296" name="Google Shape;296;p47"/>
          <p:cNvSpPr/>
          <p:nvPr/>
        </p:nvSpPr>
        <p:spPr>
          <a:xfrm rot="10800000">
            <a:off x="9"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297" name="Google Shape;297;p47"/>
          <p:cNvGrpSpPr/>
          <p:nvPr/>
        </p:nvGrpSpPr>
        <p:grpSpPr>
          <a:xfrm rot="-5400000">
            <a:off x="3608499" y="-3608499"/>
            <a:ext cx="1927002" cy="9144000"/>
            <a:chOff x="7217006" y="0"/>
            <a:chExt cx="1927002" cy="5143500"/>
          </a:xfrm>
        </p:grpSpPr>
        <p:sp>
          <p:nvSpPr>
            <p:cNvPr id="298" name="Google Shape;298;p47"/>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99" name="Google Shape;299;p47"/>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
                  <a:schemeClr val="accent3"/>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00" name="Google Shape;300;p47"/>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id="301" name="Google Shape;301;p47"/>
          <p:cNvPicPr preferRelativeResize="0"/>
          <p:nvPr/>
        </p:nvPicPr>
        <p:blipFill rotWithShape="1">
          <a:blip r:embed="rId2">
            <a:alphaModFix/>
          </a:blip>
          <a:srcRect b="0" l="0" r="0" t="0"/>
          <a:stretch/>
        </p:blipFill>
        <p:spPr>
          <a:xfrm>
            <a:off x="8585743" y="4535491"/>
            <a:ext cx="527315" cy="548640"/>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31">
    <p:bg>
      <p:bgPr>
        <a:solidFill>
          <a:schemeClr val="lt1"/>
        </a:solidFill>
      </p:bgPr>
    </p:bg>
    <p:spTree>
      <p:nvGrpSpPr>
        <p:cNvPr id="302" name="Shape 302"/>
        <p:cNvGrpSpPr/>
        <p:nvPr/>
      </p:nvGrpSpPr>
      <p:grpSpPr>
        <a:xfrm>
          <a:off x="0" y="0"/>
          <a:ext cx="0" cy="0"/>
          <a:chOff x="0" y="0"/>
          <a:chExt cx="0" cy="0"/>
        </a:xfrm>
      </p:grpSpPr>
      <p:sp>
        <p:nvSpPr>
          <p:cNvPr id="303" name="Google Shape;303;p48"/>
          <p:cNvSpPr/>
          <p:nvPr/>
        </p:nvSpPr>
        <p:spPr>
          <a:xfrm rot="10800000">
            <a:off x="0"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04" name="Google Shape;304;p48"/>
          <p:cNvSpPr/>
          <p:nvPr/>
        </p:nvSpPr>
        <p:spPr>
          <a:xfrm rot="10800000">
            <a:off x="-1" y="0"/>
            <a:ext cx="1767860" cy="5195504"/>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5"/>
              </a:gs>
              <a:gs pos="7400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05" name="Google Shape;305;p48"/>
          <p:cNvSpPr/>
          <p:nvPr/>
        </p:nvSpPr>
        <p:spPr>
          <a:xfrm rot="10800000">
            <a:off x="0" y="3801425"/>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06" name="Google Shape;306;p48"/>
          <p:cNvSpPr txBox="1"/>
          <p:nvPr>
            <p:ph idx="12" type="sldNum"/>
          </p:nvPr>
        </p:nvSpPr>
        <p:spPr>
          <a:xfrm>
            <a:off x="8480584" y="4749851"/>
            <a:ext cx="548700" cy="3936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9pPr>
          </a:lstStyle>
          <a:p>
            <a:pPr indent="0" lvl="0" marL="0" rtl="0" algn="r">
              <a:spcBef>
                <a:spcPts val="0"/>
              </a:spcBef>
              <a:spcAft>
                <a:spcPts val="0"/>
              </a:spcAft>
              <a:buNone/>
            </a:pPr>
            <a:fld id="{00000000-1234-1234-1234-123412341234}" type="slidenum">
              <a:rPr lang="en-US"/>
              <a:t>‹#›</a:t>
            </a:fld>
            <a:endParaRPr/>
          </a:p>
        </p:txBody>
      </p:sp>
      <p:sp>
        <p:nvSpPr>
          <p:cNvPr id="307" name="Google Shape;307;p48"/>
          <p:cNvSpPr/>
          <p:nvPr/>
        </p:nvSpPr>
        <p:spPr>
          <a:xfrm rot="10800000">
            <a:off x="1993269" y="3069004"/>
            <a:ext cx="1378553" cy="1754991"/>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308" name="Google Shape;308;p48"/>
          <p:cNvPicPr preferRelativeResize="0"/>
          <p:nvPr/>
        </p:nvPicPr>
        <p:blipFill rotWithShape="1">
          <a:blip r:embed="rId2">
            <a:alphaModFix/>
          </a:blip>
          <a:srcRect b="0" l="0" r="0" t="0"/>
          <a:stretch/>
        </p:blipFill>
        <p:spPr>
          <a:xfrm>
            <a:off x="64560" y="4542418"/>
            <a:ext cx="527315" cy="548640"/>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32">
    <p:bg>
      <p:bgPr>
        <a:solidFill>
          <a:schemeClr val="lt1"/>
        </a:solidFill>
      </p:bgPr>
    </p:bg>
    <p:spTree>
      <p:nvGrpSpPr>
        <p:cNvPr id="309" name="Shape 309"/>
        <p:cNvGrpSpPr/>
        <p:nvPr/>
      </p:nvGrpSpPr>
      <p:grpSpPr>
        <a:xfrm>
          <a:off x="0" y="0"/>
          <a:ext cx="0" cy="0"/>
          <a:chOff x="0" y="0"/>
          <a:chExt cx="0" cy="0"/>
        </a:xfrm>
      </p:grpSpPr>
      <p:sp>
        <p:nvSpPr>
          <p:cNvPr id="310" name="Google Shape;310;p49"/>
          <p:cNvSpPr txBox="1"/>
          <p:nvPr>
            <p:ph idx="12" type="sldNum"/>
          </p:nvPr>
        </p:nvSpPr>
        <p:spPr>
          <a:xfrm>
            <a:off x="8480584" y="4749851"/>
            <a:ext cx="548700" cy="3936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9pPr>
          </a:lstStyle>
          <a:p>
            <a:pPr indent="0" lvl="0" marL="0" rtl="0" algn="r">
              <a:spcBef>
                <a:spcPts val="0"/>
              </a:spcBef>
              <a:spcAft>
                <a:spcPts val="0"/>
              </a:spcAft>
              <a:buNone/>
            </a:pPr>
            <a:fld id="{00000000-1234-1234-1234-123412341234}" type="slidenum">
              <a:rPr lang="en-US"/>
              <a:t>‹#›</a:t>
            </a:fld>
            <a:endParaRPr/>
          </a:p>
        </p:txBody>
      </p:sp>
      <p:sp>
        <p:nvSpPr>
          <p:cNvPr id="311" name="Google Shape;311;p49"/>
          <p:cNvSpPr/>
          <p:nvPr/>
        </p:nvSpPr>
        <p:spPr>
          <a:xfrm rot="10800000">
            <a:off x="9"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312" name="Google Shape;312;p49"/>
          <p:cNvGrpSpPr/>
          <p:nvPr/>
        </p:nvGrpSpPr>
        <p:grpSpPr>
          <a:xfrm>
            <a:off x="7217006" y="0"/>
            <a:ext cx="1927002" cy="5143500"/>
            <a:chOff x="7217006" y="0"/>
            <a:chExt cx="1927002" cy="5143500"/>
          </a:xfrm>
        </p:grpSpPr>
        <p:sp>
          <p:nvSpPr>
            <p:cNvPr id="313" name="Google Shape;313;p49"/>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14" name="Google Shape;314;p49"/>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
                  <a:schemeClr val="accent3"/>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15" name="Google Shape;315;p49"/>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id="316" name="Google Shape;316;p49"/>
          <p:cNvPicPr preferRelativeResize="0"/>
          <p:nvPr/>
        </p:nvPicPr>
        <p:blipFill rotWithShape="1">
          <a:blip r:embed="rId2">
            <a:alphaModFix/>
          </a:blip>
          <a:srcRect b="0" l="0" r="0" t="0"/>
          <a:stretch/>
        </p:blipFill>
        <p:spPr>
          <a:xfrm>
            <a:off x="8592031" y="4535491"/>
            <a:ext cx="527315" cy="548640"/>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33">
    <p:bg>
      <p:bgPr>
        <a:solidFill>
          <a:schemeClr val="lt1"/>
        </a:solidFill>
      </p:bgPr>
    </p:bg>
    <p:spTree>
      <p:nvGrpSpPr>
        <p:cNvPr id="317" name="Shape 317"/>
        <p:cNvGrpSpPr/>
        <p:nvPr/>
      </p:nvGrpSpPr>
      <p:grpSpPr>
        <a:xfrm>
          <a:off x="0" y="0"/>
          <a:ext cx="0" cy="0"/>
          <a:chOff x="0" y="0"/>
          <a:chExt cx="0" cy="0"/>
        </a:xfrm>
      </p:grpSpPr>
      <p:sp>
        <p:nvSpPr>
          <p:cNvPr id="318" name="Google Shape;318;p50"/>
          <p:cNvSpPr txBox="1"/>
          <p:nvPr>
            <p:ph idx="12" type="sldNum"/>
          </p:nvPr>
        </p:nvSpPr>
        <p:spPr>
          <a:xfrm>
            <a:off x="8480584" y="4749851"/>
            <a:ext cx="548700" cy="3936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9pPr>
          </a:lstStyle>
          <a:p>
            <a:pPr indent="0" lvl="0" marL="0" rtl="0" algn="r">
              <a:spcBef>
                <a:spcPts val="0"/>
              </a:spcBef>
              <a:spcAft>
                <a:spcPts val="0"/>
              </a:spcAft>
              <a:buNone/>
            </a:pPr>
            <a:fld id="{00000000-1234-1234-1234-123412341234}" type="slidenum">
              <a:rPr lang="en-US"/>
              <a:t>‹#›</a:t>
            </a:fld>
            <a:endParaRPr/>
          </a:p>
        </p:txBody>
      </p:sp>
      <p:sp>
        <p:nvSpPr>
          <p:cNvPr id="319" name="Google Shape;319;p50"/>
          <p:cNvSpPr/>
          <p:nvPr/>
        </p:nvSpPr>
        <p:spPr>
          <a:xfrm rot="10800000">
            <a:off x="9"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320" name="Google Shape;320;p50"/>
          <p:cNvGrpSpPr/>
          <p:nvPr/>
        </p:nvGrpSpPr>
        <p:grpSpPr>
          <a:xfrm rot="5400000">
            <a:off x="3608499" y="-392001"/>
            <a:ext cx="1927002" cy="9144000"/>
            <a:chOff x="7217006" y="0"/>
            <a:chExt cx="1927002" cy="5143500"/>
          </a:xfrm>
        </p:grpSpPr>
        <p:sp>
          <p:nvSpPr>
            <p:cNvPr id="321" name="Google Shape;321;p50"/>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22" name="Google Shape;322;p50"/>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
                  <a:schemeClr val="accent3"/>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23" name="Google Shape;323;p50"/>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id="324" name="Google Shape;324;p50"/>
          <p:cNvPicPr preferRelativeResize="0"/>
          <p:nvPr/>
        </p:nvPicPr>
        <p:blipFill rotWithShape="1">
          <a:blip r:embed="rId2">
            <a:alphaModFix/>
          </a:blip>
          <a:srcRect b="0" l="0" r="0" t="0"/>
          <a:stretch/>
        </p:blipFill>
        <p:spPr>
          <a:xfrm>
            <a:off x="8592031" y="4535491"/>
            <a:ext cx="527315" cy="54864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2">
    <p:bg>
      <p:bgPr>
        <a:solidFill>
          <a:schemeClr val="lt1"/>
        </a:solidFill>
      </p:bgPr>
    </p:bg>
    <p:spTree>
      <p:nvGrpSpPr>
        <p:cNvPr id="38" name="Shape 38"/>
        <p:cNvGrpSpPr/>
        <p:nvPr/>
      </p:nvGrpSpPr>
      <p:grpSpPr>
        <a:xfrm>
          <a:off x="0" y="0"/>
          <a:ext cx="0" cy="0"/>
          <a:chOff x="0" y="0"/>
          <a:chExt cx="0" cy="0"/>
        </a:xfrm>
      </p:grpSpPr>
      <p:sp>
        <p:nvSpPr>
          <p:cNvPr id="39" name="Google Shape;39;p6"/>
          <p:cNvSpPr/>
          <p:nvPr/>
        </p:nvSpPr>
        <p:spPr>
          <a:xfrm rot="10800000">
            <a:off x="0"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0" name="Google Shape;40;p6"/>
          <p:cNvSpPr/>
          <p:nvPr/>
        </p:nvSpPr>
        <p:spPr>
          <a:xfrm rot="10800000">
            <a:off x="-8909"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1000">
                <a:schemeClr val="accent3"/>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1" name="Google Shape;41;p6"/>
          <p:cNvSpPr/>
          <p:nvPr/>
        </p:nvSpPr>
        <p:spPr>
          <a:xfrm rot="10800000">
            <a:off x="10" y="3749372"/>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2" name="Google Shape;42;p6"/>
          <p:cNvSpPr txBox="1"/>
          <p:nvPr>
            <p:ph idx="12" type="sldNum"/>
          </p:nvPr>
        </p:nvSpPr>
        <p:spPr>
          <a:xfrm>
            <a:off x="8480584" y="4749851"/>
            <a:ext cx="548700" cy="3936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9pPr>
          </a:lstStyle>
          <a:p>
            <a:pPr indent="0" lvl="0" marL="0" rtl="0" algn="r">
              <a:spcBef>
                <a:spcPts val="0"/>
              </a:spcBef>
              <a:spcAft>
                <a:spcPts val="0"/>
              </a:spcAft>
              <a:buNone/>
            </a:pPr>
            <a:fld id="{00000000-1234-1234-1234-123412341234}" type="slidenum">
              <a:rPr lang="en-US"/>
              <a:t>‹#›</a:t>
            </a:fld>
            <a:endParaRPr/>
          </a:p>
        </p:txBody>
      </p:sp>
      <p:sp>
        <p:nvSpPr>
          <p:cNvPr id="43" name="Google Shape;43;p6"/>
          <p:cNvSpPr/>
          <p:nvPr/>
        </p:nvSpPr>
        <p:spPr>
          <a:xfrm rot="10800000">
            <a:off x="9"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44" name="Google Shape;44;p6"/>
          <p:cNvPicPr preferRelativeResize="0"/>
          <p:nvPr/>
        </p:nvPicPr>
        <p:blipFill rotWithShape="1">
          <a:blip r:embed="rId2">
            <a:alphaModFix/>
          </a:blip>
          <a:srcRect b="0" l="0" r="0" t="0"/>
          <a:stretch/>
        </p:blipFill>
        <p:spPr>
          <a:xfrm>
            <a:off x="64560" y="4542418"/>
            <a:ext cx="527315" cy="548640"/>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34">
    <p:bg>
      <p:bgPr>
        <a:solidFill>
          <a:schemeClr val="lt1"/>
        </a:solidFill>
      </p:bgPr>
    </p:bg>
    <p:spTree>
      <p:nvGrpSpPr>
        <p:cNvPr id="325" name="Shape 325"/>
        <p:cNvGrpSpPr/>
        <p:nvPr/>
      </p:nvGrpSpPr>
      <p:grpSpPr>
        <a:xfrm>
          <a:off x="0" y="0"/>
          <a:ext cx="0" cy="0"/>
          <a:chOff x="0" y="0"/>
          <a:chExt cx="0" cy="0"/>
        </a:xfrm>
      </p:grpSpPr>
      <p:grpSp>
        <p:nvGrpSpPr>
          <p:cNvPr id="326" name="Google Shape;326;p51"/>
          <p:cNvGrpSpPr/>
          <p:nvPr/>
        </p:nvGrpSpPr>
        <p:grpSpPr>
          <a:xfrm rot="10800000">
            <a:off x="0" y="0"/>
            <a:ext cx="9144000" cy="1927002"/>
            <a:chOff x="0" y="3216498"/>
            <a:chExt cx="9144000" cy="1927002"/>
          </a:xfrm>
        </p:grpSpPr>
        <p:sp>
          <p:nvSpPr>
            <p:cNvPr id="327" name="Google Shape;327;p51"/>
            <p:cNvSpPr/>
            <p:nvPr/>
          </p:nvSpPr>
          <p:spPr>
            <a:xfrm rot="5400000">
              <a:off x="3608499" y="-392001"/>
              <a:ext cx="1927002" cy="91440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28" name="Google Shape;328;p51"/>
            <p:cNvSpPr/>
            <p:nvPr/>
          </p:nvSpPr>
          <p:spPr>
            <a:xfrm rot="5400000">
              <a:off x="3688070" y="-312430"/>
              <a:ext cx="1767860" cy="91440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6"/>
                </a:gs>
                <a:gs pos="16000">
                  <a:schemeClr val="accent6"/>
                </a:gs>
                <a:gs pos="74000">
                  <a:schemeClr val="accent5"/>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29" name="Google Shape;329;p51"/>
            <p:cNvSpPr/>
            <p:nvPr/>
          </p:nvSpPr>
          <p:spPr>
            <a:xfrm rot="5400000">
              <a:off x="7227946" y="3227446"/>
              <a:ext cx="1378552" cy="2453556"/>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6"/>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330" name="Google Shape;330;p51"/>
          <p:cNvSpPr/>
          <p:nvPr/>
        </p:nvSpPr>
        <p:spPr>
          <a:xfrm rot="10800000">
            <a:off x="1993269" y="3069004"/>
            <a:ext cx="1378553" cy="1754991"/>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331" name="Google Shape;331;p51"/>
          <p:cNvPicPr preferRelativeResize="0"/>
          <p:nvPr/>
        </p:nvPicPr>
        <p:blipFill rotWithShape="1">
          <a:blip r:embed="rId2">
            <a:alphaModFix/>
          </a:blip>
          <a:srcRect b="0" l="0" r="0" t="0"/>
          <a:stretch/>
        </p:blipFill>
        <p:spPr>
          <a:xfrm>
            <a:off x="8585743" y="4535491"/>
            <a:ext cx="527315" cy="548640"/>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35">
    <p:bg>
      <p:bgPr>
        <a:solidFill>
          <a:schemeClr val="lt1"/>
        </a:solidFill>
      </p:bgPr>
    </p:bg>
    <p:spTree>
      <p:nvGrpSpPr>
        <p:cNvPr id="332" name="Shape 332"/>
        <p:cNvGrpSpPr/>
        <p:nvPr/>
      </p:nvGrpSpPr>
      <p:grpSpPr>
        <a:xfrm>
          <a:off x="0" y="0"/>
          <a:ext cx="0" cy="0"/>
          <a:chOff x="0" y="0"/>
          <a:chExt cx="0" cy="0"/>
        </a:xfrm>
      </p:grpSpPr>
      <p:sp>
        <p:nvSpPr>
          <p:cNvPr id="333" name="Google Shape;333;p52"/>
          <p:cNvSpPr/>
          <p:nvPr/>
        </p:nvSpPr>
        <p:spPr>
          <a:xfrm rot="10800000">
            <a:off x="0"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34" name="Google Shape;334;p52"/>
          <p:cNvSpPr/>
          <p:nvPr/>
        </p:nvSpPr>
        <p:spPr>
          <a:xfrm rot="10800000">
            <a:off x="-1" y="0"/>
            <a:ext cx="1767860" cy="5195504"/>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6"/>
              </a:gs>
              <a:gs pos="16000">
                <a:schemeClr val="accent6"/>
              </a:gs>
              <a:gs pos="74000">
                <a:schemeClr val="accent5"/>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35" name="Google Shape;335;p52"/>
          <p:cNvSpPr/>
          <p:nvPr/>
        </p:nvSpPr>
        <p:spPr>
          <a:xfrm rot="10800000">
            <a:off x="0" y="3801425"/>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6"/>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36" name="Google Shape;336;p52"/>
          <p:cNvSpPr/>
          <p:nvPr/>
        </p:nvSpPr>
        <p:spPr>
          <a:xfrm rot="10800000">
            <a:off x="1993269" y="3069004"/>
            <a:ext cx="1378553" cy="1754991"/>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337" name="Google Shape;337;p52"/>
          <p:cNvPicPr preferRelativeResize="0"/>
          <p:nvPr/>
        </p:nvPicPr>
        <p:blipFill rotWithShape="1">
          <a:blip r:embed="rId2">
            <a:alphaModFix/>
          </a:blip>
          <a:srcRect b="0" l="0" r="0" t="0"/>
          <a:stretch/>
        </p:blipFill>
        <p:spPr>
          <a:xfrm>
            <a:off x="64560" y="4542418"/>
            <a:ext cx="527315" cy="548640"/>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36">
    <p:bg>
      <p:bgPr>
        <a:solidFill>
          <a:schemeClr val="lt1"/>
        </a:solidFill>
      </p:bgPr>
    </p:bg>
    <p:spTree>
      <p:nvGrpSpPr>
        <p:cNvPr id="338" name="Shape 338"/>
        <p:cNvGrpSpPr/>
        <p:nvPr/>
      </p:nvGrpSpPr>
      <p:grpSpPr>
        <a:xfrm>
          <a:off x="0" y="0"/>
          <a:ext cx="0" cy="0"/>
          <a:chOff x="0" y="0"/>
          <a:chExt cx="0" cy="0"/>
        </a:xfrm>
      </p:grpSpPr>
      <p:grpSp>
        <p:nvGrpSpPr>
          <p:cNvPr id="339" name="Google Shape;339;p53"/>
          <p:cNvGrpSpPr/>
          <p:nvPr/>
        </p:nvGrpSpPr>
        <p:grpSpPr>
          <a:xfrm>
            <a:off x="7216998" y="0"/>
            <a:ext cx="1927002" cy="5195504"/>
            <a:chOff x="7216998" y="0"/>
            <a:chExt cx="1927002" cy="5195504"/>
          </a:xfrm>
        </p:grpSpPr>
        <p:sp>
          <p:nvSpPr>
            <p:cNvPr id="340" name="Google Shape;340;p53"/>
            <p:cNvSpPr/>
            <p:nvPr/>
          </p:nvSpPr>
          <p:spPr>
            <a:xfrm>
              <a:off x="7216998"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41" name="Google Shape;341;p53"/>
            <p:cNvSpPr/>
            <p:nvPr/>
          </p:nvSpPr>
          <p:spPr>
            <a:xfrm>
              <a:off x="7376140" y="0"/>
              <a:ext cx="1767860" cy="5195504"/>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6"/>
                </a:gs>
                <a:gs pos="16000">
                  <a:schemeClr val="accent6"/>
                </a:gs>
                <a:gs pos="74000">
                  <a:schemeClr val="accent5"/>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42" name="Google Shape;342;p53"/>
            <p:cNvSpPr/>
            <p:nvPr/>
          </p:nvSpPr>
          <p:spPr>
            <a:xfrm>
              <a:off x="7765448"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6"/>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343" name="Google Shape;343;p53"/>
          <p:cNvSpPr/>
          <p:nvPr/>
        </p:nvSpPr>
        <p:spPr>
          <a:xfrm rot="10800000">
            <a:off x="1993269" y="3069004"/>
            <a:ext cx="1378553" cy="1754991"/>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344" name="Google Shape;344;p53"/>
          <p:cNvPicPr preferRelativeResize="0"/>
          <p:nvPr/>
        </p:nvPicPr>
        <p:blipFill rotWithShape="1">
          <a:blip r:embed="rId2">
            <a:alphaModFix/>
          </a:blip>
          <a:srcRect b="0" l="0" r="0" t="0"/>
          <a:stretch/>
        </p:blipFill>
        <p:spPr>
          <a:xfrm>
            <a:off x="8592031" y="4535491"/>
            <a:ext cx="527315" cy="548640"/>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37">
    <p:bg>
      <p:bgPr>
        <a:solidFill>
          <a:schemeClr val="lt1"/>
        </a:solidFill>
      </p:bgPr>
    </p:bg>
    <p:spTree>
      <p:nvGrpSpPr>
        <p:cNvPr id="345" name="Shape 345"/>
        <p:cNvGrpSpPr/>
        <p:nvPr/>
      </p:nvGrpSpPr>
      <p:grpSpPr>
        <a:xfrm>
          <a:off x="0" y="0"/>
          <a:ext cx="0" cy="0"/>
          <a:chOff x="0" y="0"/>
          <a:chExt cx="0" cy="0"/>
        </a:xfrm>
      </p:grpSpPr>
      <p:grpSp>
        <p:nvGrpSpPr>
          <p:cNvPr id="346" name="Google Shape;346;p54"/>
          <p:cNvGrpSpPr/>
          <p:nvPr/>
        </p:nvGrpSpPr>
        <p:grpSpPr>
          <a:xfrm>
            <a:off x="0" y="3216498"/>
            <a:ext cx="9144000" cy="1927002"/>
            <a:chOff x="0" y="3216498"/>
            <a:chExt cx="9144000" cy="1927002"/>
          </a:xfrm>
        </p:grpSpPr>
        <p:sp>
          <p:nvSpPr>
            <p:cNvPr id="347" name="Google Shape;347;p54"/>
            <p:cNvSpPr/>
            <p:nvPr/>
          </p:nvSpPr>
          <p:spPr>
            <a:xfrm rot="5400000">
              <a:off x="3608499" y="-392001"/>
              <a:ext cx="1927002" cy="91440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48" name="Google Shape;348;p54"/>
            <p:cNvSpPr/>
            <p:nvPr/>
          </p:nvSpPr>
          <p:spPr>
            <a:xfrm rot="5400000">
              <a:off x="3688070" y="-312430"/>
              <a:ext cx="1767860" cy="91440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6"/>
                </a:gs>
                <a:gs pos="16000">
                  <a:schemeClr val="accent6"/>
                </a:gs>
                <a:gs pos="74000">
                  <a:schemeClr val="accent5"/>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49" name="Google Shape;349;p54"/>
            <p:cNvSpPr/>
            <p:nvPr/>
          </p:nvSpPr>
          <p:spPr>
            <a:xfrm rot="5400000">
              <a:off x="7227946" y="3227446"/>
              <a:ext cx="1378552" cy="2453556"/>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6"/>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350" name="Google Shape;350;p54"/>
          <p:cNvSpPr/>
          <p:nvPr/>
        </p:nvSpPr>
        <p:spPr>
          <a:xfrm rot="10800000">
            <a:off x="1993269" y="3069004"/>
            <a:ext cx="1378553" cy="1754991"/>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351" name="Google Shape;351;p54"/>
          <p:cNvPicPr preferRelativeResize="0"/>
          <p:nvPr/>
        </p:nvPicPr>
        <p:blipFill rotWithShape="1">
          <a:blip r:embed="rId2">
            <a:alphaModFix/>
          </a:blip>
          <a:srcRect b="0" l="0" r="0" t="0"/>
          <a:stretch/>
        </p:blipFill>
        <p:spPr>
          <a:xfrm>
            <a:off x="8592031" y="4535491"/>
            <a:ext cx="527315" cy="548640"/>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1_Title + 3 columns">
    <p:bg>
      <p:bgPr>
        <a:blipFill>
          <a:blip r:embed="rId2">
            <a:alphaModFix/>
          </a:blip>
          <a:stretch>
            <a:fillRect/>
          </a:stretch>
        </a:blipFill>
      </p:bgPr>
    </p:bg>
    <p:spTree>
      <p:nvGrpSpPr>
        <p:cNvPr id="352" name="Shape 352"/>
        <p:cNvGrpSpPr/>
        <p:nvPr/>
      </p:nvGrpSpPr>
      <p:grpSpPr>
        <a:xfrm>
          <a:off x="0" y="0"/>
          <a:ext cx="0" cy="0"/>
          <a:chOff x="0" y="0"/>
          <a:chExt cx="0" cy="0"/>
        </a:xfrm>
      </p:grpSpPr>
      <p:grpSp>
        <p:nvGrpSpPr>
          <p:cNvPr id="353" name="Google Shape;353;p55"/>
          <p:cNvGrpSpPr/>
          <p:nvPr/>
        </p:nvGrpSpPr>
        <p:grpSpPr>
          <a:xfrm rot="-5400000">
            <a:off x="3608499" y="-3608499"/>
            <a:ext cx="1927002" cy="9144000"/>
            <a:chOff x="7217006" y="0"/>
            <a:chExt cx="1927002" cy="5143500"/>
          </a:xfrm>
        </p:grpSpPr>
        <p:sp>
          <p:nvSpPr>
            <p:cNvPr id="354" name="Google Shape;354;p55"/>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100000">
                  <a:srgbClr val="FFFFFF">
                    <a:alpha val="24705"/>
                  </a:srgbClr>
                </a:gs>
              </a:gsLst>
              <a:lin ang="5400012" scaled="0"/>
            </a:gradFill>
            <a:ln>
              <a:noFill/>
            </a:ln>
            <a:effectLst>
              <a:outerShdw blurRad="214313" rotWithShape="0" algn="bl">
                <a:schemeClr val="dk1">
                  <a:alpha val="24705"/>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55" name="Google Shape;355;p55"/>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lt1"/>
                </a:gs>
                <a:gs pos="100000">
                  <a:srgbClr val="FFFFFF">
                    <a:alpha val="24705"/>
                  </a:srgbClr>
                </a:gs>
              </a:gsLst>
              <a:lin ang="5400012" scaled="0"/>
            </a:gradFill>
            <a:ln>
              <a:noFill/>
            </a:ln>
            <a:effectLst>
              <a:outerShdw blurRad="214313" rotWithShape="0" algn="bl">
                <a:schemeClr val="dk1">
                  <a:alpha val="34901"/>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56" name="Google Shape;356;p55"/>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rgbClr val="FFFFFF">
                    <a:alpha val="24705"/>
                  </a:srgbClr>
                </a:gs>
                <a:gs pos="100000">
                  <a:srgbClr val="FFFFFF">
                    <a:alpha val="24705"/>
                  </a:srgbClr>
                </a:gs>
              </a:gsLst>
              <a:lin ang="5400012" scaled="0"/>
            </a:gradFill>
            <a:ln>
              <a:noFill/>
            </a:ln>
            <a:effectLst>
              <a:outerShdw blurRad="214313" rotWithShape="0" algn="bl">
                <a:schemeClr val="dk1">
                  <a:alpha val="29803"/>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id="357" name="Google Shape;357;p55"/>
          <p:cNvPicPr preferRelativeResize="0"/>
          <p:nvPr/>
        </p:nvPicPr>
        <p:blipFill rotWithShape="1">
          <a:blip r:embed="rId3">
            <a:alphaModFix/>
          </a:blip>
          <a:srcRect b="0" l="0" r="0" t="0"/>
          <a:stretch/>
        </p:blipFill>
        <p:spPr>
          <a:xfrm>
            <a:off x="8585743" y="4535491"/>
            <a:ext cx="527315" cy="548640"/>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1_Title + 3 columns 2">
    <p:bg>
      <p:bgPr>
        <a:blipFill>
          <a:blip r:embed="rId2">
            <a:alphaModFix/>
          </a:blip>
          <a:stretch>
            <a:fillRect/>
          </a:stretch>
        </a:blipFill>
      </p:bgPr>
    </p:bg>
    <p:spTree>
      <p:nvGrpSpPr>
        <p:cNvPr id="358" name="Shape 358"/>
        <p:cNvGrpSpPr/>
        <p:nvPr/>
      </p:nvGrpSpPr>
      <p:grpSpPr>
        <a:xfrm>
          <a:off x="0" y="0"/>
          <a:ext cx="0" cy="0"/>
          <a:chOff x="0" y="0"/>
          <a:chExt cx="0" cy="0"/>
        </a:xfrm>
      </p:grpSpPr>
      <p:grpSp>
        <p:nvGrpSpPr>
          <p:cNvPr id="359" name="Google Shape;359;p56"/>
          <p:cNvGrpSpPr/>
          <p:nvPr/>
        </p:nvGrpSpPr>
        <p:grpSpPr>
          <a:xfrm rot="10800000">
            <a:off x="0" y="0"/>
            <a:ext cx="1927002" cy="5143500"/>
            <a:chOff x="7217006" y="0"/>
            <a:chExt cx="1927002" cy="5143500"/>
          </a:xfrm>
        </p:grpSpPr>
        <p:sp>
          <p:nvSpPr>
            <p:cNvPr id="360" name="Google Shape;360;p56"/>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100000">
                  <a:srgbClr val="FFFFFF">
                    <a:alpha val="24705"/>
                  </a:srgbClr>
                </a:gs>
              </a:gsLst>
              <a:lin ang="5400012" scaled="0"/>
            </a:gradFill>
            <a:ln>
              <a:noFill/>
            </a:ln>
            <a:effectLst>
              <a:outerShdw blurRad="214313" rotWithShape="0" algn="bl">
                <a:schemeClr val="dk1">
                  <a:alpha val="24705"/>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61" name="Google Shape;361;p56"/>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lt1"/>
                </a:gs>
                <a:gs pos="100000">
                  <a:srgbClr val="FFFFFF">
                    <a:alpha val="24705"/>
                  </a:srgbClr>
                </a:gs>
              </a:gsLst>
              <a:lin ang="5400012" scaled="0"/>
            </a:gradFill>
            <a:ln>
              <a:noFill/>
            </a:ln>
            <a:effectLst>
              <a:outerShdw blurRad="214313" rotWithShape="0" algn="bl">
                <a:schemeClr val="dk1">
                  <a:alpha val="34901"/>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62" name="Google Shape;362;p56"/>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rgbClr val="FFFFFF">
                    <a:alpha val="24705"/>
                  </a:srgbClr>
                </a:gs>
                <a:gs pos="100000">
                  <a:srgbClr val="FFFFFF">
                    <a:alpha val="24705"/>
                  </a:srgbClr>
                </a:gs>
              </a:gsLst>
              <a:lin ang="5400012" scaled="0"/>
            </a:gradFill>
            <a:ln>
              <a:noFill/>
            </a:ln>
            <a:effectLst>
              <a:outerShdw blurRad="214313" rotWithShape="0" algn="bl">
                <a:schemeClr val="dk1">
                  <a:alpha val="29803"/>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id="363" name="Google Shape;363;p56"/>
          <p:cNvPicPr preferRelativeResize="0"/>
          <p:nvPr/>
        </p:nvPicPr>
        <p:blipFill rotWithShape="1">
          <a:blip r:embed="rId3">
            <a:alphaModFix/>
          </a:blip>
          <a:srcRect b="0" l="0" r="0" t="0"/>
          <a:stretch/>
        </p:blipFill>
        <p:spPr>
          <a:xfrm>
            <a:off x="8585743" y="4535491"/>
            <a:ext cx="527315" cy="548640"/>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1_Title + 3 columns 3">
    <p:bg>
      <p:bgPr>
        <a:blipFill>
          <a:blip r:embed="rId2">
            <a:alphaModFix/>
          </a:blip>
          <a:stretch>
            <a:fillRect/>
          </a:stretch>
        </a:blipFill>
      </p:bgPr>
    </p:bg>
    <p:spTree>
      <p:nvGrpSpPr>
        <p:cNvPr id="364" name="Shape 364"/>
        <p:cNvGrpSpPr/>
        <p:nvPr/>
      </p:nvGrpSpPr>
      <p:grpSpPr>
        <a:xfrm>
          <a:off x="0" y="0"/>
          <a:ext cx="0" cy="0"/>
          <a:chOff x="0" y="0"/>
          <a:chExt cx="0" cy="0"/>
        </a:xfrm>
      </p:grpSpPr>
      <p:grpSp>
        <p:nvGrpSpPr>
          <p:cNvPr id="365" name="Google Shape;365;p57"/>
          <p:cNvGrpSpPr/>
          <p:nvPr/>
        </p:nvGrpSpPr>
        <p:grpSpPr>
          <a:xfrm rot="5400000">
            <a:off x="3608499" y="-392001"/>
            <a:ext cx="1927002" cy="9144000"/>
            <a:chOff x="7217006" y="0"/>
            <a:chExt cx="1927002" cy="5143500"/>
          </a:xfrm>
        </p:grpSpPr>
        <p:sp>
          <p:nvSpPr>
            <p:cNvPr id="366" name="Google Shape;366;p57"/>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100000">
                  <a:srgbClr val="FFFFFF">
                    <a:alpha val="24705"/>
                  </a:srgbClr>
                </a:gs>
              </a:gsLst>
              <a:lin ang="5400012" scaled="0"/>
            </a:gradFill>
            <a:ln>
              <a:noFill/>
            </a:ln>
            <a:effectLst>
              <a:outerShdw blurRad="214313" rotWithShape="0" algn="bl">
                <a:schemeClr val="dk1">
                  <a:alpha val="24705"/>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67" name="Google Shape;367;p57"/>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lt1"/>
                </a:gs>
                <a:gs pos="100000">
                  <a:srgbClr val="FFFFFF">
                    <a:alpha val="24705"/>
                  </a:srgbClr>
                </a:gs>
              </a:gsLst>
              <a:lin ang="5400012" scaled="0"/>
            </a:gradFill>
            <a:ln>
              <a:noFill/>
            </a:ln>
            <a:effectLst>
              <a:outerShdw blurRad="214313" rotWithShape="0" algn="bl">
                <a:schemeClr val="dk1">
                  <a:alpha val="34901"/>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68" name="Google Shape;368;p57"/>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rgbClr val="FFFFFF">
                    <a:alpha val="24705"/>
                  </a:srgbClr>
                </a:gs>
                <a:gs pos="100000">
                  <a:srgbClr val="FFFFFF">
                    <a:alpha val="24705"/>
                  </a:srgbClr>
                </a:gs>
              </a:gsLst>
              <a:lin ang="5400012" scaled="0"/>
            </a:gradFill>
            <a:ln>
              <a:noFill/>
            </a:ln>
            <a:effectLst>
              <a:outerShdw blurRad="214313" rotWithShape="0" algn="bl">
                <a:schemeClr val="dk1">
                  <a:alpha val="29803"/>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id="369" name="Google Shape;369;p57"/>
          <p:cNvPicPr preferRelativeResize="0"/>
          <p:nvPr/>
        </p:nvPicPr>
        <p:blipFill rotWithShape="1">
          <a:blip r:embed="rId3">
            <a:alphaModFix/>
          </a:blip>
          <a:srcRect b="0" l="0" r="0" t="0"/>
          <a:stretch/>
        </p:blipFill>
        <p:spPr>
          <a:xfrm>
            <a:off x="8585743" y="4535491"/>
            <a:ext cx="527315" cy="548640"/>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olor">
  <p:cSld name="1_Blank color 2">
    <p:bg>
      <p:bgPr>
        <a:solidFill>
          <a:srgbClr val="FFFFFF"/>
        </a:solidFill>
      </p:bgPr>
    </p:bg>
    <p:spTree>
      <p:nvGrpSpPr>
        <p:cNvPr id="370" name="Shape 370"/>
        <p:cNvGrpSpPr/>
        <p:nvPr/>
      </p:nvGrpSpPr>
      <p:grpSpPr>
        <a:xfrm>
          <a:off x="0" y="0"/>
          <a:ext cx="0" cy="0"/>
          <a:chOff x="0" y="0"/>
          <a:chExt cx="0" cy="0"/>
        </a:xfrm>
      </p:grpSpPr>
      <p:sp>
        <p:nvSpPr>
          <p:cNvPr id="371" name="Google Shape;371;p58"/>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72" name="Google Shape;372;p58"/>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73" name="Google Shape;373;p58"/>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74" name="Google Shape;374;p58"/>
          <p:cNvSpPr/>
          <p:nvPr/>
        </p:nvSpPr>
        <p:spPr>
          <a:xfrm rot="10800000">
            <a:off x="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75" name="Google Shape;375;p58"/>
          <p:cNvSpPr/>
          <p:nvPr/>
        </p:nvSpPr>
        <p:spPr>
          <a:xfrm rot="10800000">
            <a:off x="7"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76" name="Google Shape;376;p58"/>
          <p:cNvSpPr/>
          <p:nvPr/>
        </p:nvSpPr>
        <p:spPr>
          <a:xfrm rot="10800000">
            <a:off x="9"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377" name="Google Shape;377;p58"/>
          <p:cNvPicPr preferRelativeResize="0"/>
          <p:nvPr/>
        </p:nvPicPr>
        <p:blipFill rotWithShape="1">
          <a:blip r:embed="rId2">
            <a:alphaModFix/>
          </a:blip>
          <a:srcRect b="0" l="0" r="0" t="0"/>
          <a:stretch/>
        </p:blipFill>
        <p:spPr>
          <a:xfrm>
            <a:off x="8585743" y="4535491"/>
            <a:ext cx="527315" cy="548640"/>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olor">
  <p:cSld name="1_Blank color 3">
    <p:bg>
      <p:bgPr>
        <a:gradFill>
          <a:gsLst>
            <a:gs pos="0">
              <a:schemeClr val="accent1"/>
            </a:gs>
            <a:gs pos="97000">
              <a:schemeClr val="accent3"/>
            </a:gs>
            <a:gs pos="100000">
              <a:schemeClr val="accent3"/>
            </a:gs>
          </a:gsLst>
          <a:lin ang="5400700" scaled="0"/>
        </a:gradFill>
      </p:bgPr>
    </p:bg>
    <p:spTree>
      <p:nvGrpSpPr>
        <p:cNvPr id="378" name="Shape 378"/>
        <p:cNvGrpSpPr/>
        <p:nvPr/>
      </p:nvGrpSpPr>
      <p:grpSpPr>
        <a:xfrm>
          <a:off x="0" y="0"/>
          <a:ext cx="0" cy="0"/>
          <a:chOff x="0" y="0"/>
          <a:chExt cx="0" cy="0"/>
        </a:xfrm>
      </p:grpSpPr>
      <p:sp>
        <p:nvSpPr>
          <p:cNvPr id="379" name="Google Shape;379;p59"/>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80" name="Google Shape;380;p59"/>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81" name="Google Shape;381;p59"/>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82" name="Google Shape;382;p59"/>
          <p:cNvSpPr/>
          <p:nvPr/>
        </p:nvSpPr>
        <p:spPr>
          <a:xfrm rot="10800000">
            <a:off x="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83" name="Google Shape;383;p59"/>
          <p:cNvSpPr/>
          <p:nvPr/>
        </p:nvSpPr>
        <p:spPr>
          <a:xfrm rot="10800000">
            <a:off x="7"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84" name="Google Shape;384;p59"/>
          <p:cNvSpPr/>
          <p:nvPr/>
        </p:nvSpPr>
        <p:spPr>
          <a:xfrm rot="10800000">
            <a:off x="9"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385" name="Google Shape;385;p59"/>
          <p:cNvPicPr preferRelativeResize="0"/>
          <p:nvPr/>
        </p:nvPicPr>
        <p:blipFill rotWithShape="1">
          <a:blip r:embed="rId2">
            <a:alphaModFix/>
          </a:blip>
          <a:srcRect b="0" l="0" r="0" t="0"/>
          <a:stretch/>
        </p:blipFill>
        <p:spPr>
          <a:xfrm>
            <a:off x="8592031" y="4535491"/>
            <a:ext cx="527315" cy="548640"/>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olor">
  <p:cSld name="1_Blank color 4">
    <p:bg>
      <p:bgPr>
        <a:gradFill>
          <a:gsLst>
            <a:gs pos="0">
              <a:schemeClr val="accent2"/>
            </a:gs>
            <a:gs pos="100000">
              <a:schemeClr val="accent4"/>
            </a:gs>
          </a:gsLst>
          <a:lin ang="5400700" scaled="0"/>
        </a:gradFill>
      </p:bgPr>
    </p:bg>
    <p:spTree>
      <p:nvGrpSpPr>
        <p:cNvPr id="386" name="Shape 386"/>
        <p:cNvGrpSpPr/>
        <p:nvPr/>
      </p:nvGrpSpPr>
      <p:grpSpPr>
        <a:xfrm>
          <a:off x="0" y="0"/>
          <a:ext cx="0" cy="0"/>
          <a:chOff x="0" y="0"/>
          <a:chExt cx="0" cy="0"/>
        </a:xfrm>
      </p:grpSpPr>
      <p:sp>
        <p:nvSpPr>
          <p:cNvPr id="387" name="Google Shape;387;p60"/>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88" name="Google Shape;388;p60"/>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89" name="Google Shape;389;p60"/>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90" name="Google Shape;390;p60"/>
          <p:cNvSpPr/>
          <p:nvPr/>
        </p:nvSpPr>
        <p:spPr>
          <a:xfrm rot="10800000">
            <a:off x="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91" name="Google Shape;391;p60"/>
          <p:cNvSpPr/>
          <p:nvPr/>
        </p:nvSpPr>
        <p:spPr>
          <a:xfrm rot="10800000">
            <a:off x="7"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92" name="Google Shape;392;p60"/>
          <p:cNvSpPr/>
          <p:nvPr/>
        </p:nvSpPr>
        <p:spPr>
          <a:xfrm rot="10800000">
            <a:off x="9"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393" name="Google Shape;393;p60"/>
          <p:cNvPicPr preferRelativeResize="0"/>
          <p:nvPr/>
        </p:nvPicPr>
        <p:blipFill rotWithShape="1">
          <a:blip r:embed="rId2">
            <a:alphaModFix/>
          </a:blip>
          <a:srcRect b="0" l="0" r="0" t="0"/>
          <a:stretch/>
        </p:blipFill>
        <p:spPr>
          <a:xfrm>
            <a:off x="8592031" y="4535491"/>
            <a:ext cx="527315" cy="54864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2">
    <p:bg>
      <p:bgPr>
        <a:solidFill>
          <a:schemeClr val="lt1"/>
        </a:solidFill>
      </p:bgPr>
    </p:bg>
    <p:spTree>
      <p:nvGrpSpPr>
        <p:cNvPr id="45" name="Shape 45"/>
        <p:cNvGrpSpPr/>
        <p:nvPr/>
      </p:nvGrpSpPr>
      <p:grpSpPr>
        <a:xfrm>
          <a:off x="0" y="0"/>
          <a:ext cx="0" cy="0"/>
          <a:chOff x="0" y="0"/>
          <a:chExt cx="0" cy="0"/>
        </a:xfrm>
      </p:grpSpPr>
      <p:sp>
        <p:nvSpPr>
          <p:cNvPr id="46" name="Google Shape;46;p7"/>
          <p:cNvSpPr txBox="1"/>
          <p:nvPr>
            <p:ph idx="12" type="sldNum"/>
          </p:nvPr>
        </p:nvSpPr>
        <p:spPr>
          <a:xfrm>
            <a:off x="8480584" y="4749851"/>
            <a:ext cx="548700" cy="3936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9pPr>
          </a:lstStyle>
          <a:p>
            <a:pPr indent="0" lvl="0" marL="0" rtl="0" algn="r">
              <a:spcBef>
                <a:spcPts val="0"/>
              </a:spcBef>
              <a:spcAft>
                <a:spcPts val="0"/>
              </a:spcAft>
              <a:buNone/>
            </a:pPr>
            <a:fld id="{00000000-1234-1234-1234-123412341234}" type="slidenum">
              <a:rPr lang="en-US"/>
              <a:t>‹#›</a:t>
            </a:fld>
            <a:endParaRPr/>
          </a:p>
        </p:txBody>
      </p:sp>
      <p:sp>
        <p:nvSpPr>
          <p:cNvPr id="47" name="Google Shape;47;p7"/>
          <p:cNvSpPr/>
          <p:nvPr/>
        </p:nvSpPr>
        <p:spPr>
          <a:xfrm>
            <a:off x="7216998"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48" name="Google Shape;48;p7"/>
          <p:cNvGrpSpPr/>
          <p:nvPr/>
        </p:nvGrpSpPr>
        <p:grpSpPr>
          <a:xfrm>
            <a:off x="7216989" y="0"/>
            <a:ext cx="1927011" cy="5143500"/>
            <a:chOff x="7216989" y="0"/>
            <a:chExt cx="1927011" cy="5143500"/>
          </a:xfrm>
        </p:grpSpPr>
        <p:sp>
          <p:nvSpPr>
            <p:cNvPr id="49" name="Google Shape;49;p7"/>
            <p:cNvSpPr/>
            <p:nvPr/>
          </p:nvSpPr>
          <p:spPr>
            <a:xfrm>
              <a:off x="7216989"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0" name="Google Shape;50;p7"/>
            <p:cNvSpPr/>
            <p:nvPr/>
          </p:nvSpPr>
          <p:spPr>
            <a:xfrm>
              <a:off x="7366588"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1000">
                  <a:schemeClr val="accent3"/>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1" name="Google Shape;51;p7"/>
            <p:cNvSpPr/>
            <p:nvPr/>
          </p:nvSpPr>
          <p:spPr>
            <a:xfrm>
              <a:off x="7765448"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id="52" name="Google Shape;52;p7"/>
          <p:cNvPicPr preferRelativeResize="0"/>
          <p:nvPr/>
        </p:nvPicPr>
        <p:blipFill rotWithShape="1">
          <a:blip r:embed="rId2">
            <a:alphaModFix/>
          </a:blip>
          <a:srcRect b="0" l="0" r="0" t="0"/>
          <a:stretch/>
        </p:blipFill>
        <p:spPr>
          <a:xfrm>
            <a:off x="8592031" y="4535491"/>
            <a:ext cx="527315" cy="548640"/>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olor">
  <p:cSld name="1_Blank color 5">
    <p:bg>
      <p:bgPr>
        <a:gradFill>
          <a:gsLst>
            <a:gs pos="0">
              <a:schemeClr val="accent4"/>
            </a:gs>
            <a:gs pos="95000">
              <a:schemeClr val="accent6"/>
            </a:gs>
            <a:gs pos="100000">
              <a:schemeClr val="accent6"/>
            </a:gs>
          </a:gsLst>
          <a:lin ang="5400700" scaled="0"/>
        </a:gradFill>
      </p:bgPr>
    </p:bg>
    <p:spTree>
      <p:nvGrpSpPr>
        <p:cNvPr id="394" name="Shape 394"/>
        <p:cNvGrpSpPr/>
        <p:nvPr/>
      </p:nvGrpSpPr>
      <p:grpSpPr>
        <a:xfrm>
          <a:off x="0" y="0"/>
          <a:ext cx="0" cy="0"/>
          <a:chOff x="0" y="0"/>
          <a:chExt cx="0" cy="0"/>
        </a:xfrm>
      </p:grpSpPr>
      <p:sp>
        <p:nvSpPr>
          <p:cNvPr id="395" name="Google Shape;395;p61"/>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96" name="Google Shape;396;p61"/>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97" name="Google Shape;397;p61"/>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98" name="Google Shape;398;p61"/>
          <p:cNvSpPr/>
          <p:nvPr/>
        </p:nvSpPr>
        <p:spPr>
          <a:xfrm rot="10800000">
            <a:off x="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99" name="Google Shape;399;p61"/>
          <p:cNvSpPr/>
          <p:nvPr/>
        </p:nvSpPr>
        <p:spPr>
          <a:xfrm rot="10800000">
            <a:off x="7"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00" name="Google Shape;400;p61"/>
          <p:cNvSpPr/>
          <p:nvPr/>
        </p:nvSpPr>
        <p:spPr>
          <a:xfrm rot="10800000">
            <a:off x="9"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401" name="Google Shape;401;p61"/>
          <p:cNvPicPr preferRelativeResize="0"/>
          <p:nvPr/>
        </p:nvPicPr>
        <p:blipFill rotWithShape="1">
          <a:blip r:embed="rId2">
            <a:alphaModFix/>
          </a:blip>
          <a:srcRect b="0" l="0" r="0" t="0"/>
          <a:stretch/>
        </p:blipFill>
        <p:spPr>
          <a:xfrm>
            <a:off x="8592031" y="4535491"/>
            <a:ext cx="527315" cy="548640"/>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olor">
  <p:cSld name="1_Blank color 6">
    <p:bg>
      <p:bgPr>
        <a:gradFill>
          <a:gsLst>
            <a:gs pos="0">
              <a:schemeClr val="accent6"/>
            </a:gs>
            <a:gs pos="94000">
              <a:schemeClr val="accent5"/>
            </a:gs>
            <a:gs pos="100000">
              <a:schemeClr val="accent5"/>
            </a:gs>
          </a:gsLst>
          <a:lin ang="5400700" scaled="0"/>
        </a:gradFill>
      </p:bgPr>
    </p:bg>
    <p:spTree>
      <p:nvGrpSpPr>
        <p:cNvPr id="402" name="Shape 402"/>
        <p:cNvGrpSpPr/>
        <p:nvPr/>
      </p:nvGrpSpPr>
      <p:grpSpPr>
        <a:xfrm>
          <a:off x="0" y="0"/>
          <a:ext cx="0" cy="0"/>
          <a:chOff x="0" y="0"/>
          <a:chExt cx="0" cy="0"/>
        </a:xfrm>
      </p:grpSpPr>
      <p:sp>
        <p:nvSpPr>
          <p:cNvPr id="403" name="Google Shape;403;p62"/>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04" name="Google Shape;404;p62"/>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05" name="Google Shape;405;p62"/>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06" name="Google Shape;406;p62"/>
          <p:cNvSpPr/>
          <p:nvPr/>
        </p:nvSpPr>
        <p:spPr>
          <a:xfrm rot="10800000">
            <a:off x="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07" name="Google Shape;407;p62"/>
          <p:cNvSpPr/>
          <p:nvPr/>
        </p:nvSpPr>
        <p:spPr>
          <a:xfrm rot="10800000">
            <a:off x="7"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08" name="Google Shape;408;p62"/>
          <p:cNvSpPr/>
          <p:nvPr/>
        </p:nvSpPr>
        <p:spPr>
          <a:xfrm rot="10800000">
            <a:off x="9"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409" name="Google Shape;409;p62"/>
          <p:cNvPicPr preferRelativeResize="0"/>
          <p:nvPr/>
        </p:nvPicPr>
        <p:blipFill rotWithShape="1">
          <a:blip r:embed="rId2">
            <a:alphaModFix/>
          </a:blip>
          <a:srcRect b="0" l="0" r="0" t="0"/>
          <a:stretch/>
        </p:blipFill>
        <p:spPr>
          <a:xfrm>
            <a:off x="8592031" y="4535491"/>
            <a:ext cx="527315" cy="548640"/>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olor">
  <p:cSld name="1_Blank color 7">
    <p:bg>
      <p:bgPr>
        <a:gradFill>
          <a:gsLst>
            <a:gs pos="0">
              <a:schemeClr val="accent4"/>
            </a:gs>
            <a:gs pos="100000">
              <a:schemeClr val="accent4"/>
            </a:gs>
          </a:gsLst>
          <a:lin ang="5400700" scaled="0"/>
        </a:gradFill>
      </p:bgPr>
    </p:bg>
    <p:spTree>
      <p:nvGrpSpPr>
        <p:cNvPr id="410" name="Shape 410"/>
        <p:cNvGrpSpPr/>
        <p:nvPr/>
      </p:nvGrpSpPr>
      <p:grpSpPr>
        <a:xfrm>
          <a:off x="0" y="0"/>
          <a:ext cx="0" cy="0"/>
          <a:chOff x="0" y="0"/>
          <a:chExt cx="0" cy="0"/>
        </a:xfrm>
      </p:grpSpPr>
      <p:sp>
        <p:nvSpPr>
          <p:cNvPr id="411" name="Google Shape;411;p63"/>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12" name="Google Shape;412;p63"/>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13" name="Google Shape;413;p63"/>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14" name="Google Shape;414;p63"/>
          <p:cNvSpPr/>
          <p:nvPr/>
        </p:nvSpPr>
        <p:spPr>
          <a:xfrm rot="10800000">
            <a:off x="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15" name="Google Shape;415;p63"/>
          <p:cNvSpPr/>
          <p:nvPr/>
        </p:nvSpPr>
        <p:spPr>
          <a:xfrm rot="10800000">
            <a:off x="7"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16" name="Google Shape;416;p63"/>
          <p:cNvSpPr/>
          <p:nvPr/>
        </p:nvSpPr>
        <p:spPr>
          <a:xfrm rot="10800000">
            <a:off x="9"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417" name="Google Shape;417;p63"/>
          <p:cNvPicPr preferRelativeResize="0"/>
          <p:nvPr/>
        </p:nvPicPr>
        <p:blipFill rotWithShape="1">
          <a:blip r:embed="rId2">
            <a:alphaModFix/>
          </a:blip>
          <a:srcRect b="0" l="0" r="0" t="0"/>
          <a:stretch/>
        </p:blipFill>
        <p:spPr>
          <a:xfrm>
            <a:off x="8592031" y="4535491"/>
            <a:ext cx="527315" cy="548640"/>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olor">
  <p:cSld name="1_Blank color 8">
    <p:bg>
      <p:bgPr>
        <a:gradFill>
          <a:gsLst>
            <a:gs pos="0">
              <a:schemeClr val="accent5"/>
            </a:gs>
            <a:gs pos="100000">
              <a:schemeClr val="accent5"/>
            </a:gs>
          </a:gsLst>
          <a:lin ang="5400700" scaled="0"/>
        </a:gradFill>
      </p:bgPr>
    </p:bg>
    <p:spTree>
      <p:nvGrpSpPr>
        <p:cNvPr id="418" name="Shape 418"/>
        <p:cNvGrpSpPr/>
        <p:nvPr/>
      </p:nvGrpSpPr>
      <p:grpSpPr>
        <a:xfrm>
          <a:off x="0" y="0"/>
          <a:ext cx="0" cy="0"/>
          <a:chOff x="0" y="0"/>
          <a:chExt cx="0" cy="0"/>
        </a:xfrm>
      </p:grpSpPr>
      <p:sp>
        <p:nvSpPr>
          <p:cNvPr id="419" name="Google Shape;419;p64"/>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20" name="Google Shape;420;p64"/>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21" name="Google Shape;421;p64"/>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22" name="Google Shape;422;p64"/>
          <p:cNvSpPr/>
          <p:nvPr/>
        </p:nvSpPr>
        <p:spPr>
          <a:xfrm rot="10800000">
            <a:off x="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23" name="Google Shape;423;p64"/>
          <p:cNvSpPr/>
          <p:nvPr/>
        </p:nvSpPr>
        <p:spPr>
          <a:xfrm rot="10800000">
            <a:off x="7"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24" name="Google Shape;424;p64"/>
          <p:cNvSpPr/>
          <p:nvPr/>
        </p:nvSpPr>
        <p:spPr>
          <a:xfrm rot="10800000">
            <a:off x="9"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425" name="Google Shape;425;p64"/>
          <p:cNvPicPr preferRelativeResize="0"/>
          <p:nvPr/>
        </p:nvPicPr>
        <p:blipFill rotWithShape="1">
          <a:blip r:embed="rId2">
            <a:alphaModFix/>
          </a:blip>
          <a:srcRect b="0" l="0" r="0" t="0"/>
          <a:stretch/>
        </p:blipFill>
        <p:spPr>
          <a:xfrm>
            <a:off x="8592031" y="4535491"/>
            <a:ext cx="527315" cy="548640"/>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olor">
  <p:cSld name="1_Blank color 9">
    <p:bg>
      <p:bgPr>
        <a:gradFill>
          <a:gsLst>
            <a:gs pos="0">
              <a:schemeClr val="accent6"/>
            </a:gs>
            <a:gs pos="100000">
              <a:schemeClr val="accent6"/>
            </a:gs>
          </a:gsLst>
          <a:lin ang="5400700" scaled="0"/>
        </a:gradFill>
      </p:bgPr>
    </p:bg>
    <p:spTree>
      <p:nvGrpSpPr>
        <p:cNvPr id="426" name="Shape 426"/>
        <p:cNvGrpSpPr/>
        <p:nvPr/>
      </p:nvGrpSpPr>
      <p:grpSpPr>
        <a:xfrm>
          <a:off x="0" y="0"/>
          <a:ext cx="0" cy="0"/>
          <a:chOff x="0" y="0"/>
          <a:chExt cx="0" cy="0"/>
        </a:xfrm>
      </p:grpSpPr>
      <p:sp>
        <p:nvSpPr>
          <p:cNvPr id="427" name="Google Shape;427;p65"/>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28" name="Google Shape;428;p65"/>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29" name="Google Shape;429;p65"/>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30" name="Google Shape;430;p65"/>
          <p:cNvSpPr/>
          <p:nvPr/>
        </p:nvSpPr>
        <p:spPr>
          <a:xfrm rot="10800000">
            <a:off x="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31" name="Google Shape;431;p65"/>
          <p:cNvSpPr/>
          <p:nvPr/>
        </p:nvSpPr>
        <p:spPr>
          <a:xfrm rot="10800000">
            <a:off x="7"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32" name="Google Shape;432;p65"/>
          <p:cNvSpPr/>
          <p:nvPr/>
        </p:nvSpPr>
        <p:spPr>
          <a:xfrm rot="10800000">
            <a:off x="9"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433" name="Google Shape;433;p65"/>
          <p:cNvPicPr preferRelativeResize="0"/>
          <p:nvPr/>
        </p:nvPicPr>
        <p:blipFill rotWithShape="1">
          <a:blip r:embed="rId2">
            <a:alphaModFix/>
          </a:blip>
          <a:srcRect b="0" l="0" r="0" t="0"/>
          <a:stretch/>
        </p:blipFill>
        <p:spPr>
          <a:xfrm>
            <a:off x="8592031" y="4535491"/>
            <a:ext cx="527315" cy="548640"/>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olor">
  <p:cSld name="1_Blank color 10">
    <p:bg>
      <p:bgPr>
        <a:gradFill>
          <a:gsLst>
            <a:gs pos="0">
              <a:schemeClr val="accent1"/>
            </a:gs>
            <a:gs pos="100000">
              <a:schemeClr val="accent1"/>
            </a:gs>
          </a:gsLst>
          <a:lin ang="5400700" scaled="0"/>
        </a:gradFill>
      </p:bgPr>
    </p:bg>
    <p:spTree>
      <p:nvGrpSpPr>
        <p:cNvPr id="434" name="Shape 434"/>
        <p:cNvGrpSpPr/>
        <p:nvPr/>
      </p:nvGrpSpPr>
      <p:grpSpPr>
        <a:xfrm>
          <a:off x="0" y="0"/>
          <a:ext cx="0" cy="0"/>
          <a:chOff x="0" y="0"/>
          <a:chExt cx="0" cy="0"/>
        </a:xfrm>
      </p:grpSpPr>
      <p:sp>
        <p:nvSpPr>
          <p:cNvPr id="435" name="Google Shape;435;p66"/>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36" name="Google Shape;436;p66"/>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37" name="Google Shape;437;p66"/>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38" name="Google Shape;438;p66"/>
          <p:cNvSpPr/>
          <p:nvPr/>
        </p:nvSpPr>
        <p:spPr>
          <a:xfrm rot="10800000">
            <a:off x="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39" name="Google Shape;439;p66"/>
          <p:cNvSpPr/>
          <p:nvPr/>
        </p:nvSpPr>
        <p:spPr>
          <a:xfrm rot="10800000">
            <a:off x="7"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40" name="Google Shape;440;p66"/>
          <p:cNvSpPr/>
          <p:nvPr/>
        </p:nvSpPr>
        <p:spPr>
          <a:xfrm rot="10800000">
            <a:off x="9"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441" name="Google Shape;441;p66"/>
          <p:cNvPicPr preferRelativeResize="0"/>
          <p:nvPr/>
        </p:nvPicPr>
        <p:blipFill rotWithShape="1">
          <a:blip r:embed="rId2">
            <a:alphaModFix/>
          </a:blip>
          <a:srcRect b="0" l="0" r="0" t="0"/>
          <a:stretch/>
        </p:blipFill>
        <p:spPr>
          <a:xfrm>
            <a:off x="8592031" y="4535491"/>
            <a:ext cx="527315" cy="548640"/>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olor">
  <p:cSld name="1_Blank color 11">
    <p:bg>
      <p:bgPr>
        <a:gradFill>
          <a:gsLst>
            <a:gs pos="0">
              <a:srgbClr val="BFBFBF"/>
            </a:gs>
            <a:gs pos="100000">
              <a:srgbClr val="BFBFBF"/>
            </a:gs>
          </a:gsLst>
          <a:lin ang="5400700" scaled="0"/>
        </a:gradFill>
      </p:bgPr>
    </p:bg>
    <p:spTree>
      <p:nvGrpSpPr>
        <p:cNvPr id="442" name="Shape 442"/>
        <p:cNvGrpSpPr/>
        <p:nvPr/>
      </p:nvGrpSpPr>
      <p:grpSpPr>
        <a:xfrm>
          <a:off x="0" y="0"/>
          <a:ext cx="0" cy="0"/>
          <a:chOff x="0" y="0"/>
          <a:chExt cx="0" cy="0"/>
        </a:xfrm>
      </p:grpSpPr>
      <p:sp>
        <p:nvSpPr>
          <p:cNvPr id="443" name="Google Shape;443;p67"/>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44" name="Google Shape;444;p67"/>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45" name="Google Shape;445;p67"/>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46" name="Google Shape;446;p67"/>
          <p:cNvSpPr/>
          <p:nvPr/>
        </p:nvSpPr>
        <p:spPr>
          <a:xfrm rot="10800000">
            <a:off x="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47" name="Google Shape;447;p67"/>
          <p:cNvSpPr/>
          <p:nvPr/>
        </p:nvSpPr>
        <p:spPr>
          <a:xfrm rot="10800000">
            <a:off x="7"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48" name="Google Shape;448;p67"/>
          <p:cNvSpPr/>
          <p:nvPr/>
        </p:nvSpPr>
        <p:spPr>
          <a:xfrm rot="10800000">
            <a:off x="9"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449" name="Google Shape;449;p67"/>
          <p:cNvPicPr preferRelativeResize="0"/>
          <p:nvPr/>
        </p:nvPicPr>
        <p:blipFill rotWithShape="1">
          <a:blip r:embed="rId2">
            <a:alphaModFix/>
          </a:blip>
          <a:srcRect b="0" l="0" r="0" t="0"/>
          <a:stretch/>
        </p:blipFill>
        <p:spPr>
          <a:xfrm>
            <a:off x="8592031" y="4535491"/>
            <a:ext cx="527315" cy="548640"/>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bg>
      <p:bgPr>
        <a:gradFill>
          <a:gsLst>
            <a:gs pos="0">
              <a:schemeClr val="lt1"/>
            </a:gs>
            <a:gs pos="76000">
              <a:srgbClr val="00B0F0"/>
            </a:gs>
            <a:gs pos="100000">
              <a:srgbClr val="00B0F0"/>
            </a:gs>
          </a:gsLst>
          <a:lin ang="0" scaled="0"/>
        </a:gradFill>
      </p:bgPr>
    </p:bg>
    <p:spTree>
      <p:nvGrpSpPr>
        <p:cNvPr id="454" name="Shape 454"/>
        <p:cNvGrpSpPr/>
        <p:nvPr/>
      </p:nvGrpSpPr>
      <p:grpSpPr>
        <a:xfrm>
          <a:off x="0" y="0"/>
          <a:ext cx="0" cy="0"/>
          <a:chOff x="0" y="0"/>
          <a:chExt cx="0" cy="0"/>
        </a:xfrm>
      </p:grpSpPr>
      <p:sp>
        <p:nvSpPr>
          <p:cNvPr id="455" name="Google Shape;455;p69"/>
          <p:cNvSpPr/>
          <p:nvPr/>
        </p:nvSpPr>
        <p:spPr>
          <a:xfrm>
            <a:off x="4745725" y="0"/>
            <a:ext cx="4406366" cy="5143500"/>
          </a:xfrm>
          <a:custGeom>
            <a:rect b="b" l="l" r="r" t="t"/>
            <a:pathLst>
              <a:path extrusionOk="0" h="6858000" w="6228079">
                <a:moveTo>
                  <a:pt x="0" y="0"/>
                </a:moveTo>
                <a:cubicBezTo>
                  <a:pt x="1192022" y="1180275"/>
                  <a:pt x="1930400" y="2817749"/>
                  <a:pt x="1930400" y="4627690"/>
                </a:cubicBezTo>
                <a:cubicBezTo>
                  <a:pt x="1931225" y="5388331"/>
                  <a:pt x="1798574" y="6143219"/>
                  <a:pt x="1538478" y="6858000"/>
                </a:cubicBezTo>
                <a:lnTo>
                  <a:pt x="6228080" y="6858000"/>
                </a:lnTo>
                <a:lnTo>
                  <a:pt x="6228080" y="0"/>
                </a:ln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56" name="Google Shape;456;p69"/>
          <p:cNvSpPr/>
          <p:nvPr/>
        </p:nvSpPr>
        <p:spPr>
          <a:xfrm>
            <a:off x="4907910" y="0"/>
            <a:ext cx="4243868" cy="5143500"/>
          </a:xfrm>
          <a:custGeom>
            <a:rect b="b" l="l" r="r" t="t"/>
            <a:pathLst>
              <a:path extrusionOk="0" h="6858000" w="5998400">
                <a:moveTo>
                  <a:pt x="2752407" y="0"/>
                </a:moveTo>
                <a:cubicBezTo>
                  <a:pt x="2856294" y="466997"/>
                  <a:pt x="2908554" y="943991"/>
                  <a:pt x="2908300" y="1422400"/>
                </a:cubicBezTo>
                <a:cubicBezTo>
                  <a:pt x="2908300" y="3686239"/>
                  <a:pt x="1753171" y="5680139"/>
                  <a:pt x="0" y="6847206"/>
                </a:cubicBezTo>
                <a:lnTo>
                  <a:pt x="0" y="6858000"/>
                </a:lnTo>
                <a:lnTo>
                  <a:pt x="5998401" y="6858000"/>
                </a:lnTo>
                <a:lnTo>
                  <a:pt x="5998401" y="0"/>
                </a:ln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57" name="Google Shape;457;p69"/>
          <p:cNvSpPr/>
          <p:nvPr/>
        </p:nvSpPr>
        <p:spPr>
          <a:xfrm>
            <a:off x="6451122" y="0"/>
            <a:ext cx="2697686" cy="3605879"/>
          </a:xfrm>
          <a:custGeom>
            <a:rect b="b" l="l" r="r" t="t"/>
            <a:pathLst>
              <a:path extrusionOk="0" h="4807839" w="3812984">
                <a:moveTo>
                  <a:pt x="3812984" y="4807839"/>
                </a:moveTo>
                <a:lnTo>
                  <a:pt x="3812984" y="0"/>
                </a:lnTo>
                <a:lnTo>
                  <a:pt x="0" y="0"/>
                </a:lnTo>
                <a:cubicBezTo>
                  <a:pt x="1961959" y="853313"/>
                  <a:pt x="3421634" y="2644648"/>
                  <a:pt x="3812984" y="4807839"/>
                </a:cubicBezTo>
                <a:close/>
              </a:path>
            </a:pathLst>
          </a:custGeom>
          <a:gradFill>
            <a:gsLst>
              <a:gs pos="0">
                <a:schemeClr val="accent4"/>
              </a:gs>
              <a:gs pos="100000">
                <a:schemeClr val="accent4"/>
              </a:gs>
            </a:gsLst>
            <a:lin ang="5400012" scaled="0"/>
          </a:gradFill>
          <a:ln>
            <a:noFill/>
          </a:ln>
          <a:effectLst>
            <a:outerShdw blurRad="50800" rotWithShape="0" algn="tr" dir="8100000" dist="38100">
              <a:srgbClr val="000000">
                <a:alpha val="2471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458" name="Google Shape;458;p69"/>
          <p:cNvPicPr preferRelativeResize="0"/>
          <p:nvPr/>
        </p:nvPicPr>
        <p:blipFill rotWithShape="1">
          <a:blip r:embed="rId2">
            <a:alphaModFix/>
          </a:blip>
          <a:srcRect b="0" l="0" r="0" t="0"/>
          <a:stretch/>
        </p:blipFill>
        <p:spPr>
          <a:xfrm>
            <a:off x="805083" y="1187955"/>
            <a:ext cx="4264162" cy="2767591"/>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459" name="Shape 459"/>
        <p:cNvGrpSpPr/>
        <p:nvPr/>
      </p:nvGrpSpPr>
      <p:grpSpPr>
        <a:xfrm>
          <a:off x="0" y="0"/>
          <a:ext cx="0" cy="0"/>
          <a:chOff x="0" y="0"/>
          <a:chExt cx="0" cy="0"/>
        </a:xfrm>
      </p:grpSpPr>
      <p:grpSp>
        <p:nvGrpSpPr>
          <p:cNvPr id="460" name="Google Shape;460;p70"/>
          <p:cNvGrpSpPr/>
          <p:nvPr/>
        </p:nvGrpSpPr>
        <p:grpSpPr>
          <a:xfrm rot="-5400000">
            <a:off x="3610285" y="-3608551"/>
            <a:ext cx="1927011" cy="9144114"/>
            <a:chOff x="7216989" y="0"/>
            <a:chExt cx="1927011" cy="5143500"/>
          </a:xfrm>
        </p:grpSpPr>
        <p:sp>
          <p:nvSpPr>
            <p:cNvPr id="461" name="Google Shape;461;p70"/>
            <p:cNvSpPr/>
            <p:nvPr/>
          </p:nvSpPr>
          <p:spPr>
            <a:xfrm>
              <a:off x="7216989"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62" name="Google Shape;462;p70"/>
            <p:cNvSpPr/>
            <p:nvPr/>
          </p:nvSpPr>
          <p:spPr>
            <a:xfrm>
              <a:off x="7366588"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1000">
                  <a:schemeClr val="accent3"/>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63" name="Google Shape;463;p70"/>
            <p:cNvSpPr/>
            <p:nvPr/>
          </p:nvSpPr>
          <p:spPr>
            <a:xfrm>
              <a:off x="7765448"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id="464" name="Google Shape;464;p70"/>
          <p:cNvPicPr preferRelativeResize="0"/>
          <p:nvPr/>
        </p:nvPicPr>
        <p:blipFill rotWithShape="1">
          <a:blip r:embed="rId2">
            <a:alphaModFix/>
          </a:blip>
          <a:srcRect b="0" l="0" r="0" t="0"/>
          <a:stretch/>
        </p:blipFill>
        <p:spPr>
          <a:xfrm>
            <a:off x="8585743" y="4535491"/>
            <a:ext cx="527316" cy="548639"/>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465" name="Shape 465"/>
        <p:cNvGrpSpPr/>
        <p:nvPr/>
      </p:nvGrpSpPr>
      <p:grpSpPr>
        <a:xfrm>
          <a:off x="0" y="0"/>
          <a:ext cx="0" cy="0"/>
          <a:chOff x="0" y="0"/>
          <a:chExt cx="0" cy="0"/>
        </a:xfrm>
      </p:grpSpPr>
      <p:sp>
        <p:nvSpPr>
          <p:cNvPr id="466" name="Google Shape;466;p71"/>
          <p:cNvSpPr txBox="1"/>
          <p:nvPr>
            <p:ph idx="1" type="body"/>
          </p:nvPr>
        </p:nvSpPr>
        <p:spPr>
          <a:xfrm>
            <a:off x="1777400" y="2161800"/>
            <a:ext cx="5589300" cy="819900"/>
          </a:xfrm>
          <a:prstGeom prst="rect">
            <a:avLst/>
          </a:prstGeom>
          <a:noFill/>
          <a:ln>
            <a:noFill/>
          </a:ln>
        </p:spPr>
        <p:txBody>
          <a:bodyPr anchorCtr="0" anchor="ctr" bIns="0" lIns="0" spcFirstLastPara="1" rIns="0" wrap="square" tIns="0">
            <a:noAutofit/>
          </a:bodyPr>
          <a:lstStyle>
            <a:lvl1pPr indent="-406400" lvl="0" marL="457200" algn="ctr">
              <a:lnSpc>
                <a:spcPct val="115000"/>
              </a:lnSpc>
              <a:spcBef>
                <a:spcPts val="0"/>
              </a:spcBef>
              <a:spcAft>
                <a:spcPts val="0"/>
              </a:spcAft>
              <a:buSzPts val="2800"/>
              <a:buFont typeface="Fira Sans Medium"/>
              <a:buChar char="●"/>
              <a:defRPr sz="2800">
                <a:latin typeface="Arial Black"/>
                <a:ea typeface="Arial Black"/>
                <a:cs typeface="Arial Black"/>
                <a:sym typeface="Arial Black"/>
              </a:defRPr>
            </a:lvl1pPr>
            <a:lvl2pPr indent="-406400" lvl="1" marL="914400" algn="ctr">
              <a:lnSpc>
                <a:spcPct val="115000"/>
              </a:lnSpc>
              <a:spcBef>
                <a:spcPts val="800"/>
              </a:spcBef>
              <a:spcAft>
                <a:spcPts val="0"/>
              </a:spcAft>
              <a:buSzPts val="2800"/>
              <a:buFont typeface="Fira Sans Medium"/>
              <a:buChar char="○"/>
              <a:defRPr sz="2800">
                <a:latin typeface="Fira Sans Medium"/>
                <a:ea typeface="Fira Sans Medium"/>
                <a:cs typeface="Fira Sans Medium"/>
                <a:sym typeface="Fira Sans Medium"/>
              </a:defRPr>
            </a:lvl2pPr>
            <a:lvl3pPr indent="-406400" lvl="2" marL="1371600" algn="ctr">
              <a:lnSpc>
                <a:spcPct val="115000"/>
              </a:lnSpc>
              <a:spcBef>
                <a:spcPts val="800"/>
              </a:spcBef>
              <a:spcAft>
                <a:spcPts val="0"/>
              </a:spcAft>
              <a:buSzPts val="2800"/>
              <a:buFont typeface="Fira Sans Medium"/>
              <a:buChar char="■"/>
              <a:defRPr sz="2800">
                <a:latin typeface="Fira Sans Medium"/>
                <a:ea typeface="Fira Sans Medium"/>
                <a:cs typeface="Fira Sans Medium"/>
                <a:sym typeface="Fira Sans Medium"/>
              </a:defRPr>
            </a:lvl3pPr>
            <a:lvl4pPr indent="-406400" lvl="3" marL="1828800" algn="ctr">
              <a:lnSpc>
                <a:spcPct val="115000"/>
              </a:lnSpc>
              <a:spcBef>
                <a:spcPts val="800"/>
              </a:spcBef>
              <a:spcAft>
                <a:spcPts val="0"/>
              </a:spcAft>
              <a:buSzPts val="2800"/>
              <a:buFont typeface="Fira Sans Medium"/>
              <a:buChar char="●"/>
              <a:defRPr sz="2800">
                <a:latin typeface="Fira Sans Medium"/>
                <a:ea typeface="Fira Sans Medium"/>
                <a:cs typeface="Fira Sans Medium"/>
                <a:sym typeface="Fira Sans Medium"/>
              </a:defRPr>
            </a:lvl4pPr>
            <a:lvl5pPr indent="-406400" lvl="4" marL="2286000" algn="ctr">
              <a:lnSpc>
                <a:spcPct val="115000"/>
              </a:lnSpc>
              <a:spcBef>
                <a:spcPts val="800"/>
              </a:spcBef>
              <a:spcAft>
                <a:spcPts val="0"/>
              </a:spcAft>
              <a:buSzPts val="2800"/>
              <a:buFont typeface="Fira Sans Medium"/>
              <a:buChar char="○"/>
              <a:defRPr sz="2800">
                <a:latin typeface="Fira Sans Medium"/>
                <a:ea typeface="Fira Sans Medium"/>
                <a:cs typeface="Fira Sans Medium"/>
                <a:sym typeface="Fira Sans Medium"/>
              </a:defRPr>
            </a:lvl5pPr>
            <a:lvl6pPr indent="-406400" lvl="5" marL="2743200" algn="ctr">
              <a:lnSpc>
                <a:spcPct val="115000"/>
              </a:lnSpc>
              <a:spcBef>
                <a:spcPts val="800"/>
              </a:spcBef>
              <a:spcAft>
                <a:spcPts val="0"/>
              </a:spcAft>
              <a:buSzPts val="2800"/>
              <a:buFont typeface="Fira Sans Medium"/>
              <a:buChar char="■"/>
              <a:defRPr sz="2800">
                <a:latin typeface="Fira Sans Medium"/>
                <a:ea typeface="Fira Sans Medium"/>
                <a:cs typeface="Fira Sans Medium"/>
                <a:sym typeface="Fira Sans Medium"/>
              </a:defRPr>
            </a:lvl6pPr>
            <a:lvl7pPr indent="-406400" lvl="6" marL="3200400" algn="ctr">
              <a:lnSpc>
                <a:spcPct val="115000"/>
              </a:lnSpc>
              <a:spcBef>
                <a:spcPts val="800"/>
              </a:spcBef>
              <a:spcAft>
                <a:spcPts val="0"/>
              </a:spcAft>
              <a:buSzPts val="2800"/>
              <a:buFont typeface="Fira Sans Medium"/>
              <a:buChar char="●"/>
              <a:defRPr sz="2800">
                <a:latin typeface="Fira Sans Medium"/>
                <a:ea typeface="Fira Sans Medium"/>
                <a:cs typeface="Fira Sans Medium"/>
                <a:sym typeface="Fira Sans Medium"/>
              </a:defRPr>
            </a:lvl7pPr>
            <a:lvl8pPr indent="-406400" lvl="7" marL="3657600" algn="ctr">
              <a:lnSpc>
                <a:spcPct val="115000"/>
              </a:lnSpc>
              <a:spcBef>
                <a:spcPts val="800"/>
              </a:spcBef>
              <a:spcAft>
                <a:spcPts val="0"/>
              </a:spcAft>
              <a:buSzPts val="2800"/>
              <a:buFont typeface="Fira Sans Medium"/>
              <a:buChar char="○"/>
              <a:defRPr sz="2800">
                <a:latin typeface="Fira Sans Medium"/>
                <a:ea typeface="Fira Sans Medium"/>
                <a:cs typeface="Fira Sans Medium"/>
                <a:sym typeface="Fira Sans Medium"/>
              </a:defRPr>
            </a:lvl8pPr>
            <a:lvl9pPr indent="-406400" lvl="8" marL="4114800" algn="ctr">
              <a:lnSpc>
                <a:spcPct val="115000"/>
              </a:lnSpc>
              <a:spcBef>
                <a:spcPts val="800"/>
              </a:spcBef>
              <a:spcAft>
                <a:spcPts val="800"/>
              </a:spcAft>
              <a:buSzPts val="2800"/>
              <a:buFont typeface="Fira Sans Medium"/>
              <a:buChar char="■"/>
              <a:defRPr sz="2800">
                <a:latin typeface="Fira Sans Medium"/>
                <a:ea typeface="Fira Sans Medium"/>
                <a:cs typeface="Fira Sans Medium"/>
                <a:sym typeface="Fira Sans Medium"/>
              </a:defRPr>
            </a:lvl9pPr>
          </a:lstStyle>
          <a:p/>
        </p:txBody>
      </p:sp>
      <p:sp>
        <p:nvSpPr>
          <p:cNvPr id="467" name="Google Shape;467;p71"/>
          <p:cNvSpPr txBox="1"/>
          <p:nvPr>
            <p:ph idx="12" type="sldNum"/>
          </p:nvPr>
        </p:nvSpPr>
        <p:spPr>
          <a:xfrm>
            <a:off x="8480584" y="4749851"/>
            <a:ext cx="548700" cy="3936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9pPr>
          </a:lstStyle>
          <a:p>
            <a:pPr indent="0" lvl="0" marL="0" rtl="0" algn="r">
              <a:spcBef>
                <a:spcPts val="0"/>
              </a:spcBef>
              <a:spcAft>
                <a:spcPts val="0"/>
              </a:spcAft>
              <a:buNone/>
            </a:pPr>
            <a:fld id="{00000000-1234-1234-1234-123412341234}" type="slidenum">
              <a:rPr lang="en-US"/>
              <a:t>‹#›</a:t>
            </a:fld>
            <a:endParaRPr/>
          </a:p>
        </p:txBody>
      </p:sp>
      <p:sp>
        <p:nvSpPr>
          <p:cNvPr id="468" name="Google Shape;468;p71"/>
          <p:cNvSpPr/>
          <p:nvPr/>
        </p:nvSpPr>
        <p:spPr>
          <a:xfrm>
            <a:off x="7710054" y="0"/>
            <a:ext cx="1432405"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69" name="Google Shape;469;p71"/>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70" name="Google Shape;470;p71"/>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4"/>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71" name="Google Shape;471;p71"/>
          <p:cNvSpPr/>
          <p:nvPr/>
        </p:nvSpPr>
        <p:spPr>
          <a:xfrm rot="10800000">
            <a:off x="-2457" y="0"/>
            <a:ext cx="1381018"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72" name="Google Shape;472;p71"/>
          <p:cNvSpPr/>
          <p:nvPr/>
        </p:nvSpPr>
        <p:spPr>
          <a:xfrm rot="10800000">
            <a:off x="7"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73" name="Google Shape;473;p71"/>
          <p:cNvSpPr/>
          <p:nvPr/>
        </p:nvSpPr>
        <p:spPr>
          <a:xfrm rot="10800000">
            <a:off x="10"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4"/>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474" name="Google Shape;474;p71"/>
          <p:cNvPicPr preferRelativeResize="0"/>
          <p:nvPr/>
        </p:nvPicPr>
        <p:blipFill rotWithShape="1">
          <a:blip r:embed="rId2">
            <a:alphaModFix/>
          </a:blip>
          <a:srcRect b="0" l="0" r="0" t="0"/>
          <a:stretch/>
        </p:blipFill>
        <p:spPr>
          <a:xfrm>
            <a:off x="8592031" y="4535491"/>
            <a:ext cx="527316" cy="54863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olor">
  <p:cSld name="1_Blank color">
    <p:bg>
      <p:bgPr>
        <a:gradFill>
          <a:gsLst>
            <a:gs pos="0">
              <a:schemeClr val="accent3"/>
            </a:gs>
            <a:gs pos="100000">
              <a:schemeClr val="accent2"/>
            </a:gs>
          </a:gsLst>
          <a:lin ang="5400700" scaled="0"/>
        </a:gradFill>
      </p:bgPr>
    </p:bg>
    <p:spTree>
      <p:nvGrpSpPr>
        <p:cNvPr id="53" name="Shape 53"/>
        <p:cNvGrpSpPr/>
        <p:nvPr/>
      </p:nvGrpSpPr>
      <p:grpSpPr>
        <a:xfrm>
          <a:off x="0" y="0"/>
          <a:ext cx="0" cy="0"/>
          <a:chOff x="0" y="0"/>
          <a:chExt cx="0" cy="0"/>
        </a:xfrm>
      </p:grpSpPr>
      <p:sp>
        <p:nvSpPr>
          <p:cNvPr id="54" name="Google Shape;54;p8"/>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5" name="Google Shape;55;p8"/>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6" name="Google Shape;56;p8"/>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7" name="Google Shape;57;p8"/>
          <p:cNvSpPr/>
          <p:nvPr/>
        </p:nvSpPr>
        <p:spPr>
          <a:xfrm rot="10800000">
            <a:off x="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8" name="Google Shape;58;p8"/>
          <p:cNvSpPr/>
          <p:nvPr/>
        </p:nvSpPr>
        <p:spPr>
          <a:xfrm rot="10800000">
            <a:off x="7"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9" name="Google Shape;59;p8"/>
          <p:cNvSpPr/>
          <p:nvPr/>
        </p:nvSpPr>
        <p:spPr>
          <a:xfrm rot="10800000">
            <a:off x="9"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60" name="Google Shape;60;p8"/>
          <p:cNvPicPr preferRelativeResize="0"/>
          <p:nvPr/>
        </p:nvPicPr>
        <p:blipFill rotWithShape="1">
          <a:blip r:embed="rId2">
            <a:alphaModFix/>
          </a:blip>
          <a:srcRect b="0" l="0" r="0" t="0"/>
          <a:stretch/>
        </p:blipFill>
        <p:spPr>
          <a:xfrm>
            <a:off x="8592031" y="4535491"/>
            <a:ext cx="527315" cy="548640"/>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p:bg>
      <p:bgPr>
        <a:solidFill>
          <a:schemeClr val="lt1"/>
        </a:solidFill>
      </p:bgPr>
    </p:bg>
    <p:spTree>
      <p:nvGrpSpPr>
        <p:cNvPr id="475" name="Shape 475"/>
        <p:cNvGrpSpPr/>
        <p:nvPr/>
      </p:nvGrpSpPr>
      <p:grpSpPr>
        <a:xfrm>
          <a:off x="0" y="0"/>
          <a:ext cx="0" cy="0"/>
          <a:chOff x="0" y="0"/>
          <a:chExt cx="0" cy="0"/>
        </a:xfrm>
      </p:grpSpPr>
      <p:sp>
        <p:nvSpPr>
          <p:cNvPr id="476" name="Google Shape;476;p72"/>
          <p:cNvSpPr txBox="1"/>
          <p:nvPr>
            <p:ph idx="12" type="sldNum"/>
          </p:nvPr>
        </p:nvSpPr>
        <p:spPr>
          <a:xfrm>
            <a:off x="8480584" y="4749851"/>
            <a:ext cx="548700" cy="3936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9pPr>
          </a:lstStyle>
          <a:p>
            <a:pPr indent="0" lvl="0" marL="0" rtl="0" algn="r">
              <a:spcBef>
                <a:spcPts val="0"/>
              </a:spcBef>
              <a:spcAft>
                <a:spcPts val="0"/>
              </a:spcAft>
              <a:buNone/>
            </a:pPr>
            <a:fld id="{00000000-1234-1234-1234-123412341234}" type="slidenum">
              <a:rPr lang="en-US"/>
              <a:t>‹#›</a:t>
            </a:fld>
            <a:endParaRPr/>
          </a:p>
        </p:txBody>
      </p:sp>
      <p:sp>
        <p:nvSpPr>
          <p:cNvPr id="477" name="Google Shape;477;p72"/>
          <p:cNvSpPr/>
          <p:nvPr/>
        </p:nvSpPr>
        <p:spPr>
          <a:xfrm>
            <a:off x="7216998" y="3749421"/>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478" name="Google Shape;478;p72"/>
          <p:cNvGrpSpPr/>
          <p:nvPr/>
        </p:nvGrpSpPr>
        <p:grpSpPr>
          <a:xfrm rot="5400000">
            <a:off x="3608439" y="-392061"/>
            <a:ext cx="1927011" cy="9144114"/>
            <a:chOff x="7216989" y="0"/>
            <a:chExt cx="1927011" cy="5143500"/>
          </a:xfrm>
        </p:grpSpPr>
        <p:sp>
          <p:nvSpPr>
            <p:cNvPr id="479" name="Google Shape;479;p72"/>
            <p:cNvSpPr/>
            <p:nvPr/>
          </p:nvSpPr>
          <p:spPr>
            <a:xfrm>
              <a:off x="7216989"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80" name="Google Shape;480;p72"/>
            <p:cNvSpPr/>
            <p:nvPr/>
          </p:nvSpPr>
          <p:spPr>
            <a:xfrm>
              <a:off x="7366588"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1000">
                  <a:schemeClr val="accent3"/>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81" name="Google Shape;481;p72"/>
            <p:cNvSpPr/>
            <p:nvPr/>
          </p:nvSpPr>
          <p:spPr>
            <a:xfrm>
              <a:off x="7765448"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id="482" name="Google Shape;482;p72"/>
          <p:cNvPicPr preferRelativeResize="0"/>
          <p:nvPr/>
        </p:nvPicPr>
        <p:blipFill rotWithShape="1">
          <a:blip r:embed="rId2">
            <a:alphaModFix/>
          </a:blip>
          <a:srcRect b="0" l="0" r="0" t="0"/>
          <a:stretch/>
        </p:blipFill>
        <p:spPr>
          <a:xfrm>
            <a:off x="8592031" y="4535491"/>
            <a:ext cx="527316" cy="548639"/>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2">
    <p:bg>
      <p:bgPr>
        <a:solidFill>
          <a:schemeClr val="lt1"/>
        </a:solidFill>
      </p:bgPr>
    </p:bg>
    <p:spTree>
      <p:nvGrpSpPr>
        <p:cNvPr id="483" name="Shape 483"/>
        <p:cNvGrpSpPr/>
        <p:nvPr/>
      </p:nvGrpSpPr>
      <p:grpSpPr>
        <a:xfrm>
          <a:off x="0" y="0"/>
          <a:ext cx="0" cy="0"/>
          <a:chOff x="0" y="0"/>
          <a:chExt cx="0" cy="0"/>
        </a:xfrm>
      </p:grpSpPr>
      <p:sp>
        <p:nvSpPr>
          <p:cNvPr id="484" name="Google Shape;484;p73"/>
          <p:cNvSpPr/>
          <p:nvPr/>
        </p:nvSpPr>
        <p:spPr>
          <a:xfrm rot="10800000">
            <a:off x="0"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85" name="Google Shape;485;p73"/>
          <p:cNvSpPr/>
          <p:nvPr/>
        </p:nvSpPr>
        <p:spPr>
          <a:xfrm rot="10800000">
            <a:off x="-8909"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1000">
                <a:schemeClr val="accent3"/>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86" name="Google Shape;486;p73"/>
          <p:cNvSpPr/>
          <p:nvPr/>
        </p:nvSpPr>
        <p:spPr>
          <a:xfrm rot="10800000">
            <a:off x="10" y="3749372"/>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87" name="Google Shape;487;p73"/>
          <p:cNvSpPr txBox="1"/>
          <p:nvPr>
            <p:ph idx="12" type="sldNum"/>
          </p:nvPr>
        </p:nvSpPr>
        <p:spPr>
          <a:xfrm>
            <a:off x="8480584" y="4749851"/>
            <a:ext cx="548700" cy="3936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9pPr>
          </a:lstStyle>
          <a:p>
            <a:pPr indent="0" lvl="0" marL="0" rtl="0" algn="r">
              <a:spcBef>
                <a:spcPts val="0"/>
              </a:spcBef>
              <a:spcAft>
                <a:spcPts val="0"/>
              </a:spcAft>
              <a:buNone/>
            </a:pPr>
            <a:fld id="{00000000-1234-1234-1234-123412341234}" type="slidenum">
              <a:rPr lang="en-US"/>
              <a:t>‹#›</a:t>
            </a:fld>
            <a:endParaRPr/>
          </a:p>
        </p:txBody>
      </p:sp>
      <p:sp>
        <p:nvSpPr>
          <p:cNvPr id="488" name="Google Shape;488;p73"/>
          <p:cNvSpPr/>
          <p:nvPr/>
        </p:nvSpPr>
        <p:spPr>
          <a:xfrm rot="10800000">
            <a:off x="10"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489" name="Google Shape;489;p73"/>
          <p:cNvPicPr preferRelativeResize="0"/>
          <p:nvPr/>
        </p:nvPicPr>
        <p:blipFill rotWithShape="1">
          <a:blip r:embed="rId2">
            <a:alphaModFix/>
          </a:blip>
          <a:srcRect b="0" l="0" r="0" t="0"/>
          <a:stretch/>
        </p:blipFill>
        <p:spPr>
          <a:xfrm>
            <a:off x="64560" y="4542418"/>
            <a:ext cx="527316" cy="548639"/>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2">
    <p:bg>
      <p:bgPr>
        <a:solidFill>
          <a:schemeClr val="lt1"/>
        </a:solidFill>
      </p:bgPr>
    </p:bg>
    <p:spTree>
      <p:nvGrpSpPr>
        <p:cNvPr id="490" name="Shape 490"/>
        <p:cNvGrpSpPr/>
        <p:nvPr/>
      </p:nvGrpSpPr>
      <p:grpSpPr>
        <a:xfrm>
          <a:off x="0" y="0"/>
          <a:ext cx="0" cy="0"/>
          <a:chOff x="0" y="0"/>
          <a:chExt cx="0" cy="0"/>
        </a:xfrm>
      </p:grpSpPr>
      <p:sp>
        <p:nvSpPr>
          <p:cNvPr id="491" name="Google Shape;491;p74"/>
          <p:cNvSpPr txBox="1"/>
          <p:nvPr>
            <p:ph idx="12" type="sldNum"/>
          </p:nvPr>
        </p:nvSpPr>
        <p:spPr>
          <a:xfrm>
            <a:off x="8480584" y="4749851"/>
            <a:ext cx="548700" cy="3936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9pPr>
          </a:lstStyle>
          <a:p>
            <a:pPr indent="0" lvl="0" marL="0" rtl="0" algn="r">
              <a:spcBef>
                <a:spcPts val="0"/>
              </a:spcBef>
              <a:spcAft>
                <a:spcPts val="0"/>
              </a:spcAft>
              <a:buNone/>
            </a:pPr>
            <a:fld id="{00000000-1234-1234-1234-123412341234}" type="slidenum">
              <a:rPr lang="en-US"/>
              <a:t>‹#›</a:t>
            </a:fld>
            <a:endParaRPr/>
          </a:p>
        </p:txBody>
      </p:sp>
      <p:sp>
        <p:nvSpPr>
          <p:cNvPr id="492" name="Google Shape;492;p74"/>
          <p:cNvSpPr/>
          <p:nvPr/>
        </p:nvSpPr>
        <p:spPr>
          <a:xfrm>
            <a:off x="7216998" y="3749421"/>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493" name="Google Shape;493;p74"/>
          <p:cNvGrpSpPr/>
          <p:nvPr/>
        </p:nvGrpSpPr>
        <p:grpSpPr>
          <a:xfrm>
            <a:off x="7216989" y="0"/>
            <a:ext cx="1927011" cy="5143500"/>
            <a:chOff x="7216989" y="0"/>
            <a:chExt cx="1927011" cy="5143500"/>
          </a:xfrm>
        </p:grpSpPr>
        <p:sp>
          <p:nvSpPr>
            <p:cNvPr id="494" name="Google Shape;494;p74"/>
            <p:cNvSpPr/>
            <p:nvPr/>
          </p:nvSpPr>
          <p:spPr>
            <a:xfrm>
              <a:off x="7216989"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95" name="Google Shape;495;p74"/>
            <p:cNvSpPr/>
            <p:nvPr/>
          </p:nvSpPr>
          <p:spPr>
            <a:xfrm>
              <a:off x="7366588"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1000">
                  <a:schemeClr val="accent3"/>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96" name="Google Shape;496;p74"/>
            <p:cNvSpPr/>
            <p:nvPr/>
          </p:nvSpPr>
          <p:spPr>
            <a:xfrm>
              <a:off x="7765448"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id="497" name="Google Shape;497;p74"/>
          <p:cNvPicPr preferRelativeResize="0"/>
          <p:nvPr/>
        </p:nvPicPr>
        <p:blipFill rotWithShape="1">
          <a:blip r:embed="rId2">
            <a:alphaModFix/>
          </a:blip>
          <a:srcRect b="0" l="0" r="0" t="0"/>
          <a:stretch/>
        </p:blipFill>
        <p:spPr>
          <a:xfrm>
            <a:off x="8592031" y="4535491"/>
            <a:ext cx="527316" cy="548639"/>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olor">
  <p:cSld name="1_Blank color">
    <p:bg>
      <p:bgPr>
        <a:gradFill>
          <a:gsLst>
            <a:gs pos="0">
              <a:schemeClr val="accent3"/>
            </a:gs>
            <a:gs pos="100000">
              <a:schemeClr val="accent2"/>
            </a:gs>
          </a:gsLst>
          <a:lin ang="5400700" scaled="0"/>
        </a:gradFill>
      </p:bgPr>
    </p:bg>
    <p:spTree>
      <p:nvGrpSpPr>
        <p:cNvPr id="498" name="Shape 498"/>
        <p:cNvGrpSpPr/>
        <p:nvPr/>
      </p:nvGrpSpPr>
      <p:grpSpPr>
        <a:xfrm>
          <a:off x="0" y="0"/>
          <a:ext cx="0" cy="0"/>
          <a:chOff x="0" y="0"/>
          <a:chExt cx="0" cy="0"/>
        </a:xfrm>
      </p:grpSpPr>
      <p:sp>
        <p:nvSpPr>
          <p:cNvPr id="499" name="Google Shape;499;p75"/>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00" name="Google Shape;500;p75"/>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01" name="Google Shape;501;p75"/>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02" name="Google Shape;502;p75"/>
          <p:cNvSpPr/>
          <p:nvPr/>
        </p:nvSpPr>
        <p:spPr>
          <a:xfrm rot="10800000">
            <a:off x="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03" name="Google Shape;503;p75"/>
          <p:cNvSpPr/>
          <p:nvPr/>
        </p:nvSpPr>
        <p:spPr>
          <a:xfrm rot="10800000">
            <a:off x="7"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04" name="Google Shape;504;p75"/>
          <p:cNvSpPr/>
          <p:nvPr/>
        </p:nvSpPr>
        <p:spPr>
          <a:xfrm rot="10800000">
            <a:off x="10"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505" name="Google Shape;505;p75"/>
          <p:cNvPicPr preferRelativeResize="0"/>
          <p:nvPr/>
        </p:nvPicPr>
        <p:blipFill rotWithShape="1">
          <a:blip r:embed="rId2">
            <a:alphaModFix/>
          </a:blip>
          <a:srcRect b="0" l="0" r="0" t="0"/>
          <a:stretch/>
        </p:blipFill>
        <p:spPr>
          <a:xfrm>
            <a:off x="8592031" y="4535491"/>
            <a:ext cx="527316" cy="548639"/>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1_Title">
    <p:bg>
      <p:bgPr>
        <a:gradFill>
          <a:gsLst>
            <a:gs pos="0">
              <a:schemeClr val="lt1"/>
            </a:gs>
            <a:gs pos="76000">
              <a:srgbClr val="00B0F0"/>
            </a:gs>
            <a:gs pos="100000">
              <a:srgbClr val="00B0F0"/>
            </a:gs>
          </a:gsLst>
          <a:lin ang="0" scaled="0"/>
        </a:gradFill>
      </p:bgPr>
    </p:bg>
    <p:spTree>
      <p:nvGrpSpPr>
        <p:cNvPr id="506" name="Shape 506"/>
        <p:cNvGrpSpPr/>
        <p:nvPr/>
      </p:nvGrpSpPr>
      <p:grpSpPr>
        <a:xfrm>
          <a:off x="0" y="0"/>
          <a:ext cx="0" cy="0"/>
          <a:chOff x="0" y="0"/>
          <a:chExt cx="0" cy="0"/>
        </a:xfrm>
      </p:grpSpPr>
      <p:sp>
        <p:nvSpPr>
          <p:cNvPr id="507" name="Google Shape;507;p76"/>
          <p:cNvSpPr/>
          <p:nvPr/>
        </p:nvSpPr>
        <p:spPr>
          <a:xfrm>
            <a:off x="4745725" y="0"/>
            <a:ext cx="4406366" cy="5143500"/>
          </a:xfrm>
          <a:custGeom>
            <a:rect b="b" l="l" r="r" t="t"/>
            <a:pathLst>
              <a:path extrusionOk="0" h="6858000" w="6228079">
                <a:moveTo>
                  <a:pt x="0" y="0"/>
                </a:moveTo>
                <a:cubicBezTo>
                  <a:pt x="1192022" y="1180275"/>
                  <a:pt x="1930400" y="2817749"/>
                  <a:pt x="1930400" y="4627690"/>
                </a:cubicBezTo>
                <a:cubicBezTo>
                  <a:pt x="1931225" y="5388331"/>
                  <a:pt x="1798574" y="6143219"/>
                  <a:pt x="1538478" y="6858000"/>
                </a:cubicBezTo>
                <a:lnTo>
                  <a:pt x="6228080" y="6858000"/>
                </a:lnTo>
                <a:lnTo>
                  <a:pt x="6228080" y="0"/>
                </a:ln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08" name="Google Shape;508;p76"/>
          <p:cNvSpPr/>
          <p:nvPr/>
        </p:nvSpPr>
        <p:spPr>
          <a:xfrm>
            <a:off x="4907910" y="0"/>
            <a:ext cx="4243868" cy="5143500"/>
          </a:xfrm>
          <a:custGeom>
            <a:rect b="b" l="l" r="r" t="t"/>
            <a:pathLst>
              <a:path extrusionOk="0" h="6858000" w="5998400">
                <a:moveTo>
                  <a:pt x="2752407" y="0"/>
                </a:moveTo>
                <a:cubicBezTo>
                  <a:pt x="2856294" y="466997"/>
                  <a:pt x="2908554" y="943991"/>
                  <a:pt x="2908300" y="1422400"/>
                </a:cubicBezTo>
                <a:cubicBezTo>
                  <a:pt x="2908300" y="3686239"/>
                  <a:pt x="1753171" y="5680139"/>
                  <a:pt x="0" y="6847206"/>
                </a:cubicBezTo>
                <a:lnTo>
                  <a:pt x="0" y="6858000"/>
                </a:lnTo>
                <a:lnTo>
                  <a:pt x="5998401" y="6858000"/>
                </a:lnTo>
                <a:lnTo>
                  <a:pt x="5998401" y="0"/>
                </a:ln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09" name="Google Shape;509;p76"/>
          <p:cNvSpPr/>
          <p:nvPr/>
        </p:nvSpPr>
        <p:spPr>
          <a:xfrm>
            <a:off x="6451122" y="0"/>
            <a:ext cx="2697686" cy="3605879"/>
          </a:xfrm>
          <a:custGeom>
            <a:rect b="b" l="l" r="r" t="t"/>
            <a:pathLst>
              <a:path extrusionOk="0" h="4807839" w="3812984">
                <a:moveTo>
                  <a:pt x="3812984" y="4807839"/>
                </a:moveTo>
                <a:lnTo>
                  <a:pt x="3812984" y="0"/>
                </a:lnTo>
                <a:lnTo>
                  <a:pt x="0" y="0"/>
                </a:lnTo>
                <a:cubicBezTo>
                  <a:pt x="1961959" y="853313"/>
                  <a:pt x="3421634" y="2644648"/>
                  <a:pt x="3812984" y="4807839"/>
                </a:cubicBezTo>
                <a:close/>
              </a:path>
            </a:pathLst>
          </a:custGeom>
          <a:gradFill>
            <a:gsLst>
              <a:gs pos="0">
                <a:schemeClr val="accent4"/>
              </a:gs>
              <a:gs pos="100000">
                <a:schemeClr val="accent4"/>
              </a:gs>
            </a:gsLst>
            <a:lin ang="5400012" scaled="0"/>
          </a:gradFill>
          <a:ln>
            <a:noFill/>
          </a:ln>
          <a:effectLst>
            <a:outerShdw blurRad="50800" rotWithShape="0" algn="tr" dir="8100000" dist="38100">
              <a:srgbClr val="000000">
                <a:alpha val="2471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510" name="Google Shape;510;p76"/>
          <p:cNvPicPr preferRelativeResize="0"/>
          <p:nvPr/>
        </p:nvPicPr>
        <p:blipFill rotWithShape="1">
          <a:blip r:embed="rId2">
            <a:alphaModFix/>
          </a:blip>
          <a:srcRect b="0" l="0" r="0" t="0"/>
          <a:stretch/>
        </p:blipFill>
        <p:spPr>
          <a:xfrm>
            <a:off x="8592031" y="4535491"/>
            <a:ext cx="527316" cy="548639"/>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bg>
      <p:bgPr>
        <a:gradFill>
          <a:gsLst>
            <a:gs pos="0">
              <a:schemeClr val="lt1"/>
            </a:gs>
            <a:gs pos="64000">
              <a:schemeClr val="accent2"/>
            </a:gs>
            <a:gs pos="100000">
              <a:schemeClr val="accent2"/>
            </a:gs>
          </a:gsLst>
          <a:lin ang="0" scaled="0"/>
        </a:gradFill>
      </p:bgPr>
    </p:bg>
    <p:spTree>
      <p:nvGrpSpPr>
        <p:cNvPr id="511" name="Shape 511"/>
        <p:cNvGrpSpPr/>
        <p:nvPr/>
      </p:nvGrpSpPr>
      <p:grpSpPr>
        <a:xfrm>
          <a:off x="0" y="0"/>
          <a:ext cx="0" cy="0"/>
          <a:chOff x="0" y="0"/>
          <a:chExt cx="0" cy="0"/>
        </a:xfrm>
      </p:grpSpPr>
      <p:sp>
        <p:nvSpPr>
          <p:cNvPr id="512" name="Google Shape;512;p77"/>
          <p:cNvSpPr/>
          <p:nvPr/>
        </p:nvSpPr>
        <p:spPr>
          <a:xfrm>
            <a:off x="4745725" y="0"/>
            <a:ext cx="4406366" cy="5143500"/>
          </a:xfrm>
          <a:custGeom>
            <a:rect b="b" l="l" r="r" t="t"/>
            <a:pathLst>
              <a:path extrusionOk="0" h="6858000" w="6228079">
                <a:moveTo>
                  <a:pt x="0" y="0"/>
                </a:moveTo>
                <a:cubicBezTo>
                  <a:pt x="1192022" y="1180275"/>
                  <a:pt x="1930400" y="2817749"/>
                  <a:pt x="1930400" y="4627690"/>
                </a:cubicBezTo>
                <a:cubicBezTo>
                  <a:pt x="1931225" y="5388331"/>
                  <a:pt x="1798574" y="6143219"/>
                  <a:pt x="1538478" y="6858000"/>
                </a:cubicBezTo>
                <a:lnTo>
                  <a:pt x="6228080" y="6858000"/>
                </a:lnTo>
                <a:lnTo>
                  <a:pt x="6228080" y="0"/>
                </a:lnTo>
                <a:close/>
              </a:path>
            </a:pathLst>
          </a:custGeom>
          <a:gradFill>
            <a:gsLst>
              <a:gs pos="0">
                <a:schemeClr val="accent1"/>
              </a:gs>
              <a:gs pos="100000">
                <a:schemeClr val="accent2"/>
              </a:gs>
            </a:gsLst>
            <a:lin ang="5400012" scaled="0"/>
          </a:gradFill>
          <a:ln>
            <a:noFill/>
          </a:ln>
          <a:effectLst>
            <a:outerShdw blurRad="571500" rotWithShape="0" algn="bl" dir="10800000" dist="19050">
              <a:schemeClr val="dk1">
                <a:alpha val="3490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13" name="Google Shape;513;p77"/>
          <p:cNvSpPr/>
          <p:nvPr/>
        </p:nvSpPr>
        <p:spPr>
          <a:xfrm>
            <a:off x="4907910" y="0"/>
            <a:ext cx="4243868" cy="5143500"/>
          </a:xfrm>
          <a:custGeom>
            <a:rect b="b" l="l" r="r" t="t"/>
            <a:pathLst>
              <a:path extrusionOk="0" h="6858000" w="5998400">
                <a:moveTo>
                  <a:pt x="2752407" y="0"/>
                </a:moveTo>
                <a:cubicBezTo>
                  <a:pt x="2856294" y="466997"/>
                  <a:pt x="2908554" y="943991"/>
                  <a:pt x="2908300" y="1422400"/>
                </a:cubicBezTo>
                <a:cubicBezTo>
                  <a:pt x="2908300" y="3686239"/>
                  <a:pt x="1753171" y="5680139"/>
                  <a:pt x="0" y="6847206"/>
                </a:cubicBezTo>
                <a:lnTo>
                  <a:pt x="0" y="6858000"/>
                </a:lnTo>
                <a:lnTo>
                  <a:pt x="5998401" y="6858000"/>
                </a:lnTo>
                <a:lnTo>
                  <a:pt x="5998401" y="0"/>
                </a:lnTo>
                <a:close/>
              </a:path>
            </a:pathLst>
          </a:custGeom>
          <a:gradFill>
            <a:gsLst>
              <a:gs pos="0">
                <a:schemeClr val="accent3"/>
              </a:gs>
              <a:gs pos="19000">
                <a:schemeClr val="accent3"/>
              </a:gs>
              <a:gs pos="100000">
                <a:schemeClr val="accent2"/>
              </a:gs>
            </a:gsLst>
            <a:lin ang="5400012" scaled="0"/>
          </a:gradFill>
          <a:ln>
            <a:noFill/>
          </a:ln>
          <a:effectLst>
            <a:outerShdw blurRad="571500" rotWithShape="0" algn="bl" dir="10800000" dist="19050">
              <a:schemeClr val="dk1">
                <a:alpha val="2980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14" name="Google Shape;514;p77"/>
          <p:cNvSpPr/>
          <p:nvPr/>
        </p:nvSpPr>
        <p:spPr>
          <a:xfrm>
            <a:off x="6451122" y="0"/>
            <a:ext cx="2697686" cy="3605879"/>
          </a:xfrm>
          <a:custGeom>
            <a:rect b="b" l="l" r="r" t="t"/>
            <a:pathLst>
              <a:path extrusionOk="0" h="4807839" w="3812984">
                <a:moveTo>
                  <a:pt x="3812984" y="4807839"/>
                </a:moveTo>
                <a:lnTo>
                  <a:pt x="3812984" y="0"/>
                </a:lnTo>
                <a:lnTo>
                  <a:pt x="0" y="0"/>
                </a:lnTo>
                <a:cubicBezTo>
                  <a:pt x="1961959" y="853313"/>
                  <a:pt x="3421634" y="2644648"/>
                  <a:pt x="3812984" y="4807839"/>
                </a:cubicBezTo>
                <a:close/>
              </a:path>
            </a:pathLst>
          </a:custGeom>
          <a:gradFill>
            <a:gsLst>
              <a:gs pos="0">
                <a:schemeClr val="accent4"/>
              </a:gs>
              <a:gs pos="67000">
                <a:schemeClr val="accent2"/>
              </a:gs>
              <a:gs pos="100000">
                <a:schemeClr val="accent2"/>
              </a:gs>
            </a:gsLst>
            <a:lin ang="5400012" scaled="0"/>
          </a:gradFill>
          <a:ln>
            <a:noFill/>
          </a:ln>
          <a:effectLst>
            <a:outerShdw blurRad="571500" rotWithShape="0" algn="bl" dir="10800000" dist="19050">
              <a:schemeClr val="dk1">
                <a:alpha val="2980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515" name="Google Shape;515;p77"/>
          <p:cNvPicPr preferRelativeResize="0"/>
          <p:nvPr/>
        </p:nvPicPr>
        <p:blipFill rotWithShape="1">
          <a:blip r:embed="rId2">
            <a:alphaModFix/>
          </a:blip>
          <a:srcRect b="0" l="0" r="0" t="0"/>
          <a:stretch/>
        </p:blipFill>
        <p:spPr>
          <a:xfrm>
            <a:off x="694246" y="1340355"/>
            <a:ext cx="4264162" cy="2767591"/>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1_Subtitle">
    <p:bg>
      <p:bgPr>
        <a:gradFill>
          <a:gsLst>
            <a:gs pos="0">
              <a:schemeClr val="lt1"/>
            </a:gs>
            <a:gs pos="64000">
              <a:schemeClr val="accent2"/>
            </a:gs>
            <a:gs pos="100000">
              <a:schemeClr val="accent2"/>
            </a:gs>
          </a:gsLst>
          <a:lin ang="0" scaled="0"/>
        </a:gradFill>
      </p:bgPr>
    </p:bg>
    <p:spTree>
      <p:nvGrpSpPr>
        <p:cNvPr id="516" name="Shape 516"/>
        <p:cNvGrpSpPr/>
        <p:nvPr/>
      </p:nvGrpSpPr>
      <p:grpSpPr>
        <a:xfrm>
          <a:off x="0" y="0"/>
          <a:ext cx="0" cy="0"/>
          <a:chOff x="0" y="0"/>
          <a:chExt cx="0" cy="0"/>
        </a:xfrm>
      </p:grpSpPr>
      <p:sp>
        <p:nvSpPr>
          <p:cNvPr id="517" name="Google Shape;517;p78"/>
          <p:cNvSpPr/>
          <p:nvPr/>
        </p:nvSpPr>
        <p:spPr>
          <a:xfrm>
            <a:off x="4745725" y="0"/>
            <a:ext cx="4406366" cy="5143500"/>
          </a:xfrm>
          <a:custGeom>
            <a:rect b="b" l="l" r="r" t="t"/>
            <a:pathLst>
              <a:path extrusionOk="0" h="6858000" w="6228079">
                <a:moveTo>
                  <a:pt x="0" y="0"/>
                </a:moveTo>
                <a:cubicBezTo>
                  <a:pt x="1192022" y="1180275"/>
                  <a:pt x="1930400" y="2817749"/>
                  <a:pt x="1930400" y="4627690"/>
                </a:cubicBezTo>
                <a:cubicBezTo>
                  <a:pt x="1931225" y="5388331"/>
                  <a:pt x="1798574" y="6143219"/>
                  <a:pt x="1538478" y="6858000"/>
                </a:cubicBezTo>
                <a:lnTo>
                  <a:pt x="6228080" y="6858000"/>
                </a:lnTo>
                <a:lnTo>
                  <a:pt x="6228080" y="0"/>
                </a:lnTo>
                <a:close/>
              </a:path>
            </a:pathLst>
          </a:custGeom>
          <a:gradFill>
            <a:gsLst>
              <a:gs pos="0">
                <a:schemeClr val="accent1"/>
              </a:gs>
              <a:gs pos="100000">
                <a:schemeClr val="accent2"/>
              </a:gs>
            </a:gsLst>
            <a:lin ang="5400012" scaled="0"/>
          </a:gradFill>
          <a:ln>
            <a:noFill/>
          </a:ln>
          <a:effectLst>
            <a:outerShdw blurRad="571500" rotWithShape="0" algn="bl" dir="10800000" dist="19050">
              <a:schemeClr val="dk1">
                <a:alpha val="3490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18" name="Google Shape;518;p78"/>
          <p:cNvSpPr/>
          <p:nvPr/>
        </p:nvSpPr>
        <p:spPr>
          <a:xfrm>
            <a:off x="4907910" y="0"/>
            <a:ext cx="4243868" cy="5143500"/>
          </a:xfrm>
          <a:custGeom>
            <a:rect b="b" l="l" r="r" t="t"/>
            <a:pathLst>
              <a:path extrusionOk="0" h="6858000" w="5998400">
                <a:moveTo>
                  <a:pt x="2752407" y="0"/>
                </a:moveTo>
                <a:cubicBezTo>
                  <a:pt x="2856294" y="466997"/>
                  <a:pt x="2908554" y="943991"/>
                  <a:pt x="2908300" y="1422400"/>
                </a:cubicBezTo>
                <a:cubicBezTo>
                  <a:pt x="2908300" y="3686239"/>
                  <a:pt x="1753171" y="5680139"/>
                  <a:pt x="0" y="6847206"/>
                </a:cubicBezTo>
                <a:lnTo>
                  <a:pt x="0" y="6858000"/>
                </a:lnTo>
                <a:lnTo>
                  <a:pt x="5998401" y="6858000"/>
                </a:lnTo>
                <a:lnTo>
                  <a:pt x="5998401" y="0"/>
                </a:lnTo>
                <a:close/>
              </a:path>
            </a:pathLst>
          </a:custGeom>
          <a:gradFill>
            <a:gsLst>
              <a:gs pos="0">
                <a:schemeClr val="accent3"/>
              </a:gs>
              <a:gs pos="19000">
                <a:schemeClr val="accent3"/>
              </a:gs>
              <a:gs pos="100000">
                <a:schemeClr val="accent2"/>
              </a:gs>
            </a:gsLst>
            <a:lin ang="5400012" scaled="0"/>
          </a:gradFill>
          <a:ln>
            <a:noFill/>
          </a:ln>
          <a:effectLst>
            <a:outerShdw blurRad="571500" rotWithShape="0" algn="bl" dir="10800000" dist="19050">
              <a:schemeClr val="dk1">
                <a:alpha val="2980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19" name="Google Shape;519;p78"/>
          <p:cNvSpPr/>
          <p:nvPr/>
        </p:nvSpPr>
        <p:spPr>
          <a:xfrm>
            <a:off x="6451122" y="0"/>
            <a:ext cx="2697686" cy="3605879"/>
          </a:xfrm>
          <a:custGeom>
            <a:rect b="b" l="l" r="r" t="t"/>
            <a:pathLst>
              <a:path extrusionOk="0" h="4807839" w="3812984">
                <a:moveTo>
                  <a:pt x="3812984" y="4807839"/>
                </a:moveTo>
                <a:lnTo>
                  <a:pt x="3812984" y="0"/>
                </a:lnTo>
                <a:lnTo>
                  <a:pt x="0" y="0"/>
                </a:lnTo>
                <a:cubicBezTo>
                  <a:pt x="1961959" y="853313"/>
                  <a:pt x="3421634" y="2644648"/>
                  <a:pt x="3812984" y="4807839"/>
                </a:cubicBezTo>
                <a:close/>
              </a:path>
            </a:pathLst>
          </a:custGeom>
          <a:gradFill>
            <a:gsLst>
              <a:gs pos="0">
                <a:schemeClr val="accent4"/>
              </a:gs>
              <a:gs pos="67000">
                <a:schemeClr val="accent2"/>
              </a:gs>
              <a:gs pos="100000">
                <a:schemeClr val="accent2"/>
              </a:gs>
            </a:gsLst>
            <a:lin ang="5400012" scaled="0"/>
          </a:gradFill>
          <a:ln>
            <a:noFill/>
          </a:ln>
          <a:effectLst>
            <a:outerShdw blurRad="571500" rotWithShape="0" algn="bl" dir="10800000" dist="19050">
              <a:schemeClr val="dk1">
                <a:alpha val="2980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520" name="Google Shape;520;p78"/>
          <p:cNvPicPr preferRelativeResize="0"/>
          <p:nvPr/>
        </p:nvPicPr>
        <p:blipFill rotWithShape="1">
          <a:blip r:embed="rId2">
            <a:alphaModFix/>
          </a:blip>
          <a:srcRect b="0" l="0" r="0" t="0"/>
          <a:stretch/>
        </p:blipFill>
        <p:spPr>
          <a:xfrm>
            <a:off x="8592031" y="4535491"/>
            <a:ext cx="527316" cy="548639"/>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521" name="Shape 521"/>
        <p:cNvGrpSpPr/>
        <p:nvPr/>
      </p:nvGrpSpPr>
      <p:grpSpPr>
        <a:xfrm>
          <a:off x="0" y="0"/>
          <a:ext cx="0" cy="0"/>
          <a:chOff x="0" y="0"/>
          <a:chExt cx="0" cy="0"/>
        </a:xfrm>
      </p:grpSpPr>
      <p:grpSp>
        <p:nvGrpSpPr>
          <p:cNvPr id="522" name="Google Shape;522;p79"/>
          <p:cNvGrpSpPr/>
          <p:nvPr/>
        </p:nvGrpSpPr>
        <p:grpSpPr>
          <a:xfrm rot="5400000">
            <a:off x="3603220" y="-3603438"/>
            <a:ext cx="1942447" cy="9149320"/>
            <a:chOff x="-6578" y="-2897"/>
            <a:chExt cx="1942447" cy="5194935"/>
          </a:xfrm>
        </p:grpSpPr>
        <p:sp>
          <p:nvSpPr>
            <p:cNvPr id="523" name="Google Shape;523;p79"/>
            <p:cNvSpPr/>
            <p:nvPr/>
          </p:nvSpPr>
          <p:spPr>
            <a:xfrm rot="10800000">
              <a:off x="886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24" name="Google Shape;524;p79"/>
            <p:cNvSpPr/>
            <p:nvPr/>
          </p:nvSpPr>
          <p:spPr>
            <a:xfrm rot="10800000">
              <a:off x="-4989" y="-2897"/>
              <a:ext cx="1777412" cy="5194935"/>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25" name="Google Shape;525;p79"/>
            <p:cNvSpPr/>
            <p:nvPr/>
          </p:nvSpPr>
          <p:spPr>
            <a:xfrm rot="10800000">
              <a:off x="-6578" y="3751489"/>
              <a:ext cx="1378553" cy="1440548"/>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4"/>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526" name="Google Shape;526;p79"/>
          <p:cNvSpPr txBox="1"/>
          <p:nvPr>
            <p:ph type="title"/>
          </p:nvPr>
        </p:nvSpPr>
        <p:spPr>
          <a:xfrm>
            <a:off x="1316034" y="1283648"/>
            <a:ext cx="6962100" cy="3963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3200"/>
              <a:buNone/>
              <a:defRPr>
                <a:latin typeface="Arial Black"/>
                <a:ea typeface="Arial Black"/>
                <a:cs typeface="Arial Black"/>
                <a:sym typeface="Arial Black"/>
              </a:defRPr>
            </a:lvl1pPr>
            <a:lvl2pPr lvl="1" algn="l">
              <a:lnSpc>
                <a:spcPct val="90000"/>
              </a:lnSpc>
              <a:spcBef>
                <a:spcPts val="0"/>
              </a:spcBef>
              <a:spcAft>
                <a:spcPts val="0"/>
              </a:spcAft>
              <a:buSzPts val="3200"/>
              <a:buNone/>
              <a:defRPr/>
            </a:lvl2pPr>
            <a:lvl3pPr lvl="2" algn="l">
              <a:lnSpc>
                <a:spcPct val="90000"/>
              </a:lnSpc>
              <a:spcBef>
                <a:spcPts val="0"/>
              </a:spcBef>
              <a:spcAft>
                <a:spcPts val="0"/>
              </a:spcAft>
              <a:buSzPts val="3200"/>
              <a:buNone/>
              <a:defRPr/>
            </a:lvl3pPr>
            <a:lvl4pPr lvl="3" algn="l">
              <a:lnSpc>
                <a:spcPct val="90000"/>
              </a:lnSpc>
              <a:spcBef>
                <a:spcPts val="0"/>
              </a:spcBef>
              <a:spcAft>
                <a:spcPts val="0"/>
              </a:spcAft>
              <a:buSzPts val="3200"/>
              <a:buNone/>
              <a:defRPr/>
            </a:lvl4pPr>
            <a:lvl5pPr lvl="4" algn="l">
              <a:lnSpc>
                <a:spcPct val="90000"/>
              </a:lnSpc>
              <a:spcBef>
                <a:spcPts val="0"/>
              </a:spcBef>
              <a:spcAft>
                <a:spcPts val="0"/>
              </a:spcAft>
              <a:buSzPts val="3200"/>
              <a:buNone/>
              <a:defRPr/>
            </a:lvl5pPr>
            <a:lvl6pPr lvl="5" algn="l">
              <a:lnSpc>
                <a:spcPct val="90000"/>
              </a:lnSpc>
              <a:spcBef>
                <a:spcPts val="0"/>
              </a:spcBef>
              <a:spcAft>
                <a:spcPts val="0"/>
              </a:spcAft>
              <a:buSzPts val="3200"/>
              <a:buNone/>
              <a:defRPr/>
            </a:lvl6pPr>
            <a:lvl7pPr lvl="6" algn="l">
              <a:lnSpc>
                <a:spcPct val="90000"/>
              </a:lnSpc>
              <a:spcBef>
                <a:spcPts val="0"/>
              </a:spcBef>
              <a:spcAft>
                <a:spcPts val="0"/>
              </a:spcAft>
              <a:buSzPts val="3200"/>
              <a:buNone/>
              <a:defRPr/>
            </a:lvl7pPr>
            <a:lvl8pPr lvl="7" algn="l">
              <a:lnSpc>
                <a:spcPct val="90000"/>
              </a:lnSpc>
              <a:spcBef>
                <a:spcPts val="0"/>
              </a:spcBef>
              <a:spcAft>
                <a:spcPts val="0"/>
              </a:spcAft>
              <a:buSzPts val="3200"/>
              <a:buNone/>
              <a:defRPr/>
            </a:lvl8pPr>
            <a:lvl9pPr lvl="8" algn="l">
              <a:lnSpc>
                <a:spcPct val="90000"/>
              </a:lnSpc>
              <a:spcBef>
                <a:spcPts val="0"/>
              </a:spcBef>
              <a:spcAft>
                <a:spcPts val="0"/>
              </a:spcAft>
              <a:buSzPts val="3200"/>
              <a:buNone/>
              <a:defRPr/>
            </a:lvl9pPr>
          </a:lstStyle>
          <a:p/>
        </p:txBody>
      </p:sp>
      <p:sp>
        <p:nvSpPr>
          <p:cNvPr id="527" name="Google Shape;527;p79"/>
          <p:cNvSpPr txBox="1"/>
          <p:nvPr>
            <p:ph idx="1" type="body"/>
          </p:nvPr>
        </p:nvSpPr>
        <p:spPr>
          <a:xfrm>
            <a:off x="999292" y="1942447"/>
            <a:ext cx="6962100" cy="2895300"/>
          </a:xfrm>
          <a:prstGeom prst="rect">
            <a:avLst/>
          </a:prstGeom>
          <a:noFill/>
          <a:ln>
            <a:noFill/>
          </a:ln>
        </p:spPr>
        <p:txBody>
          <a:bodyPr anchorCtr="0" anchor="t" bIns="0" lIns="0" spcFirstLastPara="1" rIns="0" wrap="square" tIns="0">
            <a:noAutofit/>
          </a:bodyPr>
          <a:lstStyle>
            <a:lvl1pPr indent="-381000" lvl="0" marL="457200" algn="l">
              <a:lnSpc>
                <a:spcPct val="115000"/>
              </a:lnSpc>
              <a:spcBef>
                <a:spcPts val="0"/>
              </a:spcBef>
              <a:spcAft>
                <a:spcPts val="0"/>
              </a:spcAft>
              <a:buSzPts val="2400"/>
              <a:buChar char="●"/>
              <a:defRPr>
                <a:latin typeface="Arial"/>
                <a:ea typeface="Arial"/>
                <a:cs typeface="Arial"/>
                <a:sym typeface="Arial"/>
              </a:defRPr>
            </a:lvl1pPr>
            <a:lvl2pPr indent="-381000" lvl="1" marL="914400" algn="l">
              <a:lnSpc>
                <a:spcPct val="115000"/>
              </a:lnSpc>
              <a:spcBef>
                <a:spcPts val="800"/>
              </a:spcBef>
              <a:spcAft>
                <a:spcPts val="0"/>
              </a:spcAft>
              <a:buSzPts val="2400"/>
              <a:buChar char="○"/>
              <a:defRPr/>
            </a:lvl2pPr>
            <a:lvl3pPr indent="-381000" lvl="2" marL="1371600" algn="l">
              <a:lnSpc>
                <a:spcPct val="115000"/>
              </a:lnSpc>
              <a:spcBef>
                <a:spcPts val="800"/>
              </a:spcBef>
              <a:spcAft>
                <a:spcPts val="0"/>
              </a:spcAft>
              <a:buSzPts val="2400"/>
              <a:buChar char="■"/>
              <a:defRPr/>
            </a:lvl3pPr>
            <a:lvl4pPr indent="-381000" lvl="3" marL="1828800" algn="l">
              <a:lnSpc>
                <a:spcPct val="115000"/>
              </a:lnSpc>
              <a:spcBef>
                <a:spcPts val="800"/>
              </a:spcBef>
              <a:spcAft>
                <a:spcPts val="0"/>
              </a:spcAft>
              <a:buSzPts val="2400"/>
              <a:buChar char="●"/>
              <a:defRPr/>
            </a:lvl4pPr>
            <a:lvl5pPr indent="-381000" lvl="4" marL="2286000" algn="l">
              <a:lnSpc>
                <a:spcPct val="115000"/>
              </a:lnSpc>
              <a:spcBef>
                <a:spcPts val="800"/>
              </a:spcBef>
              <a:spcAft>
                <a:spcPts val="0"/>
              </a:spcAft>
              <a:buSzPts val="2400"/>
              <a:buChar char="○"/>
              <a:defRPr/>
            </a:lvl5pPr>
            <a:lvl6pPr indent="-381000" lvl="5" marL="2743200" algn="l">
              <a:lnSpc>
                <a:spcPct val="115000"/>
              </a:lnSpc>
              <a:spcBef>
                <a:spcPts val="800"/>
              </a:spcBef>
              <a:spcAft>
                <a:spcPts val="0"/>
              </a:spcAft>
              <a:buSzPts val="2400"/>
              <a:buChar char="■"/>
              <a:defRPr/>
            </a:lvl6pPr>
            <a:lvl7pPr indent="-381000" lvl="6" marL="3200400" algn="l">
              <a:lnSpc>
                <a:spcPct val="115000"/>
              </a:lnSpc>
              <a:spcBef>
                <a:spcPts val="800"/>
              </a:spcBef>
              <a:spcAft>
                <a:spcPts val="0"/>
              </a:spcAft>
              <a:buSzPts val="2400"/>
              <a:buChar char="●"/>
              <a:defRPr/>
            </a:lvl7pPr>
            <a:lvl8pPr indent="-381000" lvl="7" marL="3657600" algn="l">
              <a:lnSpc>
                <a:spcPct val="115000"/>
              </a:lnSpc>
              <a:spcBef>
                <a:spcPts val="800"/>
              </a:spcBef>
              <a:spcAft>
                <a:spcPts val="0"/>
              </a:spcAft>
              <a:buSzPts val="2400"/>
              <a:buChar char="○"/>
              <a:defRPr/>
            </a:lvl8pPr>
            <a:lvl9pPr indent="-381000" lvl="8" marL="4114800" algn="l">
              <a:lnSpc>
                <a:spcPct val="115000"/>
              </a:lnSpc>
              <a:spcBef>
                <a:spcPts val="800"/>
              </a:spcBef>
              <a:spcAft>
                <a:spcPts val="800"/>
              </a:spcAft>
              <a:buSzPts val="2400"/>
              <a:buChar char="■"/>
              <a:defRPr/>
            </a:lvl9pPr>
          </a:lstStyle>
          <a:p/>
        </p:txBody>
      </p:sp>
      <p:pic>
        <p:nvPicPr>
          <p:cNvPr id="528" name="Google Shape;528;p79"/>
          <p:cNvPicPr preferRelativeResize="0"/>
          <p:nvPr/>
        </p:nvPicPr>
        <p:blipFill rotWithShape="1">
          <a:blip r:embed="rId2">
            <a:alphaModFix/>
          </a:blip>
          <a:srcRect b="0" l="0" r="0" t="0"/>
          <a:stretch/>
        </p:blipFill>
        <p:spPr>
          <a:xfrm>
            <a:off x="8585743" y="4535491"/>
            <a:ext cx="527316" cy="548639"/>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p:cSld name="TITLE_AND_BODY 2">
    <p:spTree>
      <p:nvGrpSpPr>
        <p:cNvPr id="529" name="Shape 529"/>
        <p:cNvGrpSpPr/>
        <p:nvPr/>
      </p:nvGrpSpPr>
      <p:grpSpPr>
        <a:xfrm>
          <a:off x="0" y="0"/>
          <a:ext cx="0" cy="0"/>
          <a:chOff x="0" y="0"/>
          <a:chExt cx="0" cy="0"/>
        </a:xfrm>
      </p:grpSpPr>
      <p:sp>
        <p:nvSpPr>
          <p:cNvPr id="530" name="Google Shape;530;p80"/>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31" name="Google Shape;531;p80"/>
          <p:cNvSpPr/>
          <p:nvPr/>
        </p:nvSpPr>
        <p:spPr>
          <a:xfrm>
            <a:off x="7374925" y="0"/>
            <a:ext cx="1777412" cy="5194935"/>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32" name="Google Shape;532;p80"/>
          <p:cNvSpPr/>
          <p:nvPr/>
        </p:nvSpPr>
        <p:spPr>
          <a:xfrm>
            <a:off x="7772380"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4"/>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33" name="Google Shape;533;p80"/>
          <p:cNvSpPr txBox="1"/>
          <p:nvPr>
            <p:ph type="title"/>
          </p:nvPr>
        </p:nvSpPr>
        <p:spPr>
          <a:xfrm>
            <a:off x="779100" y="836000"/>
            <a:ext cx="6962100" cy="3963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3200"/>
              <a:buNone/>
              <a:defRPr>
                <a:latin typeface="Arial Black"/>
                <a:ea typeface="Arial Black"/>
                <a:cs typeface="Arial Black"/>
                <a:sym typeface="Arial Black"/>
              </a:defRPr>
            </a:lvl1pPr>
            <a:lvl2pPr lvl="1" algn="l">
              <a:lnSpc>
                <a:spcPct val="90000"/>
              </a:lnSpc>
              <a:spcBef>
                <a:spcPts val="0"/>
              </a:spcBef>
              <a:spcAft>
                <a:spcPts val="0"/>
              </a:spcAft>
              <a:buSzPts val="3200"/>
              <a:buNone/>
              <a:defRPr/>
            </a:lvl2pPr>
            <a:lvl3pPr lvl="2" algn="l">
              <a:lnSpc>
                <a:spcPct val="90000"/>
              </a:lnSpc>
              <a:spcBef>
                <a:spcPts val="0"/>
              </a:spcBef>
              <a:spcAft>
                <a:spcPts val="0"/>
              </a:spcAft>
              <a:buSzPts val="3200"/>
              <a:buNone/>
              <a:defRPr/>
            </a:lvl3pPr>
            <a:lvl4pPr lvl="3" algn="l">
              <a:lnSpc>
                <a:spcPct val="90000"/>
              </a:lnSpc>
              <a:spcBef>
                <a:spcPts val="0"/>
              </a:spcBef>
              <a:spcAft>
                <a:spcPts val="0"/>
              </a:spcAft>
              <a:buSzPts val="3200"/>
              <a:buNone/>
              <a:defRPr/>
            </a:lvl4pPr>
            <a:lvl5pPr lvl="4" algn="l">
              <a:lnSpc>
                <a:spcPct val="90000"/>
              </a:lnSpc>
              <a:spcBef>
                <a:spcPts val="0"/>
              </a:spcBef>
              <a:spcAft>
                <a:spcPts val="0"/>
              </a:spcAft>
              <a:buSzPts val="3200"/>
              <a:buNone/>
              <a:defRPr/>
            </a:lvl5pPr>
            <a:lvl6pPr lvl="5" algn="l">
              <a:lnSpc>
                <a:spcPct val="90000"/>
              </a:lnSpc>
              <a:spcBef>
                <a:spcPts val="0"/>
              </a:spcBef>
              <a:spcAft>
                <a:spcPts val="0"/>
              </a:spcAft>
              <a:buSzPts val="3200"/>
              <a:buNone/>
              <a:defRPr/>
            </a:lvl6pPr>
            <a:lvl7pPr lvl="6" algn="l">
              <a:lnSpc>
                <a:spcPct val="90000"/>
              </a:lnSpc>
              <a:spcBef>
                <a:spcPts val="0"/>
              </a:spcBef>
              <a:spcAft>
                <a:spcPts val="0"/>
              </a:spcAft>
              <a:buSzPts val="3200"/>
              <a:buNone/>
              <a:defRPr/>
            </a:lvl7pPr>
            <a:lvl8pPr lvl="7" algn="l">
              <a:lnSpc>
                <a:spcPct val="90000"/>
              </a:lnSpc>
              <a:spcBef>
                <a:spcPts val="0"/>
              </a:spcBef>
              <a:spcAft>
                <a:spcPts val="0"/>
              </a:spcAft>
              <a:buSzPts val="3200"/>
              <a:buNone/>
              <a:defRPr/>
            </a:lvl8pPr>
            <a:lvl9pPr lvl="8" algn="l">
              <a:lnSpc>
                <a:spcPct val="90000"/>
              </a:lnSpc>
              <a:spcBef>
                <a:spcPts val="0"/>
              </a:spcBef>
              <a:spcAft>
                <a:spcPts val="0"/>
              </a:spcAft>
              <a:buSzPts val="3200"/>
              <a:buNone/>
              <a:defRPr/>
            </a:lvl9pPr>
          </a:lstStyle>
          <a:p/>
        </p:txBody>
      </p:sp>
      <p:sp>
        <p:nvSpPr>
          <p:cNvPr id="534" name="Google Shape;534;p80"/>
          <p:cNvSpPr txBox="1"/>
          <p:nvPr>
            <p:ph idx="1" type="body"/>
          </p:nvPr>
        </p:nvSpPr>
        <p:spPr>
          <a:xfrm>
            <a:off x="779100" y="1492425"/>
            <a:ext cx="6962100" cy="2895300"/>
          </a:xfrm>
          <a:prstGeom prst="rect">
            <a:avLst/>
          </a:prstGeom>
          <a:noFill/>
          <a:ln>
            <a:noFill/>
          </a:ln>
        </p:spPr>
        <p:txBody>
          <a:bodyPr anchorCtr="0" anchor="t" bIns="0" lIns="0" spcFirstLastPara="1" rIns="0" wrap="square" tIns="0">
            <a:noAutofit/>
          </a:bodyPr>
          <a:lstStyle>
            <a:lvl1pPr indent="-381000" lvl="0" marL="457200" algn="l">
              <a:lnSpc>
                <a:spcPct val="115000"/>
              </a:lnSpc>
              <a:spcBef>
                <a:spcPts val="0"/>
              </a:spcBef>
              <a:spcAft>
                <a:spcPts val="0"/>
              </a:spcAft>
              <a:buSzPts val="2400"/>
              <a:buChar char="●"/>
              <a:defRPr>
                <a:latin typeface="Arial"/>
                <a:ea typeface="Arial"/>
                <a:cs typeface="Arial"/>
                <a:sym typeface="Arial"/>
              </a:defRPr>
            </a:lvl1pPr>
            <a:lvl2pPr indent="-381000" lvl="1" marL="914400" algn="l">
              <a:lnSpc>
                <a:spcPct val="115000"/>
              </a:lnSpc>
              <a:spcBef>
                <a:spcPts val="800"/>
              </a:spcBef>
              <a:spcAft>
                <a:spcPts val="0"/>
              </a:spcAft>
              <a:buSzPts val="2400"/>
              <a:buChar char="○"/>
              <a:defRPr/>
            </a:lvl2pPr>
            <a:lvl3pPr indent="-381000" lvl="2" marL="1371600" algn="l">
              <a:lnSpc>
                <a:spcPct val="115000"/>
              </a:lnSpc>
              <a:spcBef>
                <a:spcPts val="800"/>
              </a:spcBef>
              <a:spcAft>
                <a:spcPts val="0"/>
              </a:spcAft>
              <a:buSzPts val="2400"/>
              <a:buChar char="■"/>
              <a:defRPr/>
            </a:lvl3pPr>
            <a:lvl4pPr indent="-381000" lvl="3" marL="1828800" algn="l">
              <a:lnSpc>
                <a:spcPct val="115000"/>
              </a:lnSpc>
              <a:spcBef>
                <a:spcPts val="800"/>
              </a:spcBef>
              <a:spcAft>
                <a:spcPts val="0"/>
              </a:spcAft>
              <a:buSzPts val="2400"/>
              <a:buChar char="●"/>
              <a:defRPr/>
            </a:lvl4pPr>
            <a:lvl5pPr indent="-381000" lvl="4" marL="2286000" algn="l">
              <a:lnSpc>
                <a:spcPct val="115000"/>
              </a:lnSpc>
              <a:spcBef>
                <a:spcPts val="800"/>
              </a:spcBef>
              <a:spcAft>
                <a:spcPts val="0"/>
              </a:spcAft>
              <a:buSzPts val="2400"/>
              <a:buChar char="○"/>
              <a:defRPr/>
            </a:lvl5pPr>
            <a:lvl6pPr indent="-381000" lvl="5" marL="2743200" algn="l">
              <a:lnSpc>
                <a:spcPct val="115000"/>
              </a:lnSpc>
              <a:spcBef>
                <a:spcPts val="800"/>
              </a:spcBef>
              <a:spcAft>
                <a:spcPts val="0"/>
              </a:spcAft>
              <a:buSzPts val="2400"/>
              <a:buChar char="■"/>
              <a:defRPr/>
            </a:lvl6pPr>
            <a:lvl7pPr indent="-381000" lvl="6" marL="3200400" algn="l">
              <a:lnSpc>
                <a:spcPct val="115000"/>
              </a:lnSpc>
              <a:spcBef>
                <a:spcPts val="800"/>
              </a:spcBef>
              <a:spcAft>
                <a:spcPts val="0"/>
              </a:spcAft>
              <a:buSzPts val="2400"/>
              <a:buChar char="●"/>
              <a:defRPr/>
            </a:lvl7pPr>
            <a:lvl8pPr indent="-381000" lvl="7" marL="3657600" algn="l">
              <a:lnSpc>
                <a:spcPct val="115000"/>
              </a:lnSpc>
              <a:spcBef>
                <a:spcPts val="800"/>
              </a:spcBef>
              <a:spcAft>
                <a:spcPts val="0"/>
              </a:spcAft>
              <a:buSzPts val="2400"/>
              <a:buChar char="○"/>
              <a:defRPr/>
            </a:lvl8pPr>
            <a:lvl9pPr indent="-381000" lvl="8" marL="4114800" algn="l">
              <a:lnSpc>
                <a:spcPct val="115000"/>
              </a:lnSpc>
              <a:spcBef>
                <a:spcPts val="800"/>
              </a:spcBef>
              <a:spcAft>
                <a:spcPts val="800"/>
              </a:spcAft>
              <a:buSzPts val="2400"/>
              <a:buChar char="■"/>
              <a:defRPr/>
            </a:lvl9pPr>
          </a:lstStyle>
          <a:p/>
        </p:txBody>
      </p:sp>
      <p:pic>
        <p:nvPicPr>
          <p:cNvPr id="535" name="Google Shape;535;p80"/>
          <p:cNvPicPr preferRelativeResize="0"/>
          <p:nvPr/>
        </p:nvPicPr>
        <p:blipFill rotWithShape="1">
          <a:blip r:embed="rId2">
            <a:alphaModFix/>
          </a:blip>
          <a:srcRect b="0" l="0" r="0" t="0"/>
          <a:stretch/>
        </p:blipFill>
        <p:spPr>
          <a:xfrm>
            <a:off x="8607819" y="4553249"/>
            <a:ext cx="527316" cy="548639"/>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p:cSld name="1_Title + 1 column">
    <p:spTree>
      <p:nvGrpSpPr>
        <p:cNvPr id="536" name="Shape 536"/>
        <p:cNvGrpSpPr/>
        <p:nvPr/>
      </p:nvGrpSpPr>
      <p:grpSpPr>
        <a:xfrm>
          <a:off x="0" y="0"/>
          <a:ext cx="0" cy="0"/>
          <a:chOff x="0" y="0"/>
          <a:chExt cx="0" cy="0"/>
        </a:xfrm>
      </p:grpSpPr>
      <p:grpSp>
        <p:nvGrpSpPr>
          <p:cNvPr id="537" name="Google Shape;537;p81"/>
          <p:cNvGrpSpPr/>
          <p:nvPr/>
        </p:nvGrpSpPr>
        <p:grpSpPr>
          <a:xfrm>
            <a:off x="-6578" y="-2897"/>
            <a:ext cx="1942447" cy="5194935"/>
            <a:chOff x="-6578" y="-2897"/>
            <a:chExt cx="1942447" cy="5194935"/>
          </a:xfrm>
        </p:grpSpPr>
        <p:sp>
          <p:nvSpPr>
            <p:cNvPr id="538" name="Google Shape;538;p81"/>
            <p:cNvSpPr/>
            <p:nvPr/>
          </p:nvSpPr>
          <p:spPr>
            <a:xfrm rot="10800000">
              <a:off x="886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39" name="Google Shape;539;p81"/>
            <p:cNvSpPr/>
            <p:nvPr/>
          </p:nvSpPr>
          <p:spPr>
            <a:xfrm rot="10800000">
              <a:off x="-4989" y="-2897"/>
              <a:ext cx="1777412" cy="5194935"/>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40" name="Google Shape;540;p81"/>
            <p:cNvSpPr/>
            <p:nvPr/>
          </p:nvSpPr>
          <p:spPr>
            <a:xfrm rot="10800000">
              <a:off x="-6578" y="3751489"/>
              <a:ext cx="1378553" cy="1440548"/>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4"/>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541" name="Google Shape;541;p81"/>
          <p:cNvSpPr txBox="1"/>
          <p:nvPr>
            <p:ph type="title"/>
          </p:nvPr>
        </p:nvSpPr>
        <p:spPr>
          <a:xfrm>
            <a:off x="1704160" y="736650"/>
            <a:ext cx="6962100" cy="3963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3200"/>
              <a:buNone/>
              <a:defRPr>
                <a:latin typeface="Arial Black"/>
                <a:ea typeface="Arial Black"/>
                <a:cs typeface="Arial Black"/>
                <a:sym typeface="Arial Black"/>
              </a:defRPr>
            </a:lvl1pPr>
            <a:lvl2pPr lvl="1" algn="l">
              <a:lnSpc>
                <a:spcPct val="90000"/>
              </a:lnSpc>
              <a:spcBef>
                <a:spcPts val="0"/>
              </a:spcBef>
              <a:spcAft>
                <a:spcPts val="0"/>
              </a:spcAft>
              <a:buSzPts val="3200"/>
              <a:buNone/>
              <a:defRPr/>
            </a:lvl2pPr>
            <a:lvl3pPr lvl="2" algn="l">
              <a:lnSpc>
                <a:spcPct val="90000"/>
              </a:lnSpc>
              <a:spcBef>
                <a:spcPts val="0"/>
              </a:spcBef>
              <a:spcAft>
                <a:spcPts val="0"/>
              </a:spcAft>
              <a:buSzPts val="3200"/>
              <a:buNone/>
              <a:defRPr/>
            </a:lvl3pPr>
            <a:lvl4pPr lvl="3" algn="l">
              <a:lnSpc>
                <a:spcPct val="90000"/>
              </a:lnSpc>
              <a:spcBef>
                <a:spcPts val="0"/>
              </a:spcBef>
              <a:spcAft>
                <a:spcPts val="0"/>
              </a:spcAft>
              <a:buSzPts val="3200"/>
              <a:buNone/>
              <a:defRPr/>
            </a:lvl4pPr>
            <a:lvl5pPr lvl="4" algn="l">
              <a:lnSpc>
                <a:spcPct val="90000"/>
              </a:lnSpc>
              <a:spcBef>
                <a:spcPts val="0"/>
              </a:spcBef>
              <a:spcAft>
                <a:spcPts val="0"/>
              </a:spcAft>
              <a:buSzPts val="3200"/>
              <a:buNone/>
              <a:defRPr/>
            </a:lvl5pPr>
            <a:lvl6pPr lvl="5" algn="l">
              <a:lnSpc>
                <a:spcPct val="90000"/>
              </a:lnSpc>
              <a:spcBef>
                <a:spcPts val="0"/>
              </a:spcBef>
              <a:spcAft>
                <a:spcPts val="0"/>
              </a:spcAft>
              <a:buSzPts val="3200"/>
              <a:buNone/>
              <a:defRPr/>
            </a:lvl6pPr>
            <a:lvl7pPr lvl="6" algn="l">
              <a:lnSpc>
                <a:spcPct val="90000"/>
              </a:lnSpc>
              <a:spcBef>
                <a:spcPts val="0"/>
              </a:spcBef>
              <a:spcAft>
                <a:spcPts val="0"/>
              </a:spcAft>
              <a:buSzPts val="3200"/>
              <a:buNone/>
              <a:defRPr/>
            </a:lvl7pPr>
            <a:lvl8pPr lvl="7" algn="l">
              <a:lnSpc>
                <a:spcPct val="90000"/>
              </a:lnSpc>
              <a:spcBef>
                <a:spcPts val="0"/>
              </a:spcBef>
              <a:spcAft>
                <a:spcPts val="0"/>
              </a:spcAft>
              <a:buSzPts val="3200"/>
              <a:buNone/>
              <a:defRPr/>
            </a:lvl8pPr>
            <a:lvl9pPr lvl="8" algn="l">
              <a:lnSpc>
                <a:spcPct val="90000"/>
              </a:lnSpc>
              <a:spcBef>
                <a:spcPts val="0"/>
              </a:spcBef>
              <a:spcAft>
                <a:spcPts val="0"/>
              </a:spcAft>
              <a:buSzPts val="3200"/>
              <a:buNone/>
              <a:defRPr/>
            </a:lvl9pPr>
          </a:lstStyle>
          <a:p/>
        </p:txBody>
      </p:sp>
      <p:sp>
        <p:nvSpPr>
          <p:cNvPr id="542" name="Google Shape;542;p81"/>
          <p:cNvSpPr txBox="1"/>
          <p:nvPr>
            <p:ph idx="1" type="body"/>
          </p:nvPr>
        </p:nvSpPr>
        <p:spPr>
          <a:xfrm>
            <a:off x="1387418" y="1395449"/>
            <a:ext cx="6962100" cy="2895300"/>
          </a:xfrm>
          <a:prstGeom prst="rect">
            <a:avLst/>
          </a:prstGeom>
          <a:noFill/>
          <a:ln>
            <a:noFill/>
          </a:ln>
        </p:spPr>
        <p:txBody>
          <a:bodyPr anchorCtr="0" anchor="t" bIns="0" lIns="0" spcFirstLastPara="1" rIns="0" wrap="square" tIns="0">
            <a:noAutofit/>
          </a:bodyPr>
          <a:lstStyle>
            <a:lvl1pPr indent="-381000" lvl="0" marL="457200" algn="l">
              <a:lnSpc>
                <a:spcPct val="115000"/>
              </a:lnSpc>
              <a:spcBef>
                <a:spcPts val="0"/>
              </a:spcBef>
              <a:spcAft>
                <a:spcPts val="0"/>
              </a:spcAft>
              <a:buSzPts val="2400"/>
              <a:buChar char="●"/>
              <a:defRPr>
                <a:latin typeface="Arial"/>
                <a:ea typeface="Arial"/>
                <a:cs typeface="Arial"/>
                <a:sym typeface="Arial"/>
              </a:defRPr>
            </a:lvl1pPr>
            <a:lvl2pPr indent="-381000" lvl="1" marL="914400" algn="l">
              <a:lnSpc>
                <a:spcPct val="115000"/>
              </a:lnSpc>
              <a:spcBef>
                <a:spcPts val="800"/>
              </a:spcBef>
              <a:spcAft>
                <a:spcPts val="0"/>
              </a:spcAft>
              <a:buSzPts val="2400"/>
              <a:buChar char="○"/>
              <a:defRPr/>
            </a:lvl2pPr>
            <a:lvl3pPr indent="-381000" lvl="2" marL="1371600" algn="l">
              <a:lnSpc>
                <a:spcPct val="115000"/>
              </a:lnSpc>
              <a:spcBef>
                <a:spcPts val="800"/>
              </a:spcBef>
              <a:spcAft>
                <a:spcPts val="0"/>
              </a:spcAft>
              <a:buSzPts val="2400"/>
              <a:buChar char="■"/>
              <a:defRPr/>
            </a:lvl3pPr>
            <a:lvl4pPr indent="-381000" lvl="3" marL="1828800" algn="l">
              <a:lnSpc>
                <a:spcPct val="115000"/>
              </a:lnSpc>
              <a:spcBef>
                <a:spcPts val="800"/>
              </a:spcBef>
              <a:spcAft>
                <a:spcPts val="0"/>
              </a:spcAft>
              <a:buSzPts val="2400"/>
              <a:buChar char="●"/>
              <a:defRPr/>
            </a:lvl4pPr>
            <a:lvl5pPr indent="-381000" lvl="4" marL="2286000" algn="l">
              <a:lnSpc>
                <a:spcPct val="115000"/>
              </a:lnSpc>
              <a:spcBef>
                <a:spcPts val="800"/>
              </a:spcBef>
              <a:spcAft>
                <a:spcPts val="0"/>
              </a:spcAft>
              <a:buSzPts val="2400"/>
              <a:buChar char="○"/>
              <a:defRPr/>
            </a:lvl5pPr>
            <a:lvl6pPr indent="-381000" lvl="5" marL="2743200" algn="l">
              <a:lnSpc>
                <a:spcPct val="115000"/>
              </a:lnSpc>
              <a:spcBef>
                <a:spcPts val="800"/>
              </a:spcBef>
              <a:spcAft>
                <a:spcPts val="0"/>
              </a:spcAft>
              <a:buSzPts val="2400"/>
              <a:buChar char="■"/>
              <a:defRPr/>
            </a:lvl6pPr>
            <a:lvl7pPr indent="-381000" lvl="6" marL="3200400" algn="l">
              <a:lnSpc>
                <a:spcPct val="115000"/>
              </a:lnSpc>
              <a:spcBef>
                <a:spcPts val="800"/>
              </a:spcBef>
              <a:spcAft>
                <a:spcPts val="0"/>
              </a:spcAft>
              <a:buSzPts val="2400"/>
              <a:buChar char="●"/>
              <a:defRPr/>
            </a:lvl7pPr>
            <a:lvl8pPr indent="-381000" lvl="7" marL="3657600" algn="l">
              <a:lnSpc>
                <a:spcPct val="115000"/>
              </a:lnSpc>
              <a:spcBef>
                <a:spcPts val="800"/>
              </a:spcBef>
              <a:spcAft>
                <a:spcPts val="0"/>
              </a:spcAft>
              <a:buSzPts val="2400"/>
              <a:buChar char="○"/>
              <a:defRPr/>
            </a:lvl8pPr>
            <a:lvl9pPr indent="-381000" lvl="8" marL="4114800" algn="l">
              <a:lnSpc>
                <a:spcPct val="115000"/>
              </a:lnSpc>
              <a:spcBef>
                <a:spcPts val="800"/>
              </a:spcBef>
              <a:spcAft>
                <a:spcPts val="800"/>
              </a:spcAft>
              <a:buSzPts val="2400"/>
              <a:buChar char="■"/>
              <a:defRPr/>
            </a:lvl9pPr>
          </a:lstStyle>
          <a:p/>
        </p:txBody>
      </p:sp>
      <p:sp>
        <p:nvSpPr>
          <p:cNvPr id="543" name="Google Shape;543;p81"/>
          <p:cNvSpPr txBox="1"/>
          <p:nvPr>
            <p:ph idx="12" type="sldNum"/>
          </p:nvPr>
        </p:nvSpPr>
        <p:spPr>
          <a:xfrm>
            <a:off x="8434551" y="4630769"/>
            <a:ext cx="548700" cy="3936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9pPr>
          </a:lstStyle>
          <a:p>
            <a:pPr indent="0" lvl="0" marL="0" rtl="0" algn="r">
              <a:spcBef>
                <a:spcPts val="0"/>
              </a:spcBef>
              <a:spcAft>
                <a:spcPts val="0"/>
              </a:spcAft>
              <a:buNone/>
            </a:pPr>
            <a:fld id="{00000000-1234-1234-1234-123412341234}" type="slidenum">
              <a:rPr lang="en-US"/>
              <a:t>‹#›</a:t>
            </a:fld>
            <a:endParaRPr/>
          </a:p>
        </p:txBody>
      </p:sp>
      <p:pic>
        <p:nvPicPr>
          <p:cNvPr id="544" name="Google Shape;544;p81"/>
          <p:cNvPicPr preferRelativeResize="0"/>
          <p:nvPr/>
        </p:nvPicPr>
        <p:blipFill rotWithShape="1">
          <a:blip r:embed="rId2">
            <a:alphaModFix/>
          </a:blip>
          <a:srcRect b="0" l="0" r="0" t="0"/>
          <a:stretch/>
        </p:blipFill>
        <p:spPr>
          <a:xfrm>
            <a:off x="8607819" y="4553249"/>
            <a:ext cx="527316" cy="548639"/>
          </a:xfrm>
          <a:prstGeom prst="rect">
            <a:avLst/>
          </a:prstGeom>
          <a:noFill/>
          <a:ln>
            <a:noFill/>
          </a:ln>
        </p:spPr>
      </p:pic>
      <p:pic>
        <p:nvPicPr>
          <p:cNvPr id="545" name="Google Shape;545;p81"/>
          <p:cNvPicPr preferRelativeResize="0"/>
          <p:nvPr/>
        </p:nvPicPr>
        <p:blipFill rotWithShape="1">
          <a:blip r:embed="rId2">
            <a:alphaModFix/>
          </a:blip>
          <a:srcRect b="0" l="0" r="0" t="0"/>
          <a:stretch/>
        </p:blipFill>
        <p:spPr>
          <a:xfrm>
            <a:off x="57631" y="4594860"/>
            <a:ext cx="527316" cy="54863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1_Title">
    <p:bg>
      <p:bgPr>
        <a:gradFill>
          <a:gsLst>
            <a:gs pos="0">
              <a:schemeClr val="lt1"/>
            </a:gs>
            <a:gs pos="76000">
              <a:srgbClr val="00B0F0"/>
            </a:gs>
            <a:gs pos="100000">
              <a:srgbClr val="00B0F0"/>
            </a:gs>
          </a:gsLst>
          <a:lin ang="0" scaled="0"/>
        </a:gradFill>
      </p:bgPr>
    </p:bg>
    <p:spTree>
      <p:nvGrpSpPr>
        <p:cNvPr id="61" name="Shape 61"/>
        <p:cNvGrpSpPr/>
        <p:nvPr/>
      </p:nvGrpSpPr>
      <p:grpSpPr>
        <a:xfrm>
          <a:off x="0" y="0"/>
          <a:ext cx="0" cy="0"/>
          <a:chOff x="0" y="0"/>
          <a:chExt cx="0" cy="0"/>
        </a:xfrm>
      </p:grpSpPr>
      <p:sp>
        <p:nvSpPr>
          <p:cNvPr id="62" name="Google Shape;62;p9"/>
          <p:cNvSpPr/>
          <p:nvPr/>
        </p:nvSpPr>
        <p:spPr>
          <a:xfrm>
            <a:off x="4745725" y="0"/>
            <a:ext cx="4406366" cy="5143500"/>
          </a:xfrm>
          <a:custGeom>
            <a:rect b="b" l="l" r="r" t="t"/>
            <a:pathLst>
              <a:path extrusionOk="0" h="6858000" w="6228079">
                <a:moveTo>
                  <a:pt x="0" y="0"/>
                </a:moveTo>
                <a:cubicBezTo>
                  <a:pt x="1192022" y="1180275"/>
                  <a:pt x="1930400" y="2817749"/>
                  <a:pt x="1930400" y="4627690"/>
                </a:cubicBezTo>
                <a:cubicBezTo>
                  <a:pt x="1931225" y="5388331"/>
                  <a:pt x="1798574" y="6143219"/>
                  <a:pt x="1538478" y="6858000"/>
                </a:cubicBezTo>
                <a:lnTo>
                  <a:pt x="6228080" y="6858000"/>
                </a:lnTo>
                <a:lnTo>
                  <a:pt x="6228080" y="0"/>
                </a:ln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3" name="Google Shape;63;p9"/>
          <p:cNvSpPr/>
          <p:nvPr/>
        </p:nvSpPr>
        <p:spPr>
          <a:xfrm>
            <a:off x="4907910" y="0"/>
            <a:ext cx="4243868" cy="5143500"/>
          </a:xfrm>
          <a:custGeom>
            <a:rect b="b" l="l" r="r" t="t"/>
            <a:pathLst>
              <a:path extrusionOk="0" h="6858000" w="5998400">
                <a:moveTo>
                  <a:pt x="2752407" y="0"/>
                </a:moveTo>
                <a:cubicBezTo>
                  <a:pt x="2856294" y="466997"/>
                  <a:pt x="2908554" y="943991"/>
                  <a:pt x="2908300" y="1422400"/>
                </a:cubicBezTo>
                <a:cubicBezTo>
                  <a:pt x="2908300" y="3686239"/>
                  <a:pt x="1753171" y="5680139"/>
                  <a:pt x="0" y="6847206"/>
                </a:cubicBezTo>
                <a:lnTo>
                  <a:pt x="0" y="6858000"/>
                </a:lnTo>
                <a:lnTo>
                  <a:pt x="5998401" y="6858000"/>
                </a:lnTo>
                <a:lnTo>
                  <a:pt x="5998401" y="0"/>
                </a:ln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4" name="Google Shape;64;p9"/>
          <p:cNvSpPr/>
          <p:nvPr/>
        </p:nvSpPr>
        <p:spPr>
          <a:xfrm>
            <a:off x="6451122" y="0"/>
            <a:ext cx="2697686" cy="3605879"/>
          </a:xfrm>
          <a:custGeom>
            <a:rect b="b" l="l" r="r" t="t"/>
            <a:pathLst>
              <a:path extrusionOk="0" h="4807839" w="3812984">
                <a:moveTo>
                  <a:pt x="3812984" y="4807839"/>
                </a:moveTo>
                <a:lnTo>
                  <a:pt x="3812984" y="0"/>
                </a:lnTo>
                <a:lnTo>
                  <a:pt x="0" y="0"/>
                </a:lnTo>
                <a:cubicBezTo>
                  <a:pt x="1961959" y="853313"/>
                  <a:pt x="3421634" y="2644648"/>
                  <a:pt x="3812984" y="4807839"/>
                </a:cubicBezTo>
                <a:close/>
              </a:path>
            </a:pathLst>
          </a:custGeom>
          <a:gradFill>
            <a:gsLst>
              <a:gs pos="0">
                <a:schemeClr val="accent4"/>
              </a:gs>
              <a:gs pos="100000">
                <a:schemeClr val="accent4"/>
              </a:gs>
            </a:gsLst>
            <a:lin ang="5400012" scaled="0"/>
          </a:gradFill>
          <a:ln>
            <a:noFill/>
          </a:ln>
          <a:effectLst>
            <a:outerShdw blurRad="50800" rotWithShape="0" algn="tr" dir="8100000" dist="38100">
              <a:srgbClr val="000000">
                <a:alpha val="24705"/>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65" name="Google Shape;65;p9"/>
          <p:cNvPicPr preferRelativeResize="0"/>
          <p:nvPr/>
        </p:nvPicPr>
        <p:blipFill rotWithShape="1">
          <a:blip r:embed="rId2">
            <a:alphaModFix/>
          </a:blip>
          <a:srcRect b="0" l="0" r="0" t="0"/>
          <a:stretch/>
        </p:blipFill>
        <p:spPr>
          <a:xfrm>
            <a:off x="8592031" y="4535491"/>
            <a:ext cx="527315" cy="548640"/>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p:cSld name="1_Title + 1 column 2">
    <p:spTree>
      <p:nvGrpSpPr>
        <p:cNvPr id="546" name="Shape 546"/>
        <p:cNvGrpSpPr/>
        <p:nvPr/>
      </p:nvGrpSpPr>
      <p:grpSpPr>
        <a:xfrm>
          <a:off x="0" y="0"/>
          <a:ext cx="0" cy="0"/>
          <a:chOff x="0" y="0"/>
          <a:chExt cx="0" cy="0"/>
        </a:xfrm>
      </p:grpSpPr>
      <p:grpSp>
        <p:nvGrpSpPr>
          <p:cNvPr id="547" name="Google Shape;547;p82"/>
          <p:cNvGrpSpPr/>
          <p:nvPr/>
        </p:nvGrpSpPr>
        <p:grpSpPr>
          <a:xfrm rot="-5400000">
            <a:off x="3598334" y="-402383"/>
            <a:ext cx="1942447" cy="9149320"/>
            <a:chOff x="-6578" y="-2897"/>
            <a:chExt cx="1942447" cy="5194935"/>
          </a:xfrm>
        </p:grpSpPr>
        <p:sp>
          <p:nvSpPr>
            <p:cNvPr id="548" name="Google Shape;548;p82"/>
            <p:cNvSpPr/>
            <p:nvPr/>
          </p:nvSpPr>
          <p:spPr>
            <a:xfrm rot="10800000">
              <a:off x="886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49" name="Google Shape;549;p82"/>
            <p:cNvSpPr/>
            <p:nvPr/>
          </p:nvSpPr>
          <p:spPr>
            <a:xfrm rot="10800000">
              <a:off x="-4989" y="-2897"/>
              <a:ext cx="1777412" cy="5194935"/>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50" name="Google Shape;550;p82"/>
            <p:cNvSpPr/>
            <p:nvPr/>
          </p:nvSpPr>
          <p:spPr>
            <a:xfrm rot="10800000">
              <a:off x="-6578" y="3751489"/>
              <a:ext cx="1378553" cy="1440548"/>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4"/>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551" name="Google Shape;551;p82"/>
          <p:cNvSpPr txBox="1"/>
          <p:nvPr>
            <p:ph type="title"/>
          </p:nvPr>
        </p:nvSpPr>
        <p:spPr>
          <a:xfrm>
            <a:off x="1704160" y="736650"/>
            <a:ext cx="6962100" cy="3963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3200"/>
              <a:buNone/>
              <a:defRPr>
                <a:latin typeface="Arial Black"/>
                <a:ea typeface="Arial Black"/>
                <a:cs typeface="Arial Black"/>
                <a:sym typeface="Arial Black"/>
              </a:defRPr>
            </a:lvl1pPr>
            <a:lvl2pPr lvl="1" algn="l">
              <a:lnSpc>
                <a:spcPct val="90000"/>
              </a:lnSpc>
              <a:spcBef>
                <a:spcPts val="0"/>
              </a:spcBef>
              <a:spcAft>
                <a:spcPts val="0"/>
              </a:spcAft>
              <a:buSzPts val="3200"/>
              <a:buNone/>
              <a:defRPr/>
            </a:lvl2pPr>
            <a:lvl3pPr lvl="2" algn="l">
              <a:lnSpc>
                <a:spcPct val="90000"/>
              </a:lnSpc>
              <a:spcBef>
                <a:spcPts val="0"/>
              </a:spcBef>
              <a:spcAft>
                <a:spcPts val="0"/>
              </a:spcAft>
              <a:buSzPts val="3200"/>
              <a:buNone/>
              <a:defRPr/>
            </a:lvl3pPr>
            <a:lvl4pPr lvl="3" algn="l">
              <a:lnSpc>
                <a:spcPct val="90000"/>
              </a:lnSpc>
              <a:spcBef>
                <a:spcPts val="0"/>
              </a:spcBef>
              <a:spcAft>
                <a:spcPts val="0"/>
              </a:spcAft>
              <a:buSzPts val="3200"/>
              <a:buNone/>
              <a:defRPr/>
            </a:lvl4pPr>
            <a:lvl5pPr lvl="4" algn="l">
              <a:lnSpc>
                <a:spcPct val="90000"/>
              </a:lnSpc>
              <a:spcBef>
                <a:spcPts val="0"/>
              </a:spcBef>
              <a:spcAft>
                <a:spcPts val="0"/>
              </a:spcAft>
              <a:buSzPts val="3200"/>
              <a:buNone/>
              <a:defRPr/>
            </a:lvl5pPr>
            <a:lvl6pPr lvl="5" algn="l">
              <a:lnSpc>
                <a:spcPct val="90000"/>
              </a:lnSpc>
              <a:spcBef>
                <a:spcPts val="0"/>
              </a:spcBef>
              <a:spcAft>
                <a:spcPts val="0"/>
              </a:spcAft>
              <a:buSzPts val="3200"/>
              <a:buNone/>
              <a:defRPr/>
            </a:lvl6pPr>
            <a:lvl7pPr lvl="6" algn="l">
              <a:lnSpc>
                <a:spcPct val="90000"/>
              </a:lnSpc>
              <a:spcBef>
                <a:spcPts val="0"/>
              </a:spcBef>
              <a:spcAft>
                <a:spcPts val="0"/>
              </a:spcAft>
              <a:buSzPts val="3200"/>
              <a:buNone/>
              <a:defRPr/>
            </a:lvl7pPr>
            <a:lvl8pPr lvl="7" algn="l">
              <a:lnSpc>
                <a:spcPct val="90000"/>
              </a:lnSpc>
              <a:spcBef>
                <a:spcPts val="0"/>
              </a:spcBef>
              <a:spcAft>
                <a:spcPts val="0"/>
              </a:spcAft>
              <a:buSzPts val="3200"/>
              <a:buNone/>
              <a:defRPr/>
            </a:lvl8pPr>
            <a:lvl9pPr lvl="8" algn="l">
              <a:lnSpc>
                <a:spcPct val="90000"/>
              </a:lnSpc>
              <a:spcBef>
                <a:spcPts val="0"/>
              </a:spcBef>
              <a:spcAft>
                <a:spcPts val="0"/>
              </a:spcAft>
              <a:buSzPts val="3200"/>
              <a:buNone/>
              <a:defRPr/>
            </a:lvl9pPr>
          </a:lstStyle>
          <a:p/>
        </p:txBody>
      </p:sp>
      <p:sp>
        <p:nvSpPr>
          <p:cNvPr id="552" name="Google Shape;552;p82"/>
          <p:cNvSpPr txBox="1"/>
          <p:nvPr>
            <p:ph idx="1" type="body"/>
          </p:nvPr>
        </p:nvSpPr>
        <p:spPr>
          <a:xfrm>
            <a:off x="1387418" y="1395449"/>
            <a:ext cx="6962100" cy="2895300"/>
          </a:xfrm>
          <a:prstGeom prst="rect">
            <a:avLst/>
          </a:prstGeom>
          <a:noFill/>
          <a:ln>
            <a:noFill/>
          </a:ln>
        </p:spPr>
        <p:txBody>
          <a:bodyPr anchorCtr="0" anchor="t" bIns="0" lIns="0" spcFirstLastPara="1" rIns="0" wrap="square" tIns="0">
            <a:noAutofit/>
          </a:bodyPr>
          <a:lstStyle>
            <a:lvl1pPr indent="-381000" lvl="0" marL="457200" algn="l">
              <a:lnSpc>
                <a:spcPct val="115000"/>
              </a:lnSpc>
              <a:spcBef>
                <a:spcPts val="0"/>
              </a:spcBef>
              <a:spcAft>
                <a:spcPts val="0"/>
              </a:spcAft>
              <a:buSzPts val="2400"/>
              <a:buChar char="●"/>
              <a:defRPr>
                <a:latin typeface="Arial"/>
                <a:ea typeface="Arial"/>
                <a:cs typeface="Arial"/>
                <a:sym typeface="Arial"/>
              </a:defRPr>
            </a:lvl1pPr>
            <a:lvl2pPr indent="-381000" lvl="1" marL="914400" algn="l">
              <a:lnSpc>
                <a:spcPct val="115000"/>
              </a:lnSpc>
              <a:spcBef>
                <a:spcPts val="800"/>
              </a:spcBef>
              <a:spcAft>
                <a:spcPts val="0"/>
              </a:spcAft>
              <a:buSzPts val="2400"/>
              <a:buChar char="○"/>
              <a:defRPr/>
            </a:lvl2pPr>
            <a:lvl3pPr indent="-381000" lvl="2" marL="1371600" algn="l">
              <a:lnSpc>
                <a:spcPct val="115000"/>
              </a:lnSpc>
              <a:spcBef>
                <a:spcPts val="800"/>
              </a:spcBef>
              <a:spcAft>
                <a:spcPts val="0"/>
              </a:spcAft>
              <a:buSzPts val="2400"/>
              <a:buChar char="■"/>
              <a:defRPr/>
            </a:lvl3pPr>
            <a:lvl4pPr indent="-381000" lvl="3" marL="1828800" algn="l">
              <a:lnSpc>
                <a:spcPct val="115000"/>
              </a:lnSpc>
              <a:spcBef>
                <a:spcPts val="800"/>
              </a:spcBef>
              <a:spcAft>
                <a:spcPts val="0"/>
              </a:spcAft>
              <a:buSzPts val="2400"/>
              <a:buChar char="●"/>
              <a:defRPr/>
            </a:lvl4pPr>
            <a:lvl5pPr indent="-381000" lvl="4" marL="2286000" algn="l">
              <a:lnSpc>
                <a:spcPct val="115000"/>
              </a:lnSpc>
              <a:spcBef>
                <a:spcPts val="800"/>
              </a:spcBef>
              <a:spcAft>
                <a:spcPts val="0"/>
              </a:spcAft>
              <a:buSzPts val="2400"/>
              <a:buChar char="○"/>
              <a:defRPr/>
            </a:lvl5pPr>
            <a:lvl6pPr indent="-381000" lvl="5" marL="2743200" algn="l">
              <a:lnSpc>
                <a:spcPct val="115000"/>
              </a:lnSpc>
              <a:spcBef>
                <a:spcPts val="800"/>
              </a:spcBef>
              <a:spcAft>
                <a:spcPts val="0"/>
              </a:spcAft>
              <a:buSzPts val="2400"/>
              <a:buChar char="■"/>
              <a:defRPr/>
            </a:lvl6pPr>
            <a:lvl7pPr indent="-381000" lvl="6" marL="3200400" algn="l">
              <a:lnSpc>
                <a:spcPct val="115000"/>
              </a:lnSpc>
              <a:spcBef>
                <a:spcPts val="800"/>
              </a:spcBef>
              <a:spcAft>
                <a:spcPts val="0"/>
              </a:spcAft>
              <a:buSzPts val="2400"/>
              <a:buChar char="●"/>
              <a:defRPr/>
            </a:lvl7pPr>
            <a:lvl8pPr indent="-381000" lvl="7" marL="3657600" algn="l">
              <a:lnSpc>
                <a:spcPct val="115000"/>
              </a:lnSpc>
              <a:spcBef>
                <a:spcPts val="800"/>
              </a:spcBef>
              <a:spcAft>
                <a:spcPts val="0"/>
              </a:spcAft>
              <a:buSzPts val="2400"/>
              <a:buChar char="○"/>
              <a:defRPr/>
            </a:lvl8pPr>
            <a:lvl9pPr indent="-381000" lvl="8" marL="4114800" algn="l">
              <a:lnSpc>
                <a:spcPct val="115000"/>
              </a:lnSpc>
              <a:spcBef>
                <a:spcPts val="800"/>
              </a:spcBef>
              <a:spcAft>
                <a:spcPts val="800"/>
              </a:spcAft>
              <a:buSzPts val="2400"/>
              <a:buChar char="■"/>
              <a:defRPr/>
            </a:lvl9pPr>
          </a:lstStyle>
          <a:p/>
        </p:txBody>
      </p:sp>
      <p:pic>
        <p:nvPicPr>
          <p:cNvPr id="553" name="Google Shape;553;p82"/>
          <p:cNvPicPr preferRelativeResize="0"/>
          <p:nvPr/>
        </p:nvPicPr>
        <p:blipFill rotWithShape="1">
          <a:blip r:embed="rId2">
            <a:alphaModFix/>
          </a:blip>
          <a:srcRect b="0" l="0" r="0" t="0"/>
          <a:stretch/>
        </p:blipFill>
        <p:spPr>
          <a:xfrm>
            <a:off x="64560" y="4542418"/>
            <a:ext cx="527316" cy="548639"/>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3">
    <p:bg>
      <p:bgPr>
        <a:solidFill>
          <a:schemeClr val="lt1"/>
        </a:solidFill>
      </p:bgPr>
    </p:bg>
    <p:spTree>
      <p:nvGrpSpPr>
        <p:cNvPr id="554" name="Shape 554"/>
        <p:cNvGrpSpPr/>
        <p:nvPr/>
      </p:nvGrpSpPr>
      <p:grpSpPr>
        <a:xfrm>
          <a:off x="0" y="0"/>
          <a:ext cx="0" cy="0"/>
          <a:chOff x="0" y="0"/>
          <a:chExt cx="0" cy="0"/>
        </a:xfrm>
      </p:grpSpPr>
      <p:sp>
        <p:nvSpPr>
          <p:cNvPr id="555" name="Google Shape;555;p83"/>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1"/>
              </a:gs>
              <a:gs pos="100000">
                <a:schemeClr val="accent1"/>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56" name="Google Shape;556;p83"/>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1"/>
              </a:gs>
              <a:gs pos="100000">
                <a:schemeClr val="accent1"/>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57" name="Google Shape;557;p83"/>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1"/>
              </a:gs>
              <a:gs pos="100000">
                <a:schemeClr val="accent1"/>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58" name="Google Shape;558;p83"/>
          <p:cNvSpPr/>
          <p:nvPr/>
        </p:nvSpPr>
        <p:spPr>
          <a:xfrm rot="10800000">
            <a:off x="10"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59" name="Google Shape;559;p83"/>
          <p:cNvSpPr txBox="1"/>
          <p:nvPr>
            <p:ph type="title"/>
          </p:nvPr>
        </p:nvSpPr>
        <p:spPr>
          <a:xfrm>
            <a:off x="779100" y="836000"/>
            <a:ext cx="6962100" cy="3963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3200"/>
              <a:buNone/>
              <a:defRPr>
                <a:latin typeface="Arial Black"/>
                <a:ea typeface="Arial Black"/>
                <a:cs typeface="Arial Black"/>
                <a:sym typeface="Arial Black"/>
              </a:defRPr>
            </a:lvl1pPr>
            <a:lvl2pPr lvl="1" algn="l">
              <a:lnSpc>
                <a:spcPct val="90000"/>
              </a:lnSpc>
              <a:spcBef>
                <a:spcPts val="0"/>
              </a:spcBef>
              <a:spcAft>
                <a:spcPts val="0"/>
              </a:spcAft>
              <a:buSzPts val="3200"/>
              <a:buNone/>
              <a:defRPr/>
            </a:lvl2pPr>
            <a:lvl3pPr lvl="2" algn="l">
              <a:lnSpc>
                <a:spcPct val="90000"/>
              </a:lnSpc>
              <a:spcBef>
                <a:spcPts val="0"/>
              </a:spcBef>
              <a:spcAft>
                <a:spcPts val="0"/>
              </a:spcAft>
              <a:buSzPts val="3200"/>
              <a:buNone/>
              <a:defRPr/>
            </a:lvl3pPr>
            <a:lvl4pPr lvl="3" algn="l">
              <a:lnSpc>
                <a:spcPct val="90000"/>
              </a:lnSpc>
              <a:spcBef>
                <a:spcPts val="0"/>
              </a:spcBef>
              <a:spcAft>
                <a:spcPts val="0"/>
              </a:spcAft>
              <a:buSzPts val="3200"/>
              <a:buNone/>
              <a:defRPr/>
            </a:lvl4pPr>
            <a:lvl5pPr lvl="4" algn="l">
              <a:lnSpc>
                <a:spcPct val="90000"/>
              </a:lnSpc>
              <a:spcBef>
                <a:spcPts val="0"/>
              </a:spcBef>
              <a:spcAft>
                <a:spcPts val="0"/>
              </a:spcAft>
              <a:buSzPts val="3200"/>
              <a:buNone/>
              <a:defRPr/>
            </a:lvl5pPr>
            <a:lvl6pPr lvl="5" algn="l">
              <a:lnSpc>
                <a:spcPct val="90000"/>
              </a:lnSpc>
              <a:spcBef>
                <a:spcPts val="0"/>
              </a:spcBef>
              <a:spcAft>
                <a:spcPts val="0"/>
              </a:spcAft>
              <a:buSzPts val="3200"/>
              <a:buNone/>
              <a:defRPr/>
            </a:lvl6pPr>
            <a:lvl7pPr lvl="6" algn="l">
              <a:lnSpc>
                <a:spcPct val="90000"/>
              </a:lnSpc>
              <a:spcBef>
                <a:spcPts val="0"/>
              </a:spcBef>
              <a:spcAft>
                <a:spcPts val="0"/>
              </a:spcAft>
              <a:buSzPts val="3200"/>
              <a:buNone/>
              <a:defRPr/>
            </a:lvl7pPr>
            <a:lvl8pPr lvl="7" algn="l">
              <a:lnSpc>
                <a:spcPct val="90000"/>
              </a:lnSpc>
              <a:spcBef>
                <a:spcPts val="0"/>
              </a:spcBef>
              <a:spcAft>
                <a:spcPts val="0"/>
              </a:spcAft>
              <a:buSzPts val="3200"/>
              <a:buNone/>
              <a:defRPr/>
            </a:lvl8pPr>
            <a:lvl9pPr lvl="8" algn="l">
              <a:lnSpc>
                <a:spcPct val="90000"/>
              </a:lnSpc>
              <a:spcBef>
                <a:spcPts val="0"/>
              </a:spcBef>
              <a:spcAft>
                <a:spcPts val="0"/>
              </a:spcAft>
              <a:buSzPts val="3200"/>
              <a:buNone/>
              <a:defRPr/>
            </a:lvl9pPr>
          </a:lstStyle>
          <a:p/>
        </p:txBody>
      </p:sp>
      <p:sp>
        <p:nvSpPr>
          <p:cNvPr id="560" name="Google Shape;560;p83"/>
          <p:cNvSpPr txBox="1"/>
          <p:nvPr>
            <p:ph idx="1" type="body"/>
          </p:nvPr>
        </p:nvSpPr>
        <p:spPr>
          <a:xfrm>
            <a:off x="779100" y="1492425"/>
            <a:ext cx="6962100" cy="2895300"/>
          </a:xfrm>
          <a:prstGeom prst="rect">
            <a:avLst/>
          </a:prstGeom>
          <a:noFill/>
          <a:ln>
            <a:noFill/>
          </a:ln>
        </p:spPr>
        <p:txBody>
          <a:bodyPr anchorCtr="0" anchor="t" bIns="0" lIns="0" spcFirstLastPara="1" rIns="0" wrap="square" tIns="0">
            <a:noAutofit/>
          </a:bodyPr>
          <a:lstStyle>
            <a:lvl1pPr indent="-381000" lvl="0" marL="457200" algn="l">
              <a:lnSpc>
                <a:spcPct val="115000"/>
              </a:lnSpc>
              <a:spcBef>
                <a:spcPts val="0"/>
              </a:spcBef>
              <a:spcAft>
                <a:spcPts val="0"/>
              </a:spcAft>
              <a:buSzPts val="2400"/>
              <a:buChar char="●"/>
              <a:defRPr/>
            </a:lvl1pPr>
            <a:lvl2pPr indent="-381000" lvl="1" marL="914400" algn="l">
              <a:lnSpc>
                <a:spcPct val="115000"/>
              </a:lnSpc>
              <a:spcBef>
                <a:spcPts val="800"/>
              </a:spcBef>
              <a:spcAft>
                <a:spcPts val="0"/>
              </a:spcAft>
              <a:buSzPts val="2400"/>
              <a:buChar char="○"/>
              <a:defRPr/>
            </a:lvl2pPr>
            <a:lvl3pPr indent="-381000" lvl="2" marL="1371600" algn="l">
              <a:lnSpc>
                <a:spcPct val="115000"/>
              </a:lnSpc>
              <a:spcBef>
                <a:spcPts val="800"/>
              </a:spcBef>
              <a:spcAft>
                <a:spcPts val="0"/>
              </a:spcAft>
              <a:buSzPts val="2400"/>
              <a:buChar char="■"/>
              <a:defRPr/>
            </a:lvl3pPr>
            <a:lvl4pPr indent="-381000" lvl="3" marL="1828800" algn="l">
              <a:lnSpc>
                <a:spcPct val="115000"/>
              </a:lnSpc>
              <a:spcBef>
                <a:spcPts val="800"/>
              </a:spcBef>
              <a:spcAft>
                <a:spcPts val="0"/>
              </a:spcAft>
              <a:buSzPts val="2400"/>
              <a:buChar char="●"/>
              <a:defRPr/>
            </a:lvl4pPr>
            <a:lvl5pPr indent="-381000" lvl="4" marL="2286000" algn="l">
              <a:lnSpc>
                <a:spcPct val="115000"/>
              </a:lnSpc>
              <a:spcBef>
                <a:spcPts val="800"/>
              </a:spcBef>
              <a:spcAft>
                <a:spcPts val="0"/>
              </a:spcAft>
              <a:buSzPts val="2400"/>
              <a:buChar char="○"/>
              <a:defRPr/>
            </a:lvl5pPr>
            <a:lvl6pPr indent="-381000" lvl="5" marL="2743200" algn="l">
              <a:lnSpc>
                <a:spcPct val="115000"/>
              </a:lnSpc>
              <a:spcBef>
                <a:spcPts val="800"/>
              </a:spcBef>
              <a:spcAft>
                <a:spcPts val="0"/>
              </a:spcAft>
              <a:buSzPts val="2400"/>
              <a:buChar char="■"/>
              <a:defRPr/>
            </a:lvl6pPr>
            <a:lvl7pPr indent="-381000" lvl="6" marL="3200400" algn="l">
              <a:lnSpc>
                <a:spcPct val="115000"/>
              </a:lnSpc>
              <a:spcBef>
                <a:spcPts val="800"/>
              </a:spcBef>
              <a:spcAft>
                <a:spcPts val="0"/>
              </a:spcAft>
              <a:buSzPts val="2400"/>
              <a:buChar char="●"/>
              <a:defRPr/>
            </a:lvl7pPr>
            <a:lvl8pPr indent="-381000" lvl="7" marL="3657600" algn="l">
              <a:lnSpc>
                <a:spcPct val="115000"/>
              </a:lnSpc>
              <a:spcBef>
                <a:spcPts val="800"/>
              </a:spcBef>
              <a:spcAft>
                <a:spcPts val="0"/>
              </a:spcAft>
              <a:buSzPts val="2400"/>
              <a:buChar char="○"/>
              <a:defRPr/>
            </a:lvl8pPr>
            <a:lvl9pPr indent="-381000" lvl="8" marL="4114800" algn="l">
              <a:lnSpc>
                <a:spcPct val="115000"/>
              </a:lnSpc>
              <a:spcBef>
                <a:spcPts val="800"/>
              </a:spcBef>
              <a:spcAft>
                <a:spcPts val="800"/>
              </a:spcAft>
              <a:buSzPts val="2400"/>
              <a:buChar char="■"/>
              <a:defRPr/>
            </a:lvl9pPr>
          </a:lstStyle>
          <a:p/>
        </p:txBody>
      </p:sp>
      <p:pic>
        <p:nvPicPr>
          <p:cNvPr id="561" name="Google Shape;561;p83"/>
          <p:cNvPicPr preferRelativeResize="0"/>
          <p:nvPr/>
        </p:nvPicPr>
        <p:blipFill rotWithShape="1">
          <a:blip r:embed="rId2">
            <a:alphaModFix/>
          </a:blip>
          <a:srcRect b="0" l="0" r="0" t="0"/>
          <a:stretch/>
        </p:blipFill>
        <p:spPr>
          <a:xfrm>
            <a:off x="8605885" y="4535491"/>
            <a:ext cx="527316" cy="548639"/>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4">
    <p:bg>
      <p:bgPr>
        <a:solidFill>
          <a:schemeClr val="lt1"/>
        </a:solidFill>
      </p:bgPr>
    </p:bg>
    <p:spTree>
      <p:nvGrpSpPr>
        <p:cNvPr id="562" name="Shape 562"/>
        <p:cNvGrpSpPr/>
        <p:nvPr/>
      </p:nvGrpSpPr>
      <p:grpSpPr>
        <a:xfrm>
          <a:off x="0" y="0"/>
          <a:ext cx="0" cy="0"/>
          <a:chOff x="0" y="0"/>
          <a:chExt cx="0" cy="0"/>
        </a:xfrm>
      </p:grpSpPr>
      <p:sp>
        <p:nvSpPr>
          <p:cNvPr id="563" name="Google Shape;563;p84"/>
          <p:cNvSpPr/>
          <p:nvPr/>
        </p:nvSpPr>
        <p:spPr>
          <a:xfrm rot="10800000">
            <a:off x="-1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1"/>
              </a:gs>
              <a:gs pos="100000">
                <a:schemeClr val="accent1"/>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64" name="Google Shape;564;p84"/>
          <p:cNvSpPr/>
          <p:nvPr/>
        </p:nvSpPr>
        <p:spPr>
          <a:xfrm rot="10800000">
            <a:off x="0"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1"/>
              </a:gs>
              <a:gs pos="100000">
                <a:schemeClr val="accent1"/>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65" name="Google Shape;565;p84"/>
          <p:cNvSpPr/>
          <p:nvPr/>
        </p:nvSpPr>
        <p:spPr>
          <a:xfrm rot="10800000">
            <a:off x="10"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1"/>
              </a:gs>
              <a:gs pos="100000">
                <a:schemeClr val="accent1"/>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66" name="Google Shape;566;p84"/>
          <p:cNvSpPr txBox="1"/>
          <p:nvPr>
            <p:ph type="title"/>
          </p:nvPr>
        </p:nvSpPr>
        <p:spPr>
          <a:xfrm>
            <a:off x="1353044" y="898346"/>
            <a:ext cx="6962100" cy="3963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3200"/>
              <a:buNone/>
              <a:defRPr>
                <a:latin typeface="Arial Black"/>
                <a:ea typeface="Arial Black"/>
                <a:cs typeface="Arial Black"/>
                <a:sym typeface="Arial Black"/>
              </a:defRPr>
            </a:lvl1pPr>
            <a:lvl2pPr lvl="1" algn="l">
              <a:lnSpc>
                <a:spcPct val="90000"/>
              </a:lnSpc>
              <a:spcBef>
                <a:spcPts val="0"/>
              </a:spcBef>
              <a:spcAft>
                <a:spcPts val="0"/>
              </a:spcAft>
              <a:buSzPts val="3200"/>
              <a:buNone/>
              <a:defRPr/>
            </a:lvl2pPr>
            <a:lvl3pPr lvl="2" algn="l">
              <a:lnSpc>
                <a:spcPct val="90000"/>
              </a:lnSpc>
              <a:spcBef>
                <a:spcPts val="0"/>
              </a:spcBef>
              <a:spcAft>
                <a:spcPts val="0"/>
              </a:spcAft>
              <a:buSzPts val="3200"/>
              <a:buNone/>
              <a:defRPr/>
            </a:lvl3pPr>
            <a:lvl4pPr lvl="3" algn="l">
              <a:lnSpc>
                <a:spcPct val="90000"/>
              </a:lnSpc>
              <a:spcBef>
                <a:spcPts val="0"/>
              </a:spcBef>
              <a:spcAft>
                <a:spcPts val="0"/>
              </a:spcAft>
              <a:buSzPts val="3200"/>
              <a:buNone/>
              <a:defRPr/>
            </a:lvl4pPr>
            <a:lvl5pPr lvl="4" algn="l">
              <a:lnSpc>
                <a:spcPct val="90000"/>
              </a:lnSpc>
              <a:spcBef>
                <a:spcPts val="0"/>
              </a:spcBef>
              <a:spcAft>
                <a:spcPts val="0"/>
              </a:spcAft>
              <a:buSzPts val="3200"/>
              <a:buNone/>
              <a:defRPr/>
            </a:lvl5pPr>
            <a:lvl6pPr lvl="5" algn="l">
              <a:lnSpc>
                <a:spcPct val="90000"/>
              </a:lnSpc>
              <a:spcBef>
                <a:spcPts val="0"/>
              </a:spcBef>
              <a:spcAft>
                <a:spcPts val="0"/>
              </a:spcAft>
              <a:buSzPts val="3200"/>
              <a:buNone/>
              <a:defRPr/>
            </a:lvl6pPr>
            <a:lvl7pPr lvl="6" algn="l">
              <a:lnSpc>
                <a:spcPct val="90000"/>
              </a:lnSpc>
              <a:spcBef>
                <a:spcPts val="0"/>
              </a:spcBef>
              <a:spcAft>
                <a:spcPts val="0"/>
              </a:spcAft>
              <a:buSzPts val="3200"/>
              <a:buNone/>
              <a:defRPr/>
            </a:lvl7pPr>
            <a:lvl8pPr lvl="7" algn="l">
              <a:lnSpc>
                <a:spcPct val="90000"/>
              </a:lnSpc>
              <a:spcBef>
                <a:spcPts val="0"/>
              </a:spcBef>
              <a:spcAft>
                <a:spcPts val="0"/>
              </a:spcAft>
              <a:buSzPts val="3200"/>
              <a:buNone/>
              <a:defRPr/>
            </a:lvl8pPr>
            <a:lvl9pPr lvl="8" algn="l">
              <a:lnSpc>
                <a:spcPct val="90000"/>
              </a:lnSpc>
              <a:spcBef>
                <a:spcPts val="0"/>
              </a:spcBef>
              <a:spcAft>
                <a:spcPts val="0"/>
              </a:spcAft>
              <a:buSzPts val="3200"/>
              <a:buNone/>
              <a:defRPr/>
            </a:lvl9pPr>
          </a:lstStyle>
          <a:p/>
        </p:txBody>
      </p:sp>
      <p:sp>
        <p:nvSpPr>
          <p:cNvPr id="567" name="Google Shape;567;p84"/>
          <p:cNvSpPr txBox="1"/>
          <p:nvPr>
            <p:ph idx="1" type="body"/>
          </p:nvPr>
        </p:nvSpPr>
        <p:spPr>
          <a:xfrm>
            <a:off x="1378562" y="1478571"/>
            <a:ext cx="6962100" cy="2895300"/>
          </a:xfrm>
          <a:prstGeom prst="rect">
            <a:avLst/>
          </a:prstGeom>
          <a:noFill/>
          <a:ln>
            <a:noFill/>
          </a:ln>
        </p:spPr>
        <p:txBody>
          <a:bodyPr anchorCtr="0" anchor="t" bIns="0" lIns="0" spcFirstLastPara="1" rIns="0" wrap="square" tIns="0">
            <a:noAutofit/>
          </a:bodyPr>
          <a:lstStyle>
            <a:lvl1pPr indent="-381000" lvl="0" marL="457200" algn="l">
              <a:lnSpc>
                <a:spcPct val="115000"/>
              </a:lnSpc>
              <a:spcBef>
                <a:spcPts val="0"/>
              </a:spcBef>
              <a:spcAft>
                <a:spcPts val="0"/>
              </a:spcAft>
              <a:buSzPts val="2400"/>
              <a:buChar char="●"/>
              <a:defRPr>
                <a:latin typeface="Arial"/>
                <a:ea typeface="Arial"/>
                <a:cs typeface="Arial"/>
                <a:sym typeface="Arial"/>
              </a:defRPr>
            </a:lvl1pPr>
            <a:lvl2pPr indent="-381000" lvl="1" marL="914400" algn="l">
              <a:lnSpc>
                <a:spcPct val="115000"/>
              </a:lnSpc>
              <a:spcBef>
                <a:spcPts val="800"/>
              </a:spcBef>
              <a:spcAft>
                <a:spcPts val="0"/>
              </a:spcAft>
              <a:buSzPts val="2400"/>
              <a:buChar char="○"/>
              <a:defRPr/>
            </a:lvl2pPr>
            <a:lvl3pPr indent="-381000" lvl="2" marL="1371600" algn="l">
              <a:lnSpc>
                <a:spcPct val="115000"/>
              </a:lnSpc>
              <a:spcBef>
                <a:spcPts val="800"/>
              </a:spcBef>
              <a:spcAft>
                <a:spcPts val="0"/>
              </a:spcAft>
              <a:buSzPts val="2400"/>
              <a:buChar char="■"/>
              <a:defRPr/>
            </a:lvl3pPr>
            <a:lvl4pPr indent="-381000" lvl="3" marL="1828800" algn="l">
              <a:lnSpc>
                <a:spcPct val="115000"/>
              </a:lnSpc>
              <a:spcBef>
                <a:spcPts val="800"/>
              </a:spcBef>
              <a:spcAft>
                <a:spcPts val="0"/>
              </a:spcAft>
              <a:buSzPts val="2400"/>
              <a:buChar char="●"/>
              <a:defRPr/>
            </a:lvl4pPr>
            <a:lvl5pPr indent="-381000" lvl="4" marL="2286000" algn="l">
              <a:lnSpc>
                <a:spcPct val="115000"/>
              </a:lnSpc>
              <a:spcBef>
                <a:spcPts val="800"/>
              </a:spcBef>
              <a:spcAft>
                <a:spcPts val="0"/>
              </a:spcAft>
              <a:buSzPts val="2400"/>
              <a:buChar char="○"/>
              <a:defRPr/>
            </a:lvl5pPr>
            <a:lvl6pPr indent="-381000" lvl="5" marL="2743200" algn="l">
              <a:lnSpc>
                <a:spcPct val="115000"/>
              </a:lnSpc>
              <a:spcBef>
                <a:spcPts val="800"/>
              </a:spcBef>
              <a:spcAft>
                <a:spcPts val="0"/>
              </a:spcAft>
              <a:buSzPts val="2400"/>
              <a:buChar char="■"/>
              <a:defRPr/>
            </a:lvl6pPr>
            <a:lvl7pPr indent="-381000" lvl="6" marL="3200400" algn="l">
              <a:lnSpc>
                <a:spcPct val="115000"/>
              </a:lnSpc>
              <a:spcBef>
                <a:spcPts val="800"/>
              </a:spcBef>
              <a:spcAft>
                <a:spcPts val="0"/>
              </a:spcAft>
              <a:buSzPts val="2400"/>
              <a:buChar char="●"/>
              <a:defRPr/>
            </a:lvl7pPr>
            <a:lvl8pPr indent="-381000" lvl="7" marL="3657600" algn="l">
              <a:lnSpc>
                <a:spcPct val="115000"/>
              </a:lnSpc>
              <a:spcBef>
                <a:spcPts val="800"/>
              </a:spcBef>
              <a:spcAft>
                <a:spcPts val="0"/>
              </a:spcAft>
              <a:buSzPts val="2400"/>
              <a:buChar char="○"/>
              <a:defRPr/>
            </a:lvl8pPr>
            <a:lvl9pPr indent="-381000" lvl="8" marL="4114800" algn="l">
              <a:lnSpc>
                <a:spcPct val="115000"/>
              </a:lnSpc>
              <a:spcBef>
                <a:spcPts val="800"/>
              </a:spcBef>
              <a:spcAft>
                <a:spcPts val="800"/>
              </a:spcAft>
              <a:buSzPts val="2400"/>
              <a:buChar char="■"/>
              <a:defRPr/>
            </a:lvl9pPr>
          </a:lstStyle>
          <a:p/>
        </p:txBody>
      </p:sp>
      <p:pic>
        <p:nvPicPr>
          <p:cNvPr id="568" name="Google Shape;568;p84"/>
          <p:cNvPicPr preferRelativeResize="0"/>
          <p:nvPr/>
        </p:nvPicPr>
        <p:blipFill rotWithShape="1">
          <a:blip r:embed="rId2">
            <a:alphaModFix/>
          </a:blip>
          <a:srcRect b="0" l="0" r="0" t="0"/>
          <a:stretch/>
        </p:blipFill>
        <p:spPr>
          <a:xfrm>
            <a:off x="50703" y="4528563"/>
            <a:ext cx="527316" cy="548639"/>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5">
    <p:bg>
      <p:bgPr>
        <a:solidFill>
          <a:schemeClr val="lt1"/>
        </a:solidFill>
      </p:bgPr>
    </p:bg>
    <p:spTree>
      <p:nvGrpSpPr>
        <p:cNvPr id="569" name="Shape 569"/>
        <p:cNvGrpSpPr/>
        <p:nvPr/>
      </p:nvGrpSpPr>
      <p:grpSpPr>
        <a:xfrm>
          <a:off x="0" y="0"/>
          <a:ext cx="0" cy="0"/>
          <a:chOff x="0" y="0"/>
          <a:chExt cx="0" cy="0"/>
        </a:xfrm>
      </p:grpSpPr>
      <p:sp>
        <p:nvSpPr>
          <p:cNvPr id="570" name="Google Shape;570;p85"/>
          <p:cNvSpPr/>
          <p:nvPr/>
        </p:nvSpPr>
        <p:spPr>
          <a:xfrm rot="5400000">
            <a:off x="3611359" y="-373718"/>
            <a:ext cx="1927002" cy="9138285"/>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1"/>
              </a:gs>
              <a:gs pos="100000">
                <a:schemeClr val="accent1"/>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71" name="Google Shape;571;p85"/>
          <p:cNvSpPr/>
          <p:nvPr/>
        </p:nvSpPr>
        <p:spPr>
          <a:xfrm rot="5400000">
            <a:off x="3686153" y="-304447"/>
            <a:ext cx="1777412" cy="9138285"/>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1"/>
              </a:gs>
              <a:gs pos="100000">
                <a:schemeClr val="accent1"/>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72" name="Google Shape;572;p85"/>
          <p:cNvSpPr/>
          <p:nvPr/>
        </p:nvSpPr>
        <p:spPr>
          <a:xfrm rot="5400000">
            <a:off x="7219371" y="3224114"/>
            <a:ext cx="1378553" cy="2476814"/>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1"/>
              </a:gs>
              <a:gs pos="100000">
                <a:schemeClr val="accent1"/>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573" name="Google Shape;573;p85"/>
          <p:cNvPicPr preferRelativeResize="0"/>
          <p:nvPr/>
        </p:nvPicPr>
        <p:blipFill rotWithShape="1">
          <a:blip r:embed="rId2">
            <a:alphaModFix/>
          </a:blip>
          <a:srcRect b="0" l="0" r="0" t="0"/>
          <a:stretch/>
        </p:blipFill>
        <p:spPr>
          <a:xfrm>
            <a:off x="8605885" y="4535491"/>
            <a:ext cx="527316" cy="548639"/>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6">
    <p:bg>
      <p:bgPr>
        <a:solidFill>
          <a:schemeClr val="lt1"/>
        </a:solidFill>
      </p:bgPr>
    </p:bg>
    <p:spTree>
      <p:nvGrpSpPr>
        <p:cNvPr id="574" name="Shape 574"/>
        <p:cNvGrpSpPr/>
        <p:nvPr/>
      </p:nvGrpSpPr>
      <p:grpSpPr>
        <a:xfrm>
          <a:off x="0" y="0"/>
          <a:ext cx="0" cy="0"/>
          <a:chOff x="0" y="0"/>
          <a:chExt cx="0" cy="0"/>
        </a:xfrm>
      </p:grpSpPr>
      <p:grpSp>
        <p:nvGrpSpPr>
          <p:cNvPr id="575" name="Google Shape;575;p86"/>
          <p:cNvGrpSpPr/>
          <p:nvPr/>
        </p:nvGrpSpPr>
        <p:grpSpPr>
          <a:xfrm rot="10800000">
            <a:off x="0" y="0"/>
            <a:ext cx="9141337" cy="1927002"/>
            <a:chOff x="5717" y="3231924"/>
            <a:chExt cx="9141337" cy="1927002"/>
          </a:xfrm>
        </p:grpSpPr>
        <p:sp>
          <p:nvSpPr>
            <p:cNvPr id="576" name="Google Shape;576;p86"/>
            <p:cNvSpPr/>
            <p:nvPr/>
          </p:nvSpPr>
          <p:spPr>
            <a:xfrm rot="5400000">
              <a:off x="3611359" y="-373718"/>
              <a:ext cx="1927002" cy="9138285"/>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77" name="Google Shape;577;p86"/>
            <p:cNvSpPr/>
            <p:nvPr/>
          </p:nvSpPr>
          <p:spPr>
            <a:xfrm rot="5400000">
              <a:off x="3686153" y="-304447"/>
              <a:ext cx="1777412" cy="9138285"/>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78" name="Google Shape;578;p86"/>
            <p:cNvSpPr/>
            <p:nvPr/>
          </p:nvSpPr>
          <p:spPr>
            <a:xfrm rot="5400000">
              <a:off x="7219371" y="3224114"/>
              <a:ext cx="1378553" cy="2476814"/>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id="579" name="Google Shape;579;p86"/>
          <p:cNvPicPr preferRelativeResize="0"/>
          <p:nvPr/>
        </p:nvPicPr>
        <p:blipFill rotWithShape="1">
          <a:blip r:embed="rId2">
            <a:alphaModFix/>
          </a:blip>
          <a:srcRect b="0" l="0" r="0" t="0"/>
          <a:stretch/>
        </p:blipFill>
        <p:spPr>
          <a:xfrm>
            <a:off x="8585743" y="4535491"/>
            <a:ext cx="527316" cy="548639"/>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7">
    <p:bg>
      <p:bgPr>
        <a:solidFill>
          <a:schemeClr val="lt1"/>
        </a:solidFill>
      </p:bgPr>
    </p:bg>
    <p:spTree>
      <p:nvGrpSpPr>
        <p:cNvPr id="580" name="Shape 580"/>
        <p:cNvGrpSpPr/>
        <p:nvPr/>
      </p:nvGrpSpPr>
      <p:grpSpPr>
        <a:xfrm>
          <a:off x="0" y="0"/>
          <a:ext cx="0" cy="0"/>
          <a:chOff x="0" y="0"/>
          <a:chExt cx="0" cy="0"/>
        </a:xfrm>
      </p:grpSpPr>
      <p:sp>
        <p:nvSpPr>
          <p:cNvPr id="581" name="Google Shape;581;p87"/>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82" name="Google Shape;582;p87"/>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83" name="Google Shape;583;p87"/>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84" name="Google Shape;584;p87"/>
          <p:cNvSpPr/>
          <p:nvPr/>
        </p:nvSpPr>
        <p:spPr>
          <a:xfrm rot="10800000">
            <a:off x="10"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585" name="Google Shape;585;p87"/>
          <p:cNvPicPr preferRelativeResize="0"/>
          <p:nvPr/>
        </p:nvPicPr>
        <p:blipFill rotWithShape="1">
          <a:blip r:embed="rId2">
            <a:alphaModFix/>
          </a:blip>
          <a:srcRect b="0" l="0" r="0" t="0"/>
          <a:stretch/>
        </p:blipFill>
        <p:spPr>
          <a:xfrm>
            <a:off x="8605885" y="4535491"/>
            <a:ext cx="527316" cy="548639"/>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8">
    <p:bg>
      <p:bgPr>
        <a:solidFill>
          <a:schemeClr val="lt1"/>
        </a:solidFill>
      </p:bgPr>
    </p:bg>
    <p:spTree>
      <p:nvGrpSpPr>
        <p:cNvPr id="586" name="Shape 586"/>
        <p:cNvGrpSpPr/>
        <p:nvPr/>
      </p:nvGrpSpPr>
      <p:grpSpPr>
        <a:xfrm>
          <a:off x="0" y="0"/>
          <a:ext cx="0" cy="0"/>
          <a:chOff x="0" y="0"/>
          <a:chExt cx="0" cy="0"/>
        </a:xfrm>
      </p:grpSpPr>
      <p:sp>
        <p:nvSpPr>
          <p:cNvPr id="587" name="Google Shape;587;p88"/>
          <p:cNvSpPr/>
          <p:nvPr/>
        </p:nvSpPr>
        <p:spPr>
          <a:xfrm rot="10800000">
            <a:off x="-1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88" name="Google Shape;588;p88"/>
          <p:cNvSpPr/>
          <p:nvPr/>
        </p:nvSpPr>
        <p:spPr>
          <a:xfrm rot="10800000">
            <a:off x="0"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89" name="Google Shape;589;p88"/>
          <p:cNvSpPr/>
          <p:nvPr/>
        </p:nvSpPr>
        <p:spPr>
          <a:xfrm rot="10800000">
            <a:off x="10"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590" name="Google Shape;590;p88"/>
          <p:cNvPicPr preferRelativeResize="0"/>
          <p:nvPr/>
        </p:nvPicPr>
        <p:blipFill rotWithShape="1">
          <a:blip r:embed="rId2">
            <a:alphaModFix/>
          </a:blip>
          <a:srcRect b="0" l="0" r="0" t="0"/>
          <a:stretch/>
        </p:blipFill>
        <p:spPr>
          <a:xfrm>
            <a:off x="50703" y="4528563"/>
            <a:ext cx="527316" cy="548639"/>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9">
    <p:bg>
      <p:bgPr>
        <a:solidFill>
          <a:schemeClr val="lt1"/>
        </a:solidFill>
      </p:bgPr>
    </p:bg>
    <p:spTree>
      <p:nvGrpSpPr>
        <p:cNvPr id="591" name="Shape 591"/>
        <p:cNvGrpSpPr/>
        <p:nvPr/>
      </p:nvGrpSpPr>
      <p:grpSpPr>
        <a:xfrm>
          <a:off x="0" y="0"/>
          <a:ext cx="0" cy="0"/>
          <a:chOff x="0" y="0"/>
          <a:chExt cx="0" cy="0"/>
        </a:xfrm>
      </p:grpSpPr>
      <p:grpSp>
        <p:nvGrpSpPr>
          <p:cNvPr id="592" name="Google Shape;592;p89"/>
          <p:cNvGrpSpPr/>
          <p:nvPr/>
        </p:nvGrpSpPr>
        <p:grpSpPr>
          <a:xfrm>
            <a:off x="5717" y="3231924"/>
            <a:ext cx="9141337" cy="1927002"/>
            <a:chOff x="5717" y="3231924"/>
            <a:chExt cx="9141337" cy="1927002"/>
          </a:xfrm>
        </p:grpSpPr>
        <p:sp>
          <p:nvSpPr>
            <p:cNvPr id="593" name="Google Shape;593;p89"/>
            <p:cNvSpPr/>
            <p:nvPr/>
          </p:nvSpPr>
          <p:spPr>
            <a:xfrm rot="5400000">
              <a:off x="3611359" y="-373718"/>
              <a:ext cx="1927002" cy="9138285"/>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94" name="Google Shape;594;p89"/>
            <p:cNvSpPr/>
            <p:nvPr/>
          </p:nvSpPr>
          <p:spPr>
            <a:xfrm rot="5400000">
              <a:off x="3686153" y="-304447"/>
              <a:ext cx="1777412" cy="9138285"/>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95" name="Google Shape;595;p89"/>
            <p:cNvSpPr/>
            <p:nvPr/>
          </p:nvSpPr>
          <p:spPr>
            <a:xfrm rot="5400000">
              <a:off x="7219371" y="3224114"/>
              <a:ext cx="1378553" cy="2476814"/>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id="596" name="Google Shape;596;p89"/>
          <p:cNvPicPr preferRelativeResize="0"/>
          <p:nvPr/>
        </p:nvPicPr>
        <p:blipFill rotWithShape="1">
          <a:blip r:embed="rId2">
            <a:alphaModFix/>
          </a:blip>
          <a:srcRect b="0" l="0" r="0" t="0"/>
          <a:stretch/>
        </p:blipFill>
        <p:spPr>
          <a:xfrm>
            <a:off x="8605885" y="4535491"/>
            <a:ext cx="527316" cy="548639"/>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10">
    <p:bg>
      <p:bgPr>
        <a:solidFill>
          <a:schemeClr val="lt1"/>
        </a:solidFill>
      </p:bgPr>
    </p:bg>
    <p:spTree>
      <p:nvGrpSpPr>
        <p:cNvPr id="597" name="Shape 597"/>
        <p:cNvGrpSpPr/>
        <p:nvPr/>
      </p:nvGrpSpPr>
      <p:grpSpPr>
        <a:xfrm>
          <a:off x="0" y="0"/>
          <a:ext cx="0" cy="0"/>
          <a:chOff x="0" y="0"/>
          <a:chExt cx="0" cy="0"/>
        </a:xfrm>
      </p:grpSpPr>
      <p:grpSp>
        <p:nvGrpSpPr>
          <p:cNvPr id="598" name="Google Shape;598;p90"/>
          <p:cNvGrpSpPr/>
          <p:nvPr/>
        </p:nvGrpSpPr>
        <p:grpSpPr>
          <a:xfrm rot="10800000">
            <a:off x="0" y="0"/>
            <a:ext cx="9141337" cy="1927002"/>
            <a:chOff x="5717" y="3231924"/>
            <a:chExt cx="9141337" cy="1927002"/>
          </a:xfrm>
        </p:grpSpPr>
        <p:sp>
          <p:nvSpPr>
            <p:cNvPr id="599" name="Google Shape;599;p90"/>
            <p:cNvSpPr/>
            <p:nvPr/>
          </p:nvSpPr>
          <p:spPr>
            <a:xfrm rot="5400000">
              <a:off x="3611359" y="-373718"/>
              <a:ext cx="1927002" cy="9138285"/>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00" name="Google Shape;600;p90"/>
            <p:cNvSpPr/>
            <p:nvPr/>
          </p:nvSpPr>
          <p:spPr>
            <a:xfrm rot="5400000">
              <a:off x="3686153" y="-304447"/>
              <a:ext cx="1777412" cy="9138285"/>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01" name="Google Shape;601;p90"/>
            <p:cNvSpPr/>
            <p:nvPr/>
          </p:nvSpPr>
          <p:spPr>
            <a:xfrm rot="5400000">
              <a:off x="7219371" y="3224114"/>
              <a:ext cx="1378553" cy="2476814"/>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id="602" name="Google Shape;602;p90"/>
          <p:cNvPicPr preferRelativeResize="0"/>
          <p:nvPr/>
        </p:nvPicPr>
        <p:blipFill rotWithShape="1">
          <a:blip r:embed="rId2">
            <a:alphaModFix/>
          </a:blip>
          <a:srcRect b="0" l="0" r="0" t="0"/>
          <a:stretch/>
        </p:blipFill>
        <p:spPr>
          <a:xfrm>
            <a:off x="8585743" y="4535491"/>
            <a:ext cx="527316" cy="548639"/>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11">
    <p:bg>
      <p:bgPr>
        <a:solidFill>
          <a:schemeClr val="lt1"/>
        </a:solidFill>
      </p:bgPr>
    </p:bg>
    <p:spTree>
      <p:nvGrpSpPr>
        <p:cNvPr id="603" name="Shape 603"/>
        <p:cNvGrpSpPr/>
        <p:nvPr/>
      </p:nvGrpSpPr>
      <p:grpSpPr>
        <a:xfrm>
          <a:off x="0" y="0"/>
          <a:ext cx="0" cy="0"/>
          <a:chOff x="0" y="0"/>
          <a:chExt cx="0" cy="0"/>
        </a:xfrm>
      </p:grpSpPr>
      <p:sp>
        <p:nvSpPr>
          <p:cNvPr id="604" name="Google Shape;604;p91"/>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05" name="Google Shape;605;p91"/>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06" name="Google Shape;606;p91"/>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07" name="Google Shape;607;p91"/>
          <p:cNvSpPr/>
          <p:nvPr/>
        </p:nvSpPr>
        <p:spPr>
          <a:xfrm rot="10800000">
            <a:off x="10"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2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608" name="Google Shape;608;p91"/>
          <p:cNvPicPr preferRelativeResize="0"/>
          <p:nvPr/>
        </p:nvPicPr>
        <p:blipFill rotWithShape="1">
          <a:blip r:embed="rId2">
            <a:alphaModFix/>
          </a:blip>
          <a:srcRect b="0" l="0" r="0" t="0"/>
          <a:stretch/>
        </p:blipFill>
        <p:spPr>
          <a:xfrm>
            <a:off x="8605885" y="4535491"/>
            <a:ext cx="527316" cy="54863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bg>
      <p:bgPr>
        <a:gradFill>
          <a:gsLst>
            <a:gs pos="0">
              <a:schemeClr val="lt1"/>
            </a:gs>
            <a:gs pos="64000">
              <a:schemeClr val="accent2"/>
            </a:gs>
            <a:gs pos="100000">
              <a:schemeClr val="accent2"/>
            </a:gs>
          </a:gsLst>
          <a:lin ang="0" scaled="0"/>
        </a:gradFill>
      </p:bgPr>
    </p:bg>
    <p:spTree>
      <p:nvGrpSpPr>
        <p:cNvPr id="66" name="Shape 66"/>
        <p:cNvGrpSpPr/>
        <p:nvPr/>
      </p:nvGrpSpPr>
      <p:grpSpPr>
        <a:xfrm>
          <a:off x="0" y="0"/>
          <a:ext cx="0" cy="0"/>
          <a:chOff x="0" y="0"/>
          <a:chExt cx="0" cy="0"/>
        </a:xfrm>
      </p:grpSpPr>
      <p:sp>
        <p:nvSpPr>
          <p:cNvPr id="67" name="Google Shape;67;p10"/>
          <p:cNvSpPr/>
          <p:nvPr/>
        </p:nvSpPr>
        <p:spPr>
          <a:xfrm>
            <a:off x="4745725" y="0"/>
            <a:ext cx="4406366" cy="5143500"/>
          </a:xfrm>
          <a:custGeom>
            <a:rect b="b" l="l" r="r" t="t"/>
            <a:pathLst>
              <a:path extrusionOk="0" h="6858000" w="6228079">
                <a:moveTo>
                  <a:pt x="0" y="0"/>
                </a:moveTo>
                <a:cubicBezTo>
                  <a:pt x="1192022" y="1180275"/>
                  <a:pt x="1930400" y="2817749"/>
                  <a:pt x="1930400" y="4627690"/>
                </a:cubicBezTo>
                <a:cubicBezTo>
                  <a:pt x="1931225" y="5388331"/>
                  <a:pt x="1798574" y="6143219"/>
                  <a:pt x="1538478" y="6858000"/>
                </a:cubicBezTo>
                <a:lnTo>
                  <a:pt x="6228080" y="6858000"/>
                </a:lnTo>
                <a:lnTo>
                  <a:pt x="6228080" y="0"/>
                </a:lnTo>
                <a:close/>
              </a:path>
            </a:pathLst>
          </a:custGeom>
          <a:gradFill>
            <a:gsLst>
              <a:gs pos="0">
                <a:schemeClr val="accent1"/>
              </a:gs>
              <a:gs pos="100000">
                <a:schemeClr val="accent2"/>
              </a:gs>
            </a:gsLst>
            <a:lin ang="5400012" scaled="0"/>
          </a:gradFill>
          <a:ln>
            <a:noFill/>
          </a:ln>
          <a:effectLst>
            <a:outerShdw blurRad="571500" rotWithShape="0" algn="bl" dir="10800000" dist="19050">
              <a:schemeClr val="dk1">
                <a:alpha val="34901"/>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8" name="Google Shape;68;p10"/>
          <p:cNvSpPr/>
          <p:nvPr/>
        </p:nvSpPr>
        <p:spPr>
          <a:xfrm>
            <a:off x="4907910" y="0"/>
            <a:ext cx="4243868" cy="5143500"/>
          </a:xfrm>
          <a:custGeom>
            <a:rect b="b" l="l" r="r" t="t"/>
            <a:pathLst>
              <a:path extrusionOk="0" h="6858000" w="5998400">
                <a:moveTo>
                  <a:pt x="2752407" y="0"/>
                </a:moveTo>
                <a:cubicBezTo>
                  <a:pt x="2856294" y="466997"/>
                  <a:pt x="2908554" y="943991"/>
                  <a:pt x="2908300" y="1422400"/>
                </a:cubicBezTo>
                <a:cubicBezTo>
                  <a:pt x="2908300" y="3686239"/>
                  <a:pt x="1753171" y="5680139"/>
                  <a:pt x="0" y="6847206"/>
                </a:cubicBezTo>
                <a:lnTo>
                  <a:pt x="0" y="6858000"/>
                </a:lnTo>
                <a:lnTo>
                  <a:pt x="5998401" y="6858000"/>
                </a:lnTo>
                <a:lnTo>
                  <a:pt x="5998401" y="0"/>
                </a:lnTo>
                <a:close/>
              </a:path>
            </a:pathLst>
          </a:custGeom>
          <a:gradFill>
            <a:gsLst>
              <a:gs pos="0">
                <a:schemeClr val="accent3"/>
              </a:gs>
              <a:gs pos="19000">
                <a:schemeClr val="accent3"/>
              </a:gs>
              <a:gs pos="100000">
                <a:schemeClr val="accent2"/>
              </a:gs>
            </a:gsLst>
            <a:lin ang="5400012" scaled="0"/>
          </a:gradFill>
          <a:ln>
            <a:noFill/>
          </a:ln>
          <a:effectLst>
            <a:outerShdw blurRad="571500" rotWithShape="0" algn="bl" dir="10800000" dist="19050">
              <a:schemeClr val="dk1">
                <a:alpha val="29803"/>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9" name="Google Shape;69;p10"/>
          <p:cNvSpPr/>
          <p:nvPr/>
        </p:nvSpPr>
        <p:spPr>
          <a:xfrm>
            <a:off x="6451122" y="0"/>
            <a:ext cx="2697686" cy="3605879"/>
          </a:xfrm>
          <a:custGeom>
            <a:rect b="b" l="l" r="r" t="t"/>
            <a:pathLst>
              <a:path extrusionOk="0" h="4807839" w="3812984">
                <a:moveTo>
                  <a:pt x="3812984" y="4807839"/>
                </a:moveTo>
                <a:lnTo>
                  <a:pt x="3812984" y="0"/>
                </a:lnTo>
                <a:lnTo>
                  <a:pt x="0" y="0"/>
                </a:lnTo>
                <a:cubicBezTo>
                  <a:pt x="1961959" y="853313"/>
                  <a:pt x="3421634" y="2644648"/>
                  <a:pt x="3812984" y="4807839"/>
                </a:cubicBezTo>
                <a:close/>
              </a:path>
            </a:pathLst>
          </a:custGeom>
          <a:gradFill>
            <a:gsLst>
              <a:gs pos="0">
                <a:schemeClr val="accent4"/>
              </a:gs>
              <a:gs pos="67000">
                <a:schemeClr val="accent2"/>
              </a:gs>
              <a:gs pos="100000">
                <a:schemeClr val="accent2"/>
              </a:gs>
            </a:gsLst>
            <a:lin ang="5400000" scaled="0"/>
          </a:gradFill>
          <a:ln>
            <a:noFill/>
          </a:ln>
          <a:effectLst>
            <a:outerShdw blurRad="571500" rotWithShape="0" algn="bl" dir="10800000" dist="19050">
              <a:schemeClr val="dk1">
                <a:alpha val="29803"/>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70" name="Google Shape;70;p10"/>
          <p:cNvPicPr preferRelativeResize="0"/>
          <p:nvPr/>
        </p:nvPicPr>
        <p:blipFill rotWithShape="1">
          <a:blip r:embed="rId2">
            <a:alphaModFix/>
          </a:blip>
          <a:srcRect b="0" l="0" r="0" t="0"/>
          <a:stretch/>
        </p:blipFill>
        <p:spPr>
          <a:xfrm>
            <a:off x="694246" y="1340355"/>
            <a:ext cx="4264161" cy="2767590"/>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12">
    <p:bg>
      <p:bgPr>
        <a:solidFill>
          <a:schemeClr val="lt1"/>
        </a:solidFill>
      </p:bgPr>
    </p:bg>
    <p:spTree>
      <p:nvGrpSpPr>
        <p:cNvPr id="609" name="Shape 609"/>
        <p:cNvGrpSpPr/>
        <p:nvPr/>
      </p:nvGrpSpPr>
      <p:grpSpPr>
        <a:xfrm>
          <a:off x="0" y="0"/>
          <a:ext cx="0" cy="0"/>
          <a:chOff x="0" y="0"/>
          <a:chExt cx="0" cy="0"/>
        </a:xfrm>
      </p:grpSpPr>
      <p:sp>
        <p:nvSpPr>
          <p:cNvPr id="610" name="Google Shape;610;p92"/>
          <p:cNvSpPr/>
          <p:nvPr/>
        </p:nvSpPr>
        <p:spPr>
          <a:xfrm rot="10800000">
            <a:off x="-1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11" name="Google Shape;611;p92"/>
          <p:cNvSpPr/>
          <p:nvPr/>
        </p:nvSpPr>
        <p:spPr>
          <a:xfrm rot="10800000">
            <a:off x="149573"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12" name="Google Shape;612;p92"/>
          <p:cNvSpPr/>
          <p:nvPr/>
        </p:nvSpPr>
        <p:spPr>
          <a:xfrm rot="10800000">
            <a:off x="10"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13" name="Google Shape;613;p92"/>
          <p:cNvSpPr/>
          <p:nvPr/>
        </p:nvSpPr>
        <p:spPr>
          <a:xfrm rot="10800000">
            <a:off x="10"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614" name="Google Shape;614;p92"/>
          <p:cNvPicPr preferRelativeResize="0"/>
          <p:nvPr/>
        </p:nvPicPr>
        <p:blipFill rotWithShape="1">
          <a:blip r:embed="rId2">
            <a:alphaModFix/>
          </a:blip>
          <a:srcRect b="0" l="0" r="0" t="0"/>
          <a:stretch/>
        </p:blipFill>
        <p:spPr>
          <a:xfrm>
            <a:off x="50703" y="4528563"/>
            <a:ext cx="527316" cy="548639"/>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13">
    <p:bg>
      <p:bgPr>
        <a:solidFill>
          <a:schemeClr val="lt1"/>
        </a:solidFill>
      </p:bgPr>
    </p:bg>
    <p:spTree>
      <p:nvGrpSpPr>
        <p:cNvPr id="615" name="Shape 615"/>
        <p:cNvGrpSpPr/>
        <p:nvPr/>
      </p:nvGrpSpPr>
      <p:grpSpPr>
        <a:xfrm>
          <a:off x="0" y="0"/>
          <a:ext cx="0" cy="0"/>
          <a:chOff x="0" y="0"/>
          <a:chExt cx="0" cy="0"/>
        </a:xfrm>
      </p:grpSpPr>
      <p:grpSp>
        <p:nvGrpSpPr>
          <p:cNvPr id="616" name="Google Shape;616;p93"/>
          <p:cNvGrpSpPr/>
          <p:nvPr/>
        </p:nvGrpSpPr>
        <p:grpSpPr>
          <a:xfrm>
            <a:off x="5717" y="3231924"/>
            <a:ext cx="9141337" cy="1927002"/>
            <a:chOff x="5717" y="3231924"/>
            <a:chExt cx="9141337" cy="1927002"/>
          </a:xfrm>
        </p:grpSpPr>
        <p:sp>
          <p:nvSpPr>
            <p:cNvPr id="617" name="Google Shape;617;p93"/>
            <p:cNvSpPr/>
            <p:nvPr/>
          </p:nvSpPr>
          <p:spPr>
            <a:xfrm rot="5400000">
              <a:off x="3611359" y="-373718"/>
              <a:ext cx="1927002" cy="9138285"/>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18" name="Google Shape;618;p93"/>
            <p:cNvSpPr/>
            <p:nvPr/>
          </p:nvSpPr>
          <p:spPr>
            <a:xfrm rot="5400000">
              <a:off x="3686153" y="-304447"/>
              <a:ext cx="1777412" cy="9138285"/>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19" name="Google Shape;619;p93"/>
            <p:cNvSpPr/>
            <p:nvPr/>
          </p:nvSpPr>
          <p:spPr>
            <a:xfrm rot="5400000">
              <a:off x="7219371" y="3224114"/>
              <a:ext cx="1378553" cy="2476814"/>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2"/>
                </a:gs>
                <a:gs pos="100000">
                  <a:schemeClr val="accent2"/>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id="620" name="Google Shape;620;p93"/>
          <p:cNvPicPr preferRelativeResize="0"/>
          <p:nvPr/>
        </p:nvPicPr>
        <p:blipFill rotWithShape="1">
          <a:blip r:embed="rId2">
            <a:alphaModFix/>
          </a:blip>
          <a:srcRect b="0" l="0" r="0" t="0"/>
          <a:stretch/>
        </p:blipFill>
        <p:spPr>
          <a:xfrm>
            <a:off x="8605885" y="4535491"/>
            <a:ext cx="527316" cy="548639"/>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14">
    <p:bg>
      <p:bgPr>
        <a:solidFill>
          <a:schemeClr val="lt1"/>
        </a:solidFill>
      </p:bgPr>
    </p:bg>
    <p:spTree>
      <p:nvGrpSpPr>
        <p:cNvPr id="621" name="Shape 621"/>
        <p:cNvGrpSpPr/>
        <p:nvPr/>
      </p:nvGrpSpPr>
      <p:grpSpPr>
        <a:xfrm>
          <a:off x="0" y="0"/>
          <a:ext cx="0" cy="0"/>
          <a:chOff x="0" y="0"/>
          <a:chExt cx="0" cy="0"/>
        </a:xfrm>
      </p:grpSpPr>
      <p:grpSp>
        <p:nvGrpSpPr>
          <p:cNvPr id="622" name="Google Shape;622;p94"/>
          <p:cNvGrpSpPr/>
          <p:nvPr/>
        </p:nvGrpSpPr>
        <p:grpSpPr>
          <a:xfrm rot="10800000">
            <a:off x="0" y="0"/>
            <a:ext cx="9141337" cy="1927002"/>
            <a:chOff x="5717" y="3231924"/>
            <a:chExt cx="9141337" cy="1927002"/>
          </a:xfrm>
        </p:grpSpPr>
        <p:sp>
          <p:nvSpPr>
            <p:cNvPr id="623" name="Google Shape;623;p94"/>
            <p:cNvSpPr/>
            <p:nvPr/>
          </p:nvSpPr>
          <p:spPr>
            <a:xfrm rot="5400000">
              <a:off x="3611359" y="-373718"/>
              <a:ext cx="1927002" cy="9138285"/>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4"/>
                </a:gs>
                <a:gs pos="100000">
                  <a:schemeClr val="accent4"/>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24" name="Google Shape;624;p94"/>
            <p:cNvSpPr/>
            <p:nvPr/>
          </p:nvSpPr>
          <p:spPr>
            <a:xfrm rot="5400000">
              <a:off x="3686153" y="-304447"/>
              <a:ext cx="1777412" cy="9138285"/>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4"/>
                </a:gs>
                <a:gs pos="100000">
                  <a:schemeClr val="accent4"/>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25" name="Google Shape;625;p94"/>
            <p:cNvSpPr/>
            <p:nvPr/>
          </p:nvSpPr>
          <p:spPr>
            <a:xfrm rot="5400000">
              <a:off x="7219371" y="3224114"/>
              <a:ext cx="1378553" cy="2476814"/>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4"/>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id="626" name="Google Shape;626;p94"/>
          <p:cNvPicPr preferRelativeResize="0"/>
          <p:nvPr/>
        </p:nvPicPr>
        <p:blipFill rotWithShape="1">
          <a:blip r:embed="rId2">
            <a:alphaModFix/>
          </a:blip>
          <a:srcRect b="0" l="0" r="0" t="0"/>
          <a:stretch/>
        </p:blipFill>
        <p:spPr>
          <a:xfrm>
            <a:off x="8585743" y="4535491"/>
            <a:ext cx="527316" cy="548639"/>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27" name="Shape 627"/>
        <p:cNvGrpSpPr/>
        <p:nvPr/>
      </p:nvGrpSpPr>
      <p:grpSpPr>
        <a:xfrm>
          <a:off x="0" y="0"/>
          <a:ext cx="0" cy="0"/>
          <a:chOff x="0" y="0"/>
          <a:chExt cx="0" cy="0"/>
        </a:xfrm>
      </p:grpSpPr>
      <p:sp>
        <p:nvSpPr>
          <p:cNvPr id="628" name="Google Shape;628;p95"/>
          <p:cNvSpPr/>
          <p:nvPr/>
        </p:nvSpPr>
        <p:spPr>
          <a:xfrm>
            <a:off x="7217006"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4"/>
              </a:gs>
            </a:gsLst>
            <a:lin ang="5400012" scaled="0"/>
          </a:gradFill>
          <a:ln>
            <a:noFill/>
          </a:ln>
          <a:effectLst>
            <a:outerShdw blurRad="214313" rotWithShape="0" algn="bl">
              <a:schemeClr val="dk1">
                <a:alpha val="247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29" name="Google Shape;629;p95"/>
          <p:cNvSpPr/>
          <p:nvPr/>
        </p:nvSpPr>
        <p:spPr>
          <a:xfrm>
            <a:off x="736659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4"/>
              </a:gs>
            </a:gsLst>
            <a:lin ang="5400012" scaled="0"/>
          </a:gradFill>
          <a:ln>
            <a:noFill/>
          </a:ln>
          <a:effectLst>
            <a:outerShdw blurRad="214313" rotWithShape="0" algn="bl">
              <a:schemeClr val="dk1">
                <a:alpha val="3490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30" name="Google Shape;630;p95"/>
          <p:cNvSpPr/>
          <p:nvPr/>
        </p:nvSpPr>
        <p:spPr>
          <a:xfrm>
            <a:off x="7765453"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4"/>
              </a:gs>
            </a:gsLst>
            <a:lin ang="5400012" scaled="0"/>
          </a:gradFill>
          <a:ln>
            <a:noFill/>
          </a:ln>
          <a:effectLst>
            <a:outerShdw blurRad="214313" rotWithShape="0" algn="bl">
              <a:schemeClr val="dk1">
                <a:alpha val="2980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631" name="Google Shape;631;p95"/>
          <p:cNvPicPr preferRelativeResize="0"/>
          <p:nvPr/>
        </p:nvPicPr>
        <p:blipFill rotWithShape="1">
          <a:blip r:embed="rId2">
            <a:alphaModFix/>
          </a:blip>
          <a:srcRect b="0" l="0" r="0" t="0"/>
          <a:stretch/>
        </p:blipFill>
        <p:spPr>
          <a:xfrm>
            <a:off x="8571250" y="4535491"/>
            <a:ext cx="527316" cy="548639"/>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1_Title only">
    <p:spTree>
      <p:nvGrpSpPr>
        <p:cNvPr id="632" name="Shape 632"/>
        <p:cNvGrpSpPr/>
        <p:nvPr/>
      </p:nvGrpSpPr>
      <p:grpSpPr>
        <a:xfrm>
          <a:off x="0" y="0"/>
          <a:ext cx="0" cy="0"/>
          <a:chOff x="0" y="0"/>
          <a:chExt cx="0" cy="0"/>
        </a:xfrm>
      </p:grpSpPr>
      <p:sp>
        <p:nvSpPr>
          <p:cNvPr id="633" name="Google Shape;633;p96"/>
          <p:cNvSpPr/>
          <p:nvPr/>
        </p:nvSpPr>
        <p:spPr>
          <a:xfrm rot="10800000">
            <a:off x="0"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4"/>
              </a:gs>
            </a:gsLst>
            <a:lin ang="5400012" scaled="0"/>
          </a:gradFill>
          <a:ln>
            <a:noFill/>
          </a:ln>
          <a:effectLst>
            <a:outerShdw blurRad="214313" rotWithShape="0" algn="bl">
              <a:schemeClr val="dk1">
                <a:alpha val="2471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34" name="Google Shape;634;p96"/>
          <p:cNvSpPr/>
          <p:nvPr/>
        </p:nvSpPr>
        <p:spPr>
          <a:xfrm rot="10800000">
            <a:off x="-5"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4"/>
              </a:gs>
            </a:gsLst>
            <a:lin ang="5400012" scaled="0"/>
          </a:gradFill>
          <a:ln>
            <a:noFill/>
          </a:ln>
          <a:effectLst>
            <a:outerShdw blurRad="214313" rotWithShape="0" algn="bl">
              <a:schemeClr val="dk1">
                <a:alpha val="3490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35" name="Google Shape;635;p96"/>
          <p:cNvSpPr/>
          <p:nvPr/>
        </p:nvSpPr>
        <p:spPr>
          <a:xfrm rot="10800000">
            <a:off x="0" y="3749421"/>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4"/>
              </a:gs>
            </a:gsLst>
            <a:lin ang="5400012" scaled="0"/>
          </a:gradFill>
          <a:ln>
            <a:noFill/>
          </a:ln>
          <a:effectLst>
            <a:outerShdw blurRad="214313" rotWithShape="0" algn="bl">
              <a:schemeClr val="dk1">
                <a:alpha val="2980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636" name="Google Shape;636;p96"/>
          <p:cNvPicPr preferRelativeResize="0"/>
          <p:nvPr/>
        </p:nvPicPr>
        <p:blipFill rotWithShape="1">
          <a:blip r:embed="rId2">
            <a:alphaModFix/>
          </a:blip>
          <a:srcRect b="0" l="0" r="0" t="0"/>
          <a:stretch/>
        </p:blipFill>
        <p:spPr>
          <a:xfrm>
            <a:off x="78414" y="4535491"/>
            <a:ext cx="527316" cy="548639"/>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15">
    <p:bg>
      <p:bgPr>
        <a:solidFill>
          <a:schemeClr val="lt1"/>
        </a:solidFill>
      </p:bgPr>
    </p:bg>
    <p:spTree>
      <p:nvGrpSpPr>
        <p:cNvPr id="637" name="Shape 637"/>
        <p:cNvGrpSpPr/>
        <p:nvPr/>
      </p:nvGrpSpPr>
      <p:grpSpPr>
        <a:xfrm>
          <a:off x="0" y="0"/>
          <a:ext cx="0" cy="0"/>
          <a:chOff x="0" y="0"/>
          <a:chExt cx="0" cy="0"/>
        </a:xfrm>
      </p:grpSpPr>
      <p:grpSp>
        <p:nvGrpSpPr>
          <p:cNvPr id="638" name="Google Shape;638;p97"/>
          <p:cNvGrpSpPr/>
          <p:nvPr/>
        </p:nvGrpSpPr>
        <p:grpSpPr>
          <a:xfrm>
            <a:off x="5717" y="3231924"/>
            <a:ext cx="9141337" cy="1927002"/>
            <a:chOff x="5717" y="3231924"/>
            <a:chExt cx="9141337" cy="1927002"/>
          </a:xfrm>
        </p:grpSpPr>
        <p:sp>
          <p:nvSpPr>
            <p:cNvPr id="639" name="Google Shape;639;p97"/>
            <p:cNvSpPr/>
            <p:nvPr/>
          </p:nvSpPr>
          <p:spPr>
            <a:xfrm rot="5400000">
              <a:off x="3611359" y="-373718"/>
              <a:ext cx="1927002" cy="9138285"/>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4"/>
                </a:gs>
                <a:gs pos="100000">
                  <a:schemeClr val="accent4"/>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40" name="Google Shape;640;p97"/>
            <p:cNvSpPr/>
            <p:nvPr/>
          </p:nvSpPr>
          <p:spPr>
            <a:xfrm rot="5400000">
              <a:off x="3686153" y="-304447"/>
              <a:ext cx="1777412" cy="9138285"/>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4"/>
                </a:gs>
                <a:gs pos="100000">
                  <a:schemeClr val="accent4"/>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41" name="Google Shape;641;p97"/>
            <p:cNvSpPr/>
            <p:nvPr/>
          </p:nvSpPr>
          <p:spPr>
            <a:xfrm rot="5400000">
              <a:off x="7219371" y="3224114"/>
              <a:ext cx="1378553" cy="2476814"/>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4"/>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id="642" name="Google Shape;642;p97"/>
          <p:cNvPicPr preferRelativeResize="0"/>
          <p:nvPr/>
        </p:nvPicPr>
        <p:blipFill rotWithShape="1">
          <a:blip r:embed="rId2">
            <a:alphaModFix/>
          </a:blip>
          <a:srcRect b="0" l="0" r="0" t="0"/>
          <a:stretch/>
        </p:blipFill>
        <p:spPr>
          <a:xfrm>
            <a:off x="8605885" y="4535491"/>
            <a:ext cx="527316" cy="548639"/>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16">
    <p:bg>
      <p:bgPr>
        <a:solidFill>
          <a:schemeClr val="lt1"/>
        </a:solidFill>
      </p:bgPr>
    </p:bg>
    <p:spTree>
      <p:nvGrpSpPr>
        <p:cNvPr id="643" name="Shape 643"/>
        <p:cNvGrpSpPr/>
        <p:nvPr/>
      </p:nvGrpSpPr>
      <p:grpSpPr>
        <a:xfrm>
          <a:off x="0" y="0"/>
          <a:ext cx="0" cy="0"/>
          <a:chOff x="0" y="0"/>
          <a:chExt cx="0" cy="0"/>
        </a:xfrm>
      </p:grpSpPr>
      <p:grpSp>
        <p:nvGrpSpPr>
          <p:cNvPr id="644" name="Google Shape;644;p98"/>
          <p:cNvGrpSpPr/>
          <p:nvPr/>
        </p:nvGrpSpPr>
        <p:grpSpPr>
          <a:xfrm rot="10800000">
            <a:off x="-13854" y="0"/>
            <a:ext cx="9141337" cy="1927002"/>
            <a:chOff x="5717" y="3231924"/>
            <a:chExt cx="9141337" cy="1927002"/>
          </a:xfrm>
        </p:grpSpPr>
        <p:sp>
          <p:nvSpPr>
            <p:cNvPr id="645" name="Google Shape;645;p98"/>
            <p:cNvSpPr/>
            <p:nvPr/>
          </p:nvSpPr>
          <p:spPr>
            <a:xfrm rot="5400000">
              <a:off x="3611359" y="-373718"/>
              <a:ext cx="1927002" cy="9138285"/>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5"/>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46" name="Google Shape;646;p98"/>
            <p:cNvSpPr/>
            <p:nvPr/>
          </p:nvSpPr>
          <p:spPr>
            <a:xfrm rot="5400000">
              <a:off x="3686153" y="-304447"/>
              <a:ext cx="1777412" cy="9138285"/>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5"/>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47" name="Google Shape;647;p98"/>
            <p:cNvSpPr/>
            <p:nvPr/>
          </p:nvSpPr>
          <p:spPr>
            <a:xfrm rot="5400000">
              <a:off x="7219371" y="3224114"/>
              <a:ext cx="1378553" cy="2476814"/>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5"/>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id="648" name="Google Shape;648;p98"/>
          <p:cNvPicPr preferRelativeResize="0"/>
          <p:nvPr/>
        </p:nvPicPr>
        <p:blipFill rotWithShape="1">
          <a:blip r:embed="rId2">
            <a:alphaModFix/>
          </a:blip>
          <a:srcRect b="0" l="0" r="0" t="0"/>
          <a:stretch/>
        </p:blipFill>
        <p:spPr>
          <a:xfrm>
            <a:off x="8585743" y="4535491"/>
            <a:ext cx="527316" cy="548639"/>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17">
    <p:bg>
      <p:bgPr>
        <a:solidFill>
          <a:schemeClr val="lt1"/>
        </a:solidFill>
      </p:bgPr>
    </p:bg>
    <p:spTree>
      <p:nvGrpSpPr>
        <p:cNvPr id="649" name="Shape 649"/>
        <p:cNvGrpSpPr/>
        <p:nvPr/>
      </p:nvGrpSpPr>
      <p:grpSpPr>
        <a:xfrm>
          <a:off x="0" y="0"/>
          <a:ext cx="0" cy="0"/>
          <a:chOff x="0" y="0"/>
          <a:chExt cx="0" cy="0"/>
        </a:xfrm>
      </p:grpSpPr>
      <p:sp>
        <p:nvSpPr>
          <p:cNvPr id="650" name="Google Shape;650;p99"/>
          <p:cNvSpPr/>
          <p:nvPr/>
        </p:nvSpPr>
        <p:spPr>
          <a:xfrm rot="10800000">
            <a:off x="0" y="-49"/>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5"/>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51" name="Google Shape;651;p99"/>
          <p:cNvSpPr/>
          <p:nvPr/>
        </p:nvSpPr>
        <p:spPr>
          <a:xfrm rot="10800000">
            <a:off x="0"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6"/>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52" name="Google Shape;652;p99"/>
          <p:cNvSpPr/>
          <p:nvPr/>
        </p:nvSpPr>
        <p:spPr>
          <a:xfrm rot="10800000">
            <a:off x="10" y="3749372"/>
            <a:ext cx="1378553"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6"/>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53" name="Google Shape;653;p99"/>
          <p:cNvSpPr txBox="1"/>
          <p:nvPr>
            <p:ph idx="12" type="sldNum"/>
          </p:nvPr>
        </p:nvSpPr>
        <p:spPr>
          <a:xfrm>
            <a:off x="8480584" y="4749851"/>
            <a:ext cx="548700" cy="3936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9pPr>
          </a:lstStyle>
          <a:p>
            <a:pPr indent="0" lvl="0" marL="0" rtl="0" algn="r">
              <a:spcBef>
                <a:spcPts val="0"/>
              </a:spcBef>
              <a:spcAft>
                <a:spcPts val="0"/>
              </a:spcAft>
              <a:buNone/>
            </a:pPr>
            <a:fld id="{00000000-1234-1234-1234-123412341234}" type="slidenum">
              <a:rPr lang="en-US"/>
              <a:t>‹#›</a:t>
            </a:fld>
            <a:endParaRPr/>
          </a:p>
        </p:txBody>
      </p:sp>
      <p:sp>
        <p:nvSpPr>
          <p:cNvPr id="654" name="Google Shape;654;p99"/>
          <p:cNvSpPr txBox="1"/>
          <p:nvPr>
            <p:ph type="title"/>
          </p:nvPr>
        </p:nvSpPr>
        <p:spPr>
          <a:xfrm>
            <a:off x="1647949" y="877564"/>
            <a:ext cx="6962100" cy="3963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3200"/>
              <a:buNone/>
              <a:defRPr>
                <a:latin typeface="Arial Black"/>
                <a:ea typeface="Arial Black"/>
                <a:cs typeface="Arial Black"/>
                <a:sym typeface="Arial Black"/>
              </a:defRPr>
            </a:lvl1pPr>
            <a:lvl2pPr lvl="1" algn="l">
              <a:lnSpc>
                <a:spcPct val="90000"/>
              </a:lnSpc>
              <a:spcBef>
                <a:spcPts val="0"/>
              </a:spcBef>
              <a:spcAft>
                <a:spcPts val="0"/>
              </a:spcAft>
              <a:buSzPts val="3200"/>
              <a:buNone/>
              <a:defRPr/>
            </a:lvl2pPr>
            <a:lvl3pPr lvl="2" algn="l">
              <a:lnSpc>
                <a:spcPct val="90000"/>
              </a:lnSpc>
              <a:spcBef>
                <a:spcPts val="0"/>
              </a:spcBef>
              <a:spcAft>
                <a:spcPts val="0"/>
              </a:spcAft>
              <a:buSzPts val="3200"/>
              <a:buNone/>
              <a:defRPr/>
            </a:lvl3pPr>
            <a:lvl4pPr lvl="3" algn="l">
              <a:lnSpc>
                <a:spcPct val="90000"/>
              </a:lnSpc>
              <a:spcBef>
                <a:spcPts val="0"/>
              </a:spcBef>
              <a:spcAft>
                <a:spcPts val="0"/>
              </a:spcAft>
              <a:buSzPts val="3200"/>
              <a:buNone/>
              <a:defRPr/>
            </a:lvl4pPr>
            <a:lvl5pPr lvl="4" algn="l">
              <a:lnSpc>
                <a:spcPct val="90000"/>
              </a:lnSpc>
              <a:spcBef>
                <a:spcPts val="0"/>
              </a:spcBef>
              <a:spcAft>
                <a:spcPts val="0"/>
              </a:spcAft>
              <a:buSzPts val="3200"/>
              <a:buNone/>
              <a:defRPr/>
            </a:lvl5pPr>
            <a:lvl6pPr lvl="5" algn="l">
              <a:lnSpc>
                <a:spcPct val="90000"/>
              </a:lnSpc>
              <a:spcBef>
                <a:spcPts val="0"/>
              </a:spcBef>
              <a:spcAft>
                <a:spcPts val="0"/>
              </a:spcAft>
              <a:buSzPts val="3200"/>
              <a:buNone/>
              <a:defRPr/>
            </a:lvl6pPr>
            <a:lvl7pPr lvl="6" algn="l">
              <a:lnSpc>
                <a:spcPct val="90000"/>
              </a:lnSpc>
              <a:spcBef>
                <a:spcPts val="0"/>
              </a:spcBef>
              <a:spcAft>
                <a:spcPts val="0"/>
              </a:spcAft>
              <a:buSzPts val="3200"/>
              <a:buNone/>
              <a:defRPr/>
            </a:lvl7pPr>
            <a:lvl8pPr lvl="7" algn="l">
              <a:lnSpc>
                <a:spcPct val="90000"/>
              </a:lnSpc>
              <a:spcBef>
                <a:spcPts val="0"/>
              </a:spcBef>
              <a:spcAft>
                <a:spcPts val="0"/>
              </a:spcAft>
              <a:buSzPts val="3200"/>
              <a:buNone/>
              <a:defRPr/>
            </a:lvl8pPr>
            <a:lvl9pPr lvl="8" algn="l">
              <a:lnSpc>
                <a:spcPct val="90000"/>
              </a:lnSpc>
              <a:spcBef>
                <a:spcPts val="0"/>
              </a:spcBef>
              <a:spcAft>
                <a:spcPts val="0"/>
              </a:spcAft>
              <a:buSzPts val="3200"/>
              <a:buNone/>
              <a:defRPr/>
            </a:lvl9pPr>
          </a:lstStyle>
          <a:p/>
        </p:txBody>
      </p:sp>
      <p:sp>
        <p:nvSpPr>
          <p:cNvPr id="655" name="Google Shape;655;p99"/>
          <p:cNvSpPr txBox="1"/>
          <p:nvPr>
            <p:ph idx="1" type="body"/>
          </p:nvPr>
        </p:nvSpPr>
        <p:spPr>
          <a:xfrm>
            <a:off x="1647949" y="1533989"/>
            <a:ext cx="2168700" cy="2969100"/>
          </a:xfrm>
          <a:prstGeom prst="rect">
            <a:avLst/>
          </a:prstGeom>
          <a:noFill/>
          <a:ln>
            <a:noFill/>
          </a:ln>
        </p:spPr>
        <p:txBody>
          <a:bodyPr anchorCtr="0" anchor="t" bIns="0" lIns="0" spcFirstLastPara="1" rIns="0" wrap="square" tIns="0">
            <a:noAutofit/>
          </a:bodyPr>
          <a:lstStyle>
            <a:lvl1pPr indent="-330200" lvl="0" marL="457200" algn="l">
              <a:lnSpc>
                <a:spcPct val="115000"/>
              </a:lnSpc>
              <a:spcBef>
                <a:spcPts val="0"/>
              </a:spcBef>
              <a:spcAft>
                <a:spcPts val="0"/>
              </a:spcAft>
              <a:buSzPts val="1600"/>
              <a:buChar char="●"/>
              <a:defRPr sz="1600">
                <a:latin typeface="Arial"/>
                <a:ea typeface="Arial"/>
                <a:cs typeface="Arial"/>
                <a:sym typeface="Arial"/>
              </a:defRPr>
            </a:lvl1pPr>
            <a:lvl2pPr indent="-330200" lvl="1" marL="914400" algn="l">
              <a:lnSpc>
                <a:spcPct val="115000"/>
              </a:lnSpc>
              <a:spcBef>
                <a:spcPts val="800"/>
              </a:spcBef>
              <a:spcAft>
                <a:spcPts val="0"/>
              </a:spcAft>
              <a:buSzPts val="1600"/>
              <a:buChar char="○"/>
              <a:defRPr sz="1600"/>
            </a:lvl2pPr>
            <a:lvl3pPr indent="-330200" lvl="2" marL="1371600" algn="l">
              <a:lnSpc>
                <a:spcPct val="115000"/>
              </a:lnSpc>
              <a:spcBef>
                <a:spcPts val="800"/>
              </a:spcBef>
              <a:spcAft>
                <a:spcPts val="0"/>
              </a:spcAft>
              <a:buSzPts val="1600"/>
              <a:buChar char="■"/>
              <a:defRPr sz="1600"/>
            </a:lvl3pPr>
            <a:lvl4pPr indent="-330200" lvl="3" marL="1828800" algn="l">
              <a:lnSpc>
                <a:spcPct val="115000"/>
              </a:lnSpc>
              <a:spcBef>
                <a:spcPts val="800"/>
              </a:spcBef>
              <a:spcAft>
                <a:spcPts val="0"/>
              </a:spcAft>
              <a:buSzPts val="1600"/>
              <a:buChar char="●"/>
              <a:defRPr sz="1600"/>
            </a:lvl4pPr>
            <a:lvl5pPr indent="-330200" lvl="4" marL="2286000" algn="l">
              <a:lnSpc>
                <a:spcPct val="115000"/>
              </a:lnSpc>
              <a:spcBef>
                <a:spcPts val="800"/>
              </a:spcBef>
              <a:spcAft>
                <a:spcPts val="0"/>
              </a:spcAft>
              <a:buSzPts val="1600"/>
              <a:buChar char="○"/>
              <a:defRPr sz="1600"/>
            </a:lvl5pPr>
            <a:lvl6pPr indent="-330200" lvl="5" marL="2743200" algn="l">
              <a:lnSpc>
                <a:spcPct val="115000"/>
              </a:lnSpc>
              <a:spcBef>
                <a:spcPts val="800"/>
              </a:spcBef>
              <a:spcAft>
                <a:spcPts val="0"/>
              </a:spcAft>
              <a:buSzPts val="1600"/>
              <a:buChar char="■"/>
              <a:defRPr sz="1600"/>
            </a:lvl6pPr>
            <a:lvl7pPr indent="-330200" lvl="6" marL="3200400" algn="l">
              <a:lnSpc>
                <a:spcPct val="115000"/>
              </a:lnSpc>
              <a:spcBef>
                <a:spcPts val="800"/>
              </a:spcBef>
              <a:spcAft>
                <a:spcPts val="0"/>
              </a:spcAft>
              <a:buSzPts val="1600"/>
              <a:buChar char="●"/>
              <a:defRPr sz="1600"/>
            </a:lvl7pPr>
            <a:lvl8pPr indent="-330200" lvl="7" marL="3657600" algn="l">
              <a:lnSpc>
                <a:spcPct val="115000"/>
              </a:lnSpc>
              <a:spcBef>
                <a:spcPts val="800"/>
              </a:spcBef>
              <a:spcAft>
                <a:spcPts val="0"/>
              </a:spcAft>
              <a:buSzPts val="1600"/>
              <a:buChar char="○"/>
              <a:defRPr sz="1600"/>
            </a:lvl8pPr>
            <a:lvl9pPr indent="-330200" lvl="8" marL="4114800" algn="l">
              <a:lnSpc>
                <a:spcPct val="115000"/>
              </a:lnSpc>
              <a:spcBef>
                <a:spcPts val="800"/>
              </a:spcBef>
              <a:spcAft>
                <a:spcPts val="800"/>
              </a:spcAft>
              <a:buSzPts val="1600"/>
              <a:buChar char="■"/>
              <a:defRPr sz="1600"/>
            </a:lvl9pPr>
          </a:lstStyle>
          <a:p/>
        </p:txBody>
      </p:sp>
      <p:sp>
        <p:nvSpPr>
          <p:cNvPr id="656" name="Google Shape;656;p99"/>
          <p:cNvSpPr txBox="1"/>
          <p:nvPr>
            <p:ph idx="2" type="body"/>
          </p:nvPr>
        </p:nvSpPr>
        <p:spPr>
          <a:xfrm>
            <a:off x="4044587" y="1533989"/>
            <a:ext cx="2168700" cy="2969100"/>
          </a:xfrm>
          <a:prstGeom prst="rect">
            <a:avLst/>
          </a:prstGeom>
          <a:noFill/>
          <a:ln>
            <a:noFill/>
          </a:ln>
        </p:spPr>
        <p:txBody>
          <a:bodyPr anchorCtr="0" anchor="t" bIns="0" lIns="0" spcFirstLastPara="1" rIns="0" wrap="square" tIns="0">
            <a:noAutofit/>
          </a:bodyPr>
          <a:lstStyle>
            <a:lvl1pPr indent="-330200" lvl="0" marL="457200" algn="l">
              <a:lnSpc>
                <a:spcPct val="115000"/>
              </a:lnSpc>
              <a:spcBef>
                <a:spcPts val="0"/>
              </a:spcBef>
              <a:spcAft>
                <a:spcPts val="0"/>
              </a:spcAft>
              <a:buSzPts val="1600"/>
              <a:buChar char="●"/>
              <a:defRPr sz="1600">
                <a:latin typeface="Arial"/>
                <a:ea typeface="Arial"/>
                <a:cs typeface="Arial"/>
                <a:sym typeface="Arial"/>
              </a:defRPr>
            </a:lvl1pPr>
            <a:lvl2pPr indent="-330200" lvl="1" marL="914400" algn="l">
              <a:lnSpc>
                <a:spcPct val="115000"/>
              </a:lnSpc>
              <a:spcBef>
                <a:spcPts val="800"/>
              </a:spcBef>
              <a:spcAft>
                <a:spcPts val="0"/>
              </a:spcAft>
              <a:buSzPts val="1600"/>
              <a:buChar char="○"/>
              <a:defRPr sz="1600"/>
            </a:lvl2pPr>
            <a:lvl3pPr indent="-330200" lvl="2" marL="1371600" algn="l">
              <a:lnSpc>
                <a:spcPct val="115000"/>
              </a:lnSpc>
              <a:spcBef>
                <a:spcPts val="800"/>
              </a:spcBef>
              <a:spcAft>
                <a:spcPts val="0"/>
              </a:spcAft>
              <a:buSzPts val="1600"/>
              <a:buChar char="■"/>
              <a:defRPr sz="1600"/>
            </a:lvl3pPr>
            <a:lvl4pPr indent="-330200" lvl="3" marL="1828800" algn="l">
              <a:lnSpc>
                <a:spcPct val="115000"/>
              </a:lnSpc>
              <a:spcBef>
                <a:spcPts val="800"/>
              </a:spcBef>
              <a:spcAft>
                <a:spcPts val="0"/>
              </a:spcAft>
              <a:buSzPts val="1600"/>
              <a:buChar char="●"/>
              <a:defRPr sz="1600"/>
            </a:lvl4pPr>
            <a:lvl5pPr indent="-330200" lvl="4" marL="2286000" algn="l">
              <a:lnSpc>
                <a:spcPct val="115000"/>
              </a:lnSpc>
              <a:spcBef>
                <a:spcPts val="800"/>
              </a:spcBef>
              <a:spcAft>
                <a:spcPts val="0"/>
              </a:spcAft>
              <a:buSzPts val="1600"/>
              <a:buChar char="○"/>
              <a:defRPr sz="1600"/>
            </a:lvl5pPr>
            <a:lvl6pPr indent="-330200" lvl="5" marL="2743200" algn="l">
              <a:lnSpc>
                <a:spcPct val="115000"/>
              </a:lnSpc>
              <a:spcBef>
                <a:spcPts val="800"/>
              </a:spcBef>
              <a:spcAft>
                <a:spcPts val="0"/>
              </a:spcAft>
              <a:buSzPts val="1600"/>
              <a:buChar char="■"/>
              <a:defRPr sz="1600"/>
            </a:lvl6pPr>
            <a:lvl7pPr indent="-330200" lvl="6" marL="3200400" algn="l">
              <a:lnSpc>
                <a:spcPct val="115000"/>
              </a:lnSpc>
              <a:spcBef>
                <a:spcPts val="800"/>
              </a:spcBef>
              <a:spcAft>
                <a:spcPts val="0"/>
              </a:spcAft>
              <a:buSzPts val="1600"/>
              <a:buChar char="●"/>
              <a:defRPr sz="1600"/>
            </a:lvl7pPr>
            <a:lvl8pPr indent="-330200" lvl="7" marL="3657600" algn="l">
              <a:lnSpc>
                <a:spcPct val="115000"/>
              </a:lnSpc>
              <a:spcBef>
                <a:spcPts val="800"/>
              </a:spcBef>
              <a:spcAft>
                <a:spcPts val="0"/>
              </a:spcAft>
              <a:buSzPts val="1600"/>
              <a:buChar char="○"/>
              <a:defRPr sz="1600"/>
            </a:lvl8pPr>
            <a:lvl9pPr indent="-330200" lvl="8" marL="4114800" algn="l">
              <a:lnSpc>
                <a:spcPct val="115000"/>
              </a:lnSpc>
              <a:spcBef>
                <a:spcPts val="800"/>
              </a:spcBef>
              <a:spcAft>
                <a:spcPts val="800"/>
              </a:spcAft>
              <a:buSzPts val="1600"/>
              <a:buChar char="■"/>
              <a:defRPr sz="1600"/>
            </a:lvl9pPr>
          </a:lstStyle>
          <a:p/>
        </p:txBody>
      </p:sp>
      <p:sp>
        <p:nvSpPr>
          <p:cNvPr id="657" name="Google Shape;657;p99"/>
          <p:cNvSpPr txBox="1"/>
          <p:nvPr>
            <p:ph idx="3" type="body"/>
          </p:nvPr>
        </p:nvSpPr>
        <p:spPr>
          <a:xfrm>
            <a:off x="6441224" y="1533989"/>
            <a:ext cx="2168700" cy="2969100"/>
          </a:xfrm>
          <a:prstGeom prst="rect">
            <a:avLst/>
          </a:prstGeom>
          <a:noFill/>
          <a:ln>
            <a:noFill/>
          </a:ln>
        </p:spPr>
        <p:txBody>
          <a:bodyPr anchorCtr="0" anchor="t" bIns="0" lIns="0" spcFirstLastPara="1" rIns="0" wrap="square" tIns="0">
            <a:noAutofit/>
          </a:bodyPr>
          <a:lstStyle>
            <a:lvl1pPr indent="-330200" lvl="0" marL="457200" algn="l">
              <a:lnSpc>
                <a:spcPct val="115000"/>
              </a:lnSpc>
              <a:spcBef>
                <a:spcPts val="0"/>
              </a:spcBef>
              <a:spcAft>
                <a:spcPts val="0"/>
              </a:spcAft>
              <a:buSzPts val="1600"/>
              <a:buChar char="●"/>
              <a:defRPr sz="1600">
                <a:latin typeface="Arial"/>
                <a:ea typeface="Arial"/>
                <a:cs typeface="Arial"/>
                <a:sym typeface="Arial"/>
              </a:defRPr>
            </a:lvl1pPr>
            <a:lvl2pPr indent="-330200" lvl="1" marL="914400" algn="l">
              <a:lnSpc>
                <a:spcPct val="115000"/>
              </a:lnSpc>
              <a:spcBef>
                <a:spcPts val="800"/>
              </a:spcBef>
              <a:spcAft>
                <a:spcPts val="0"/>
              </a:spcAft>
              <a:buSzPts val="1600"/>
              <a:buChar char="○"/>
              <a:defRPr sz="1600"/>
            </a:lvl2pPr>
            <a:lvl3pPr indent="-330200" lvl="2" marL="1371600" algn="l">
              <a:lnSpc>
                <a:spcPct val="115000"/>
              </a:lnSpc>
              <a:spcBef>
                <a:spcPts val="800"/>
              </a:spcBef>
              <a:spcAft>
                <a:spcPts val="0"/>
              </a:spcAft>
              <a:buSzPts val="1600"/>
              <a:buChar char="■"/>
              <a:defRPr sz="1600"/>
            </a:lvl3pPr>
            <a:lvl4pPr indent="-330200" lvl="3" marL="1828800" algn="l">
              <a:lnSpc>
                <a:spcPct val="115000"/>
              </a:lnSpc>
              <a:spcBef>
                <a:spcPts val="800"/>
              </a:spcBef>
              <a:spcAft>
                <a:spcPts val="0"/>
              </a:spcAft>
              <a:buSzPts val="1600"/>
              <a:buChar char="●"/>
              <a:defRPr sz="1600"/>
            </a:lvl4pPr>
            <a:lvl5pPr indent="-330200" lvl="4" marL="2286000" algn="l">
              <a:lnSpc>
                <a:spcPct val="115000"/>
              </a:lnSpc>
              <a:spcBef>
                <a:spcPts val="800"/>
              </a:spcBef>
              <a:spcAft>
                <a:spcPts val="0"/>
              </a:spcAft>
              <a:buSzPts val="1600"/>
              <a:buChar char="○"/>
              <a:defRPr sz="1600"/>
            </a:lvl5pPr>
            <a:lvl6pPr indent="-330200" lvl="5" marL="2743200" algn="l">
              <a:lnSpc>
                <a:spcPct val="115000"/>
              </a:lnSpc>
              <a:spcBef>
                <a:spcPts val="800"/>
              </a:spcBef>
              <a:spcAft>
                <a:spcPts val="0"/>
              </a:spcAft>
              <a:buSzPts val="1600"/>
              <a:buChar char="■"/>
              <a:defRPr sz="1600"/>
            </a:lvl6pPr>
            <a:lvl7pPr indent="-330200" lvl="6" marL="3200400" algn="l">
              <a:lnSpc>
                <a:spcPct val="115000"/>
              </a:lnSpc>
              <a:spcBef>
                <a:spcPts val="800"/>
              </a:spcBef>
              <a:spcAft>
                <a:spcPts val="0"/>
              </a:spcAft>
              <a:buSzPts val="1600"/>
              <a:buChar char="●"/>
              <a:defRPr sz="1600"/>
            </a:lvl7pPr>
            <a:lvl8pPr indent="-330200" lvl="7" marL="3657600" algn="l">
              <a:lnSpc>
                <a:spcPct val="115000"/>
              </a:lnSpc>
              <a:spcBef>
                <a:spcPts val="800"/>
              </a:spcBef>
              <a:spcAft>
                <a:spcPts val="0"/>
              </a:spcAft>
              <a:buSzPts val="1600"/>
              <a:buChar char="○"/>
              <a:defRPr sz="1600"/>
            </a:lvl8pPr>
            <a:lvl9pPr indent="-330200" lvl="8" marL="4114800" algn="l">
              <a:lnSpc>
                <a:spcPct val="115000"/>
              </a:lnSpc>
              <a:spcBef>
                <a:spcPts val="800"/>
              </a:spcBef>
              <a:spcAft>
                <a:spcPts val="800"/>
              </a:spcAft>
              <a:buSzPts val="1600"/>
              <a:buChar char="■"/>
              <a:defRPr sz="1600"/>
            </a:lvl9pPr>
          </a:lstStyle>
          <a:p/>
        </p:txBody>
      </p:sp>
      <p:pic>
        <p:nvPicPr>
          <p:cNvPr id="658" name="Google Shape;658;p99"/>
          <p:cNvPicPr preferRelativeResize="0"/>
          <p:nvPr/>
        </p:nvPicPr>
        <p:blipFill rotWithShape="1">
          <a:blip r:embed="rId2">
            <a:alphaModFix/>
          </a:blip>
          <a:srcRect b="0" l="0" r="0" t="0"/>
          <a:stretch/>
        </p:blipFill>
        <p:spPr>
          <a:xfrm>
            <a:off x="64560" y="4542418"/>
            <a:ext cx="527316" cy="548639"/>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18">
    <p:bg>
      <p:bgPr>
        <a:solidFill>
          <a:schemeClr val="lt1"/>
        </a:solidFill>
      </p:bgPr>
    </p:bg>
    <p:spTree>
      <p:nvGrpSpPr>
        <p:cNvPr id="659" name="Shape 659"/>
        <p:cNvGrpSpPr/>
        <p:nvPr/>
      </p:nvGrpSpPr>
      <p:grpSpPr>
        <a:xfrm>
          <a:off x="0" y="0"/>
          <a:ext cx="0" cy="0"/>
          <a:chOff x="0" y="0"/>
          <a:chExt cx="0" cy="0"/>
        </a:xfrm>
      </p:grpSpPr>
      <p:sp>
        <p:nvSpPr>
          <p:cNvPr id="660" name="Google Shape;660;p100"/>
          <p:cNvSpPr/>
          <p:nvPr/>
        </p:nvSpPr>
        <p:spPr>
          <a:xfrm>
            <a:off x="7216998" y="0"/>
            <a:ext cx="1927002" cy="5143500"/>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5"/>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61" name="Google Shape;661;p100"/>
          <p:cNvSpPr/>
          <p:nvPr/>
        </p:nvSpPr>
        <p:spPr>
          <a:xfrm>
            <a:off x="7366588" y="0"/>
            <a:ext cx="1777412" cy="5143500"/>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6"/>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62" name="Google Shape;662;p100"/>
          <p:cNvSpPr/>
          <p:nvPr/>
        </p:nvSpPr>
        <p:spPr>
          <a:xfrm>
            <a:off x="7765448" y="0"/>
            <a:ext cx="1378552" cy="1394079"/>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6"/>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663" name="Google Shape;663;p100"/>
          <p:cNvPicPr preferRelativeResize="0"/>
          <p:nvPr/>
        </p:nvPicPr>
        <p:blipFill rotWithShape="1">
          <a:blip r:embed="rId2">
            <a:alphaModFix/>
          </a:blip>
          <a:srcRect b="0" l="0" r="0" t="0"/>
          <a:stretch/>
        </p:blipFill>
        <p:spPr>
          <a:xfrm>
            <a:off x="8597249" y="4540712"/>
            <a:ext cx="527316" cy="548639"/>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19">
    <p:bg>
      <p:bgPr>
        <a:solidFill>
          <a:schemeClr val="lt1"/>
        </a:solidFill>
      </p:bgPr>
    </p:bg>
    <p:spTree>
      <p:nvGrpSpPr>
        <p:cNvPr id="664" name="Shape 664"/>
        <p:cNvGrpSpPr/>
        <p:nvPr/>
      </p:nvGrpSpPr>
      <p:grpSpPr>
        <a:xfrm>
          <a:off x="0" y="0"/>
          <a:ext cx="0" cy="0"/>
          <a:chOff x="0" y="0"/>
          <a:chExt cx="0" cy="0"/>
        </a:xfrm>
      </p:grpSpPr>
      <p:grpSp>
        <p:nvGrpSpPr>
          <p:cNvPr id="665" name="Google Shape;665;p101"/>
          <p:cNvGrpSpPr/>
          <p:nvPr/>
        </p:nvGrpSpPr>
        <p:grpSpPr>
          <a:xfrm>
            <a:off x="5717" y="3231924"/>
            <a:ext cx="9141337" cy="1927002"/>
            <a:chOff x="5717" y="3231924"/>
            <a:chExt cx="9141337" cy="1927002"/>
          </a:xfrm>
        </p:grpSpPr>
        <p:sp>
          <p:nvSpPr>
            <p:cNvPr id="666" name="Google Shape;666;p101"/>
            <p:cNvSpPr/>
            <p:nvPr/>
          </p:nvSpPr>
          <p:spPr>
            <a:xfrm rot="5400000">
              <a:off x="3611359" y="-373718"/>
              <a:ext cx="1927002" cy="9138285"/>
            </a:xfrm>
            <a:custGeom>
              <a:rect b="b" l="l" r="r" t="t"/>
              <a:pathLst>
                <a:path extrusionOk="0" h="6858000" w="2569336">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5"/>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67" name="Google Shape;667;p101"/>
            <p:cNvSpPr/>
            <p:nvPr/>
          </p:nvSpPr>
          <p:spPr>
            <a:xfrm rot="5400000">
              <a:off x="3686153" y="-304447"/>
              <a:ext cx="1777412" cy="9138285"/>
            </a:xfrm>
            <a:custGeom>
              <a:rect b="b" l="l" r="r" t="t"/>
              <a:pathLst>
                <a:path extrusionOk="0" h="6858000" w="2369883">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5"/>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68" name="Google Shape;668;p101"/>
            <p:cNvSpPr/>
            <p:nvPr/>
          </p:nvSpPr>
          <p:spPr>
            <a:xfrm rot="5400000">
              <a:off x="7219371" y="3224114"/>
              <a:ext cx="1378553" cy="2476814"/>
            </a:xfrm>
            <a:custGeom>
              <a:rect b="b" l="l" r="r" t="t"/>
              <a:pathLst>
                <a:path extrusionOk="0" h="1858772" w="1838070">
                  <a:moveTo>
                    <a:pt x="1838071" y="1858772"/>
                  </a:moveTo>
                  <a:lnTo>
                    <a:pt x="1838071" y="0"/>
                  </a:lnTo>
                  <a:lnTo>
                    <a:pt x="0" y="0"/>
                  </a:lnTo>
                  <a:cubicBezTo>
                    <a:pt x="731393" y="489734"/>
                    <a:pt x="1356551" y="1121924"/>
                    <a:pt x="1838071" y="1858772"/>
                  </a:cubicBezTo>
                  <a:close/>
                </a:path>
              </a:pathLst>
            </a:custGeom>
            <a:gradFill>
              <a:gsLst>
                <a:gs pos="0">
                  <a:schemeClr val="accent5"/>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id="669" name="Google Shape;669;p101"/>
          <p:cNvPicPr preferRelativeResize="0"/>
          <p:nvPr/>
        </p:nvPicPr>
        <p:blipFill rotWithShape="1">
          <a:blip r:embed="rId2">
            <a:alphaModFix/>
          </a:blip>
          <a:srcRect b="0" l="0" r="0" t="0"/>
          <a:stretch/>
        </p:blipFill>
        <p:spPr>
          <a:xfrm>
            <a:off x="8605885" y="4535491"/>
            <a:ext cx="527316" cy="54863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20" Type="http://schemas.openxmlformats.org/officeDocument/2006/relationships/slideLayout" Target="../slideLayouts/slideLayout20.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22" Type="http://schemas.openxmlformats.org/officeDocument/2006/relationships/slideLayout" Target="../slideLayouts/slideLayout22.xml"/><Relationship Id="rId66" Type="http://schemas.openxmlformats.org/officeDocument/2006/relationships/slideLayout" Target="../slideLayouts/slideLayout66.xml"/><Relationship Id="rId21" Type="http://schemas.openxmlformats.org/officeDocument/2006/relationships/slideLayout" Target="../slideLayouts/slideLayout21.xml"/><Relationship Id="rId65" Type="http://schemas.openxmlformats.org/officeDocument/2006/relationships/slideLayout" Target="../slideLayouts/slideLayout6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67" Type="http://schemas.openxmlformats.org/officeDocument/2006/relationships/theme" Target="../theme/theme1.xml"/><Relationship Id="rId60" Type="http://schemas.openxmlformats.org/officeDocument/2006/relationships/slideLayout" Target="../slideLayouts/slideLayout60.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slideLayout" Target="../slideLayouts/slideLayout57.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15" Type="http://schemas.openxmlformats.org/officeDocument/2006/relationships/slideLayout" Target="../slideLayouts/slideLayout15.xml"/><Relationship Id="rId59" Type="http://schemas.openxmlformats.org/officeDocument/2006/relationships/slideLayout" Target="../slideLayouts/slideLayout59.xml"/><Relationship Id="rId14" Type="http://schemas.openxmlformats.org/officeDocument/2006/relationships/slideLayout" Target="../slideLayouts/slideLayout14.xml"/><Relationship Id="rId58" Type="http://schemas.openxmlformats.org/officeDocument/2006/relationships/slideLayout" Target="../slideLayouts/slideLayout5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106.xml"/><Relationship Id="rId42" Type="http://schemas.openxmlformats.org/officeDocument/2006/relationships/slideLayout" Target="../slideLayouts/slideLayout108.xml"/><Relationship Id="rId41" Type="http://schemas.openxmlformats.org/officeDocument/2006/relationships/slideLayout" Target="../slideLayouts/slideLayout107.xml"/><Relationship Id="rId44" Type="http://schemas.openxmlformats.org/officeDocument/2006/relationships/slideLayout" Target="../slideLayouts/slideLayout110.xml"/><Relationship Id="rId43" Type="http://schemas.openxmlformats.org/officeDocument/2006/relationships/slideLayout" Target="../slideLayouts/slideLayout109.xml"/><Relationship Id="rId46" Type="http://schemas.openxmlformats.org/officeDocument/2006/relationships/slideLayout" Target="../slideLayouts/slideLayout112.xml"/><Relationship Id="rId45" Type="http://schemas.openxmlformats.org/officeDocument/2006/relationships/slideLayout" Target="../slideLayouts/slideLayout111.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9" Type="http://schemas.openxmlformats.org/officeDocument/2006/relationships/slideLayout" Target="../slideLayouts/slideLayout75.xml"/><Relationship Id="rId48" Type="http://schemas.openxmlformats.org/officeDocument/2006/relationships/slideLayout" Target="../slideLayouts/slideLayout114.xml"/><Relationship Id="rId47" Type="http://schemas.openxmlformats.org/officeDocument/2006/relationships/slideLayout" Target="../slideLayouts/slideLayout113.xml"/><Relationship Id="rId49" Type="http://schemas.openxmlformats.org/officeDocument/2006/relationships/slideLayout" Target="../slideLayouts/slideLayout115.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31" Type="http://schemas.openxmlformats.org/officeDocument/2006/relationships/slideLayout" Target="../slideLayouts/slideLayout97.xml"/><Relationship Id="rId30" Type="http://schemas.openxmlformats.org/officeDocument/2006/relationships/slideLayout" Target="../slideLayouts/slideLayout96.xml"/><Relationship Id="rId33" Type="http://schemas.openxmlformats.org/officeDocument/2006/relationships/slideLayout" Target="../slideLayouts/slideLayout99.xml"/><Relationship Id="rId32" Type="http://schemas.openxmlformats.org/officeDocument/2006/relationships/slideLayout" Target="../slideLayouts/slideLayout98.xml"/><Relationship Id="rId35" Type="http://schemas.openxmlformats.org/officeDocument/2006/relationships/slideLayout" Target="../slideLayouts/slideLayout101.xml"/><Relationship Id="rId34" Type="http://schemas.openxmlformats.org/officeDocument/2006/relationships/slideLayout" Target="../slideLayouts/slideLayout100.xml"/><Relationship Id="rId37" Type="http://schemas.openxmlformats.org/officeDocument/2006/relationships/slideLayout" Target="../slideLayouts/slideLayout103.xml"/><Relationship Id="rId36" Type="http://schemas.openxmlformats.org/officeDocument/2006/relationships/slideLayout" Target="../slideLayouts/slideLayout102.xml"/><Relationship Id="rId39" Type="http://schemas.openxmlformats.org/officeDocument/2006/relationships/slideLayout" Target="../slideLayouts/slideLayout105.xml"/><Relationship Id="rId38" Type="http://schemas.openxmlformats.org/officeDocument/2006/relationships/slideLayout" Target="../slideLayouts/slideLayout104.xml"/><Relationship Id="rId62" Type="http://schemas.openxmlformats.org/officeDocument/2006/relationships/slideLayout" Target="../slideLayouts/slideLayout128.xml"/><Relationship Id="rId61" Type="http://schemas.openxmlformats.org/officeDocument/2006/relationships/slideLayout" Target="../slideLayouts/slideLayout127.xml"/><Relationship Id="rId20" Type="http://schemas.openxmlformats.org/officeDocument/2006/relationships/slideLayout" Target="../slideLayouts/slideLayout86.xml"/><Relationship Id="rId64" Type="http://schemas.openxmlformats.org/officeDocument/2006/relationships/slideLayout" Target="../slideLayouts/slideLayout130.xml"/><Relationship Id="rId63" Type="http://schemas.openxmlformats.org/officeDocument/2006/relationships/slideLayout" Target="../slideLayouts/slideLayout129.xml"/><Relationship Id="rId22" Type="http://schemas.openxmlformats.org/officeDocument/2006/relationships/slideLayout" Target="../slideLayouts/slideLayout88.xml"/><Relationship Id="rId66" Type="http://schemas.openxmlformats.org/officeDocument/2006/relationships/slideLayout" Target="../slideLayouts/slideLayout132.xml"/><Relationship Id="rId21" Type="http://schemas.openxmlformats.org/officeDocument/2006/relationships/slideLayout" Target="../slideLayouts/slideLayout87.xml"/><Relationship Id="rId65" Type="http://schemas.openxmlformats.org/officeDocument/2006/relationships/slideLayout" Target="../slideLayouts/slideLayout131.xml"/><Relationship Id="rId24" Type="http://schemas.openxmlformats.org/officeDocument/2006/relationships/slideLayout" Target="../slideLayouts/slideLayout90.xml"/><Relationship Id="rId23" Type="http://schemas.openxmlformats.org/officeDocument/2006/relationships/slideLayout" Target="../slideLayouts/slideLayout89.xml"/><Relationship Id="rId67" Type="http://schemas.openxmlformats.org/officeDocument/2006/relationships/theme" Target="../theme/theme4.xml"/><Relationship Id="rId60" Type="http://schemas.openxmlformats.org/officeDocument/2006/relationships/slideLayout" Target="../slideLayouts/slideLayout126.xml"/><Relationship Id="rId26" Type="http://schemas.openxmlformats.org/officeDocument/2006/relationships/slideLayout" Target="../slideLayouts/slideLayout92.xml"/><Relationship Id="rId25" Type="http://schemas.openxmlformats.org/officeDocument/2006/relationships/slideLayout" Target="../slideLayouts/slideLayout91.xml"/><Relationship Id="rId28" Type="http://schemas.openxmlformats.org/officeDocument/2006/relationships/slideLayout" Target="../slideLayouts/slideLayout94.xml"/><Relationship Id="rId27" Type="http://schemas.openxmlformats.org/officeDocument/2006/relationships/slideLayout" Target="../slideLayouts/slideLayout93.xml"/><Relationship Id="rId29" Type="http://schemas.openxmlformats.org/officeDocument/2006/relationships/slideLayout" Target="../slideLayouts/slideLayout95.xml"/><Relationship Id="rId51" Type="http://schemas.openxmlformats.org/officeDocument/2006/relationships/slideLayout" Target="../slideLayouts/slideLayout117.xml"/><Relationship Id="rId50" Type="http://schemas.openxmlformats.org/officeDocument/2006/relationships/slideLayout" Target="../slideLayouts/slideLayout116.xml"/><Relationship Id="rId53" Type="http://schemas.openxmlformats.org/officeDocument/2006/relationships/slideLayout" Target="../slideLayouts/slideLayout119.xml"/><Relationship Id="rId52" Type="http://schemas.openxmlformats.org/officeDocument/2006/relationships/slideLayout" Target="../slideLayouts/slideLayout118.xml"/><Relationship Id="rId11" Type="http://schemas.openxmlformats.org/officeDocument/2006/relationships/slideLayout" Target="../slideLayouts/slideLayout77.xml"/><Relationship Id="rId55" Type="http://schemas.openxmlformats.org/officeDocument/2006/relationships/slideLayout" Target="../slideLayouts/slideLayout121.xml"/><Relationship Id="rId10" Type="http://schemas.openxmlformats.org/officeDocument/2006/relationships/slideLayout" Target="../slideLayouts/slideLayout76.xml"/><Relationship Id="rId54" Type="http://schemas.openxmlformats.org/officeDocument/2006/relationships/slideLayout" Target="../slideLayouts/slideLayout120.xml"/><Relationship Id="rId13" Type="http://schemas.openxmlformats.org/officeDocument/2006/relationships/slideLayout" Target="../slideLayouts/slideLayout79.xml"/><Relationship Id="rId57" Type="http://schemas.openxmlformats.org/officeDocument/2006/relationships/slideLayout" Target="../slideLayouts/slideLayout123.xml"/><Relationship Id="rId12" Type="http://schemas.openxmlformats.org/officeDocument/2006/relationships/slideLayout" Target="../slideLayouts/slideLayout78.xml"/><Relationship Id="rId56" Type="http://schemas.openxmlformats.org/officeDocument/2006/relationships/slideLayout" Target="../slideLayouts/slideLayout122.xml"/><Relationship Id="rId15" Type="http://schemas.openxmlformats.org/officeDocument/2006/relationships/slideLayout" Target="../slideLayouts/slideLayout81.xml"/><Relationship Id="rId59" Type="http://schemas.openxmlformats.org/officeDocument/2006/relationships/slideLayout" Target="../slideLayouts/slideLayout125.xml"/><Relationship Id="rId14" Type="http://schemas.openxmlformats.org/officeDocument/2006/relationships/slideLayout" Target="../slideLayouts/slideLayout80.xml"/><Relationship Id="rId58" Type="http://schemas.openxmlformats.org/officeDocument/2006/relationships/slideLayout" Target="../slideLayouts/slideLayout124.xml"/><Relationship Id="rId17" Type="http://schemas.openxmlformats.org/officeDocument/2006/relationships/slideLayout" Target="../slideLayouts/slideLayout83.xml"/><Relationship Id="rId16" Type="http://schemas.openxmlformats.org/officeDocument/2006/relationships/slideLayout" Target="../slideLayouts/slideLayout82.xml"/><Relationship Id="rId19" Type="http://schemas.openxmlformats.org/officeDocument/2006/relationships/slideLayout" Target="../slideLayouts/slideLayout85.xml"/><Relationship Id="rId18" Type="http://schemas.openxmlformats.org/officeDocument/2006/relationships/slideLayout" Target="../slideLayouts/slideLayout84.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172.xml"/><Relationship Id="rId42" Type="http://schemas.openxmlformats.org/officeDocument/2006/relationships/slideLayout" Target="../slideLayouts/slideLayout174.xml"/><Relationship Id="rId41" Type="http://schemas.openxmlformats.org/officeDocument/2006/relationships/slideLayout" Target="../slideLayouts/slideLayout173.xml"/><Relationship Id="rId44" Type="http://schemas.openxmlformats.org/officeDocument/2006/relationships/slideLayout" Target="../slideLayouts/slideLayout176.xml"/><Relationship Id="rId43" Type="http://schemas.openxmlformats.org/officeDocument/2006/relationships/slideLayout" Target="../slideLayouts/slideLayout175.xml"/><Relationship Id="rId46" Type="http://schemas.openxmlformats.org/officeDocument/2006/relationships/slideLayout" Target="../slideLayouts/slideLayout178.xml"/><Relationship Id="rId45" Type="http://schemas.openxmlformats.org/officeDocument/2006/relationships/slideLayout" Target="../slideLayouts/slideLayout177.xml"/><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48" Type="http://schemas.openxmlformats.org/officeDocument/2006/relationships/slideLayout" Target="../slideLayouts/slideLayout180.xml"/><Relationship Id="rId47" Type="http://schemas.openxmlformats.org/officeDocument/2006/relationships/slideLayout" Target="../slideLayouts/slideLayout179.xml"/><Relationship Id="rId49" Type="http://schemas.openxmlformats.org/officeDocument/2006/relationships/slideLayout" Target="../slideLayouts/slideLayout181.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31" Type="http://schemas.openxmlformats.org/officeDocument/2006/relationships/slideLayout" Target="../slideLayouts/slideLayout163.xml"/><Relationship Id="rId30" Type="http://schemas.openxmlformats.org/officeDocument/2006/relationships/slideLayout" Target="../slideLayouts/slideLayout162.xml"/><Relationship Id="rId33" Type="http://schemas.openxmlformats.org/officeDocument/2006/relationships/slideLayout" Target="../slideLayouts/slideLayout165.xml"/><Relationship Id="rId32" Type="http://schemas.openxmlformats.org/officeDocument/2006/relationships/slideLayout" Target="../slideLayouts/slideLayout164.xml"/><Relationship Id="rId35" Type="http://schemas.openxmlformats.org/officeDocument/2006/relationships/slideLayout" Target="../slideLayouts/slideLayout167.xml"/><Relationship Id="rId34" Type="http://schemas.openxmlformats.org/officeDocument/2006/relationships/slideLayout" Target="../slideLayouts/slideLayout166.xml"/><Relationship Id="rId37" Type="http://schemas.openxmlformats.org/officeDocument/2006/relationships/slideLayout" Target="../slideLayouts/slideLayout169.xml"/><Relationship Id="rId36" Type="http://schemas.openxmlformats.org/officeDocument/2006/relationships/slideLayout" Target="../slideLayouts/slideLayout168.xml"/><Relationship Id="rId39" Type="http://schemas.openxmlformats.org/officeDocument/2006/relationships/slideLayout" Target="../slideLayouts/slideLayout171.xml"/><Relationship Id="rId38" Type="http://schemas.openxmlformats.org/officeDocument/2006/relationships/slideLayout" Target="../slideLayouts/slideLayout170.xml"/><Relationship Id="rId62" Type="http://schemas.openxmlformats.org/officeDocument/2006/relationships/slideLayout" Target="../slideLayouts/slideLayout194.xml"/><Relationship Id="rId61" Type="http://schemas.openxmlformats.org/officeDocument/2006/relationships/slideLayout" Target="../slideLayouts/slideLayout193.xml"/><Relationship Id="rId20" Type="http://schemas.openxmlformats.org/officeDocument/2006/relationships/slideLayout" Target="../slideLayouts/slideLayout152.xml"/><Relationship Id="rId64" Type="http://schemas.openxmlformats.org/officeDocument/2006/relationships/slideLayout" Target="../slideLayouts/slideLayout196.xml"/><Relationship Id="rId63" Type="http://schemas.openxmlformats.org/officeDocument/2006/relationships/slideLayout" Target="../slideLayouts/slideLayout195.xml"/><Relationship Id="rId22" Type="http://schemas.openxmlformats.org/officeDocument/2006/relationships/slideLayout" Target="../slideLayouts/slideLayout154.xml"/><Relationship Id="rId66" Type="http://schemas.openxmlformats.org/officeDocument/2006/relationships/theme" Target="../theme/theme2.xml"/><Relationship Id="rId21" Type="http://schemas.openxmlformats.org/officeDocument/2006/relationships/slideLayout" Target="../slideLayouts/slideLayout153.xml"/><Relationship Id="rId65" Type="http://schemas.openxmlformats.org/officeDocument/2006/relationships/slideLayout" Target="../slideLayouts/slideLayout197.xml"/><Relationship Id="rId24" Type="http://schemas.openxmlformats.org/officeDocument/2006/relationships/slideLayout" Target="../slideLayouts/slideLayout156.xml"/><Relationship Id="rId23" Type="http://schemas.openxmlformats.org/officeDocument/2006/relationships/slideLayout" Target="../slideLayouts/slideLayout155.xml"/><Relationship Id="rId60" Type="http://schemas.openxmlformats.org/officeDocument/2006/relationships/slideLayout" Target="../slideLayouts/slideLayout192.xml"/><Relationship Id="rId26" Type="http://schemas.openxmlformats.org/officeDocument/2006/relationships/slideLayout" Target="../slideLayouts/slideLayout158.xml"/><Relationship Id="rId25" Type="http://schemas.openxmlformats.org/officeDocument/2006/relationships/slideLayout" Target="../slideLayouts/slideLayout157.xml"/><Relationship Id="rId28" Type="http://schemas.openxmlformats.org/officeDocument/2006/relationships/slideLayout" Target="../slideLayouts/slideLayout160.xml"/><Relationship Id="rId27" Type="http://schemas.openxmlformats.org/officeDocument/2006/relationships/slideLayout" Target="../slideLayouts/slideLayout159.xml"/><Relationship Id="rId29" Type="http://schemas.openxmlformats.org/officeDocument/2006/relationships/slideLayout" Target="../slideLayouts/slideLayout161.xml"/><Relationship Id="rId51" Type="http://schemas.openxmlformats.org/officeDocument/2006/relationships/slideLayout" Target="../slideLayouts/slideLayout183.xml"/><Relationship Id="rId50" Type="http://schemas.openxmlformats.org/officeDocument/2006/relationships/slideLayout" Target="../slideLayouts/slideLayout182.xml"/><Relationship Id="rId53" Type="http://schemas.openxmlformats.org/officeDocument/2006/relationships/slideLayout" Target="../slideLayouts/slideLayout185.xml"/><Relationship Id="rId52" Type="http://schemas.openxmlformats.org/officeDocument/2006/relationships/slideLayout" Target="../slideLayouts/slideLayout184.xml"/><Relationship Id="rId11" Type="http://schemas.openxmlformats.org/officeDocument/2006/relationships/slideLayout" Target="../slideLayouts/slideLayout143.xml"/><Relationship Id="rId55" Type="http://schemas.openxmlformats.org/officeDocument/2006/relationships/slideLayout" Target="../slideLayouts/slideLayout187.xml"/><Relationship Id="rId10" Type="http://schemas.openxmlformats.org/officeDocument/2006/relationships/slideLayout" Target="../slideLayouts/slideLayout142.xml"/><Relationship Id="rId54" Type="http://schemas.openxmlformats.org/officeDocument/2006/relationships/slideLayout" Target="../slideLayouts/slideLayout186.xml"/><Relationship Id="rId13" Type="http://schemas.openxmlformats.org/officeDocument/2006/relationships/slideLayout" Target="../slideLayouts/slideLayout145.xml"/><Relationship Id="rId57" Type="http://schemas.openxmlformats.org/officeDocument/2006/relationships/slideLayout" Target="../slideLayouts/slideLayout189.xml"/><Relationship Id="rId12" Type="http://schemas.openxmlformats.org/officeDocument/2006/relationships/slideLayout" Target="../slideLayouts/slideLayout144.xml"/><Relationship Id="rId56" Type="http://schemas.openxmlformats.org/officeDocument/2006/relationships/slideLayout" Target="../slideLayouts/slideLayout188.xml"/><Relationship Id="rId15" Type="http://schemas.openxmlformats.org/officeDocument/2006/relationships/slideLayout" Target="../slideLayouts/slideLayout147.xml"/><Relationship Id="rId59" Type="http://schemas.openxmlformats.org/officeDocument/2006/relationships/slideLayout" Target="../slideLayouts/slideLayout191.xml"/><Relationship Id="rId14" Type="http://schemas.openxmlformats.org/officeDocument/2006/relationships/slideLayout" Target="../slideLayouts/slideLayout146.xml"/><Relationship Id="rId58" Type="http://schemas.openxmlformats.org/officeDocument/2006/relationships/slideLayout" Target="../slideLayouts/slideLayout190.xml"/><Relationship Id="rId17" Type="http://schemas.openxmlformats.org/officeDocument/2006/relationships/slideLayout" Target="../slideLayouts/slideLayout149.xml"/><Relationship Id="rId16" Type="http://schemas.openxmlformats.org/officeDocument/2006/relationships/slideLayout" Target="../slideLayouts/slideLayout148.xml"/><Relationship Id="rId19" Type="http://schemas.openxmlformats.org/officeDocument/2006/relationships/slideLayout" Target="../slideLayouts/slideLayout151.xml"/><Relationship Id="rId18" Type="http://schemas.openxmlformats.org/officeDocument/2006/relationships/slideLayout" Target="../slideLayouts/slideLayout15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79100" y="836000"/>
            <a:ext cx="6962100" cy="396300"/>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chemeClr val="accent1"/>
              </a:buClr>
              <a:buSzPts val="3200"/>
              <a:buFont typeface="Fira Sans SemiBold"/>
              <a:buNone/>
              <a:defRPr b="0" i="0" sz="3200" u="none" cap="none" strike="noStrike">
                <a:solidFill>
                  <a:schemeClr val="accent1"/>
                </a:solidFill>
                <a:latin typeface="Fira Sans SemiBold"/>
                <a:ea typeface="Fira Sans SemiBold"/>
                <a:cs typeface="Fira Sans SemiBold"/>
                <a:sym typeface="Fira Sans SemiBold"/>
              </a:defRPr>
            </a:lvl1pPr>
            <a:lvl2pPr lvl="1" marR="0" rtl="0" algn="l">
              <a:lnSpc>
                <a:spcPct val="90000"/>
              </a:lnSpc>
              <a:spcBef>
                <a:spcPts val="0"/>
              </a:spcBef>
              <a:spcAft>
                <a:spcPts val="0"/>
              </a:spcAft>
              <a:buClr>
                <a:schemeClr val="accent1"/>
              </a:buClr>
              <a:buSzPts val="3200"/>
              <a:buFont typeface="Fira Sans SemiBold"/>
              <a:buNone/>
              <a:defRPr b="0" i="0" sz="3200" u="none" cap="none" strike="noStrike">
                <a:solidFill>
                  <a:schemeClr val="accent1"/>
                </a:solidFill>
                <a:latin typeface="Fira Sans SemiBold"/>
                <a:ea typeface="Fira Sans SemiBold"/>
                <a:cs typeface="Fira Sans SemiBold"/>
                <a:sym typeface="Fira Sans SemiBold"/>
              </a:defRPr>
            </a:lvl2pPr>
            <a:lvl3pPr lvl="2" marR="0" rtl="0" algn="l">
              <a:lnSpc>
                <a:spcPct val="90000"/>
              </a:lnSpc>
              <a:spcBef>
                <a:spcPts val="0"/>
              </a:spcBef>
              <a:spcAft>
                <a:spcPts val="0"/>
              </a:spcAft>
              <a:buClr>
                <a:schemeClr val="accent1"/>
              </a:buClr>
              <a:buSzPts val="3200"/>
              <a:buFont typeface="Fira Sans SemiBold"/>
              <a:buNone/>
              <a:defRPr b="0" i="0" sz="3200" u="none" cap="none" strike="noStrike">
                <a:solidFill>
                  <a:schemeClr val="accent1"/>
                </a:solidFill>
                <a:latin typeface="Fira Sans SemiBold"/>
                <a:ea typeface="Fira Sans SemiBold"/>
                <a:cs typeface="Fira Sans SemiBold"/>
                <a:sym typeface="Fira Sans SemiBold"/>
              </a:defRPr>
            </a:lvl3pPr>
            <a:lvl4pPr lvl="3" marR="0" rtl="0" algn="l">
              <a:lnSpc>
                <a:spcPct val="90000"/>
              </a:lnSpc>
              <a:spcBef>
                <a:spcPts val="0"/>
              </a:spcBef>
              <a:spcAft>
                <a:spcPts val="0"/>
              </a:spcAft>
              <a:buClr>
                <a:schemeClr val="accent1"/>
              </a:buClr>
              <a:buSzPts val="3200"/>
              <a:buFont typeface="Fira Sans SemiBold"/>
              <a:buNone/>
              <a:defRPr b="0" i="0" sz="3200" u="none" cap="none" strike="noStrike">
                <a:solidFill>
                  <a:schemeClr val="accent1"/>
                </a:solidFill>
                <a:latin typeface="Fira Sans SemiBold"/>
                <a:ea typeface="Fira Sans SemiBold"/>
                <a:cs typeface="Fira Sans SemiBold"/>
                <a:sym typeface="Fira Sans SemiBold"/>
              </a:defRPr>
            </a:lvl4pPr>
            <a:lvl5pPr lvl="4" marR="0" rtl="0" algn="l">
              <a:lnSpc>
                <a:spcPct val="90000"/>
              </a:lnSpc>
              <a:spcBef>
                <a:spcPts val="0"/>
              </a:spcBef>
              <a:spcAft>
                <a:spcPts val="0"/>
              </a:spcAft>
              <a:buClr>
                <a:schemeClr val="accent1"/>
              </a:buClr>
              <a:buSzPts val="3200"/>
              <a:buFont typeface="Fira Sans SemiBold"/>
              <a:buNone/>
              <a:defRPr b="0" i="0" sz="3200" u="none" cap="none" strike="noStrike">
                <a:solidFill>
                  <a:schemeClr val="accent1"/>
                </a:solidFill>
                <a:latin typeface="Fira Sans SemiBold"/>
                <a:ea typeface="Fira Sans SemiBold"/>
                <a:cs typeface="Fira Sans SemiBold"/>
                <a:sym typeface="Fira Sans SemiBold"/>
              </a:defRPr>
            </a:lvl5pPr>
            <a:lvl6pPr lvl="5" marR="0" rtl="0" algn="l">
              <a:lnSpc>
                <a:spcPct val="90000"/>
              </a:lnSpc>
              <a:spcBef>
                <a:spcPts val="0"/>
              </a:spcBef>
              <a:spcAft>
                <a:spcPts val="0"/>
              </a:spcAft>
              <a:buClr>
                <a:schemeClr val="accent1"/>
              </a:buClr>
              <a:buSzPts val="3200"/>
              <a:buFont typeface="Fira Sans SemiBold"/>
              <a:buNone/>
              <a:defRPr b="0" i="0" sz="3200" u="none" cap="none" strike="noStrike">
                <a:solidFill>
                  <a:schemeClr val="accent1"/>
                </a:solidFill>
                <a:latin typeface="Fira Sans SemiBold"/>
                <a:ea typeface="Fira Sans SemiBold"/>
                <a:cs typeface="Fira Sans SemiBold"/>
                <a:sym typeface="Fira Sans SemiBold"/>
              </a:defRPr>
            </a:lvl6pPr>
            <a:lvl7pPr lvl="6" marR="0" rtl="0" algn="l">
              <a:lnSpc>
                <a:spcPct val="90000"/>
              </a:lnSpc>
              <a:spcBef>
                <a:spcPts val="0"/>
              </a:spcBef>
              <a:spcAft>
                <a:spcPts val="0"/>
              </a:spcAft>
              <a:buClr>
                <a:schemeClr val="accent1"/>
              </a:buClr>
              <a:buSzPts val="3200"/>
              <a:buFont typeface="Fira Sans SemiBold"/>
              <a:buNone/>
              <a:defRPr b="0" i="0" sz="3200" u="none" cap="none" strike="noStrike">
                <a:solidFill>
                  <a:schemeClr val="accent1"/>
                </a:solidFill>
                <a:latin typeface="Fira Sans SemiBold"/>
                <a:ea typeface="Fira Sans SemiBold"/>
                <a:cs typeface="Fira Sans SemiBold"/>
                <a:sym typeface="Fira Sans SemiBold"/>
              </a:defRPr>
            </a:lvl7pPr>
            <a:lvl8pPr lvl="7" marR="0" rtl="0" algn="l">
              <a:lnSpc>
                <a:spcPct val="90000"/>
              </a:lnSpc>
              <a:spcBef>
                <a:spcPts val="0"/>
              </a:spcBef>
              <a:spcAft>
                <a:spcPts val="0"/>
              </a:spcAft>
              <a:buClr>
                <a:schemeClr val="accent1"/>
              </a:buClr>
              <a:buSzPts val="3200"/>
              <a:buFont typeface="Fira Sans SemiBold"/>
              <a:buNone/>
              <a:defRPr b="0" i="0" sz="3200" u="none" cap="none" strike="noStrike">
                <a:solidFill>
                  <a:schemeClr val="accent1"/>
                </a:solidFill>
                <a:latin typeface="Fira Sans SemiBold"/>
                <a:ea typeface="Fira Sans SemiBold"/>
                <a:cs typeface="Fira Sans SemiBold"/>
                <a:sym typeface="Fira Sans SemiBold"/>
              </a:defRPr>
            </a:lvl8pPr>
            <a:lvl9pPr lvl="8" marR="0" rtl="0" algn="l">
              <a:lnSpc>
                <a:spcPct val="90000"/>
              </a:lnSpc>
              <a:spcBef>
                <a:spcPts val="0"/>
              </a:spcBef>
              <a:spcAft>
                <a:spcPts val="0"/>
              </a:spcAft>
              <a:buClr>
                <a:schemeClr val="accent1"/>
              </a:buClr>
              <a:buSzPts val="3200"/>
              <a:buFont typeface="Fira Sans SemiBold"/>
              <a:buNone/>
              <a:defRPr b="0" i="0" sz="3200" u="none" cap="none" strike="noStrike">
                <a:solidFill>
                  <a:schemeClr val="accent1"/>
                </a:solidFill>
                <a:latin typeface="Fira Sans SemiBold"/>
                <a:ea typeface="Fira Sans SemiBold"/>
                <a:cs typeface="Fira Sans SemiBold"/>
                <a:sym typeface="Fira Sans SemiBold"/>
              </a:defRPr>
            </a:lvl9pPr>
          </a:lstStyle>
          <a:p/>
        </p:txBody>
      </p:sp>
      <p:sp>
        <p:nvSpPr>
          <p:cNvPr id="7" name="Google Shape;7;p1"/>
          <p:cNvSpPr txBox="1"/>
          <p:nvPr>
            <p:ph idx="1" type="body"/>
          </p:nvPr>
        </p:nvSpPr>
        <p:spPr>
          <a:xfrm>
            <a:off x="779100" y="1492425"/>
            <a:ext cx="6962100" cy="2895300"/>
          </a:xfrm>
          <a:prstGeom prst="rect">
            <a:avLst/>
          </a:prstGeom>
          <a:noFill/>
          <a:ln>
            <a:noFill/>
          </a:ln>
        </p:spPr>
        <p:txBody>
          <a:bodyPr anchorCtr="0" anchor="t" bIns="0" lIns="0" spcFirstLastPara="1" rIns="0" wrap="square" tIns="0">
            <a:noAutofit/>
          </a:bodyPr>
          <a:lstStyle>
            <a:lvl1pPr indent="-381000" lvl="0" marL="457200" marR="0" rtl="0" algn="l">
              <a:lnSpc>
                <a:spcPct val="115000"/>
              </a:lnSpc>
              <a:spcBef>
                <a:spcPts val="0"/>
              </a:spcBef>
              <a:spcAft>
                <a:spcPts val="0"/>
              </a:spcAft>
              <a:buClr>
                <a:schemeClr val="accent4"/>
              </a:buClr>
              <a:buSzPts val="2400"/>
              <a:buFont typeface="Fira Sans Light"/>
              <a:buChar char="●"/>
              <a:defRPr b="0" i="0" sz="2400" u="none" cap="none" strike="noStrike">
                <a:solidFill>
                  <a:schemeClr val="dk1"/>
                </a:solidFill>
                <a:latin typeface="Fira Sans Light"/>
                <a:ea typeface="Fira Sans Light"/>
                <a:cs typeface="Fira Sans Light"/>
                <a:sym typeface="Fira Sans Light"/>
              </a:defRPr>
            </a:lvl1pPr>
            <a:lvl2pPr indent="-381000" lvl="1" marL="914400" marR="0" rtl="0" algn="l">
              <a:lnSpc>
                <a:spcPct val="115000"/>
              </a:lnSpc>
              <a:spcBef>
                <a:spcPts val="800"/>
              </a:spcBef>
              <a:spcAft>
                <a:spcPts val="0"/>
              </a:spcAft>
              <a:buClr>
                <a:schemeClr val="accent5"/>
              </a:buClr>
              <a:buSzPts val="2400"/>
              <a:buFont typeface="Fira Sans Light"/>
              <a:buChar char="○"/>
              <a:defRPr b="0" i="0" sz="2400" u="none" cap="none" strike="noStrike">
                <a:solidFill>
                  <a:schemeClr val="dk1"/>
                </a:solidFill>
                <a:latin typeface="Fira Sans Light"/>
                <a:ea typeface="Fira Sans Light"/>
                <a:cs typeface="Fira Sans Light"/>
                <a:sym typeface="Fira Sans Light"/>
              </a:defRPr>
            </a:lvl2pPr>
            <a:lvl3pPr indent="-381000" lvl="2" marL="1371600" marR="0" rtl="0" algn="l">
              <a:lnSpc>
                <a:spcPct val="115000"/>
              </a:lnSpc>
              <a:spcBef>
                <a:spcPts val="800"/>
              </a:spcBef>
              <a:spcAft>
                <a:spcPts val="0"/>
              </a:spcAft>
              <a:buClr>
                <a:schemeClr val="accent6"/>
              </a:buClr>
              <a:buSzPts val="2400"/>
              <a:buFont typeface="Fira Sans Light"/>
              <a:buChar char="■"/>
              <a:defRPr b="0" i="0" sz="2400" u="none" cap="none" strike="noStrike">
                <a:solidFill>
                  <a:schemeClr val="dk1"/>
                </a:solidFill>
                <a:latin typeface="Fira Sans Light"/>
                <a:ea typeface="Fira Sans Light"/>
                <a:cs typeface="Fira Sans Light"/>
                <a:sym typeface="Fira Sans Light"/>
              </a:defRPr>
            </a:lvl3pPr>
            <a:lvl4pPr indent="-381000" lvl="3" marL="1828800" marR="0" rtl="0" algn="l">
              <a:lnSpc>
                <a:spcPct val="115000"/>
              </a:lnSpc>
              <a:spcBef>
                <a:spcPts val="800"/>
              </a:spcBef>
              <a:spcAft>
                <a:spcPts val="0"/>
              </a:spcAft>
              <a:buClr>
                <a:schemeClr val="dk1"/>
              </a:buClr>
              <a:buSzPts val="2400"/>
              <a:buFont typeface="Fira Sans Light"/>
              <a:buChar char="●"/>
              <a:defRPr b="0" i="0" sz="2400" u="none" cap="none" strike="noStrike">
                <a:solidFill>
                  <a:schemeClr val="dk1"/>
                </a:solidFill>
                <a:latin typeface="Fira Sans Light"/>
                <a:ea typeface="Fira Sans Light"/>
                <a:cs typeface="Fira Sans Light"/>
                <a:sym typeface="Fira Sans Light"/>
              </a:defRPr>
            </a:lvl4pPr>
            <a:lvl5pPr indent="-381000" lvl="4" marL="2286000" marR="0" rtl="0" algn="l">
              <a:lnSpc>
                <a:spcPct val="115000"/>
              </a:lnSpc>
              <a:spcBef>
                <a:spcPts val="800"/>
              </a:spcBef>
              <a:spcAft>
                <a:spcPts val="0"/>
              </a:spcAft>
              <a:buClr>
                <a:schemeClr val="dk1"/>
              </a:buClr>
              <a:buSzPts val="2400"/>
              <a:buFont typeface="Fira Sans Light"/>
              <a:buChar char="○"/>
              <a:defRPr b="0" i="0" sz="2400" u="none" cap="none" strike="noStrike">
                <a:solidFill>
                  <a:schemeClr val="dk1"/>
                </a:solidFill>
                <a:latin typeface="Fira Sans Light"/>
                <a:ea typeface="Fira Sans Light"/>
                <a:cs typeface="Fira Sans Light"/>
                <a:sym typeface="Fira Sans Light"/>
              </a:defRPr>
            </a:lvl5pPr>
            <a:lvl6pPr indent="-381000" lvl="5" marL="2743200" marR="0" rtl="0" algn="l">
              <a:lnSpc>
                <a:spcPct val="115000"/>
              </a:lnSpc>
              <a:spcBef>
                <a:spcPts val="800"/>
              </a:spcBef>
              <a:spcAft>
                <a:spcPts val="0"/>
              </a:spcAft>
              <a:buClr>
                <a:schemeClr val="dk1"/>
              </a:buClr>
              <a:buSzPts val="2400"/>
              <a:buFont typeface="Fira Sans Light"/>
              <a:buChar char="■"/>
              <a:defRPr b="0" i="0" sz="2400" u="none" cap="none" strike="noStrike">
                <a:solidFill>
                  <a:schemeClr val="dk1"/>
                </a:solidFill>
                <a:latin typeface="Fira Sans Light"/>
                <a:ea typeface="Fira Sans Light"/>
                <a:cs typeface="Fira Sans Light"/>
                <a:sym typeface="Fira Sans Light"/>
              </a:defRPr>
            </a:lvl6pPr>
            <a:lvl7pPr indent="-381000" lvl="6" marL="3200400" marR="0" rtl="0" algn="l">
              <a:lnSpc>
                <a:spcPct val="115000"/>
              </a:lnSpc>
              <a:spcBef>
                <a:spcPts val="800"/>
              </a:spcBef>
              <a:spcAft>
                <a:spcPts val="0"/>
              </a:spcAft>
              <a:buClr>
                <a:schemeClr val="dk1"/>
              </a:buClr>
              <a:buSzPts val="2400"/>
              <a:buFont typeface="Fira Sans Light"/>
              <a:buChar char="●"/>
              <a:defRPr b="0" i="0" sz="2400" u="none" cap="none" strike="noStrike">
                <a:solidFill>
                  <a:schemeClr val="dk1"/>
                </a:solidFill>
                <a:latin typeface="Fira Sans Light"/>
                <a:ea typeface="Fira Sans Light"/>
                <a:cs typeface="Fira Sans Light"/>
                <a:sym typeface="Fira Sans Light"/>
              </a:defRPr>
            </a:lvl7pPr>
            <a:lvl8pPr indent="-381000" lvl="7" marL="3657600" marR="0" rtl="0" algn="l">
              <a:lnSpc>
                <a:spcPct val="115000"/>
              </a:lnSpc>
              <a:spcBef>
                <a:spcPts val="800"/>
              </a:spcBef>
              <a:spcAft>
                <a:spcPts val="0"/>
              </a:spcAft>
              <a:buClr>
                <a:schemeClr val="dk1"/>
              </a:buClr>
              <a:buSzPts val="2400"/>
              <a:buFont typeface="Fira Sans Light"/>
              <a:buChar char="○"/>
              <a:defRPr b="0" i="0" sz="2400" u="none" cap="none" strike="noStrike">
                <a:solidFill>
                  <a:schemeClr val="dk1"/>
                </a:solidFill>
                <a:latin typeface="Fira Sans Light"/>
                <a:ea typeface="Fira Sans Light"/>
                <a:cs typeface="Fira Sans Light"/>
                <a:sym typeface="Fira Sans Light"/>
              </a:defRPr>
            </a:lvl8pPr>
            <a:lvl9pPr indent="-381000" lvl="8" marL="4114800" marR="0" rtl="0" algn="l">
              <a:lnSpc>
                <a:spcPct val="115000"/>
              </a:lnSpc>
              <a:spcBef>
                <a:spcPts val="800"/>
              </a:spcBef>
              <a:spcAft>
                <a:spcPts val="800"/>
              </a:spcAft>
              <a:buClr>
                <a:schemeClr val="dk1"/>
              </a:buClr>
              <a:buSzPts val="2400"/>
              <a:buFont typeface="Fira Sans Light"/>
              <a:buChar char="■"/>
              <a:defRPr b="0" i="0" sz="2400" u="none" cap="none" strike="noStrike">
                <a:solidFill>
                  <a:schemeClr val="dk1"/>
                </a:solidFill>
                <a:latin typeface="Fira Sans Light"/>
                <a:ea typeface="Fira Sans Light"/>
                <a:cs typeface="Fira Sans Light"/>
                <a:sym typeface="Fira Sans Light"/>
              </a:defRPr>
            </a:lvl9pPr>
          </a:lstStyle>
          <a:p/>
        </p:txBody>
      </p:sp>
      <p:sp>
        <p:nvSpPr>
          <p:cNvPr id="8" name="Google Shape;8;p1"/>
          <p:cNvSpPr txBox="1"/>
          <p:nvPr>
            <p:ph idx="12" type="sldNum"/>
          </p:nvPr>
        </p:nvSpPr>
        <p:spPr>
          <a:xfrm>
            <a:off x="8480584" y="4749851"/>
            <a:ext cx="548700" cy="3936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450" name="Shape 450"/>
        <p:cNvGrpSpPr/>
        <p:nvPr/>
      </p:nvGrpSpPr>
      <p:grpSpPr>
        <a:xfrm>
          <a:off x="0" y="0"/>
          <a:ext cx="0" cy="0"/>
          <a:chOff x="0" y="0"/>
          <a:chExt cx="0" cy="0"/>
        </a:xfrm>
      </p:grpSpPr>
      <p:sp>
        <p:nvSpPr>
          <p:cNvPr id="451" name="Google Shape;451;p68"/>
          <p:cNvSpPr txBox="1"/>
          <p:nvPr>
            <p:ph type="title"/>
          </p:nvPr>
        </p:nvSpPr>
        <p:spPr>
          <a:xfrm>
            <a:off x="779100" y="836000"/>
            <a:ext cx="6962100" cy="396300"/>
          </a:xfrm>
          <a:prstGeom prst="rect">
            <a:avLst/>
          </a:prstGeom>
          <a:noFill/>
          <a:ln>
            <a:noFill/>
          </a:ln>
        </p:spPr>
        <p:txBody>
          <a:bodyPr anchorCtr="0" anchor="b" bIns="0" lIns="0" spcFirstLastPara="1" rIns="0" wrap="square" tIns="0">
            <a:noAutofit/>
          </a:bodyPr>
          <a:lstStyle>
            <a:lvl1pPr lvl="0" marR="0" algn="l">
              <a:lnSpc>
                <a:spcPct val="90000"/>
              </a:lnSpc>
              <a:spcBef>
                <a:spcPts val="0"/>
              </a:spcBef>
              <a:spcAft>
                <a:spcPts val="0"/>
              </a:spcAft>
              <a:buClr>
                <a:schemeClr val="accent1"/>
              </a:buClr>
              <a:buSzPts val="3200"/>
              <a:buFont typeface="Fira Sans SemiBold"/>
              <a:buNone/>
              <a:defRPr b="0" i="0" sz="3200" u="none" cap="none" strike="noStrike">
                <a:solidFill>
                  <a:schemeClr val="accent1"/>
                </a:solidFill>
                <a:latin typeface="Fira Sans SemiBold"/>
                <a:ea typeface="Fira Sans SemiBold"/>
                <a:cs typeface="Fira Sans SemiBold"/>
                <a:sym typeface="Fira Sans SemiBold"/>
              </a:defRPr>
            </a:lvl1pPr>
            <a:lvl2pPr lvl="1" marR="0" algn="l">
              <a:lnSpc>
                <a:spcPct val="90000"/>
              </a:lnSpc>
              <a:spcBef>
                <a:spcPts val="0"/>
              </a:spcBef>
              <a:spcAft>
                <a:spcPts val="0"/>
              </a:spcAft>
              <a:buClr>
                <a:schemeClr val="accent1"/>
              </a:buClr>
              <a:buSzPts val="3200"/>
              <a:buFont typeface="Fira Sans SemiBold"/>
              <a:buNone/>
              <a:defRPr b="0" i="0" sz="3200" u="none" cap="none" strike="noStrike">
                <a:solidFill>
                  <a:schemeClr val="accent1"/>
                </a:solidFill>
                <a:latin typeface="Fira Sans SemiBold"/>
                <a:ea typeface="Fira Sans SemiBold"/>
                <a:cs typeface="Fira Sans SemiBold"/>
                <a:sym typeface="Fira Sans SemiBold"/>
              </a:defRPr>
            </a:lvl2pPr>
            <a:lvl3pPr lvl="2" marR="0" algn="l">
              <a:lnSpc>
                <a:spcPct val="90000"/>
              </a:lnSpc>
              <a:spcBef>
                <a:spcPts val="0"/>
              </a:spcBef>
              <a:spcAft>
                <a:spcPts val="0"/>
              </a:spcAft>
              <a:buClr>
                <a:schemeClr val="accent1"/>
              </a:buClr>
              <a:buSzPts val="3200"/>
              <a:buFont typeface="Fira Sans SemiBold"/>
              <a:buNone/>
              <a:defRPr b="0" i="0" sz="3200" u="none" cap="none" strike="noStrike">
                <a:solidFill>
                  <a:schemeClr val="accent1"/>
                </a:solidFill>
                <a:latin typeface="Fira Sans SemiBold"/>
                <a:ea typeface="Fira Sans SemiBold"/>
                <a:cs typeface="Fira Sans SemiBold"/>
                <a:sym typeface="Fira Sans SemiBold"/>
              </a:defRPr>
            </a:lvl3pPr>
            <a:lvl4pPr lvl="3" marR="0" algn="l">
              <a:lnSpc>
                <a:spcPct val="90000"/>
              </a:lnSpc>
              <a:spcBef>
                <a:spcPts val="0"/>
              </a:spcBef>
              <a:spcAft>
                <a:spcPts val="0"/>
              </a:spcAft>
              <a:buClr>
                <a:schemeClr val="accent1"/>
              </a:buClr>
              <a:buSzPts val="3200"/>
              <a:buFont typeface="Fira Sans SemiBold"/>
              <a:buNone/>
              <a:defRPr b="0" i="0" sz="3200" u="none" cap="none" strike="noStrike">
                <a:solidFill>
                  <a:schemeClr val="accent1"/>
                </a:solidFill>
                <a:latin typeface="Fira Sans SemiBold"/>
                <a:ea typeface="Fira Sans SemiBold"/>
                <a:cs typeface="Fira Sans SemiBold"/>
                <a:sym typeface="Fira Sans SemiBold"/>
              </a:defRPr>
            </a:lvl4pPr>
            <a:lvl5pPr lvl="4" marR="0" algn="l">
              <a:lnSpc>
                <a:spcPct val="90000"/>
              </a:lnSpc>
              <a:spcBef>
                <a:spcPts val="0"/>
              </a:spcBef>
              <a:spcAft>
                <a:spcPts val="0"/>
              </a:spcAft>
              <a:buClr>
                <a:schemeClr val="accent1"/>
              </a:buClr>
              <a:buSzPts val="3200"/>
              <a:buFont typeface="Fira Sans SemiBold"/>
              <a:buNone/>
              <a:defRPr b="0" i="0" sz="3200" u="none" cap="none" strike="noStrike">
                <a:solidFill>
                  <a:schemeClr val="accent1"/>
                </a:solidFill>
                <a:latin typeface="Fira Sans SemiBold"/>
                <a:ea typeface="Fira Sans SemiBold"/>
                <a:cs typeface="Fira Sans SemiBold"/>
                <a:sym typeface="Fira Sans SemiBold"/>
              </a:defRPr>
            </a:lvl5pPr>
            <a:lvl6pPr lvl="5" marR="0" algn="l">
              <a:lnSpc>
                <a:spcPct val="90000"/>
              </a:lnSpc>
              <a:spcBef>
                <a:spcPts val="0"/>
              </a:spcBef>
              <a:spcAft>
                <a:spcPts val="0"/>
              </a:spcAft>
              <a:buClr>
                <a:schemeClr val="accent1"/>
              </a:buClr>
              <a:buSzPts val="3200"/>
              <a:buFont typeface="Fira Sans SemiBold"/>
              <a:buNone/>
              <a:defRPr b="0" i="0" sz="3200" u="none" cap="none" strike="noStrike">
                <a:solidFill>
                  <a:schemeClr val="accent1"/>
                </a:solidFill>
                <a:latin typeface="Fira Sans SemiBold"/>
                <a:ea typeface="Fira Sans SemiBold"/>
                <a:cs typeface="Fira Sans SemiBold"/>
                <a:sym typeface="Fira Sans SemiBold"/>
              </a:defRPr>
            </a:lvl6pPr>
            <a:lvl7pPr lvl="6" marR="0" algn="l">
              <a:lnSpc>
                <a:spcPct val="90000"/>
              </a:lnSpc>
              <a:spcBef>
                <a:spcPts val="0"/>
              </a:spcBef>
              <a:spcAft>
                <a:spcPts val="0"/>
              </a:spcAft>
              <a:buClr>
                <a:schemeClr val="accent1"/>
              </a:buClr>
              <a:buSzPts val="3200"/>
              <a:buFont typeface="Fira Sans SemiBold"/>
              <a:buNone/>
              <a:defRPr b="0" i="0" sz="3200" u="none" cap="none" strike="noStrike">
                <a:solidFill>
                  <a:schemeClr val="accent1"/>
                </a:solidFill>
                <a:latin typeface="Fira Sans SemiBold"/>
                <a:ea typeface="Fira Sans SemiBold"/>
                <a:cs typeface="Fira Sans SemiBold"/>
                <a:sym typeface="Fira Sans SemiBold"/>
              </a:defRPr>
            </a:lvl7pPr>
            <a:lvl8pPr lvl="7" marR="0" algn="l">
              <a:lnSpc>
                <a:spcPct val="90000"/>
              </a:lnSpc>
              <a:spcBef>
                <a:spcPts val="0"/>
              </a:spcBef>
              <a:spcAft>
                <a:spcPts val="0"/>
              </a:spcAft>
              <a:buClr>
                <a:schemeClr val="accent1"/>
              </a:buClr>
              <a:buSzPts val="3200"/>
              <a:buFont typeface="Fira Sans SemiBold"/>
              <a:buNone/>
              <a:defRPr b="0" i="0" sz="3200" u="none" cap="none" strike="noStrike">
                <a:solidFill>
                  <a:schemeClr val="accent1"/>
                </a:solidFill>
                <a:latin typeface="Fira Sans SemiBold"/>
                <a:ea typeface="Fira Sans SemiBold"/>
                <a:cs typeface="Fira Sans SemiBold"/>
                <a:sym typeface="Fira Sans SemiBold"/>
              </a:defRPr>
            </a:lvl8pPr>
            <a:lvl9pPr lvl="8" marR="0" algn="l">
              <a:lnSpc>
                <a:spcPct val="90000"/>
              </a:lnSpc>
              <a:spcBef>
                <a:spcPts val="0"/>
              </a:spcBef>
              <a:spcAft>
                <a:spcPts val="0"/>
              </a:spcAft>
              <a:buClr>
                <a:schemeClr val="accent1"/>
              </a:buClr>
              <a:buSzPts val="3200"/>
              <a:buFont typeface="Fira Sans SemiBold"/>
              <a:buNone/>
              <a:defRPr b="0" i="0" sz="3200" u="none" cap="none" strike="noStrike">
                <a:solidFill>
                  <a:schemeClr val="accent1"/>
                </a:solidFill>
                <a:latin typeface="Fira Sans SemiBold"/>
                <a:ea typeface="Fira Sans SemiBold"/>
                <a:cs typeface="Fira Sans SemiBold"/>
                <a:sym typeface="Fira Sans SemiBold"/>
              </a:defRPr>
            </a:lvl9pPr>
          </a:lstStyle>
          <a:p/>
        </p:txBody>
      </p:sp>
      <p:sp>
        <p:nvSpPr>
          <p:cNvPr id="452" name="Google Shape;452;p68"/>
          <p:cNvSpPr txBox="1"/>
          <p:nvPr>
            <p:ph idx="1" type="body"/>
          </p:nvPr>
        </p:nvSpPr>
        <p:spPr>
          <a:xfrm>
            <a:off x="779100" y="1492425"/>
            <a:ext cx="6962100" cy="2895300"/>
          </a:xfrm>
          <a:prstGeom prst="rect">
            <a:avLst/>
          </a:prstGeom>
          <a:noFill/>
          <a:ln>
            <a:noFill/>
          </a:ln>
        </p:spPr>
        <p:txBody>
          <a:bodyPr anchorCtr="0" anchor="t" bIns="0" lIns="0" spcFirstLastPara="1" rIns="0" wrap="square" tIns="0">
            <a:noAutofit/>
          </a:bodyPr>
          <a:lstStyle>
            <a:lvl1pPr indent="-381000" lvl="0" marL="457200" marR="0" algn="l">
              <a:lnSpc>
                <a:spcPct val="115000"/>
              </a:lnSpc>
              <a:spcBef>
                <a:spcPts val="0"/>
              </a:spcBef>
              <a:spcAft>
                <a:spcPts val="0"/>
              </a:spcAft>
              <a:buClr>
                <a:schemeClr val="accent4"/>
              </a:buClr>
              <a:buSzPts val="2400"/>
              <a:buFont typeface="Fira Sans Light"/>
              <a:buChar char="●"/>
              <a:defRPr b="0" i="0" sz="2400" u="none" cap="none" strike="noStrike">
                <a:solidFill>
                  <a:schemeClr val="dk1"/>
                </a:solidFill>
                <a:latin typeface="Fira Sans Light"/>
                <a:ea typeface="Fira Sans Light"/>
                <a:cs typeface="Fira Sans Light"/>
                <a:sym typeface="Fira Sans Light"/>
              </a:defRPr>
            </a:lvl1pPr>
            <a:lvl2pPr indent="-381000" lvl="1" marL="914400" marR="0" algn="l">
              <a:lnSpc>
                <a:spcPct val="115000"/>
              </a:lnSpc>
              <a:spcBef>
                <a:spcPts val="800"/>
              </a:spcBef>
              <a:spcAft>
                <a:spcPts val="0"/>
              </a:spcAft>
              <a:buClr>
                <a:schemeClr val="accent5"/>
              </a:buClr>
              <a:buSzPts val="2400"/>
              <a:buFont typeface="Fira Sans Light"/>
              <a:buChar char="○"/>
              <a:defRPr b="0" i="0" sz="2400" u="none" cap="none" strike="noStrike">
                <a:solidFill>
                  <a:schemeClr val="dk1"/>
                </a:solidFill>
                <a:latin typeface="Fira Sans Light"/>
                <a:ea typeface="Fira Sans Light"/>
                <a:cs typeface="Fira Sans Light"/>
                <a:sym typeface="Fira Sans Light"/>
              </a:defRPr>
            </a:lvl2pPr>
            <a:lvl3pPr indent="-381000" lvl="2" marL="1371600" marR="0" algn="l">
              <a:lnSpc>
                <a:spcPct val="115000"/>
              </a:lnSpc>
              <a:spcBef>
                <a:spcPts val="800"/>
              </a:spcBef>
              <a:spcAft>
                <a:spcPts val="0"/>
              </a:spcAft>
              <a:buClr>
                <a:schemeClr val="accent6"/>
              </a:buClr>
              <a:buSzPts val="2400"/>
              <a:buFont typeface="Fira Sans Light"/>
              <a:buChar char="■"/>
              <a:defRPr b="0" i="0" sz="2400" u="none" cap="none" strike="noStrike">
                <a:solidFill>
                  <a:schemeClr val="dk1"/>
                </a:solidFill>
                <a:latin typeface="Fira Sans Light"/>
                <a:ea typeface="Fira Sans Light"/>
                <a:cs typeface="Fira Sans Light"/>
                <a:sym typeface="Fira Sans Light"/>
              </a:defRPr>
            </a:lvl3pPr>
            <a:lvl4pPr indent="-381000" lvl="3" marL="1828800" marR="0" algn="l">
              <a:lnSpc>
                <a:spcPct val="115000"/>
              </a:lnSpc>
              <a:spcBef>
                <a:spcPts val="800"/>
              </a:spcBef>
              <a:spcAft>
                <a:spcPts val="0"/>
              </a:spcAft>
              <a:buClr>
                <a:schemeClr val="dk1"/>
              </a:buClr>
              <a:buSzPts val="2400"/>
              <a:buFont typeface="Fira Sans Light"/>
              <a:buChar char="●"/>
              <a:defRPr b="0" i="0" sz="2400" u="none" cap="none" strike="noStrike">
                <a:solidFill>
                  <a:schemeClr val="dk1"/>
                </a:solidFill>
                <a:latin typeface="Fira Sans Light"/>
                <a:ea typeface="Fira Sans Light"/>
                <a:cs typeface="Fira Sans Light"/>
                <a:sym typeface="Fira Sans Light"/>
              </a:defRPr>
            </a:lvl4pPr>
            <a:lvl5pPr indent="-381000" lvl="4" marL="2286000" marR="0" algn="l">
              <a:lnSpc>
                <a:spcPct val="115000"/>
              </a:lnSpc>
              <a:spcBef>
                <a:spcPts val="800"/>
              </a:spcBef>
              <a:spcAft>
                <a:spcPts val="0"/>
              </a:spcAft>
              <a:buClr>
                <a:schemeClr val="dk1"/>
              </a:buClr>
              <a:buSzPts val="2400"/>
              <a:buFont typeface="Fira Sans Light"/>
              <a:buChar char="○"/>
              <a:defRPr b="0" i="0" sz="2400" u="none" cap="none" strike="noStrike">
                <a:solidFill>
                  <a:schemeClr val="dk1"/>
                </a:solidFill>
                <a:latin typeface="Fira Sans Light"/>
                <a:ea typeface="Fira Sans Light"/>
                <a:cs typeface="Fira Sans Light"/>
                <a:sym typeface="Fira Sans Light"/>
              </a:defRPr>
            </a:lvl5pPr>
            <a:lvl6pPr indent="-381000" lvl="5" marL="2743200" marR="0" algn="l">
              <a:lnSpc>
                <a:spcPct val="115000"/>
              </a:lnSpc>
              <a:spcBef>
                <a:spcPts val="800"/>
              </a:spcBef>
              <a:spcAft>
                <a:spcPts val="0"/>
              </a:spcAft>
              <a:buClr>
                <a:schemeClr val="dk1"/>
              </a:buClr>
              <a:buSzPts val="2400"/>
              <a:buFont typeface="Fira Sans Light"/>
              <a:buChar char="■"/>
              <a:defRPr b="0" i="0" sz="2400" u="none" cap="none" strike="noStrike">
                <a:solidFill>
                  <a:schemeClr val="dk1"/>
                </a:solidFill>
                <a:latin typeface="Fira Sans Light"/>
                <a:ea typeface="Fira Sans Light"/>
                <a:cs typeface="Fira Sans Light"/>
                <a:sym typeface="Fira Sans Light"/>
              </a:defRPr>
            </a:lvl6pPr>
            <a:lvl7pPr indent="-381000" lvl="6" marL="3200400" marR="0" algn="l">
              <a:lnSpc>
                <a:spcPct val="115000"/>
              </a:lnSpc>
              <a:spcBef>
                <a:spcPts val="800"/>
              </a:spcBef>
              <a:spcAft>
                <a:spcPts val="0"/>
              </a:spcAft>
              <a:buClr>
                <a:schemeClr val="dk1"/>
              </a:buClr>
              <a:buSzPts val="2400"/>
              <a:buFont typeface="Fira Sans Light"/>
              <a:buChar char="●"/>
              <a:defRPr b="0" i="0" sz="2400" u="none" cap="none" strike="noStrike">
                <a:solidFill>
                  <a:schemeClr val="dk1"/>
                </a:solidFill>
                <a:latin typeface="Fira Sans Light"/>
                <a:ea typeface="Fira Sans Light"/>
                <a:cs typeface="Fira Sans Light"/>
                <a:sym typeface="Fira Sans Light"/>
              </a:defRPr>
            </a:lvl7pPr>
            <a:lvl8pPr indent="-381000" lvl="7" marL="3657600" marR="0" algn="l">
              <a:lnSpc>
                <a:spcPct val="115000"/>
              </a:lnSpc>
              <a:spcBef>
                <a:spcPts val="800"/>
              </a:spcBef>
              <a:spcAft>
                <a:spcPts val="0"/>
              </a:spcAft>
              <a:buClr>
                <a:schemeClr val="dk1"/>
              </a:buClr>
              <a:buSzPts val="2400"/>
              <a:buFont typeface="Fira Sans Light"/>
              <a:buChar char="○"/>
              <a:defRPr b="0" i="0" sz="2400" u="none" cap="none" strike="noStrike">
                <a:solidFill>
                  <a:schemeClr val="dk1"/>
                </a:solidFill>
                <a:latin typeface="Fira Sans Light"/>
                <a:ea typeface="Fira Sans Light"/>
                <a:cs typeface="Fira Sans Light"/>
                <a:sym typeface="Fira Sans Light"/>
              </a:defRPr>
            </a:lvl8pPr>
            <a:lvl9pPr indent="-381000" lvl="8" marL="4114800" marR="0" algn="l">
              <a:lnSpc>
                <a:spcPct val="115000"/>
              </a:lnSpc>
              <a:spcBef>
                <a:spcPts val="800"/>
              </a:spcBef>
              <a:spcAft>
                <a:spcPts val="800"/>
              </a:spcAft>
              <a:buClr>
                <a:schemeClr val="dk1"/>
              </a:buClr>
              <a:buSzPts val="2400"/>
              <a:buFont typeface="Fira Sans Light"/>
              <a:buChar char="■"/>
              <a:defRPr b="0" i="0" sz="2400" u="none" cap="none" strike="noStrike">
                <a:solidFill>
                  <a:schemeClr val="dk1"/>
                </a:solidFill>
                <a:latin typeface="Fira Sans Light"/>
                <a:ea typeface="Fira Sans Light"/>
                <a:cs typeface="Fira Sans Light"/>
                <a:sym typeface="Fira Sans Light"/>
              </a:defRPr>
            </a:lvl9pPr>
          </a:lstStyle>
          <a:p/>
        </p:txBody>
      </p:sp>
      <p:sp>
        <p:nvSpPr>
          <p:cNvPr id="453" name="Google Shape;453;p68"/>
          <p:cNvSpPr txBox="1"/>
          <p:nvPr>
            <p:ph idx="12" type="sldNum"/>
          </p:nvPr>
        </p:nvSpPr>
        <p:spPr>
          <a:xfrm>
            <a:off x="8480584" y="4749851"/>
            <a:ext cx="548700" cy="3936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0" r:id="rId27"/>
    <p:sldLayoutId id="2147483741" r:id="rId28"/>
    <p:sldLayoutId id="2147483742" r:id="rId29"/>
    <p:sldLayoutId id="2147483743" r:id="rId30"/>
    <p:sldLayoutId id="2147483744" r:id="rId31"/>
    <p:sldLayoutId id="2147483745" r:id="rId32"/>
    <p:sldLayoutId id="2147483746" r:id="rId33"/>
    <p:sldLayoutId id="2147483747" r:id="rId34"/>
    <p:sldLayoutId id="2147483748" r:id="rId35"/>
    <p:sldLayoutId id="2147483749" r:id="rId36"/>
    <p:sldLayoutId id="2147483750" r:id="rId37"/>
    <p:sldLayoutId id="2147483751" r:id="rId38"/>
    <p:sldLayoutId id="2147483752" r:id="rId39"/>
    <p:sldLayoutId id="2147483753" r:id="rId40"/>
    <p:sldLayoutId id="2147483754" r:id="rId41"/>
    <p:sldLayoutId id="2147483755" r:id="rId42"/>
    <p:sldLayoutId id="2147483756" r:id="rId43"/>
    <p:sldLayoutId id="2147483757" r:id="rId44"/>
    <p:sldLayoutId id="2147483758" r:id="rId45"/>
    <p:sldLayoutId id="2147483759" r:id="rId46"/>
    <p:sldLayoutId id="2147483760" r:id="rId47"/>
    <p:sldLayoutId id="2147483761" r:id="rId48"/>
    <p:sldLayoutId id="2147483762" r:id="rId49"/>
    <p:sldLayoutId id="2147483763" r:id="rId50"/>
    <p:sldLayoutId id="2147483764" r:id="rId51"/>
    <p:sldLayoutId id="2147483765" r:id="rId52"/>
    <p:sldLayoutId id="2147483766" r:id="rId53"/>
    <p:sldLayoutId id="2147483767" r:id="rId54"/>
    <p:sldLayoutId id="2147483768" r:id="rId55"/>
    <p:sldLayoutId id="2147483769" r:id="rId56"/>
    <p:sldLayoutId id="2147483770" r:id="rId57"/>
    <p:sldLayoutId id="2147483771" r:id="rId58"/>
    <p:sldLayoutId id="2147483772" r:id="rId59"/>
    <p:sldLayoutId id="2147483773" r:id="rId60"/>
    <p:sldLayoutId id="2147483774" r:id="rId61"/>
    <p:sldLayoutId id="2147483775" r:id="rId62"/>
    <p:sldLayoutId id="2147483776" r:id="rId63"/>
    <p:sldLayoutId id="2147483777" r:id="rId64"/>
    <p:sldLayoutId id="2147483778" r:id="rId65"/>
    <p:sldLayoutId id="2147483779" r:id="rId66"/>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895" name="Shape 895"/>
        <p:cNvGrpSpPr/>
        <p:nvPr/>
      </p:nvGrpSpPr>
      <p:grpSpPr>
        <a:xfrm>
          <a:off x="0" y="0"/>
          <a:ext cx="0" cy="0"/>
          <a:chOff x="0" y="0"/>
          <a:chExt cx="0" cy="0"/>
        </a:xfrm>
      </p:grpSpPr>
      <p:sp>
        <p:nvSpPr>
          <p:cNvPr id="896" name="Google Shape;896;p135"/>
          <p:cNvSpPr txBox="1"/>
          <p:nvPr>
            <p:ph type="title"/>
          </p:nvPr>
        </p:nvSpPr>
        <p:spPr>
          <a:xfrm>
            <a:off x="779100" y="836000"/>
            <a:ext cx="6962100" cy="396300"/>
          </a:xfrm>
          <a:prstGeom prst="rect">
            <a:avLst/>
          </a:prstGeom>
          <a:noFill/>
          <a:ln>
            <a:noFill/>
          </a:ln>
        </p:spPr>
        <p:txBody>
          <a:bodyPr anchorCtr="0" anchor="b" bIns="0" lIns="0" spcFirstLastPara="1" rIns="0" wrap="square" tIns="0">
            <a:noAutofit/>
          </a:bodyPr>
          <a:lstStyle>
            <a:lvl1pPr lvl="0" marR="0" algn="l">
              <a:lnSpc>
                <a:spcPct val="90000"/>
              </a:lnSpc>
              <a:spcBef>
                <a:spcPts val="0"/>
              </a:spcBef>
              <a:spcAft>
                <a:spcPts val="0"/>
              </a:spcAft>
              <a:buClr>
                <a:schemeClr val="accent1"/>
              </a:buClr>
              <a:buSzPts val="3200"/>
              <a:buFont typeface="Fira Sans SemiBold"/>
              <a:buNone/>
              <a:defRPr b="0" i="0" sz="3200" u="none" cap="none" strike="noStrike">
                <a:solidFill>
                  <a:schemeClr val="accent1"/>
                </a:solidFill>
                <a:latin typeface="Fira Sans SemiBold"/>
                <a:ea typeface="Fira Sans SemiBold"/>
                <a:cs typeface="Fira Sans SemiBold"/>
                <a:sym typeface="Fira Sans SemiBold"/>
              </a:defRPr>
            </a:lvl1pPr>
            <a:lvl2pPr lvl="1" marR="0" algn="l">
              <a:lnSpc>
                <a:spcPct val="90000"/>
              </a:lnSpc>
              <a:spcBef>
                <a:spcPts val="0"/>
              </a:spcBef>
              <a:spcAft>
                <a:spcPts val="0"/>
              </a:spcAft>
              <a:buClr>
                <a:schemeClr val="accent1"/>
              </a:buClr>
              <a:buSzPts val="3200"/>
              <a:buFont typeface="Fira Sans SemiBold"/>
              <a:buNone/>
              <a:defRPr b="0" i="0" sz="3200" u="none" cap="none" strike="noStrike">
                <a:solidFill>
                  <a:schemeClr val="accent1"/>
                </a:solidFill>
                <a:latin typeface="Fira Sans SemiBold"/>
                <a:ea typeface="Fira Sans SemiBold"/>
                <a:cs typeface="Fira Sans SemiBold"/>
                <a:sym typeface="Fira Sans SemiBold"/>
              </a:defRPr>
            </a:lvl2pPr>
            <a:lvl3pPr lvl="2" marR="0" algn="l">
              <a:lnSpc>
                <a:spcPct val="90000"/>
              </a:lnSpc>
              <a:spcBef>
                <a:spcPts val="0"/>
              </a:spcBef>
              <a:spcAft>
                <a:spcPts val="0"/>
              </a:spcAft>
              <a:buClr>
                <a:schemeClr val="accent1"/>
              </a:buClr>
              <a:buSzPts val="3200"/>
              <a:buFont typeface="Fira Sans SemiBold"/>
              <a:buNone/>
              <a:defRPr b="0" i="0" sz="3200" u="none" cap="none" strike="noStrike">
                <a:solidFill>
                  <a:schemeClr val="accent1"/>
                </a:solidFill>
                <a:latin typeface="Fira Sans SemiBold"/>
                <a:ea typeface="Fira Sans SemiBold"/>
                <a:cs typeface="Fira Sans SemiBold"/>
                <a:sym typeface="Fira Sans SemiBold"/>
              </a:defRPr>
            </a:lvl3pPr>
            <a:lvl4pPr lvl="3" marR="0" algn="l">
              <a:lnSpc>
                <a:spcPct val="90000"/>
              </a:lnSpc>
              <a:spcBef>
                <a:spcPts val="0"/>
              </a:spcBef>
              <a:spcAft>
                <a:spcPts val="0"/>
              </a:spcAft>
              <a:buClr>
                <a:schemeClr val="accent1"/>
              </a:buClr>
              <a:buSzPts val="3200"/>
              <a:buFont typeface="Fira Sans SemiBold"/>
              <a:buNone/>
              <a:defRPr b="0" i="0" sz="3200" u="none" cap="none" strike="noStrike">
                <a:solidFill>
                  <a:schemeClr val="accent1"/>
                </a:solidFill>
                <a:latin typeface="Fira Sans SemiBold"/>
                <a:ea typeface="Fira Sans SemiBold"/>
                <a:cs typeface="Fira Sans SemiBold"/>
                <a:sym typeface="Fira Sans SemiBold"/>
              </a:defRPr>
            </a:lvl4pPr>
            <a:lvl5pPr lvl="4" marR="0" algn="l">
              <a:lnSpc>
                <a:spcPct val="90000"/>
              </a:lnSpc>
              <a:spcBef>
                <a:spcPts val="0"/>
              </a:spcBef>
              <a:spcAft>
                <a:spcPts val="0"/>
              </a:spcAft>
              <a:buClr>
                <a:schemeClr val="accent1"/>
              </a:buClr>
              <a:buSzPts val="3200"/>
              <a:buFont typeface="Fira Sans SemiBold"/>
              <a:buNone/>
              <a:defRPr b="0" i="0" sz="3200" u="none" cap="none" strike="noStrike">
                <a:solidFill>
                  <a:schemeClr val="accent1"/>
                </a:solidFill>
                <a:latin typeface="Fira Sans SemiBold"/>
                <a:ea typeface="Fira Sans SemiBold"/>
                <a:cs typeface="Fira Sans SemiBold"/>
                <a:sym typeface="Fira Sans SemiBold"/>
              </a:defRPr>
            </a:lvl5pPr>
            <a:lvl6pPr lvl="5" marR="0" algn="l">
              <a:lnSpc>
                <a:spcPct val="90000"/>
              </a:lnSpc>
              <a:spcBef>
                <a:spcPts val="0"/>
              </a:spcBef>
              <a:spcAft>
                <a:spcPts val="0"/>
              </a:spcAft>
              <a:buClr>
                <a:schemeClr val="accent1"/>
              </a:buClr>
              <a:buSzPts val="3200"/>
              <a:buFont typeface="Fira Sans SemiBold"/>
              <a:buNone/>
              <a:defRPr b="0" i="0" sz="3200" u="none" cap="none" strike="noStrike">
                <a:solidFill>
                  <a:schemeClr val="accent1"/>
                </a:solidFill>
                <a:latin typeface="Fira Sans SemiBold"/>
                <a:ea typeface="Fira Sans SemiBold"/>
                <a:cs typeface="Fira Sans SemiBold"/>
                <a:sym typeface="Fira Sans SemiBold"/>
              </a:defRPr>
            </a:lvl6pPr>
            <a:lvl7pPr lvl="6" marR="0" algn="l">
              <a:lnSpc>
                <a:spcPct val="90000"/>
              </a:lnSpc>
              <a:spcBef>
                <a:spcPts val="0"/>
              </a:spcBef>
              <a:spcAft>
                <a:spcPts val="0"/>
              </a:spcAft>
              <a:buClr>
                <a:schemeClr val="accent1"/>
              </a:buClr>
              <a:buSzPts val="3200"/>
              <a:buFont typeface="Fira Sans SemiBold"/>
              <a:buNone/>
              <a:defRPr b="0" i="0" sz="3200" u="none" cap="none" strike="noStrike">
                <a:solidFill>
                  <a:schemeClr val="accent1"/>
                </a:solidFill>
                <a:latin typeface="Fira Sans SemiBold"/>
                <a:ea typeface="Fira Sans SemiBold"/>
                <a:cs typeface="Fira Sans SemiBold"/>
                <a:sym typeface="Fira Sans SemiBold"/>
              </a:defRPr>
            </a:lvl7pPr>
            <a:lvl8pPr lvl="7" marR="0" algn="l">
              <a:lnSpc>
                <a:spcPct val="90000"/>
              </a:lnSpc>
              <a:spcBef>
                <a:spcPts val="0"/>
              </a:spcBef>
              <a:spcAft>
                <a:spcPts val="0"/>
              </a:spcAft>
              <a:buClr>
                <a:schemeClr val="accent1"/>
              </a:buClr>
              <a:buSzPts val="3200"/>
              <a:buFont typeface="Fira Sans SemiBold"/>
              <a:buNone/>
              <a:defRPr b="0" i="0" sz="3200" u="none" cap="none" strike="noStrike">
                <a:solidFill>
                  <a:schemeClr val="accent1"/>
                </a:solidFill>
                <a:latin typeface="Fira Sans SemiBold"/>
                <a:ea typeface="Fira Sans SemiBold"/>
                <a:cs typeface="Fira Sans SemiBold"/>
                <a:sym typeface="Fira Sans SemiBold"/>
              </a:defRPr>
            </a:lvl8pPr>
            <a:lvl9pPr lvl="8" marR="0" algn="l">
              <a:lnSpc>
                <a:spcPct val="90000"/>
              </a:lnSpc>
              <a:spcBef>
                <a:spcPts val="0"/>
              </a:spcBef>
              <a:spcAft>
                <a:spcPts val="0"/>
              </a:spcAft>
              <a:buClr>
                <a:schemeClr val="accent1"/>
              </a:buClr>
              <a:buSzPts val="3200"/>
              <a:buFont typeface="Fira Sans SemiBold"/>
              <a:buNone/>
              <a:defRPr b="0" i="0" sz="3200" u="none" cap="none" strike="noStrike">
                <a:solidFill>
                  <a:schemeClr val="accent1"/>
                </a:solidFill>
                <a:latin typeface="Fira Sans SemiBold"/>
                <a:ea typeface="Fira Sans SemiBold"/>
                <a:cs typeface="Fira Sans SemiBold"/>
                <a:sym typeface="Fira Sans SemiBold"/>
              </a:defRPr>
            </a:lvl9pPr>
          </a:lstStyle>
          <a:p/>
        </p:txBody>
      </p:sp>
      <p:sp>
        <p:nvSpPr>
          <p:cNvPr id="897" name="Google Shape;897;p135"/>
          <p:cNvSpPr txBox="1"/>
          <p:nvPr>
            <p:ph idx="1" type="body"/>
          </p:nvPr>
        </p:nvSpPr>
        <p:spPr>
          <a:xfrm>
            <a:off x="779100" y="1492425"/>
            <a:ext cx="6962100" cy="2895300"/>
          </a:xfrm>
          <a:prstGeom prst="rect">
            <a:avLst/>
          </a:prstGeom>
          <a:noFill/>
          <a:ln>
            <a:noFill/>
          </a:ln>
        </p:spPr>
        <p:txBody>
          <a:bodyPr anchorCtr="0" anchor="t" bIns="0" lIns="0" spcFirstLastPara="1" rIns="0" wrap="square" tIns="0">
            <a:noAutofit/>
          </a:bodyPr>
          <a:lstStyle>
            <a:lvl1pPr indent="-381000" lvl="0" marL="457200" marR="0" algn="l">
              <a:lnSpc>
                <a:spcPct val="115000"/>
              </a:lnSpc>
              <a:spcBef>
                <a:spcPts val="0"/>
              </a:spcBef>
              <a:spcAft>
                <a:spcPts val="0"/>
              </a:spcAft>
              <a:buClr>
                <a:schemeClr val="accent4"/>
              </a:buClr>
              <a:buSzPts val="2400"/>
              <a:buFont typeface="Fira Sans Light"/>
              <a:buChar char="●"/>
              <a:defRPr b="0" i="0" sz="2400" u="none" cap="none" strike="noStrike">
                <a:solidFill>
                  <a:schemeClr val="dk1"/>
                </a:solidFill>
                <a:latin typeface="Fira Sans Light"/>
                <a:ea typeface="Fira Sans Light"/>
                <a:cs typeface="Fira Sans Light"/>
                <a:sym typeface="Fira Sans Light"/>
              </a:defRPr>
            </a:lvl1pPr>
            <a:lvl2pPr indent="-381000" lvl="1" marL="914400" marR="0" algn="l">
              <a:lnSpc>
                <a:spcPct val="115000"/>
              </a:lnSpc>
              <a:spcBef>
                <a:spcPts val="800"/>
              </a:spcBef>
              <a:spcAft>
                <a:spcPts val="0"/>
              </a:spcAft>
              <a:buClr>
                <a:schemeClr val="accent5"/>
              </a:buClr>
              <a:buSzPts val="2400"/>
              <a:buFont typeface="Fira Sans Light"/>
              <a:buChar char="○"/>
              <a:defRPr b="0" i="0" sz="2400" u="none" cap="none" strike="noStrike">
                <a:solidFill>
                  <a:schemeClr val="dk1"/>
                </a:solidFill>
                <a:latin typeface="Fira Sans Light"/>
                <a:ea typeface="Fira Sans Light"/>
                <a:cs typeface="Fira Sans Light"/>
                <a:sym typeface="Fira Sans Light"/>
              </a:defRPr>
            </a:lvl2pPr>
            <a:lvl3pPr indent="-381000" lvl="2" marL="1371600" marR="0" algn="l">
              <a:lnSpc>
                <a:spcPct val="115000"/>
              </a:lnSpc>
              <a:spcBef>
                <a:spcPts val="800"/>
              </a:spcBef>
              <a:spcAft>
                <a:spcPts val="0"/>
              </a:spcAft>
              <a:buClr>
                <a:schemeClr val="accent6"/>
              </a:buClr>
              <a:buSzPts val="2400"/>
              <a:buFont typeface="Fira Sans Light"/>
              <a:buChar char="■"/>
              <a:defRPr b="0" i="0" sz="2400" u="none" cap="none" strike="noStrike">
                <a:solidFill>
                  <a:schemeClr val="dk1"/>
                </a:solidFill>
                <a:latin typeface="Fira Sans Light"/>
                <a:ea typeface="Fira Sans Light"/>
                <a:cs typeface="Fira Sans Light"/>
                <a:sym typeface="Fira Sans Light"/>
              </a:defRPr>
            </a:lvl3pPr>
            <a:lvl4pPr indent="-381000" lvl="3" marL="1828800" marR="0" algn="l">
              <a:lnSpc>
                <a:spcPct val="115000"/>
              </a:lnSpc>
              <a:spcBef>
                <a:spcPts val="800"/>
              </a:spcBef>
              <a:spcAft>
                <a:spcPts val="0"/>
              </a:spcAft>
              <a:buClr>
                <a:schemeClr val="dk1"/>
              </a:buClr>
              <a:buSzPts val="2400"/>
              <a:buFont typeface="Fira Sans Light"/>
              <a:buChar char="●"/>
              <a:defRPr b="0" i="0" sz="2400" u="none" cap="none" strike="noStrike">
                <a:solidFill>
                  <a:schemeClr val="dk1"/>
                </a:solidFill>
                <a:latin typeface="Fira Sans Light"/>
                <a:ea typeface="Fira Sans Light"/>
                <a:cs typeface="Fira Sans Light"/>
                <a:sym typeface="Fira Sans Light"/>
              </a:defRPr>
            </a:lvl4pPr>
            <a:lvl5pPr indent="-381000" lvl="4" marL="2286000" marR="0" algn="l">
              <a:lnSpc>
                <a:spcPct val="115000"/>
              </a:lnSpc>
              <a:spcBef>
                <a:spcPts val="800"/>
              </a:spcBef>
              <a:spcAft>
                <a:spcPts val="0"/>
              </a:spcAft>
              <a:buClr>
                <a:schemeClr val="dk1"/>
              </a:buClr>
              <a:buSzPts val="2400"/>
              <a:buFont typeface="Fira Sans Light"/>
              <a:buChar char="○"/>
              <a:defRPr b="0" i="0" sz="2400" u="none" cap="none" strike="noStrike">
                <a:solidFill>
                  <a:schemeClr val="dk1"/>
                </a:solidFill>
                <a:latin typeface="Fira Sans Light"/>
                <a:ea typeface="Fira Sans Light"/>
                <a:cs typeface="Fira Sans Light"/>
                <a:sym typeface="Fira Sans Light"/>
              </a:defRPr>
            </a:lvl5pPr>
            <a:lvl6pPr indent="-381000" lvl="5" marL="2743200" marR="0" algn="l">
              <a:lnSpc>
                <a:spcPct val="115000"/>
              </a:lnSpc>
              <a:spcBef>
                <a:spcPts val="800"/>
              </a:spcBef>
              <a:spcAft>
                <a:spcPts val="0"/>
              </a:spcAft>
              <a:buClr>
                <a:schemeClr val="dk1"/>
              </a:buClr>
              <a:buSzPts val="2400"/>
              <a:buFont typeface="Fira Sans Light"/>
              <a:buChar char="■"/>
              <a:defRPr b="0" i="0" sz="2400" u="none" cap="none" strike="noStrike">
                <a:solidFill>
                  <a:schemeClr val="dk1"/>
                </a:solidFill>
                <a:latin typeface="Fira Sans Light"/>
                <a:ea typeface="Fira Sans Light"/>
                <a:cs typeface="Fira Sans Light"/>
                <a:sym typeface="Fira Sans Light"/>
              </a:defRPr>
            </a:lvl6pPr>
            <a:lvl7pPr indent="-381000" lvl="6" marL="3200400" marR="0" algn="l">
              <a:lnSpc>
                <a:spcPct val="115000"/>
              </a:lnSpc>
              <a:spcBef>
                <a:spcPts val="800"/>
              </a:spcBef>
              <a:spcAft>
                <a:spcPts val="0"/>
              </a:spcAft>
              <a:buClr>
                <a:schemeClr val="dk1"/>
              </a:buClr>
              <a:buSzPts val="2400"/>
              <a:buFont typeface="Fira Sans Light"/>
              <a:buChar char="●"/>
              <a:defRPr b="0" i="0" sz="2400" u="none" cap="none" strike="noStrike">
                <a:solidFill>
                  <a:schemeClr val="dk1"/>
                </a:solidFill>
                <a:latin typeface="Fira Sans Light"/>
                <a:ea typeface="Fira Sans Light"/>
                <a:cs typeface="Fira Sans Light"/>
                <a:sym typeface="Fira Sans Light"/>
              </a:defRPr>
            </a:lvl7pPr>
            <a:lvl8pPr indent="-381000" lvl="7" marL="3657600" marR="0" algn="l">
              <a:lnSpc>
                <a:spcPct val="115000"/>
              </a:lnSpc>
              <a:spcBef>
                <a:spcPts val="800"/>
              </a:spcBef>
              <a:spcAft>
                <a:spcPts val="0"/>
              </a:spcAft>
              <a:buClr>
                <a:schemeClr val="dk1"/>
              </a:buClr>
              <a:buSzPts val="2400"/>
              <a:buFont typeface="Fira Sans Light"/>
              <a:buChar char="○"/>
              <a:defRPr b="0" i="0" sz="2400" u="none" cap="none" strike="noStrike">
                <a:solidFill>
                  <a:schemeClr val="dk1"/>
                </a:solidFill>
                <a:latin typeface="Fira Sans Light"/>
                <a:ea typeface="Fira Sans Light"/>
                <a:cs typeface="Fira Sans Light"/>
                <a:sym typeface="Fira Sans Light"/>
              </a:defRPr>
            </a:lvl8pPr>
            <a:lvl9pPr indent="-381000" lvl="8" marL="4114800" marR="0" algn="l">
              <a:lnSpc>
                <a:spcPct val="115000"/>
              </a:lnSpc>
              <a:spcBef>
                <a:spcPts val="800"/>
              </a:spcBef>
              <a:spcAft>
                <a:spcPts val="800"/>
              </a:spcAft>
              <a:buClr>
                <a:schemeClr val="dk1"/>
              </a:buClr>
              <a:buSzPts val="2400"/>
              <a:buFont typeface="Fira Sans Light"/>
              <a:buChar char="■"/>
              <a:defRPr b="0" i="0" sz="2400" u="none" cap="none" strike="noStrike">
                <a:solidFill>
                  <a:schemeClr val="dk1"/>
                </a:solidFill>
                <a:latin typeface="Fira Sans Light"/>
                <a:ea typeface="Fira Sans Light"/>
                <a:cs typeface="Fira Sans Light"/>
                <a:sym typeface="Fira Sans Light"/>
              </a:defRPr>
            </a:lvl9pPr>
          </a:lstStyle>
          <a:p/>
        </p:txBody>
      </p:sp>
      <p:sp>
        <p:nvSpPr>
          <p:cNvPr id="898" name="Google Shape;898;p135"/>
          <p:cNvSpPr txBox="1"/>
          <p:nvPr>
            <p:ph idx="12" type="sldNum"/>
          </p:nvPr>
        </p:nvSpPr>
        <p:spPr>
          <a:xfrm>
            <a:off x="8480584" y="4749851"/>
            <a:ext cx="548700" cy="3936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Fira Sans SemiBold"/>
                <a:ea typeface="Fira Sans SemiBold"/>
                <a:cs typeface="Fira Sans SemiBold"/>
                <a:sym typeface="Fira Sans SemiBold"/>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 id="2147483796" r:id="rId17"/>
    <p:sldLayoutId id="2147483797" r:id="rId18"/>
    <p:sldLayoutId id="2147483798" r:id="rId19"/>
    <p:sldLayoutId id="2147483799" r:id="rId20"/>
    <p:sldLayoutId id="2147483800" r:id="rId21"/>
    <p:sldLayoutId id="2147483801" r:id="rId22"/>
    <p:sldLayoutId id="2147483802" r:id="rId23"/>
    <p:sldLayoutId id="2147483803" r:id="rId24"/>
    <p:sldLayoutId id="2147483804" r:id="rId25"/>
    <p:sldLayoutId id="2147483805" r:id="rId26"/>
    <p:sldLayoutId id="2147483806" r:id="rId27"/>
    <p:sldLayoutId id="2147483807" r:id="rId28"/>
    <p:sldLayoutId id="2147483808" r:id="rId29"/>
    <p:sldLayoutId id="2147483809" r:id="rId30"/>
    <p:sldLayoutId id="2147483810" r:id="rId31"/>
    <p:sldLayoutId id="2147483811" r:id="rId32"/>
    <p:sldLayoutId id="2147483812" r:id="rId33"/>
    <p:sldLayoutId id="2147483813" r:id="rId34"/>
    <p:sldLayoutId id="2147483814" r:id="rId35"/>
    <p:sldLayoutId id="2147483815" r:id="rId36"/>
    <p:sldLayoutId id="2147483816" r:id="rId37"/>
    <p:sldLayoutId id="2147483817" r:id="rId38"/>
    <p:sldLayoutId id="2147483818" r:id="rId39"/>
    <p:sldLayoutId id="2147483819" r:id="rId40"/>
    <p:sldLayoutId id="2147483820" r:id="rId41"/>
    <p:sldLayoutId id="2147483821" r:id="rId42"/>
    <p:sldLayoutId id="2147483822" r:id="rId43"/>
    <p:sldLayoutId id="2147483823" r:id="rId44"/>
    <p:sldLayoutId id="2147483824" r:id="rId45"/>
    <p:sldLayoutId id="2147483825" r:id="rId46"/>
    <p:sldLayoutId id="2147483826" r:id="rId47"/>
    <p:sldLayoutId id="2147483827" r:id="rId48"/>
    <p:sldLayoutId id="2147483828" r:id="rId49"/>
    <p:sldLayoutId id="2147483829" r:id="rId50"/>
    <p:sldLayoutId id="2147483830" r:id="rId51"/>
    <p:sldLayoutId id="2147483831" r:id="rId52"/>
    <p:sldLayoutId id="2147483832" r:id="rId53"/>
    <p:sldLayoutId id="2147483833" r:id="rId54"/>
    <p:sldLayoutId id="2147483834" r:id="rId55"/>
    <p:sldLayoutId id="2147483835" r:id="rId56"/>
    <p:sldLayoutId id="2147483836" r:id="rId57"/>
    <p:sldLayoutId id="2147483837" r:id="rId58"/>
    <p:sldLayoutId id="2147483838" r:id="rId59"/>
    <p:sldLayoutId id="2147483839" r:id="rId60"/>
    <p:sldLayoutId id="2147483840" r:id="rId61"/>
    <p:sldLayoutId id="2147483841" r:id="rId62"/>
    <p:sldLayoutId id="2147483842" r:id="rId63"/>
    <p:sldLayoutId id="2147483843" r:id="rId64"/>
    <p:sldLayoutId id="2147483844" r:id="rId65"/>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31.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5.png"/><Relationship Id="rId4" Type="http://schemas.openxmlformats.org/officeDocument/2006/relationships/image" Target="../media/image37.png"/><Relationship Id="rId5" Type="http://schemas.openxmlformats.org/officeDocument/2006/relationships/image" Target="../media/image53.png"/><Relationship Id="rId6" Type="http://schemas.openxmlformats.org/officeDocument/2006/relationships/image" Target="../media/image45.png"/><Relationship Id="rId7" Type="http://schemas.openxmlformats.org/officeDocument/2006/relationships/image" Target="../media/image4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59.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55.png"/><Relationship Id="rId4" Type="http://schemas.openxmlformats.org/officeDocument/2006/relationships/image" Target="../media/image43.png"/><Relationship Id="rId5" Type="http://schemas.openxmlformats.org/officeDocument/2006/relationships/image" Target="../media/image3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6.xml"/><Relationship Id="rId2" Type="http://schemas.openxmlformats.org/officeDocument/2006/relationships/notesSlide" Target="../notesSlides/notesSlide15.xml"/><Relationship Id="rId3" Type="http://schemas.openxmlformats.org/officeDocument/2006/relationships/image" Target="../media/image5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hyperlink" Target="https://wecapable.com/problems-faced-by-wheelchair-users/" TargetMode="External"/><Relationship Id="rId4" Type="http://schemas.openxmlformats.org/officeDocument/2006/relationships/hyperlink" Target="https://wecapable.com/accessibility-definition-meaning-examples-barriers/"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hyperlink" Target="https://docs.google.com/spreadsheets/d/1kYT8dd97ZrhE4JmWRqL1qDiUSk5LcTjWrN0xVEuQNi4/edit?usp=sharing" TargetMode="External"/><Relationship Id="rId4" Type="http://schemas.openxmlformats.org/officeDocument/2006/relationships/hyperlink" Target="https://docs.google.com/spreadsheets/d/14x41iSERae7ZGY6Rd31oni64fHpmteT_1tQxHB2vlfc/edit?usp=sharing" TargetMode="External"/><Relationship Id="rId9" Type="http://schemas.openxmlformats.org/officeDocument/2006/relationships/image" Target="../media/image56.png"/><Relationship Id="rId5" Type="http://schemas.openxmlformats.org/officeDocument/2006/relationships/image" Target="../media/image44.png"/><Relationship Id="rId6" Type="http://schemas.openxmlformats.org/officeDocument/2006/relationships/image" Target="../media/image54.png"/><Relationship Id="rId7" Type="http://schemas.openxmlformats.org/officeDocument/2006/relationships/image" Target="../media/image50.png"/><Relationship Id="rId8" Type="http://schemas.openxmlformats.org/officeDocument/2006/relationships/image" Target="../media/image51.png"/><Relationship Id="rId11" Type="http://schemas.openxmlformats.org/officeDocument/2006/relationships/image" Target="../media/image57.png"/><Relationship Id="rId10" Type="http://schemas.openxmlformats.org/officeDocument/2006/relationships/image" Target="../media/image6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6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2.jpg"/><Relationship Id="rId4" Type="http://schemas.openxmlformats.org/officeDocument/2006/relationships/image" Target="../media/image33.jpg"/><Relationship Id="rId5" Type="http://schemas.openxmlformats.org/officeDocument/2006/relationships/image" Target="../media/image29.jpg"/><Relationship Id="rId6" Type="http://schemas.openxmlformats.org/officeDocument/2006/relationships/image" Target="../media/image25.jpg"/><Relationship Id="rId7" Type="http://schemas.openxmlformats.org/officeDocument/2006/relationships/image" Target="../media/image22.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61.png"/><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5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https://www.ashtabuladd.org/" TargetMode="External"/><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65.png"/><Relationship Id="rId4" Type="http://schemas.openxmlformats.org/officeDocument/2006/relationships/image" Target="../media/image70.png"/><Relationship Id="rId9" Type="http://schemas.openxmlformats.org/officeDocument/2006/relationships/image" Target="../media/image79.png"/><Relationship Id="rId5" Type="http://schemas.openxmlformats.org/officeDocument/2006/relationships/image" Target="../media/image76.png"/><Relationship Id="rId6" Type="http://schemas.openxmlformats.org/officeDocument/2006/relationships/image" Target="../media/image68.png"/><Relationship Id="rId7" Type="http://schemas.openxmlformats.org/officeDocument/2006/relationships/image" Target="../media/image66.png"/><Relationship Id="rId8" Type="http://schemas.openxmlformats.org/officeDocument/2006/relationships/image" Target="../media/image67.png"/><Relationship Id="rId10" Type="http://schemas.openxmlformats.org/officeDocument/2006/relationships/image" Target="../media/image6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77.png"/><Relationship Id="rId4" Type="http://schemas.openxmlformats.org/officeDocument/2006/relationships/image" Target="../media/image73.png"/><Relationship Id="rId5" Type="http://schemas.openxmlformats.org/officeDocument/2006/relationships/image" Target="../media/image78.png"/><Relationship Id="rId6" Type="http://schemas.openxmlformats.org/officeDocument/2006/relationships/image" Target="../media/image8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26.xml"/><Relationship Id="rId3" Type="http://schemas.openxmlformats.org/officeDocument/2006/relationships/image" Target="../media/image71.png"/><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75.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23.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40.png"/><Relationship Id="rId4" Type="http://schemas.openxmlformats.org/officeDocument/2006/relationships/image" Target="../media/image27.png"/><Relationship Id="rId5" Type="http://schemas.openxmlformats.org/officeDocument/2006/relationships/image" Target="../media/image32.png"/><Relationship Id="rId6" Type="http://schemas.openxmlformats.org/officeDocument/2006/relationships/image" Target="../media/image38.jpg"/><Relationship Id="rId7" Type="http://schemas.openxmlformats.org/officeDocument/2006/relationships/image" Target="../media/image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46.gif"/><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3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30.png"/><Relationship Id="rId4" Type="http://schemas.openxmlformats.org/officeDocument/2006/relationships/hyperlink" Target="https://dodd.ohio.gov/about-us/waiver_redesign/waiver+modernization/waiver+modernization"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0" name="Shape 1340"/>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7" name="Shape 1427"/>
        <p:cNvGrpSpPr/>
        <p:nvPr/>
      </p:nvGrpSpPr>
      <p:grpSpPr>
        <a:xfrm>
          <a:off x="0" y="0"/>
          <a:ext cx="0" cy="0"/>
          <a:chOff x="0" y="0"/>
          <a:chExt cx="0" cy="0"/>
        </a:xfrm>
      </p:grpSpPr>
      <p:sp>
        <p:nvSpPr>
          <p:cNvPr id="1428" name="Google Shape;1428;p210"/>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
        <p:nvSpPr>
          <p:cNvPr id="1429" name="Google Shape;1429;p210"/>
          <p:cNvSpPr/>
          <p:nvPr/>
        </p:nvSpPr>
        <p:spPr>
          <a:xfrm>
            <a:off x="2136200" y="291338"/>
            <a:ext cx="5567191" cy="792875"/>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accent3"/>
                </a:solidFill>
                <a:latin typeface="Arial"/>
              </a:rPr>
              <a:t>SSA Department</a:t>
            </a:r>
          </a:p>
        </p:txBody>
      </p:sp>
      <p:sp>
        <p:nvSpPr>
          <p:cNvPr id="1430" name="Google Shape;1430;p210"/>
          <p:cNvSpPr txBox="1"/>
          <p:nvPr/>
        </p:nvSpPr>
        <p:spPr>
          <a:xfrm>
            <a:off x="1212475" y="2156100"/>
            <a:ext cx="28404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100">
                <a:solidFill>
                  <a:schemeClr val="dk1"/>
                </a:solidFill>
              </a:rPr>
              <a:t>Focus on Assessed Need</a:t>
            </a:r>
            <a:endParaRPr b="1" sz="2100">
              <a:solidFill>
                <a:schemeClr val="dk1"/>
              </a:solidFill>
            </a:endParaRPr>
          </a:p>
        </p:txBody>
      </p:sp>
      <p:sp>
        <p:nvSpPr>
          <p:cNvPr id="1431" name="Google Shape;1431;p210"/>
          <p:cNvSpPr txBox="1"/>
          <p:nvPr/>
        </p:nvSpPr>
        <p:spPr>
          <a:xfrm>
            <a:off x="4052875" y="1255675"/>
            <a:ext cx="4427700" cy="3619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US" sz="1100"/>
              <a:t>Sources of Need:</a:t>
            </a:r>
            <a:endParaRPr b="1" sz="1100"/>
          </a:p>
          <a:p>
            <a:pPr indent="-298450" lvl="0" marL="457200" rtl="0" algn="l">
              <a:lnSpc>
                <a:spcPct val="115000"/>
              </a:lnSpc>
              <a:spcBef>
                <a:spcPts val="1200"/>
              </a:spcBef>
              <a:spcAft>
                <a:spcPts val="0"/>
              </a:spcAft>
              <a:buSzPts val="1100"/>
              <a:buChar char="●"/>
            </a:pPr>
            <a:r>
              <a:rPr lang="en-US" sz="1100"/>
              <a:t>Functional assessments</a:t>
            </a:r>
            <a:endParaRPr sz="1100"/>
          </a:p>
          <a:p>
            <a:pPr indent="-298450" lvl="0" marL="457200" rtl="0" algn="l">
              <a:lnSpc>
                <a:spcPct val="115000"/>
              </a:lnSpc>
              <a:spcBef>
                <a:spcPts val="0"/>
              </a:spcBef>
              <a:spcAft>
                <a:spcPts val="0"/>
              </a:spcAft>
              <a:buSzPts val="1100"/>
              <a:buChar char="●"/>
            </a:pPr>
            <a:r>
              <a:rPr lang="en-US" sz="1100"/>
              <a:t>ISP outcomes</a:t>
            </a:r>
            <a:endParaRPr sz="1100"/>
          </a:p>
          <a:p>
            <a:pPr indent="-298450" lvl="0" marL="457200" rtl="0" algn="l">
              <a:lnSpc>
                <a:spcPct val="115000"/>
              </a:lnSpc>
              <a:spcBef>
                <a:spcPts val="0"/>
              </a:spcBef>
              <a:spcAft>
                <a:spcPts val="0"/>
              </a:spcAft>
              <a:buSzPts val="1100"/>
              <a:buChar char="●"/>
            </a:pPr>
            <a:r>
              <a:rPr lang="en-US" sz="1100"/>
              <a:t>Behavioral &amp; medical supports</a:t>
            </a:r>
            <a:endParaRPr sz="1100"/>
          </a:p>
          <a:p>
            <a:pPr indent="-298450" lvl="0" marL="457200" rtl="0" algn="l">
              <a:lnSpc>
                <a:spcPct val="115000"/>
              </a:lnSpc>
              <a:spcBef>
                <a:spcPts val="0"/>
              </a:spcBef>
              <a:spcAft>
                <a:spcPts val="0"/>
              </a:spcAft>
              <a:buSzPts val="1100"/>
              <a:buChar char="●"/>
            </a:pPr>
            <a:r>
              <a:rPr lang="en-US" sz="1100"/>
              <a:t>Employment goals</a:t>
            </a:r>
            <a:endParaRPr sz="1100"/>
          </a:p>
          <a:p>
            <a:pPr indent="0" lvl="0" marL="0" rtl="0" algn="l">
              <a:lnSpc>
                <a:spcPct val="115000"/>
              </a:lnSpc>
              <a:spcBef>
                <a:spcPts val="1200"/>
              </a:spcBef>
              <a:spcAft>
                <a:spcPts val="0"/>
              </a:spcAft>
              <a:buNone/>
            </a:pPr>
            <a:r>
              <a:rPr b="1" lang="en-US" sz="1100"/>
              <a:t>Guiding Questions:</a:t>
            </a:r>
            <a:endParaRPr b="1" sz="1100"/>
          </a:p>
          <a:p>
            <a:pPr indent="-298450" lvl="0" marL="457200" rtl="0" algn="l">
              <a:lnSpc>
                <a:spcPct val="115000"/>
              </a:lnSpc>
              <a:spcBef>
                <a:spcPts val="1200"/>
              </a:spcBef>
              <a:spcAft>
                <a:spcPts val="0"/>
              </a:spcAft>
              <a:buSzPts val="1100"/>
              <a:buChar char="●"/>
            </a:pPr>
            <a:r>
              <a:rPr lang="en-US" sz="1100"/>
              <a:t>What does the person truly need to succeed?</a:t>
            </a:r>
            <a:endParaRPr sz="1100"/>
          </a:p>
          <a:p>
            <a:pPr indent="-298450" lvl="0" marL="457200" rtl="0" algn="l">
              <a:lnSpc>
                <a:spcPct val="115000"/>
              </a:lnSpc>
              <a:spcBef>
                <a:spcPts val="0"/>
              </a:spcBef>
              <a:spcAft>
                <a:spcPts val="0"/>
              </a:spcAft>
              <a:buSzPts val="1100"/>
              <a:buChar char="●"/>
            </a:pPr>
            <a:r>
              <a:rPr lang="en-US" sz="1100"/>
              <a:t>Which services best support those outcomes?</a:t>
            </a:r>
            <a:endParaRPr sz="1100"/>
          </a:p>
          <a:p>
            <a:pPr indent="0" lvl="0" marL="0" rtl="0" algn="l">
              <a:lnSpc>
                <a:spcPct val="115000"/>
              </a:lnSpc>
              <a:spcBef>
                <a:spcPts val="1200"/>
              </a:spcBef>
              <a:spcAft>
                <a:spcPts val="0"/>
              </a:spcAft>
              <a:buNone/>
            </a:pPr>
            <a:r>
              <a:rPr b="1" lang="en-US" sz="1100"/>
              <a:t>Shift the Mindset:</a:t>
            </a:r>
            <a:endParaRPr b="1" sz="1100"/>
          </a:p>
          <a:p>
            <a:pPr indent="-298450" lvl="0" marL="457200" rtl="0" algn="l">
              <a:lnSpc>
                <a:spcPct val="115000"/>
              </a:lnSpc>
              <a:spcBef>
                <a:spcPts val="1200"/>
              </a:spcBef>
              <a:spcAft>
                <a:spcPts val="0"/>
              </a:spcAft>
              <a:buSzPts val="1100"/>
              <a:buChar char="●"/>
            </a:pPr>
            <a:r>
              <a:rPr lang="en-US" sz="1100"/>
              <a:t>❌ “How many hours can we bill?”</a:t>
            </a:r>
            <a:endParaRPr sz="1100"/>
          </a:p>
          <a:p>
            <a:pPr indent="-298450" lvl="0" marL="457200" rtl="0" algn="l">
              <a:lnSpc>
                <a:spcPct val="115000"/>
              </a:lnSpc>
              <a:spcBef>
                <a:spcPts val="0"/>
              </a:spcBef>
              <a:spcAft>
                <a:spcPts val="0"/>
              </a:spcAft>
              <a:buSzPts val="1100"/>
              <a:buChar char="●"/>
            </a:pPr>
            <a:r>
              <a:rPr lang="en-US" sz="1100"/>
              <a:t>✅ “What supports are necessary for success?”</a:t>
            </a:r>
            <a:endParaRPr sz="1100"/>
          </a:p>
          <a:p>
            <a:pPr indent="0" lvl="0" marL="0" rtl="0" algn="l">
              <a:spcBef>
                <a:spcPts val="1200"/>
              </a:spcBef>
              <a:spcAft>
                <a:spcPts val="0"/>
              </a:spcAft>
              <a:buNone/>
            </a:pPr>
            <a:r>
              <a:t/>
            </a:r>
            <a:endParaRPr sz="2400">
              <a:solidFill>
                <a:schemeClr val="dk1"/>
              </a:solidFill>
              <a:latin typeface="Fira Sans Light"/>
              <a:ea typeface="Fira Sans Light"/>
              <a:cs typeface="Fira Sans Light"/>
              <a:sym typeface="Fira Sans 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5" name="Shape 1435"/>
        <p:cNvGrpSpPr/>
        <p:nvPr/>
      </p:nvGrpSpPr>
      <p:grpSpPr>
        <a:xfrm>
          <a:off x="0" y="0"/>
          <a:ext cx="0" cy="0"/>
          <a:chOff x="0" y="0"/>
          <a:chExt cx="0" cy="0"/>
        </a:xfrm>
      </p:grpSpPr>
      <p:sp>
        <p:nvSpPr>
          <p:cNvPr id="1436" name="Google Shape;1436;p211"/>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
        <p:nvSpPr>
          <p:cNvPr id="1437" name="Google Shape;1437;p211"/>
          <p:cNvSpPr/>
          <p:nvPr/>
        </p:nvSpPr>
        <p:spPr>
          <a:xfrm>
            <a:off x="2136200" y="291338"/>
            <a:ext cx="5567191" cy="792875"/>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accent3"/>
                </a:solidFill>
                <a:latin typeface="Arial"/>
              </a:rPr>
              <a:t>SSA Department</a:t>
            </a:r>
          </a:p>
        </p:txBody>
      </p:sp>
      <p:sp>
        <p:nvSpPr>
          <p:cNvPr id="1438" name="Google Shape;1438;p211"/>
          <p:cNvSpPr txBox="1"/>
          <p:nvPr/>
        </p:nvSpPr>
        <p:spPr>
          <a:xfrm>
            <a:off x="1995125" y="1264525"/>
            <a:ext cx="5996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chemeClr val="dk1"/>
                </a:solidFill>
              </a:rPr>
              <a:t>Outcomes, Sustainability &amp; Partnership</a:t>
            </a:r>
            <a:endParaRPr sz="2400">
              <a:solidFill>
                <a:schemeClr val="dk1"/>
              </a:solidFill>
            </a:endParaRPr>
          </a:p>
        </p:txBody>
      </p:sp>
      <p:sp>
        <p:nvSpPr>
          <p:cNvPr id="1439" name="Google Shape;1439;p211"/>
          <p:cNvSpPr txBox="1"/>
          <p:nvPr/>
        </p:nvSpPr>
        <p:spPr>
          <a:xfrm>
            <a:off x="1170900" y="1998925"/>
            <a:ext cx="2459700" cy="201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US" sz="1200"/>
              <a:t>Needs-Based Approach:</a:t>
            </a:r>
            <a:endParaRPr b="1" sz="1200"/>
          </a:p>
          <a:p>
            <a:pPr indent="-304800" lvl="0" marL="457200" rtl="0" algn="l">
              <a:lnSpc>
                <a:spcPct val="115000"/>
              </a:lnSpc>
              <a:spcBef>
                <a:spcPts val="1200"/>
              </a:spcBef>
              <a:spcAft>
                <a:spcPts val="0"/>
              </a:spcAft>
              <a:buSzPts val="1200"/>
              <a:buChar char="●"/>
            </a:pPr>
            <a:r>
              <a:rPr lang="en-US" sz="1200"/>
              <a:t>Provide supports required to reach outcomes</a:t>
            </a:r>
            <a:endParaRPr sz="1200"/>
          </a:p>
          <a:p>
            <a:pPr indent="-304800" lvl="0" marL="457200" rtl="0" algn="l">
              <a:lnSpc>
                <a:spcPct val="115000"/>
              </a:lnSpc>
              <a:spcBef>
                <a:spcPts val="0"/>
              </a:spcBef>
              <a:spcAft>
                <a:spcPts val="0"/>
              </a:spcAft>
              <a:buSzPts val="1200"/>
              <a:buChar char="●"/>
            </a:pPr>
            <a:r>
              <a:rPr lang="en-US" sz="1200"/>
              <a:t>Blend employment, community, and natural supports</a:t>
            </a:r>
            <a:endParaRPr sz="1200"/>
          </a:p>
          <a:p>
            <a:pPr indent="-304800" lvl="0" marL="457200" rtl="0" algn="l">
              <a:lnSpc>
                <a:spcPct val="115000"/>
              </a:lnSpc>
              <a:spcBef>
                <a:spcPts val="0"/>
              </a:spcBef>
              <a:spcAft>
                <a:spcPts val="0"/>
              </a:spcAft>
              <a:buSzPts val="1200"/>
              <a:buChar char="●"/>
            </a:pPr>
            <a:r>
              <a:rPr lang="en-US" sz="1200"/>
              <a:t>Reassess and adjust regularly</a:t>
            </a:r>
            <a:endParaRPr sz="1200"/>
          </a:p>
        </p:txBody>
      </p:sp>
      <p:sp>
        <p:nvSpPr>
          <p:cNvPr id="1440" name="Google Shape;1440;p211"/>
          <p:cNvSpPr txBox="1"/>
          <p:nvPr/>
        </p:nvSpPr>
        <p:spPr>
          <a:xfrm>
            <a:off x="3704225" y="1998925"/>
            <a:ext cx="2393700" cy="1797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US" sz="1200"/>
              <a:t>Why It Matters:</a:t>
            </a:r>
            <a:endParaRPr b="1" sz="1200"/>
          </a:p>
          <a:p>
            <a:pPr indent="-304800" lvl="0" marL="457200" rtl="0" algn="l">
              <a:lnSpc>
                <a:spcPct val="115000"/>
              </a:lnSpc>
              <a:spcBef>
                <a:spcPts val="1200"/>
              </a:spcBef>
              <a:spcAft>
                <a:spcPts val="0"/>
              </a:spcAft>
              <a:buSzPts val="1200"/>
              <a:buChar char="●"/>
            </a:pPr>
            <a:r>
              <a:rPr lang="en-US" sz="1200"/>
              <a:t>Ensures long-term system sustainability</a:t>
            </a:r>
            <a:endParaRPr sz="1200"/>
          </a:p>
          <a:p>
            <a:pPr indent="-304800" lvl="0" marL="457200" rtl="0" algn="l">
              <a:lnSpc>
                <a:spcPct val="115000"/>
              </a:lnSpc>
              <a:spcBef>
                <a:spcPts val="0"/>
              </a:spcBef>
              <a:spcAft>
                <a:spcPts val="0"/>
              </a:spcAft>
              <a:buSzPts val="1200"/>
              <a:buChar char="●"/>
            </a:pPr>
            <a:r>
              <a:rPr lang="en-US" sz="1200"/>
              <a:t>Promotes equitable access for others</a:t>
            </a:r>
            <a:endParaRPr sz="1200"/>
          </a:p>
          <a:p>
            <a:pPr indent="-304800" lvl="0" marL="457200" rtl="0" algn="l">
              <a:lnSpc>
                <a:spcPct val="115000"/>
              </a:lnSpc>
              <a:spcBef>
                <a:spcPts val="0"/>
              </a:spcBef>
              <a:spcAft>
                <a:spcPts val="0"/>
              </a:spcAft>
              <a:buSzPts val="1200"/>
              <a:buChar char="●"/>
            </a:pPr>
            <a:r>
              <a:rPr lang="en-US" sz="1200"/>
              <a:t>Builds credibility with oversight entities</a:t>
            </a:r>
            <a:endParaRPr sz="1200"/>
          </a:p>
        </p:txBody>
      </p:sp>
      <p:sp>
        <p:nvSpPr>
          <p:cNvPr id="1441" name="Google Shape;1441;p211"/>
          <p:cNvSpPr txBox="1"/>
          <p:nvPr/>
        </p:nvSpPr>
        <p:spPr>
          <a:xfrm>
            <a:off x="6097800" y="1998925"/>
            <a:ext cx="2589000" cy="1585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US" sz="1200"/>
              <a:t>Provider Partnership:</a:t>
            </a:r>
            <a:endParaRPr b="1" sz="1200"/>
          </a:p>
          <a:p>
            <a:pPr indent="-304800" lvl="0" marL="457200" rtl="0" algn="l">
              <a:lnSpc>
                <a:spcPct val="115000"/>
              </a:lnSpc>
              <a:spcBef>
                <a:spcPts val="1200"/>
              </a:spcBef>
              <a:spcAft>
                <a:spcPts val="0"/>
              </a:spcAft>
              <a:buSzPts val="1200"/>
              <a:buChar char="●"/>
            </a:pPr>
            <a:r>
              <a:rPr lang="en-US" sz="1200"/>
              <a:t>Document true support needs</a:t>
            </a:r>
            <a:endParaRPr sz="1200"/>
          </a:p>
          <a:p>
            <a:pPr indent="-304800" lvl="0" marL="457200" rtl="0" algn="l">
              <a:lnSpc>
                <a:spcPct val="115000"/>
              </a:lnSpc>
              <a:spcBef>
                <a:spcPts val="0"/>
              </a:spcBef>
              <a:spcAft>
                <a:spcPts val="0"/>
              </a:spcAft>
              <a:buSzPts val="1200"/>
              <a:buChar char="●"/>
            </a:pPr>
            <a:r>
              <a:rPr lang="en-US" sz="1200"/>
              <a:t>Focus on individual outcomes</a:t>
            </a:r>
            <a:endParaRPr sz="1200"/>
          </a:p>
          <a:p>
            <a:pPr indent="-304800" lvl="0" marL="457200" rtl="0" algn="l">
              <a:lnSpc>
                <a:spcPct val="115000"/>
              </a:lnSpc>
              <a:spcBef>
                <a:spcPts val="0"/>
              </a:spcBef>
              <a:spcAft>
                <a:spcPts val="0"/>
              </a:spcAft>
              <a:buSzPts val="1200"/>
              <a:buChar char="●"/>
            </a:pPr>
            <a:r>
              <a:rPr lang="en-US" sz="1200"/>
              <a:t>Use services strategically</a:t>
            </a:r>
            <a:endParaRPr sz="1200"/>
          </a:p>
        </p:txBody>
      </p:sp>
      <p:pic>
        <p:nvPicPr>
          <p:cNvPr descr="a cartoon drawing of two hands shaking with the caption by curiouspyreach (Provided by Tenor)" id="1442" name="Google Shape;1442;p211"/>
          <p:cNvPicPr preferRelativeResize="0"/>
          <p:nvPr/>
        </p:nvPicPr>
        <p:blipFill>
          <a:blip r:embed="rId3">
            <a:alphaModFix/>
          </a:blip>
          <a:stretch>
            <a:fillRect/>
          </a:stretch>
        </p:blipFill>
        <p:spPr>
          <a:xfrm>
            <a:off x="5823425" y="3864375"/>
            <a:ext cx="1160450" cy="8854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6" name="Shape 1446"/>
        <p:cNvGrpSpPr/>
        <p:nvPr/>
      </p:nvGrpSpPr>
      <p:grpSpPr>
        <a:xfrm>
          <a:off x="0" y="0"/>
          <a:ext cx="0" cy="0"/>
          <a:chOff x="0" y="0"/>
          <a:chExt cx="0" cy="0"/>
        </a:xfrm>
      </p:grpSpPr>
      <p:sp>
        <p:nvSpPr>
          <p:cNvPr id="1447" name="Google Shape;1447;p212"/>
          <p:cNvSpPr txBox="1"/>
          <p:nvPr/>
        </p:nvSpPr>
        <p:spPr>
          <a:xfrm>
            <a:off x="3351450" y="739425"/>
            <a:ext cx="2145900" cy="54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chemeClr val="dk1"/>
                </a:solidFill>
                <a:latin typeface="Fira Sans Light"/>
                <a:ea typeface="Fira Sans Light"/>
                <a:cs typeface="Fira Sans Light"/>
                <a:sym typeface="Fira Sans Light"/>
              </a:rPr>
              <a:t>Questions?</a:t>
            </a:r>
            <a:endParaRPr sz="2400">
              <a:solidFill>
                <a:schemeClr val="dk1"/>
              </a:solidFill>
              <a:latin typeface="Fira Sans Light"/>
              <a:ea typeface="Fira Sans Light"/>
              <a:cs typeface="Fira Sans Light"/>
              <a:sym typeface="Fira Sans Light"/>
            </a:endParaRPr>
          </a:p>
        </p:txBody>
      </p:sp>
      <p:pic>
        <p:nvPicPr>
          <p:cNvPr id="1448" name="Google Shape;1448;p212"/>
          <p:cNvPicPr preferRelativeResize="0"/>
          <p:nvPr/>
        </p:nvPicPr>
        <p:blipFill>
          <a:blip r:embed="rId3">
            <a:alphaModFix/>
          </a:blip>
          <a:stretch>
            <a:fillRect/>
          </a:stretch>
        </p:blipFill>
        <p:spPr>
          <a:xfrm>
            <a:off x="3091450" y="1284537"/>
            <a:ext cx="2564852" cy="1465174"/>
          </a:xfrm>
          <a:prstGeom prst="rect">
            <a:avLst/>
          </a:prstGeom>
          <a:noFill/>
          <a:ln>
            <a:noFill/>
          </a:ln>
        </p:spPr>
      </p:pic>
      <p:pic>
        <p:nvPicPr>
          <p:cNvPr id="1449" name="Google Shape;1449;p212"/>
          <p:cNvPicPr preferRelativeResize="0"/>
          <p:nvPr/>
        </p:nvPicPr>
        <p:blipFill>
          <a:blip r:embed="rId4">
            <a:alphaModFix/>
          </a:blip>
          <a:stretch>
            <a:fillRect/>
          </a:stretch>
        </p:blipFill>
        <p:spPr>
          <a:xfrm>
            <a:off x="4670775" y="3048125"/>
            <a:ext cx="1863711" cy="1064975"/>
          </a:xfrm>
          <a:prstGeom prst="rect">
            <a:avLst/>
          </a:prstGeom>
          <a:noFill/>
          <a:ln>
            <a:noFill/>
          </a:ln>
        </p:spPr>
      </p:pic>
      <p:pic>
        <p:nvPicPr>
          <p:cNvPr id="1450" name="Google Shape;1450;p212"/>
          <p:cNvPicPr preferRelativeResize="0"/>
          <p:nvPr/>
        </p:nvPicPr>
        <p:blipFill>
          <a:blip r:embed="rId5">
            <a:alphaModFix/>
          </a:blip>
          <a:stretch>
            <a:fillRect/>
          </a:stretch>
        </p:blipFill>
        <p:spPr>
          <a:xfrm>
            <a:off x="6689401" y="2479523"/>
            <a:ext cx="1742200" cy="995225"/>
          </a:xfrm>
          <a:prstGeom prst="rect">
            <a:avLst/>
          </a:prstGeom>
          <a:noFill/>
          <a:ln>
            <a:noFill/>
          </a:ln>
        </p:spPr>
      </p:pic>
      <p:pic>
        <p:nvPicPr>
          <p:cNvPr id="1451" name="Google Shape;1451;p212"/>
          <p:cNvPicPr preferRelativeResize="0"/>
          <p:nvPr/>
        </p:nvPicPr>
        <p:blipFill>
          <a:blip r:embed="rId6">
            <a:alphaModFix/>
          </a:blip>
          <a:stretch>
            <a:fillRect/>
          </a:stretch>
        </p:blipFill>
        <p:spPr>
          <a:xfrm>
            <a:off x="194075" y="2479525"/>
            <a:ext cx="1864275" cy="1065300"/>
          </a:xfrm>
          <a:prstGeom prst="rect">
            <a:avLst/>
          </a:prstGeom>
          <a:noFill/>
          <a:ln>
            <a:noFill/>
          </a:ln>
        </p:spPr>
      </p:pic>
      <p:pic>
        <p:nvPicPr>
          <p:cNvPr id="1452" name="Google Shape;1452;p212"/>
          <p:cNvPicPr preferRelativeResize="0"/>
          <p:nvPr/>
        </p:nvPicPr>
        <p:blipFill>
          <a:blip r:embed="rId7">
            <a:alphaModFix/>
          </a:blip>
          <a:stretch>
            <a:fillRect/>
          </a:stretch>
        </p:blipFill>
        <p:spPr>
          <a:xfrm>
            <a:off x="2142148" y="3048129"/>
            <a:ext cx="1864276" cy="1064968"/>
          </a:xfrm>
          <a:prstGeom prst="rect">
            <a:avLst/>
          </a:prstGeom>
          <a:noFill/>
          <a:ln>
            <a:noFill/>
          </a:ln>
        </p:spPr>
      </p:pic>
      <p:sp>
        <p:nvSpPr>
          <p:cNvPr id="1453" name="Google Shape;1453;p212"/>
          <p:cNvSpPr/>
          <p:nvPr/>
        </p:nvSpPr>
        <p:spPr>
          <a:xfrm>
            <a:off x="1687100" y="0"/>
            <a:ext cx="5097600" cy="64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US" sz="3600" u="none" cap="none" strike="noStrike">
                <a:solidFill>
                  <a:schemeClr val="lt1"/>
                </a:solidFill>
                <a:latin typeface="Arial"/>
                <a:ea typeface="Arial"/>
                <a:cs typeface="Arial"/>
                <a:sym typeface="Arial"/>
              </a:rPr>
              <a:t>QCO Department</a:t>
            </a:r>
            <a:endParaRPr>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7" name="Shape 1457"/>
        <p:cNvGrpSpPr/>
        <p:nvPr/>
      </p:nvGrpSpPr>
      <p:grpSpPr>
        <a:xfrm>
          <a:off x="0" y="0"/>
          <a:ext cx="0" cy="0"/>
          <a:chOff x="0" y="0"/>
          <a:chExt cx="0" cy="0"/>
        </a:xfrm>
      </p:grpSpPr>
      <p:sp>
        <p:nvSpPr>
          <p:cNvPr id="1458" name="Google Shape;1458;p213"/>
          <p:cNvSpPr txBox="1"/>
          <p:nvPr>
            <p:ph idx="12" type="sldNum"/>
          </p:nvPr>
        </p:nvSpPr>
        <p:spPr>
          <a:xfrm>
            <a:off x="8480584" y="4749851"/>
            <a:ext cx="548700" cy="393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
        <p:nvSpPr>
          <p:cNvPr id="1459" name="Google Shape;1459;p213"/>
          <p:cNvSpPr/>
          <p:nvPr/>
        </p:nvSpPr>
        <p:spPr>
          <a:xfrm>
            <a:off x="2158575" y="197346"/>
            <a:ext cx="3929400" cy="64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US" sz="3600" u="none" cap="none" strike="noStrike">
                <a:solidFill>
                  <a:schemeClr val="accent4"/>
                </a:solidFill>
                <a:latin typeface="Arial"/>
                <a:ea typeface="Arial"/>
                <a:cs typeface="Arial"/>
                <a:sym typeface="Arial"/>
              </a:rPr>
              <a:t>QCO Department</a:t>
            </a:r>
            <a:endParaRPr/>
          </a:p>
        </p:txBody>
      </p:sp>
      <p:pic>
        <p:nvPicPr>
          <p:cNvPr id="1460" name="Google Shape;1460;p213"/>
          <p:cNvPicPr preferRelativeResize="0"/>
          <p:nvPr/>
        </p:nvPicPr>
        <p:blipFill>
          <a:blip r:embed="rId3">
            <a:alphaModFix/>
          </a:blip>
          <a:stretch>
            <a:fillRect/>
          </a:stretch>
        </p:blipFill>
        <p:spPr>
          <a:xfrm>
            <a:off x="671050" y="843540"/>
            <a:ext cx="2969927" cy="3843724"/>
          </a:xfrm>
          <a:prstGeom prst="rect">
            <a:avLst/>
          </a:prstGeom>
          <a:noFill/>
          <a:ln>
            <a:noFill/>
          </a:ln>
        </p:spPr>
      </p:pic>
      <p:pic>
        <p:nvPicPr>
          <p:cNvPr id="1461" name="Google Shape;1461;p213"/>
          <p:cNvPicPr preferRelativeResize="0"/>
          <p:nvPr/>
        </p:nvPicPr>
        <p:blipFill>
          <a:blip r:embed="rId4">
            <a:alphaModFix/>
          </a:blip>
          <a:stretch>
            <a:fillRect/>
          </a:stretch>
        </p:blipFill>
        <p:spPr>
          <a:xfrm>
            <a:off x="3717752" y="1800214"/>
            <a:ext cx="4029075" cy="1543050"/>
          </a:xfrm>
          <a:prstGeom prst="rect">
            <a:avLst/>
          </a:prstGeom>
          <a:noFill/>
          <a:ln>
            <a:noFill/>
          </a:ln>
        </p:spPr>
      </p:pic>
      <p:sp>
        <p:nvSpPr>
          <p:cNvPr id="1462" name="Google Shape;1462;p213"/>
          <p:cNvSpPr/>
          <p:nvPr/>
        </p:nvSpPr>
        <p:spPr>
          <a:xfrm flipH="1" rot="5400000">
            <a:off x="6790225" y="2037975"/>
            <a:ext cx="3929400" cy="66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US" sz="3600" u="none" cap="none" strike="noStrike">
                <a:solidFill>
                  <a:schemeClr val="lt1"/>
                </a:solidFill>
                <a:latin typeface="Arial"/>
                <a:ea typeface="Arial"/>
                <a:cs typeface="Arial"/>
                <a:sym typeface="Arial"/>
              </a:rPr>
              <a:t>QCO Department</a:t>
            </a:r>
            <a:endParaRPr>
              <a:solidFill>
                <a:schemeClr val="l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6" name="Shape 1466"/>
        <p:cNvGrpSpPr/>
        <p:nvPr/>
      </p:nvGrpSpPr>
      <p:grpSpPr>
        <a:xfrm>
          <a:off x="0" y="0"/>
          <a:ext cx="0" cy="0"/>
          <a:chOff x="0" y="0"/>
          <a:chExt cx="0" cy="0"/>
        </a:xfrm>
      </p:grpSpPr>
      <p:sp>
        <p:nvSpPr>
          <p:cNvPr id="1467" name="Google Shape;1467;p214"/>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pic>
        <p:nvPicPr>
          <p:cNvPr id="1468" name="Google Shape;1468;p214"/>
          <p:cNvPicPr preferRelativeResize="0"/>
          <p:nvPr/>
        </p:nvPicPr>
        <p:blipFill rotWithShape="1">
          <a:blip r:embed="rId3">
            <a:alphaModFix/>
          </a:blip>
          <a:srcRect b="0" l="0" r="0" t="0"/>
          <a:stretch/>
        </p:blipFill>
        <p:spPr>
          <a:xfrm>
            <a:off x="3212951" y="956316"/>
            <a:ext cx="2453696" cy="1518757"/>
          </a:xfrm>
          <a:prstGeom prst="rect">
            <a:avLst/>
          </a:prstGeom>
          <a:noFill/>
          <a:ln>
            <a:noFill/>
          </a:ln>
        </p:spPr>
      </p:pic>
      <p:sp>
        <p:nvSpPr>
          <p:cNvPr id="1469" name="Google Shape;1469;p214"/>
          <p:cNvSpPr txBox="1"/>
          <p:nvPr/>
        </p:nvSpPr>
        <p:spPr>
          <a:xfrm>
            <a:off x="830525" y="2692600"/>
            <a:ext cx="7954800" cy="1335000"/>
          </a:xfrm>
          <a:prstGeom prst="rect">
            <a:avLst/>
          </a:prstGeom>
          <a:noFill/>
          <a:ln>
            <a:noFill/>
          </a:ln>
        </p:spPr>
        <p:txBody>
          <a:bodyPr anchorCtr="0" anchor="t" bIns="0" lIns="0" spcFirstLastPara="1" rIns="0" wrap="square" tIns="0">
            <a:noAutofit/>
          </a:bodyPr>
          <a:lstStyle/>
          <a:p>
            <a:pPr indent="0" lvl="0" marL="50800" rtl="0" algn="l">
              <a:lnSpc>
                <a:spcPct val="115000"/>
              </a:lnSpc>
              <a:spcBef>
                <a:spcPts val="0"/>
              </a:spcBef>
              <a:spcAft>
                <a:spcPts val="0"/>
              </a:spcAft>
              <a:buNone/>
            </a:pPr>
            <a:r>
              <a:rPr i="1" lang="en-US" sz="1600">
                <a:solidFill>
                  <a:srgbClr val="410433"/>
                </a:solidFill>
              </a:rPr>
              <a:t>In May of 2018  Governor John Kasich signed the Technology First Executive Order, Making Ohio the first state in the country to place emphasis on expanding access to technology for people with developmental disabilities. </a:t>
            </a:r>
            <a:endParaRPr sz="2400">
              <a:solidFill>
                <a:srgbClr val="410433"/>
              </a:solidFill>
              <a:latin typeface="Fira Sans Light"/>
              <a:ea typeface="Fira Sans Light"/>
              <a:cs typeface="Fira Sans Light"/>
              <a:sym typeface="Fira Sans Light"/>
            </a:endParaRPr>
          </a:p>
        </p:txBody>
      </p:sp>
      <p:pic>
        <p:nvPicPr>
          <p:cNvPr id="1470" name="Google Shape;1470;p214"/>
          <p:cNvPicPr preferRelativeResize="0"/>
          <p:nvPr/>
        </p:nvPicPr>
        <p:blipFill>
          <a:blip r:embed="rId4">
            <a:alphaModFix/>
          </a:blip>
          <a:stretch>
            <a:fillRect/>
          </a:stretch>
        </p:blipFill>
        <p:spPr>
          <a:xfrm>
            <a:off x="436103" y="864675"/>
            <a:ext cx="2569626" cy="692600"/>
          </a:xfrm>
          <a:prstGeom prst="rect">
            <a:avLst/>
          </a:prstGeom>
          <a:noFill/>
          <a:ln>
            <a:noFill/>
          </a:ln>
        </p:spPr>
      </p:pic>
      <p:pic>
        <p:nvPicPr>
          <p:cNvPr id="1471" name="Google Shape;1471;p214"/>
          <p:cNvPicPr preferRelativeResize="0"/>
          <p:nvPr/>
        </p:nvPicPr>
        <p:blipFill>
          <a:blip r:embed="rId5">
            <a:alphaModFix/>
          </a:blip>
          <a:stretch>
            <a:fillRect/>
          </a:stretch>
        </p:blipFill>
        <p:spPr>
          <a:xfrm>
            <a:off x="5873875" y="680975"/>
            <a:ext cx="3152775" cy="8763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75" name="Shape 1475"/>
        <p:cNvGrpSpPr/>
        <p:nvPr/>
      </p:nvGrpSpPr>
      <p:grpSpPr>
        <a:xfrm>
          <a:off x="0" y="0"/>
          <a:ext cx="0" cy="0"/>
          <a:chOff x="0" y="0"/>
          <a:chExt cx="0" cy="0"/>
        </a:xfrm>
      </p:grpSpPr>
      <p:sp>
        <p:nvSpPr>
          <p:cNvPr id="1476" name="Google Shape;1476;p215"/>
          <p:cNvSpPr txBox="1"/>
          <p:nvPr/>
        </p:nvSpPr>
        <p:spPr>
          <a:xfrm>
            <a:off x="158351" y="1954050"/>
            <a:ext cx="2775300" cy="138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rPr>
              <a:t>Tech First is a framework that uses technology as the first consideration when planning support for individuals and families. </a:t>
            </a:r>
            <a:endParaRPr b="1"/>
          </a:p>
          <a:p>
            <a:pPr indent="0" lvl="0" marL="0" marR="0" rtl="0" algn="l">
              <a:lnSpc>
                <a:spcPct val="100000"/>
              </a:lnSpc>
              <a:spcBef>
                <a:spcPts val="0"/>
              </a:spcBef>
              <a:spcAft>
                <a:spcPts val="0"/>
              </a:spcAft>
              <a:buNone/>
            </a:pPr>
            <a:r>
              <a:t/>
            </a:r>
            <a:endParaRPr b="1" i="0" sz="1400" u="none" cap="none" strike="noStrike">
              <a:solidFill>
                <a:srgbClr val="000000"/>
              </a:solidFill>
            </a:endParaRPr>
          </a:p>
        </p:txBody>
      </p:sp>
      <p:sp>
        <p:nvSpPr>
          <p:cNvPr id="1477" name="Google Shape;1477;p215"/>
          <p:cNvSpPr txBox="1"/>
          <p:nvPr/>
        </p:nvSpPr>
        <p:spPr>
          <a:xfrm>
            <a:off x="5747739" y="2305738"/>
            <a:ext cx="3171300" cy="1169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rPr>
              <a:t>This can be applied through:</a:t>
            </a:r>
            <a:endParaRPr b="1"/>
          </a:p>
          <a:p>
            <a:pPr indent="-196850" lvl="0" marL="28575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endParaRPr>
          </a:p>
          <a:p>
            <a:pPr indent="-285750" lvl="0" marL="285750" marR="0" rtl="0" algn="l">
              <a:lnSpc>
                <a:spcPct val="100000"/>
              </a:lnSpc>
              <a:spcBef>
                <a:spcPts val="0"/>
              </a:spcBef>
              <a:spcAft>
                <a:spcPts val="0"/>
              </a:spcAft>
              <a:buClr>
                <a:srgbClr val="000000"/>
              </a:buClr>
              <a:buSzPts val="1400"/>
              <a:buChar char="•"/>
            </a:pPr>
            <a:r>
              <a:rPr b="1" i="0" lang="en-US" sz="1400" u="none" cap="none" strike="noStrike">
                <a:solidFill>
                  <a:srgbClr val="000000"/>
                </a:solidFill>
              </a:rPr>
              <a:t>Service planning</a:t>
            </a:r>
            <a:endParaRPr b="1"/>
          </a:p>
          <a:p>
            <a:pPr indent="-285750" lvl="0" marL="285750" marR="0" rtl="0" algn="l">
              <a:lnSpc>
                <a:spcPct val="100000"/>
              </a:lnSpc>
              <a:spcBef>
                <a:spcPts val="0"/>
              </a:spcBef>
              <a:spcAft>
                <a:spcPts val="0"/>
              </a:spcAft>
              <a:buClr>
                <a:srgbClr val="000000"/>
              </a:buClr>
              <a:buSzPts val="1400"/>
              <a:buChar char="•"/>
            </a:pPr>
            <a:r>
              <a:rPr b="1" i="0" lang="en-US" sz="1400" u="none" cap="none" strike="noStrike">
                <a:solidFill>
                  <a:srgbClr val="000000"/>
                </a:solidFill>
              </a:rPr>
              <a:t>Community supported living</a:t>
            </a:r>
            <a:endParaRPr b="1"/>
          </a:p>
          <a:p>
            <a:pPr indent="-285750" lvl="0" marL="285750" marR="0" rtl="0" algn="l">
              <a:lnSpc>
                <a:spcPct val="100000"/>
              </a:lnSpc>
              <a:spcBef>
                <a:spcPts val="0"/>
              </a:spcBef>
              <a:spcAft>
                <a:spcPts val="0"/>
              </a:spcAft>
              <a:buClr>
                <a:srgbClr val="000000"/>
              </a:buClr>
              <a:buSzPts val="1400"/>
              <a:buChar char="•"/>
            </a:pPr>
            <a:r>
              <a:rPr b="1" i="0" lang="en-US" sz="1400" u="none" cap="none" strike="noStrike">
                <a:solidFill>
                  <a:srgbClr val="000000"/>
                </a:solidFill>
              </a:rPr>
              <a:t>Organization culture</a:t>
            </a:r>
            <a:endParaRPr b="1"/>
          </a:p>
        </p:txBody>
      </p:sp>
      <p:sp>
        <p:nvSpPr>
          <p:cNvPr id="1478" name="Google Shape;1478;p215"/>
          <p:cNvSpPr txBox="1"/>
          <p:nvPr/>
        </p:nvSpPr>
        <p:spPr>
          <a:xfrm>
            <a:off x="5846750" y="172075"/>
            <a:ext cx="2973300" cy="1169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rPr>
              <a:t>Creating increased independence and productivity through a combination of support from technology and trained professionals.</a:t>
            </a:r>
            <a:endParaRPr b="1"/>
          </a:p>
        </p:txBody>
      </p:sp>
      <p:sp>
        <p:nvSpPr>
          <p:cNvPr id="1479" name="Google Shape;1479;p215"/>
          <p:cNvSpPr txBox="1"/>
          <p:nvPr/>
        </p:nvSpPr>
        <p:spPr>
          <a:xfrm>
            <a:off x="8369754" y="4588996"/>
            <a:ext cx="549300" cy="393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b="0" i="0" lang="en-US" sz="1300" u="none" cap="none" strike="noStrike">
                <a:solidFill>
                  <a:schemeClr val="lt1"/>
                </a:solidFill>
                <a:latin typeface="Fira Sans SemiBold"/>
                <a:ea typeface="Fira Sans SemiBold"/>
                <a:cs typeface="Fira Sans SemiBold"/>
                <a:sym typeface="Fira Sans SemiBold"/>
              </a:rPr>
              <a:t>‹#›</a:t>
            </a:fld>
            <a:endParaRPr b="0" i="0" sz="1300" u="none" cap="none" strike="noStrike">
              <a:solidFill>
                <a:schemeClr val="lt1"/>
              </a:solidFill>
              <a:latin typeface="Fira Sans SemiBold"/>
              <a:ea typeface="Fira Sans SemiBold"/>
              <a:cs typeface="Fira Sans SemiBold"/>
              <a:sym typeface="Fira Sans SemiBold"/>
            </a:endParaRPr>
          </a:p>
        </p:txBody>
      </p:sp>
      <p:sp>
        <p:nvSpPr>
          <p:cNvPr id="1480" name="Google Shape;1480;p215"/>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4" name="Shape 1484"/>
        <p:cNvGrpSpPr/>
        <p:nvPr/>
      </p:nvGrpSpPr>
      <p:grpSpPr>
        <a:xfrm>
          <a:off x="0" y="0"/>
          <a:ext cx="0" cy="0"/>
          <a:chOff x="0" y="0"/>
          <a:chExt cx="0" cy="0"/>
        </a:xfrm>
      </p:grpSpPr>
      <p:sp>
        <p:nvSpPr>
          <p:cNvPr id="1485" name="Google Shape;1485;p216"/>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
        <p:nvSpPr>
          <p:cNvPr id="1486" name="Google Shape;1486;p216"/>
          <p:cNvSpPr/>
          <p:nvPr/>
        </p:nvSpPr>
        <p:spPr>
          <a:xfrm flipH="1" rot="5400000">
            <a:off x="6790225" y="2037975"/>
            <a:ext cx="3929400" cy="66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US" sz="3600" u="none" cap="none" strike="noStrike">
                <a:solidFill>
                  <a:schemeClr val="lt1"/>
                </a:solidFill>
                <a:latin typeface="Arial"/>
                <a:ea typeface="Arial"/>
                <a:cs typeface="Arial"/>
                <a:sym typeface="Arial"/>
              </a:rPr>
              <a:t>QCO Department</a:t>
            </a:r>
            <a:endParaRPr>
              <a:solidFill>
                <a:schemeClr val="lt1"/>
              </a:solidFill>
            </a:endParaRPr>
          </a:p>
        </p:txBody>
      </p:sp>
      <p:sp>
        <p:nvSpPr>
          <p:cNvPr id="1487" name="Google Shape;1487;p216"/>
          <p:cNvSpPr txBox="1"/>
          <p:nvPr/>
        </p:nvSpPr>
        <p:spPr>
          <a:xfrm>
            <a:off x="108175" y="252350"/>
            <a:ext cx="5517300" cy="446400"/>
          </a:xfrm>
          <a:prstGeom prst="rect">
            <a:avLst/>
          </a:prstGeom>
          <a:noFill/>
          <a:ln>
            <a:noFill/>
          </a:ln>
        </p:spPr>
        <p:txBody>
          <a:bodyPr anchorCtr="0" anchor="t" bIns="91425" lIns="91425" spcFirstLastPara="1" rIns="91425" wrap="square" tIns="91425">
            <a:spAutoFit/>
          </a:bodyPr>
          <a:lstStyle/>
          <a:p>
            <a:pPr indent="0" lvl="0" marL="0" rtl="0" algn="l">
              <a:lnSpc>
                <a:spcPct val="130000"/>
              </a:lnSpc>
              <a:spcBef>
                <a:spcPts val="2600"/>
              </a:spcBef>
              <a:spcAft>
                <a:spcPts val="400"/>
              </a:spcAft>
              <a:buNone/>
            </a:pPr>
            <a:r>
              <a:rPr b="1" lang="en-US" sz="1700">
                <a:solidFill>
                  <a:srgbClr val="1E293B"/>
                </a:solidFill>
                <a:highlight>
                  <a:srgbClr val="FFFFFF"/>
                </a:highlight>
              </a:rPr>
              <a:t>What is Assistive Technology?</a:t>
            </a:r>
            <a:endParaRPr b="1" sz="1700">
              <a:solidFill>
                <a:srgbClr val="1E293B"/>
              </a:solidFill>
              <a:highlight>
                <a:srgbClr val="FFFFFF"/>
              </a:highlight>
            </a:endParaRPr>
          </a:p>
        </p:txBody>
      </p:sp>
      <p:sp>
        <p:nvSpPr>
          <p:cNvPr id="1488" name="Google Shape;1488;p216"/>
          <p:cNvSpPr txBox="1"/>
          <p:nvPr/>
        </p:nvSpPr>
        <p:spPr>
          <a:xfrm>
            <a:off x="468675" y="769125"/>
            <a:ext cx="67551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350">
                <a:highlight>
                  <a:srgbClr val="FFFFFF"/>
                </a:highlight>
              </a:rPr>
              <a:t>Assistive Technology includes assistive, adaptive, and rehabilitative devices and services that help maintain or improve an</a:t>
            </a:r>
            <a:r>
              <a:rPr lang="en-US" sz="1350">
                <a:uFill>
                  <a:noFill/>
                </a:uFill>
                <a:hlinkClick r:id="rId3"/>
              </a:rPr>
              <a:t> individual’s functioning and independence</a:t>
            </a:r>
            <a:r>
              <a:rPr lang="en-US" sz="1350"/>
              <a:t>.</a:t>
            </a:r>
            <a:r>
              <a:rPr lang="en-US" sz="1350">
                <a:highlight>
                  <a:srgbClr val="000000"/>
                </a:highlight>
              </a:rPr>
              <a:t> </a:t>
            </a:r>
            <a:endParaRPr sz="1500">
              <a:highlight>
                <a:srgbClr val="000000"/>
              </a:highlight>
            </a:endParaRPr>
          </a:p>
        </p:txBody>
      </p:sp>
      <p:sp>
        <p:nvSpPr>
          <p:cNvPr id="1489" name="Google Shape;1489;p216"/>
          <p:cNvSpPr txBox="1"/>
          <p:nvPr/>
        </p:nvSpPr>
        <p:spPr>
          <a:xfrm>
            <a:off x="108175" y="1550275"/>
            <a:ext cx="4183500" cy="446400"/>
          </a:xfrm>
          <a:prstGeom prst="rect">
            <a:avLst/>
          </a:prstGeom>
          <a:noFill/>
          <a:ln>
            <a:noFill/>
          </a:ln>
        </p:spPr>
        <p:txBody>
          <a:bodyPr anchorCtr="0" anchor="t" bIns="91425" lIns="91425" spcFirstLastPara="1" rIns="91425" wrap="square" tIns="91425">
            <a:spAutoFit/>
          </a:bodyPr>
          <a:lstStyle/>
          <a:p>
            <a:pPr indent="0" lvl="0" marL="0" rtl="0" algn="l">
              <a:lnSpc>
                <a:spcPct val="130000"/>
              </a:lnSpc>
              <a:spcBef>
                <a:spcPts val="2600"/>
              </a:spcBef>
              <a:spcAft>
                <a:spcPts val="400"/>
              </a:spcAft>
              <a:buNone/>
            </a:pPr>
            <a:r>
              <a:rPr b="1" lang="en-US" sz="1700">
                <a:solidFill>
                  <a:srgbClr val="1E293B"/>
                </a:solidFill>
                <a:highlight>
                  <a:srgbClr val="FFFFFF"/>
                </a:highlight>
              </a:rPr>
              <a:t>Importance of Assistive Technology</a:t>
            </a:r>
            <a:endParaRPr b="1" sz="1700">
              <a:solidFill>
                <a:srgbClr val="1E293B"/>
              </a:solidFill>
              <a:highlight>
                <a:srgbClr val="FFFFFF"/>
              </a:highlight>
            </a:endParaRPr>
          </a:p>
        </p:txBody>
      </p:sp>
      <p:sp>
        <p:nvSpPr>
          <p:cNvPr id="1490" name="Google Shape;1490;p216"/>
          <p:cNvSpPr txBox="1"/>
          <p:nvPr/>
        </p:nvSpPr>
        <p:spPr>
          <a:xfrm>
            <a:off x="468675" y="2045350"/>
            <a:ext cx="6755100" cy="762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50">
                <a:highlight>
                  <a:srgbClr val="FFFFFF"/>
                </a:highlight>
              </a:rPr>
              <a:t>Assistive technology can completely transform someone’s life for the better. It reduces the need for formal health supports, long-term care, and the work of caregivers. </a:t>
            </a:r>
            <a:r>
              <a:rPr lang="en-US" sz="1250">
                <a:highlight>
                  <a:srgbClr val="FFFFFF"/>
                </a:highlight>
              </a:rPr>
              <a:t>Assistive devices</a:t>
            </a:r>
            <a:r>
              <a:rPr lang="en-US" sz="1250">
                <a:highlight>
                  <a:srgbClr val="FFFFFF"/>
                </a:highlight>
                <a:uFill>
                  <a:noFill/>
                </a:uFill>
                <a:hlinkClick r:id="rId4"/>
              </a:rPr>
              <a:t> make nearby environment more accessible</a:t>
            </a:r>
            <a:r>
              <a:rPr lang="en-US" sz="1250">
                <a:highlight>
                  <a:srgbClr val="FFFFFF"/>
                </a:highlight>
              </a:rPr>
              <a:t> for people with disabilities or disabling conditions. </a:t>
            </a:r>
            <a:endParaRPr/>
          </a:p>
        </p:txBody>
      </p:sp>
      <p:sp>
        <p:nvSpPr>
          <p:cNvPr id="1491" name="Google Shape;1491;p216"/>
          <p:cNvSpPr txBox="1"/>
          <p:nvPr/>
        </p:nvSpPr>
        <p:spPr>
          <a:xfrm>
            <a:off x="108175" y="2944275"/>
            <a:ext cx="4820400" cy="446400"/>
          </a:xfrm>
          <a:prstGeom prst="rect">
            <a:avLst/>
          </a:prstGeom>
          <a:noFill/>
          <a:ln>
            <a:noFill/>
          </a:ln>
        </p:spPr>
        <p:txBody>
          <a:bodyPr anchorCtr="0" anchor="t" bIns="91425" lIns="91425" spcFirstLastPara="1" rIns="91425" wrap="square" tIns="91425">
            <a:spAutoFit/>
          </a:bodyPr>
          <a:lstStyle/>
          <a:p>
            <a:pPr indent="0" lvl="0" marL="0" rtl="0" algn="l">
              <a:lnSpc>
                <a:spcPct val="130000"/>
              </a:lnSpc>
              <a:spcBef>
                <a:spcPts val="2600"/>
              </a:spcBef>
              <a:spcAft>
                <a:spcPts val="400"/>
              </a:spcAft>
              <a:buNone/>
            </a:pPr>
            <a:r>
              <a:rPr b="1" lang="en-US" sz="1700">
                <a:solidFill>
                  <a:srgbClr val="1E293B"/>
                </a:solidFill>
                <a:highlight>
                  <a:srgbClr val="FFFFFF"/>
                </a:highlight>
              </a:rPr>
              <a:t>Examples of Assistive Technology</a:t>
            </a:r>
            <a:endParaRPr b="1" sz="1700">
              <a:solidFill>
                <a:srgbClr val="1E293B"/>
              </a:solidFill>
              <a:highlight>
                <a:srgbClr val="FFFFFF"/>
              </a:highlight>
            </a:endParaRPr>
          </a:p>
        </p:txBody>
      </p:sp>
      <p:sp>
        <p:nvSpPr>
          <p:cNvPr id="1492" name="Google Shape;1492;p216"/>
          <p:cNvSpPr txBox="1"/>
          <p:nvPr/>
        </p:nvSpPr>
        <p:spPr>
          <a:xfrm>
            <a:off x="588850" y="3390675"/>
            <a:ext cx="7043700" cy="1437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700"/>
              </a:spcBef>
              <a:spcAft>
                <a:spcPts val="0"/>
              </a:spcAft>
              <a:buNone/>
            </a:pPr>
            <a:r>
              <a:rPr b="1" lang="en-US" sz="1200">
                <a:latin typeface="Roboto"/>
                <a:ea typeface="Roboto"/>
                <a:cs typeface="Roboto"/>
                <a:sym typeface="Roboto"/>
              </a:rPr>
              <a:t>Assistive technology (AT) devices enhance independence for individuals with disabilities through tools spanning mobility, vision, hearing, and cognitive support.</a:t>
            </a:r>
            <a:endParaRPr b="1" sz="1200">
              <a:latin typeface="Roboto"/>
              <a:ea typeface="Roboto"/>
              <a:cs typeface="Roboto"/>
              <a:sym typeface="Roboto"/>
            </a:endParaRPr>
          </a:p>
          <a:p>
            <a:pPr indent="0" lvl="0" marL="0" rtl="0" algn="l">
              <a:lnSpc>
                <a:spcPct val="115000"/>
              </a:lnSpc>
              <a:spcBef>
                <a:spcPts val="1700"/>
              </a:spcBef>
              <a:spcAft>
                <a:spcPts val="1700"/>
              </a:spcAft>
              <a:buNone/>
            </a:pPr>
            <a:r>
              <a:rPr b="1" lang="en-US" sz="1200">
                <a:latin typeface="Roboto"/>
                <a:ea typeface="Roboto"/>
                <a:cs typeface="Roboto"/>
                <a:sym typeface="Roboto"/>
              </a:rPr>
              <a:t>Examples include wheelchairs, screen readers, hearing aids, AAC devices, and ergonomic tools. They range from low-tech (pencil grips) to high-tech (eye-tracking), facilitating daily activities, communication, and education</a:t>
            </a:r>
            <a:endParaRPr b="1" sz="1200">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6" name="Shape 1496"/>
        <p:cNvGrpSpPr/>
        <p:nvPr/>
      </p:nvGrpSpPr>
      <p:grpSpPr>
        <a:xfrm>
          <a:off x="0" y="0"/>
          <a:ext cx="0" cy="0"/>
          <a:chOff x="0" y="0"/>
          <a:chExt cx="0" cy="0"/>
        </a:xfrm>
      </p:grpSpPr>
      <p:sp>
        <p:nvSpPr>
          <p:cNvPr id="1497" name="Google Shape;1497;p217"/>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
        <p:nvSpPr>
          <p:cNvPr id="1498" name="Google Shape;1498;p217"/>
          <p:cNvSpPr/>
          <p:nvPr/>
        </p:nvSpPr>
        <p:spPr>
          <a:xfrm flipH="1" rot="5400000">
            <a:off x="6790225" y="2037975"/>
            <a:ext cx="3929400" cy="66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US" sz="3600" u="none" cap="none" strike="noStrike">
                <a:solidFill>
                  <a:schemeClr val="lt1"/>
                </a:solidFill>
                <a:latin typeface="Arial"/>
                <a:ea typeface="Arial"/>
                <a:cs typeface="Arial"/>
                <a:sym typeface="Arial"/>
              </a:rPr>
              <a:t>QCO Department</a:t>
            </a:r>
            <a:endParaRPr>
              <a:solidFill>
                <a:schemeClr val="lt1"/>
              </a:solidFill>
            </a:endParaRPr>
          </a:p>
        </p:txBody>
      </p:sp>
      <p:sp>
        <p:nvSpPr>
          <p:cNvPr id="1499" name="Google Shape;1499;p217"/>
          <p:cNvSpPr txBox="1"/>
          <p:nvPr/>
        </p:nvSpPr>
        <p:spPr>
          <a:xfrm>
            <a:off x="458000" y="783800"/>
            <a:ext cx="7126500" cy="38337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chemeClr val="dk1"/>
              </a:buClr>
              <a:buSzPts val="2000"/>
              <a:buChar char="➔"/>
            </a:pPr>
            <a:r>
              <a:rPr lang="en-US" sz="2000">
                <a:solidFill>
                  <a:schemeClr val="dk1"/>
                </a:solidFill>
              </a:rPr>
              <a:t>Increase AT usage by 20% and RS by 15%.</a:t>
            </a:r>
            <a:endParaRPr sz="2000">
              <a:solidFill>
                <a:schemeClr val="dk1"/>
              </a:solidFill>
            </a:endParaRPr>
          </a:p>
          <a:p>
            <a:pPr indent="0" lvl="0" marL="457200" rtl="0" algn="l">
              <a:spcBef>
                <a:spcPts val="0"/>
              </a:spcBef>
              <a:spcAft>
                <a:spcPts val="0"/>
              </a:spcAft>
              <a:buNone/>
            </a:pPr>
            <a:r>
              <a:t/>
            </a:r>
            <a:endParaRPr sz="2000">
              <a:solidFill>
                <a:schemeClr val="dk1"/>
              </a:solidFill>
            </a:endParaRPr>
          </a:p>
          <a:p>
            <a:pPr indent="-355600" lvl="0" marL="457200" rtl="0" algn="l">
              <a:spcBef>
                <a:spcPts val="0"/>
              </a:spcBef>
              <a:spcAft>
                <a:spcPts val="0"/>
              </a:spcAft>
              <a:buClr>
                <a:schemeClr val="dk1"/>
              </a:buClr>
              <a:buSzPts val="2000"/>
              <a:buChar char="➔"/>
            </a:pPr>
            <a:r>
              <a:rPr lang="en-US" sz="2000">
                <a:solidFill>
                  <a:schemeClr val="dk1"/>
                </a:solidFill>
              </a:rPr>
              <a:t>Ensure all team members consider technology during the planning process.</a:t>
            </a:r>
            <a:endParaRPr sz="2000">
              <a:solidFill>
                <a:schemeClr val="dk1"/>
              </a:solidFill>
            </a:endParaRPr>
          </a:p>
          <a:p>
            <a:pPr indent="0" lvl="0" marL="457200" rtl="0" algn="l">
              <a:spcBef>
                <a:spcPts val="0"/>
              </a:spcBef>
              <a:spcAft>
                <a:spcPts val="0"/>
              </a:spcAft>
              <a:buNone/>
            </a:pPr>
            <a:r>
              <a:t/>
            </a:r>
            <a:endParaRPr sz="2000">
              <a:solidFill>
                <a:schemeClr val="dk1"/>
              </a:solidFill>
            </a:endParaRPr>
          </a:p>
          <a:p>
            <a:pPr indent="-355600" lvl="0" marL="457200" rtl="0" algn="l">
              <a:spcBef>
                <a:spcPts val="0"/>
              </a:spcBef>
              <a:spcAft>
                <a:spcPts val="0"/>
              </a:spcAft>
              <a:buClr>
                <a:schemeClr val="dk1"/>
              </a:buClr>
              <a:buSzPts val="2000"/>
              <a:buChar char="➔"/>
            </a:pPr>
            <a:r>
              <a:rPr lang="en-US" sz="2000">
                <a:solidFill>
                  <a:schemeClr val="dk1"/>
                </a:solidFill>
              </a:rPr>
              <a:t>Empower DSPs and providers to explore technology solutions through trainings.</a:t>
            </a:r>
            <a:endParaRPr sz="2000">
              <a:solidFill>
                <a:schemeClr val="dk1"/>
              </a:solidFill>
            </a:endParaRPr>
          </a:p>
          <a:p>
            <a:pPr indent="0" lvl="0" marL="457200" rtl="0" algn="l">
              <a:spcBef>
                <a:spcPts val="0"/>
              </a:spcBef>
              <a:spcAft>
                <a:spcPts val="0"/>
              </a:spcAft>
              <a:buNone/>
            </a:pPr>
            <a:r>
              <a:t/>
            </a:r>
            <a:endParaRPr sz="2000">
              <a:solidFill>
                <a:schemeClr val="dk1"/>
              </a:solidFill>
            </a:endParaRPr>
          </a:p>
          <a:p>
            <a:pPr indent="-355600" lvl="0" marL="457200" rtl="0" algn="l">
              <a:spcBef>
                <a:spcPts val="0"/>
              </a:spcBef>
              <a:spcAft>
                <a:spcPts val="0"/>
              </a:spcAft>
              <a:buClr>
                <a:schemeClr val="dk1"/>
              </a:buClr>
              <a:buSzPts val="2000"/>
              <a:buChar char="➔"/>
            </a:pPr>
            <a:r>
              <a:rPr lang="en-US" sz="2000">
                <a:solidFill>
                  <a:schemeClr val="dk1"/>
                </a:solidFill>
              </a:rPr>
              <a:t>Increase technology solutions and resource guide </a:t>
            </a:r>
            <a:r>
              <a:rPr lang="en-US" sz="2000">
                <a:solidFill>
                  <a:schemeClr val="dk1"/>
                </a:solidFill>
              </a:rPr>
              <a:t>availability</a:t>
            </a:r>
            <a:r>
              <a:rPr lang="en-US" sz="2000">
                <a:solidFill>
                  <a:schemeClr val="dk1"/>
                </a:solidFill>
              </a:rPr>
              <a:t> on our website.</a:t>
            </a:r>
            <a:endParaRPr sz="2000">
              <a:solidFill>
                <a:schemeClr val="dk1"/>
              </a:solidFill>
            </a:endParaRPr>
          </a:p>
        </p:txBody>
      </p:sp>
      <p:sp>
        <p:nvSpPr>
          <p:cNvPr id="1500" name="Google Shape;1500;p217"/>
          <p:cNvSpPr txBox="1"/>
          <p:nvPr/>
        </p:nvSpPr>
        <p:spPr>
          <a:xfrm>
            <a:off x="458000" y="86800"/>
            <a:ext cx="6922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chemeClr val="dk1"/>
                </a:solidFill>
              </a:rPr>
              <a:t>ACBDD Tech Goals for 2026</a:t>
            </a:r>
            <a:endParaRPr sz="2400">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4" name="Shape 1504"/>
        <p:cNvGrpSpPr/>
        <p:nvPr/>
      </p:nvGrpSpPr>
      <p:grpSpPr>
        <a:xfrm>
          <a:off x="0" y="0"/>
          <a:ext cx="0" cy="0"/>
          <a:chOff x="0" y="0"/>
          <a:chExt cx="0" cy="0"/>
        </a:xfrm>
      </p:grpSpPr>
      <p:sp>
        <p:nvSpPr>
          <p:cNvPr id="1505" name="Google Shape;1505;p218"/>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
        <p:nvSpPr>
          <p:cNvPr id="1506" name="Google Shape;1506;p218"/>
          <p:cNvSpPr/>
          <p:nvPr/>
        </p:nvSpPr>
        <p:spPr>
          <a:xfrm flipH="1" rot="5400000">
            <a:off x="6790225" y="2037975"/>
            <a:ext cx="3929400" cy="66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US" sz="3600" u="none" cap="none" strike="noStrike">
                <a:solidFill>
                  <a:schemeClr val="lt1"/>
                </a:solidFill>
                <a:latin typeface="Arial"/>
                <a:ea typeface="Arial"/>
                <a:cs typeface="Arial"/>
                <a:sym typeface="Arial"/>
              </a:rPr>
              <a:t>QCO Department</a:t>
            </a:r>
            <a:endParaRPr>
              <a:solidFill>
                <a:schemeClr val="lt1"/>
              </a:solidFill>
            </a:endParaRPr>
          </a:p>
        </p:txBody>
      </p:sp>
      <p:sp>
        <p:nvSpPr>
          <p:cNvPr id="1507" name="Google Shape;1507;p218"/>
          <p:cNvSpPr txBox="1"/>
          <p:nvPr/>
        </p:nvSpPr>
        <p:spPr>
          <a:xfrm>
            <a:off x="349850" y="819850"/>
            <a:ext cx="6922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u="sng">
                <a:solidFill>
                  <a:schemeClr val="hlink"/>
                </a:solidFill>
                <a:hlinkClick r:id="rId3"/>
              </a:rPr>
              <a:t>TECH Go Bag </a:t>
            </a:r>
            <a:r>
              <a:rPr lang="en-US" sz="2400">
                <a:solidFill>
                  <a:schemeClr val="dk1"/>
                </a:solidFill>
              </a:rPr>
              <a:t>Inventory:  110 Items Available</a:t>
            </a:r>
            <a:endParaRPr sz="2400">
              <a:solidFill>
                <a:schemeClr val="dk1"/>
              </a:solidFill>
            </a:endParaRPr>
          </a:p>
        </p:txBody>
      </p:sp>
      <p:sp>
        <p:nvSpPr>
          <p:cNvPr id="1508" name="Google Shape;1508;p218"/>
          <p:cNvSpPr txBox="1"/>
          <p:nvPr/>
        </p:nvSpPr>
        <p:spPr>
          <a:xfrm>
            <a:off x="458025" y="2883550"/>
            <a:ext cx="6922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u="sng">
                <a:solidFill>
                  <a:schemeClr val="hlink"/>
                </a:solidFill>
                <a:hlinkClick r:id="rId4"/>
              </a:rPr>
              <a:t>TECH Hub </a:t>
            </a:r>
            <a:r>
              <a:rPr lang="en-US" sz="2400">
                <a:solidFill>
                  <a:schemeClr val="dk1"/>
                </a:solidFill>
              </a:rPr>
              <a:t>Inventory:  65 items Available</a:t>
            </a:r>
            <a:endParaRPr sz="2400">
              <a:solidFill>
                <a:schemeClr val="dk1"/>
              </a:solidFill>
            </a:endParaRPr>
          </a:p>
        </p:txBody>
      </p:sp>
      <p:pic>
        <p:nvPicPr>
          <p:cNvPr id="1509" name="Google Shape;1509;p218"/>
          <p:cNvPicPr preferRelativeResize="0"/>
          <p:nvPr/>
        </p:nvPicPr>
        <p:blipFill>
          <a:blip r:embed="rId5">
            <a:alphaModFix/>
          </a:blip>
          <a:stretch>
            <a:fillRect/>
          </a:stretch>
        </p:blipFill>
        <p:spPr>
          <a:xfrm>
            <a:off x="686350" y="3594575"/>
            <a:ext cx="1155275" cy="1155275"/>
          </a:xfrm>
          <a:prstGeom prst="rect">
            <a:avLst/>
          </a:prstGeom>
          <a:noFill/>
          <a:ln>
            <a:noFill/>
          </a:ln>
        </p:spPr>
      </p:pic>
      <p:pic>
        <p:nvPicPr>
          <p:cNvPr id="1510" name="Google Shape;1510;p218"/>
          <p:cNvPicPr preferRelativeResize="0"/>
          <p:nvPr/>
        </p:nvPicPr>
        <p:blipFill>
          <a:blip r:embed="rId6">
            <a:alphaModFix/>
          </a:blip>
          <a:stretch>
            <a:fillRect/>
          </a:stretch>
        </p:blipFill>
        <p:spPr>
          <a:xfrm>
            <a:off x="2380525" y="3437650"/>
            <a:ext cx="1040650" cy="1387525"/>
          </a:xfrm>
          <a:prstGeom prst="rect">
            <a:avLst/>
          </a:prstGeom>
          <a:noFill/>
          <a:ln>
            <a:noFill/>
          </a:ln>
        </p:spPr>
      </p:pic>
      <p:pic>
        <p:nvPicPr>
          <p:cNvPr id="1511" name="Google Shape;1511;p218"/>
          <p:cNvPicPr preferRelativeResize="0"/>
          <p:nvPr/>
        </p:nvPicPr>
        <p:blipFill>
          <a:blip r:embed="rId7">
            <a:alphaModFix/>
          </a:blip>
          <a:stretch>
            <a:fillRect/>
          </a:stretch>
        </p:blipFill>
        <p:spPr>
          <a:xfrm>
            <a:off x="3960075" y="3605875"/>
            <a:ext cx="1401401" cy="1051051"/>
          </a:xfrm>
          <a:prstGeom prst="rect">
            <a:avLst/>
          </a:prstGeom>
          <a:noFill/>
          <a:ln>
            <a:noFill/>
          </a:ln>
        </p:spPr>
      </p:pic>
      <p:pic>
        <p:nvPicPr>
          <p:cNvPr id="1512" name="Google Shape;1512;p218"/>
          <p:cNvPicPr preferRelativeResize="0"/>
          <p:nvPr/>
        </p:nvPicPr>
        <p:blipFill>
          <a:blip r:embed="rId8">
            <a:alphaModFix/>
          </a:blip>
          <a:stretch>
            <a:fillRect/>
          </a:stretch>
        </p:blipFill>
        <p:spPr>
          <a:xfrm>
            <a:off x="743676" y="1438275"/>
            <a:ext cx="1155274" cy="1138401"/>
          </a:xfrm>
          <a:prstGeom prst="rect">
            <a:avLst/>
          </a:prstGeom>
          <a:noFill/>
          <a:ln>
            <a:noFill/>
          </a:ln>
        </p:spPr>
      </p:pic>
      <p:pic>
        <p:nvPicPr>
          <p:cNvPr id="1513" name="Google Shape;1513;p218"/>
          <p:cNvPicPr preferRelativeResize="0"/>
          <p:nvPr/>
        </p:nvPicPr>
        <p:blipFill>
          <a:blip r:embed="rId9">
            <a:alphaModFix/>
          </a:blip>
          <a:stretch>
            <a:fillRect/>
          </a:stretch>
        </p:blipFill>
        <p:spPr>
          <a:xfrm>
            <a:off x="2526350" y="1438275"/>
            <a:ext cx="1243324" cy="1243324"/>
          </a:xfrm>
          <a:prstGeom prst="rect">
            <a:avLst/>
          </a:prstGeom>
          <a:noFill/>
          <a:ln>
            <a:noFill/>
          </a:ln>
        </p:spPr>
      </p:pic>
      <p:pic>
        <p:nvPicPr>
          <p:cNvPr id="1514" name="Google Shape;1514;p218"/>
          <p:cNvPicPr preferRelativeResize="0"/>
          <p:nvPr/>
        </p:nvPicPr>
        <p:blipFill>
          <a:blip r:embed="rId10">
            <a:alphaModFix/>
          </a:blip>
          <a:stretch>
            <a:fillRect/>
          </a:stretch>
        </p:blipFill>
        <p:spPr>
          <a:xfrm>
            <a:off x="4320825" y="1438275"/>
            <a:ext cx="1040650" cy="1040650"/>
          </a:xfrm>
          <a:prstGeom prst="rect">
            <a:avLst/>
          </a:prstGeom>
          <a:noFill/>
          <a:ln>
            <a:noFill/>
          </a:ln>
        </p:spPr>
      </p:pic>
      <p:pic>
        <p:nvPicPr>
          <p:cNvPr id="1515" name="Google Shape;1515;p218"/>
          <p:cNvPicPr preferRelativeResize="0"/>
          <p:nvPr/>
        </p:nvPicPr>
        <p:blipFill>
          <a:blip r:embed="rId11">
            <a:alphaModFix/>
          </a:blip>
          <a:stretch>
            <a:fillRect/>
          </a:stretch>
        </p:blipFill>
        <p:spPr>
          <a:xfrm>
            <a:off x="5912624" y="1534413"/>
            <a:ext cx="821377" cy="105105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9" name="Shape 1519"/>
        <p:cNvGrpSpPr/>
        <p:nvPr/>
      </p:nvGrpSpPr>
      <p:grpSpPr>
        <a:xfrm>
          <a:off x="0" y="0"/>
          <a:ext cx="0" cy="0"/>
          <a:chOff x="0" y="0"/>
          <a:chExt cx="0" cy="0"/>
        </a:xfrm>
      </p:grpSpPr>
      <p:sp>
        <p:nvSpPr>
          <p:cNvPr id="1520" name="Google Shape;1520;p219"/>
          <p:cNvSpPr txBox="1"/>
          <p:nvPr>
            <p:ph idx="12" type="sldNum"/>
          </p:nvPr>
        </p:nvSpPr>
        <p:spPr>
          <a:xfrm>
            <a:off x="8480584" y="4749851"/>
            <a:ext cx="548700" cy="393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
        <p:nvSpPr>
          <p:cNvPr id="1521" name="Google Shape;1521;p219"/>
          <p:cNvSpPr/>
          <p:nvPr/>
        </p:nvSpPr>
        <p:spPr>
          <a:xfrm flipH="1" rot="-5400000">
            <a:off x="-1631850" y="1989925"/>
            <a:ext cx="3929400" cy="66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US" sz="3600" u="none" cap="none" strike="noStrike">
                <a:solidFill>
                  <a:schemeClr val="lt1"/>
                </a:solidFill>
                <a:latin typeface="Arial"/>
                <a:ea typeface="Arial"/>
                <a:cs typeface="Arial"/>
                <a:sym typeface="Arial"/>
              </a:rPr>
              <a:t>QCO Department</a:t>
            </a:r>
            <a:endParaRPr>
              <a:solidFill>
                <a:schemeClr val="lt1"/>
              </a:solidFill>
            </a:endParaRPr>
          </a:p>
        </p:txBody>
      </p:sp>
      <p:sp>
        <p:nvSpPr>
          <p:cNvPr id="1522" name="Google Shape;1522;p219"/>
          <p:cNvSpPr txBox="1"/>
          <p:nvPr/>
        </p:nvSpPr>
        <p:spPr>
          <a:xfrm>
            <a:off x="1665275" y="2893450"/>
            <a:ext cx="7045200" cy="18564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lang="en-US" sz="1200">
                <a:highlight>
                  <a:srgbClr val="FFFFFF"/>
                </a:highlight>
              </a:rPr>
              <a:t>The 2026 Summit, is a professional conference designed specifically for DSPs, Frontline Supervisors, and Independent Providers.</a:t>
            </a:r>
            <a:endParaRPr sz="1200">
              <a:highlight>
                <a:srgbClr val="FFFFFF"/>
              </a:highlight>
            </a:endParaRPr>
          </a:p>
          <a:p>
            <a:pPr indent="0" lvl="0" marL="0" rtl="0" algn="just">
              <a:lnSpc>
                <a:spcPct val="115000"/>
              </a:lnSpc>
              <a:spcBef>
                <a:spcPts val="0"/>
              </a:spcBef>
              <a:spcAft>
                <a:spcPts val="0"/>
              </a:spcAft>
              <a:buNone/>
            </a:pPr>
            <a:r>
              <a:rPr lang="en-US" sz="1200">
                <a:highlight>
                  <a:srgbClr val="FFFFFF"/>
                </a:highlight>
              </a:rPr>
              <a:t>This year, we are pleased to have major support from the Ohio Department of Developmental Disabilities (DODD):</a:t>
            </a:r>
            <a:endParaRPr sz="1200">
              <a:highlight>
                <a:srgbClr val="FFFFFF"/>
              </a:highlight>
            </a:endParaRPr>
          </a:p>
          <a:p>
            <a:pPr indent="-304800" lvl="0" marL="838200" rtl="0" algn="just">
              <a:lnSpc>
                <a:spcPct val="115000"/>
              </a:lnSpc>
              <a:spcBef>
                <a:spcPts val="0"/>
              </a:spcBef>
              <a:spcAft>
                <a:spcPts val="0"/>
              </a:spcAft>
              <a:buClr>
                <a:srgbClr val="E94C3A"/>
              </a:buClr>
              <a:buSzPts val="1200"/>
              <a:buChar char="●"/>
            </a:pPr>
            <a:r>
              <a:rPr lang="en-US" sz="1200">
                <a:solidFill>
                  <a:srgbClr val="E94C3A"/>
                </a:solidFill>
                <a:highlight>
                  <a:srgbClr val="FFFFFF"/>
                </a:highlight>
              </a:rPr>
              <a:t>50 registrations: </a:t>
            </a:r>
            <a:r>
              <a:rPr b="1" lang="en-US" sz="1200">
                <a:solidFill>
                  <a:srgbClr val="E94C3A"/>
                </a:solidFill>
                <a:highlight>
                  <a:srgbClr val="FFFFFF"/>
                </a:highlight>
              </a:rPr>
              <a:t>free</a:t>
            </a:r>
            <a:endParaRPr b="1" sz="1200">
              <a:solidFill>
                <a:srgbClr val="E94C3A"/>
              </a:solidFill>
              <a:highlight>
                <a:srgbClr val="FFFFFF"/>
              </a:highlight>
            </a:endParaRPr>
          </a:p>
          <a:p>
            <a:pPr indent="-304800" lvl="0" marL="838200" rtl="0" algn="just">
              <a:lnSpc>
                <a:spcPct val="115000"/>
              </a:lnSpc>
              <a:spcBef>
                <a:spcPts val="0"/>
              </a:spcBef>
              <a:spcAft>
                <a:spcPts val="0"/>
              </a:spcAft>
              <a:buClr>
                <a:srgbClr val="E94C3A"/>
              </a:buClr>
              <a:buSzPts val="1200"/>
              <a:buChar char="●"/>
            </a:pPr>
            <a:r>
              <a:rPr lang="en-US" sz="1200">
                <a:solidFill>
                  <a:srgbClr val="E94C3A"/>
                </a:solidFill>
                <a:highlight>
                  <a:srgbClr val="FFFFFF"/>
                </a:highlight>
              </a:rPr>
              <a:t>125 registrations: </a:t>
            </a:r>
            <a:r>
              <a:rPr b="1" lang="en-US" sz="1200">
                <a:solidFill>
                  <a:srgbClr val="E94C3A"/>
                </a:solidFill>
                <a:highlight>
                  <a:srgbClr val="FFFFFF"/>
                </a:highlight>
              </a:rPr>
              <a:t>half-price</a:t>
            </a:r>
            <a:endParaRPr b="1" sz="1200">
              <a:solidFill>
                <a:srgbClr val="E94C3A"/>
              </a:solidFill>
              <a:highlight>
                <a:srgbClr val="FFFFFF"/>
              </a:highlight>
            </a:endParaRPr>
          </a:p>
          <a:p>
            <a:pPr indent="-304800" lvl="0" marL="838200" rtl="0" algn="just">
              <a:lnSpc>
                <a:spcPct val="115000"/>
              </a:lnSpc>
              <a:spcBef>
                <a:spcPts val="0"/>
              </a:spcBef>
              <a:spcAft>
                <a:spcPts val="0"/>
              </a:spcAft>
              <a:buClr>
                <a:srgbClr val="E94C3A"/>
              </a:buClr>
              <a:buSzPts val="1200"/>
              <a:buChar char="●"/>
            </a:pPr>
            <a:r>
              <a:rPr lang="en-US" sz="1200">
                <a:solidFill>
                  <a:srgbClr val="E94C3A"/>
                </a:solidFill>
                <a:highlight>
                  <a:srgbClr val="FFFFFF"/>
                </a:highlight>
              </a:rPr>
              <a:t>Regular registrations: </a:t>
            </a:r>
            <a:r>
              <a:rPr b="1" lang="en-US" sz="1200">
                <a:solidFill>
                  <a:srgbClr val="E94C3A"/>
                </a:solidFill>
                <a:highlight>
                  <a:srgbClr val="FFFFFF"/>
                </a:highlight>
              </a:rPr>
              <a:t>$50</a:t>
            </a:r>
            <a:endParaRPr b="1" sz="1200">
              <a:solidFill>
                <a:srgbClr val="E94C3A"/>
              </a:solidFill>
              <a:highlight>
                <a:srgbClr val="FFFFFF"/>
              </a:highlight>
            </a:endParaRPr>
          </a:p>
          <a:p>
            <a:pPr indent="0" lvl="0" marL="0" rtl="0" algn="just">
              <a:lnSpc>
                <a:spcPct val="115000"/>
              </a:lnSpc>
              <a:spcBef>
                <a:spcPts val="0"/>
              </a:spcBef>
              <a:spcAft>
                <a:spcPts val="0"/>
              </a:spcAft>
              <a:buNone/>
            </a:pPr>
            <a:r>
              <a:rPr lang="en-US" sz="1200">
                <a:highlight>
                  <a:srgbClr val="FFFFFF"/>
                </a:highlight>
              </a:rPr>
              <a:t>All registrations include lunch and swag.</a:t>
            </a:r>
            <a:endParaRPr sz="1200">
              <a:highlight>
                <a:srgbClr val="FFFFFF"/>
              </a:highlight>
            </a:endParaRPr>
          </a:p>
        </p:txBody>
      </p:sp>
      <p:pic>
        <p:nvPicPr>
          <p:cNvPr id="1523" name="Google Shape;1523;p219"/>
          <p:cNvPicPr preferRelativeResize="0"/>
          <p:nvPr/>
        </p:nvPicPr>
        <p:blipFill>
          <a:blip r:embed="rId3">
            <a:alphaModFix/>
          </a:blip>
          <a:stretch>
            <a:fillRect/>
          </a:stretch>
        </p:blipFill>
        <p:spPr>
          <a:xfrm>
            <a:off x="1846800" y="174775"/>
            <a:ext cx="4930761" cy="2588650"/>
          </a:xfrm>
          <a:prstGeom prst="rect">
            <a:avLst/>
          </a:prstGeom>
          <a:noFill/>
          <a:ln>
            <a:noFill/>
          </a:ln>
        </p:spPr>
      </p:pic>
      <p:sp>
        <p:nvSpPr>
          <p:cNvPr id="1524" name="Google Shape;1524;p219"/>
          <p:cNvSpPr txBox="1"/>
          <p:nvPr/>
        </p:nvSpPr>
        <p:spPr>
          <a:xfrm>
            <a:off x="6777550" y="358075"/>
            <a:ext cx="2157600" cy="23136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Clr>
                <a:schemeClr val="dk1"/>
              </a:buClr>
              <a:buSzPts val="1300"/>
              <a:buChar char="●"/>
            </a:pPr>
            <a:r>
              <a:rPr lang="en-US" sz="1300">
                <a:solidFill>
                  <a:schemeClr val="dk1"/>
                </a:solidFill>
              </a:rPr>
              <a:t>May 27th, 2026</a:t>
            </a:r>
            <a:endParaRPr sz="1300">
              <a:solidFill>
                <a:schemeClr val="dk1"/>
              </a:solidFill>
            </a:endParaRPr>
          </a:p>
          <a:p>
            <a:pPr indent="0" lvl="0" marL="457200" rtl="0" algn="l">
              <a:spcBef>
                <a:spcPts val="0"/>
              </a:spcBef>
              <a:spcAft>
                <a:spcPts val="0"/>
              </a:spcAft>
              <a:buNone/>
            </a:pPr>
            <a:r>
              <a:t/>
            </a:r>
            <a:endParaRPr sz="1300">
              <a:solidFill>
                <a:schemeClr val="dk1"/>
              </a:solidFill>
            </a:endParaRPr>
          </a:p>
          <a:p>
            <a:pPr indent="-311150" lvl="0" marL="457200" rtl="0" algn="l">
              <a:spcBef>
                <a:spcPts val="0"/>
              </a:spcBef>
              <a:spcAft>
                <a:spcPts val="0"/>
              </a:spcAft>
              <a:buClr>
                <a:schemeClr val="dk1"/>
              </a:buClr>
              <a:buSzPts val="1300"/>
              <a:buChar char="●"/>
            </a:pPr>
            <a:r>
              <a:rPr lang="en-US" sz="1300">
                <a:solidFill>
                  <a:schemeClr val="dk1"/>
                </a:solidFill>
              </a:rPr>
              <a:t>10:00 am-3:30 pm</a:t>
            </a:r>
            <a:endParaRPr sz="1300">
              <a:solidFill>
                <a:schemeClr val="dk1"/>
              </a:solidFill>
            </a:endParaRPr>
          </a:p>
          <a:p>
            <a:pPr indent="0" lvl="0" marL="457200" rtl="0" algn="l">
              <a:spcBef>
                <a:spcPts val="0"/>
              </a:spcBef>
              <a:spcAft>
                <a:spcPts val="0"/>
              </a:spcAft>
              <a:buNone/>
            </a:pPr>
            <a:r>
              <a:t/>
            </a:r>
            <a:endParaRPr sz="1300">
              <a:solidFill>
                <a:schemeClr val="dk1"/>
              </a:solidFill>
            </a:endParaRPr>
          </a:p>
          <a:p>
            <a:pPr indent="-311150" lvl="0" marL="457200" rtl="0" algn="l">
              <a:spcBef>
                <a:spcPts val="0"/>
              </a:spcBef>
              <a:spcAft>
                <a:spcPts val="0"/>
              </a:spcAft>
              <a:buClr>
                <a:schemeClr val="dk1"/>
              </a:buClr>
              <a:buSzPts val="1300"/>
              <a:buChar char="●"/>
            </a:pPr>
            <a:r>
              <a:rPr lang="en-US" sz="1300">
                <a:solidFill>
                  <a:schemeClr val="dk1"/>
                </a:solidFill>
              </a:rPr>
              <a:t>DWELL, 1390 Community Park Drive, Columbus</a:t>
            </a:r>
            <a:endParaRPr sz="1300">
              <a:solidFill>
                <a:schemeClr val="dk1"/>
              </a:solidFill>
            </a:endParaRPr>
          </a:p>
          <a:p>
            <a:pPr indent="0" lvl="0" marL="457200" rtl="0" algn="l">
              <a:spcBef>
                <a:spcPts val="0"/>
              </a:spcBef>
              <a:spcAft>
                <a:spcPts val="0"/>
              </a:spcAft>
              <a:buNone/>
            </a:pPr>
            <a:r>
              <a:t/>
            </a:r>
            <a:endParaRPr sz="1300">
              <a:solidFill>
                <a:schemeClr val="dk1"/>
              </a:solidFill>
            </a:endParaRPr>
          </a:p>
          <a:p>
            <a:pPr indent="-311150" lvl="0" marL="457200" rtl="0" algn="l">
              <a:spcBef>
                <a:spcPts val="0"/>
              </a:spcBef>
              <a:spcAft>
                <a:spcPts val="0"/>
              </a:spcAft>
              <a:buClr>
                <a:schemeClr val="dk1"/>
              </a:buClr>
              <a:buSzPts val="1300"/>
              <a:buChar char="●"/>
            </a:pPr>
            <a:r>
              <a:rPr lang="en-US" sz="1300">
                <a:solidFill>
                  <a:schemeClr val="dk1"/>
                </a:solidFill>
              </a:rPr>
              <a:t>$50 per person- Includes lunch</a:t>
            </a:r>
            <a:endParaRPr sz="13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4" name="Shape 1344"/>
        <p:cNvGrpSpPr/>
        <p:nvPr/>
      </p:nvGrpSpPr>
      <p:grpSpPr>
        <a:xfrm>
          <a:off x="0" y="0"/>
          <a:ext cx="0" cy="0"/>
          <a:chOff x="0" y="0"/>
          <a:chExt cx="0" cy="0"/>
        </a:xfrm>
      </p:grpSpPr>
      <p:sp>
        <p:nvSpPr>
          <p:cNvPr id="1345" name="Google Shape;1345;p202"/>
          <p:cNvSpPr/>
          <p:nvPr/>
        </p:nvSpPr>
        <p:spPr>
          <a:xfrm>
            <a:off x="1717428" y="1014573"/>
            <a:ext cx="5709146" cy="1036124"/>
          </a:xfrm>
          <a:prstGeom prst="rect">
            <a:avLst/>
          </a:prstGeom>
        </p:spPr>
        <p:txBody>
          <a:bodyPr>
            <a:prstTxWarp prst="textPlain"/>
          </a:bodyPr>
          <a:lstStyle/>
          <a:p>
            <a:pPr lvl="0" algn="ctr"/>
            <a:r>
              <a:rPr b="0" i="0">
                <a:ln cap="flat" cmpd="sng" w="9525">
                  <a:solidFill>
                    <a:schemeClr val="lt1"/>
                  </a:solidFill>
                  <a:prstDash val="solid"/>
                  <a:round/>
                  <a:headEnd len="sm" w="sm" type="none"/>
                  <a:tailEnd len="sm" w="sm" type="none"/>
                </a:ln>
                <a:solidFill>
                  <a:schemeClr val="accent4"/>
                </a:solidFill>
                <a:latin typeface="Comic Sans MS"/>
              </a:rPr>
              <a:t>Happy Spring!</a:t>
            </a:r>
          </a:p>
        </p:txBody>
      </p:sp>
      <p:pic>
        <p:nvPicPr>
          <p:cNvPr descr="Winter beauty -  nature (Provided by Getty Images)" id="1346" name="Google Shape;1346;p202"/>
          <p:cNvPicPr preferRelativeResize="0"/>
          <p:nvPr/>
        </p:nvPicPr>
        <p:blipFill>
          <a:blip r:embed="rId3">
            <a:alphaModFix/>
          </a:blip>
          <a:stretch>
            <a:fillRect/>
          </a:stretch>
        </p:blipFill>
        <p:spPr>
          <a:xfrm>
            <a:off x="503347" y="2904374"/>
            <a:ext cx="1808026" cy="1205925"/>
          </a:xfrm>
          <a:prstGeom prst="rect">
            <a:avLst/>
          </a:prstGeom>
          <a:noFill/>
          <a:ln>
            <a:noFill/>
          </a:ln>
        </p:spPr>
      </p:pic>
      <p:pic>
        <p:nvPicPr>
          <p:cNvPr descr="Blooming tree branches with white flowers and leaves. Spring (Provided by Getty Images)" id="1347" name="Google Shape;1347;p202"/>
          <p:cNvPicPr preferRelativeResize="0"/>
          <p:nvPr/>
        </p:nvPicPr>
        <p:blipFill>
          <a:blip r:embed="rId4">
            <a:alphaModFix/>
          </a:blip>
          <a:stretch>
            <a:fillRect/>
          </a:stretch>
        </p:blipFill>
        <p:spPr>
          <a:xfrm>
            <a:off x="2728299" y="2330311"/>
            <a:ext cx="1808026" cy="1206801"/>
          </a:xfrm>
          <a:prstGeom prst="rect">
            <a:avLst/>
          </a:prstGeom>
          <a:noFill/>
          <a:ln>
            <a:noFill/>
          </a:ln>
        </p:spPr>
      </p:pic>
      <p:pic>
        <p:nvPicPr>
          <p:cNvPr descr="Tractor in rain (Provided by Getty Images)" id="1348" name="Google Shape;1348;p202"/>
          <p:cNvPicPr preferRelativeResize="0"/>
          <p:nvPr/>
        </p:nvPicPr>
        <p:blipFill>
          <a:blip r:embed="rId5">
            <a:alphaModFix/>
          </a:blip>
          <a:stretch>
            <a:fillRect/>
          </a:stretch>
        </p:blipFill>
        <p:spPr>
          <a:xfrm>
            <a:off x="4953250" y="3053363"/>
            <a:ext cx="1934976" cy="1206799"/>
          </a:xfrm>
          <a:prstGeom prst="rect">
            <a:avLst/>
          </a:prstGeom>
          <a:noFill/>
          <a:ln>
            <a:noFill/>
          </a:ln>
        </p:spPr>
      </p:pic>
      <p:pic>
        <p:nvPicPr>
          <p:cNvPr descr="Cold Winter Snow Storm Background (Provided by Getty Images)" id="1349" name="Google Shape;1349;p202"/>
          <p:cNvPicPr preferRelativeResize="0"/>
          <p:nvPr/>
        </p:nvPicPr>
        <p:blipFill>
          <a:blip r:embed="rId6">
            <a:alphaModFix/>
          </a:blip>
          <a:stretch>
            <a:fillRect/>
          </a:stretch>
        </p:blipFill>
        <p:spPr>
          <a:xfrm>
            <a:off x="7305150" y="2330300"/>
            <a:ext cx="1742991" cy="1206800"/>
          </a:xfrm>
          <a:prstGeom prst="rect">
            <a:avLst/>
          </a:prstGeom>
          <a:noFill/>
          <a:ln>
            <a:noFill/>
          </a:ln>
        </p:spPr>
      </p:pic>
      <p:pic>
        <p:nvPicPr>
          <p:cNvPr descr="a sticker of a pink flower with a yellow center on a white background (Provided by Tenor)" id="1350" name="Google Shape;1350;p202"/>
          <p:cNvPicPr preferRelativeResize="0"/>
          <p:nvPr/>
        </p:nvPicPr>
        <p:blipFill>
          <a:blip r:embed="rId7">
            <a:alphaModFix/>
          </a:blip>
          <a:stretch>
            <a:fillRect/>
          </a:stretch>
        </p:blipFill>
        <p:spPr>
          <a:xfrm>
            <a:off x="1069600" y="1918390"/>
            <a:ext cx="841525" cy="815250"/>
          </a:xfrm>
          <a:prstGeom prst="rect">
            <a:avLst/>
          </a:prstGeom>
          <a:noFill/>
          <a:ln>
            <a:noFill/>
          </a:ln>
        </p:spPr>
      </p:pic>
      <p:pic>
        <p:nvPicPr>
          <p:cNvPr descr="a sticker of a pink flower with a yellow center on a white background (Provided by Tenor)" id="1351" name="Google Shape;1351;p202"/>
          <p:cNvPicPr preferRelativeResize="0"/>
          <p:nvPr/>
        </p:nvPicPr>
        <p:blipFill>
          <a:blip r:embed="rId7">
            <a:alphaModFix/>
          </a:blip>
          <a:stretch>
            <a:fillRect/>
          </a:stretch>
        </p:blipFill>
        <p:spPr>
          <a:xfrm>
            <a:off x="5571175" y="2050690"/>
            <a:ext cx="841525" cy="8152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8" name="Shape 1528"/>
        <p:cNvGrpSpPr/>
        <p:nvPr/>
      </p:nvGrpSpPr>
      <p:grpSpPr>
        <a:xfrm>
          <a:off x="0" y="0"/>
          <a:ext cx="0" cy="0"/>
          <a:chOff x="0" y="0"/>
          <a:chExt cx="0" cy="0"/>
        </a:xfrm>
      </p:grpSpPr>
      <p:sp>
        <p:nvSpPr>
          <p:cNvPr id="1529" name="Google Shape;1529;p220"/>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
        <p:nvSpPr>
          <p:cNvPr id="1530" name="Google Shape;1530;p220"/>
          <p:cNvSpPr/>
          <p:nvPr/>
        </p:nvSpPr>
        <p:spPr>
          <a:xfrm rot="-5400000">
            <a:off x="-1641600" y="1826071"/>
            <a:ext cx="3929400" cy="64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US" sz="3600" u="none" cap="none" strike="noStrike">
                <a:solidFill>
                  <a:schemeClr val="lt1"/>
                </a:solidFill>
                <a:latin typeface="Arial"/>
                <a:ea typeface="Arial"/>
                <a:cs typeface="Arial"/>
                <a:sym typeface="Arial"/>
              </a:rPr>
              <a:t>QCO Department</a:t>
            </a:r>
            <a:endParaRPr>
              <a:solidFill>
                <a:schemeClr val="lt1"/>
              </a:solidFill>
            </a:endParaRPr>
          </a:p>
        </p:txBody>
      </p:sp>
      <p:pic>
        <p:nvPicPr>
          <p:cNvPr id="1531" name="Google Shape;1531;p220"/>
          <p:cNvPicPr preferRelativeResize="0"/>
          <p:nvPr/>
        </p:nvPicPr>
        <p:blipFill>
          <a:blip r:embed="rId3">
            <a:alphaModFix/>
          </a:blip>
          <a:stretch>
            <a:fillRect/>
          </a:stretch>
        </p:blipFill>
        <p:spPr>
          <a:xfrm>
            <a:off x="1005800" y="1581100"/>
            <a:ext cx="2333399" cy="1674200"/>
          </a:xfrm>
          <a:prstGeom prst="rect">
            <a:avLst/>
          </a:prstGeom>
          <a:noFill/>
          <a:ln>
            <a:noFill/>
          </a:ln>
        </p:spPr>
      </p:pic>
      <p:pic>
        <p:nvPicPr>
          <p:cNvPr id="1532" name="Google Shape;1532;p220"/>
          <p:cNvPicPr preferRelativeResize="0"/>
          <p:nvPr/>
        </p:nvPicPr>
        <p:blipFill>
          <a:blip r:embed="rId4">
            <a:alphaModFix/>
          </a:blip>
          <a:stretch>
            <a:fillRect/>
          </a:stretch>
        </p:blipFill>
        <p:spPr>
          <a:xfrm>
            <a:off x="3339200" y="411275"/>
            <a:ext cx="5260325" cy="4013850"/>
          </a:xfrm>
          <a:prstGeom prst="rect">
            <a:avLst/>
          </a:prstGeom>
          <a:noFill/>
          <a:ln>
            <a:noFill/>
          </a:ln>
        </p:spPr>
      </p:pic>
      <p:sp>
        <p:nvSpPr>
          <p:cNvPr id="1533" name="Google Shape;1533;p220"/>
          <p:cNvSpPr/>
          <p:nvPr/>
        </p:nvSpPr>
        <p:spPr>
          <a:xfrm>
            <a:off x="5913950" y="2766700"/>
            <a:ext cx="696900" cy="1562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Fira Sans Light"/>
              <a:ea typeface="Fira Sans Light"/>
              <a:cs typeface="Fira Sans Light"/>
              <a:sym typeface="Fira Sans 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7" name="Shape 1537"/>
        <p:cNvGrpSpPr/>
        <p:nvPr/>
      </p:nvGrpSpPr>
      <p:grpSpPr>
        <a:xfrm>
          <a:off x="0" y="0"/>
          <a:ext cx="0" cy="0"/>
          <a:chOff x="0" y="0"/>
          <a:chExt cx="0" cy="0"/>
        </a:xfrm>
      </p:grpSpPr>
      <p:sp>
        <p:nvSpPr>
          <p:cNvPr id="1538" name="Google Shape;1538;p221"/>
          <p:cNvSpPr txBox="1"/>
          <p:nvPr>
            <p:ph idx="12" type="sldNum"/>
          </p:nvPr>
        </p:nvSpPr>
        <p:spPr>
          <a:xfrm>
            <a:off x="8480584" y="4749851"/>
            <a:ext cx="548700" cy="393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
        <p:nvSpPr>
          <p:cNvPr id="1539" name="Google Shape;1539;p221"/>
          <p:cNvSpPr/>
          <p:nvPr/>
        </p:nvSpPr>
        <p:spPr>
          <a:xfrm>
            <a:off x="2853239" y="167791"/>
            <a:ext cx="3929281" cy="64633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US" sz="3600" u="none" cap="none" strike="noStrike">
                <a:solidFill>
                  <a:schemeClr val="accent4"/>
                </a:solidFill>
                <a:latin typeface="Arial"/>
                <a:ea typeface="Arial"/>
                <a:cs typeface="Arial"/>
                <a:sym typeface="Arial"/>
              </a:rPr>
              <a:t>QCO Department</a:t>
            </a:r>
            <a:endParaRPr/>
          </a:p>
        </p:txBody>
      </p:sp>
      <p:sp>
        <p:nvSpPr>
          <p:cNvPr id="1540" name="Google Shape;1540;p221"/>
          <p:cNvSpPr txBox="1"/>
          <p:nvPr/>
        </p:nvSpPr>
        <p:spPr>
          <a:xfrm>
            <a:off x="1532021" y="2442563"/>
            <a:ext cx="68769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a:p>
        </p:txBody>
      </p:sp>
      <p:sp>
        <p:nvSpPr>
          <p:cNvPr id="1541" name="Google Shape;1541;p221"/>
          <p:cNvSpPr txBox="1"/>
          <p:nvPr/>
        </p:nvSpPr>
        <p:spPr>
          <a:xfrm>
            <a:off x="1801925" y="992938"/>
            <a:ext cx="6876900" cy="357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t>Reminders:</a:t>
            </a:r>
            <a:endParaRPr sz="2400"/>
          </a:p>
          <a:p>
            <a:pPr indent="0" lvl="0" marL="0" rtl="0" algn="l">
              <a:spcBef>
                <a:spcPts val="0"/>
              </a:spcBef>
              <a:spcAft>
                <a:spcPts val="0"/>
              </a:spcAft>
              <a:buNone/>
            </a:pPr>
            <a:r>
              <a:t/>
            </a:r>
            <a:endParaRPr sz="2400"/>
          </a:p>
          <a:p>
            <a:pPr indent="-381000" lvl="0" marL="457200" rtl="0" algn="l">
              <a:spcBef>
                <a:spcPts val="0"/>
              </a:spcBef>
              <a:spcAft>
                <a:spcPts val="0"/>
              </a:spcAft>
              <a:buSzPts val="2400"/>
              <a:buChar char="●"/>
            </a:pPr>
            <a:r>
              <a:rPr lang="en-US" sz="2400"/>
              <a:t>Information updates</a:t>
            </a:r>
            <a:endParaRPr sz="2400"/>
          </a:p>
          <a:p>
            <a:pPr indent="-381000" lvl="0" marL="457200" rtl="0" algn="l">
              <a:spcBef>
                <a:spcPts val="0"/>
              </a:spcBef>
              <a:spcAft>
                <a:spcPts val="0"/>
              </a:spcAft>
              <a:buSzPts val="2400"/>
              <a:buChar char="●"/>
            </a:pPr>
            <a:r>
              <a:rPr lang="en-US" sz="2400"/>
              <a:t>Outcome tracking System reporting Extended</a:t>
            </a:r>
            <a:endParaRPr sz="2400"/>
          </a:p>
          <a:p>
            <a:pPr indent="-381000" lvl="0" marL="457200" rtl="0" algn="l">
              <a:spcBef>
                <a:spcPts val="0"/>
              </a:spcBef>
              <a:spcAft>
                <a:spcPts val="0"/>
              </a:spcAft>
              <a:buSzPts val="2400"/>
              <a:buChar char="●"/>
            </a:pPr>
            <a:r>
              <a:rPr lang="en-US" sz="2400"/>
              <a:t>Go with the flow training series</a:t>
            </a:r>
            <a:endParaRPr sz="2400"/>
          </a:p>
          <a:p>
            <a:pPr indent="-381000" lvl="0" marL="457200" rtl="0" algn="l">
              <a:spcBef>
                <a:spcPts val="0"/>
              </a:spcBef>
              <a:spcAft>
                <a:spcPts val="0"/>
              </a:spcAft>
              <a:buSzPts val="2400"/>
              <a:buChar char="●"/>
            </a:pPr>
            <a:r>
              <a:rPr lang="en-US" sz="2400"/>
              <a:t>Independent provider Cert fee reinstated (7/1/26)</a:t>
            </a:r>
            <a:endParaRPr sz="2400"/>
          </a:p>
          <a:p>
            <a:pPr indent="-381000" lvl="0" marL="457200" rtl="0" algn="l">
              <a:spcBef>
                <a:spcPts val="0"/>
              </a:spcBef>
              <a:spcAft>
                <a:spcPts val="0"/>
              </a:spcAft>
              <a:buSzPts val="2400"/>
              <a:buChar char="●"/>
            </a:pPr>
            <a:r>
              <a:rPr lang="en-US" sz="2400"/>
              <a:t>Sandata Learn Updates</a:t>
            </a:r>
            <a:endParaRPr sz="2400"/>
          </a:p>
          <a:p>
            <a:pPr indent="0" lvl="0" marL="457200" rtl="0" algn="l">
              <a:spcBef>
                <a:spcPts val="0"/>
              </a:spcBef>
              <a:spcAft>
                <a:spcPts val="0"/>
              </a:spcAft>
              <a:buNone/>
            </a:pPr>
            <a:r>
              <a:t/>
            </a:r>
            <a:endParaRPr sz="2400"/>
          </a:p>
        </p:txBody>
      </p:sp>
      <p:sp>
        <p:nvSpPr>
          <p:cNvPr id="1542" name="Google Shape;1542;p221"/>
          <p:cNvSpPr/>
          <p:nvPr/>
        </p:nvSpPr>
        <p:spPr>
          <a:xfrm rot="-5400000">
            <a:off x="-1583300" y="1974346"/>
            <a:ext cx="3929400" cy="64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US" sz="3600" u="none" cap="none" strike="noStrike">
                <a:solidFill>
                  <a:schemeClr val="lt1"/>
                </a:solidFill>
                <a:latin typeface="Arial"/>
                <a:ea typeface="Arial"/>
                <a:cs typeface="Arial"/>
                <a:sym typeface="Arial"/>
              </a:rPr>
              <a:t>QCO Department</a:t>
            </a:r>
            <a:endParaRPr>
              <a:solidFill>
                <a:schemeClr val="lt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6" name="Shape 1546"/>
        <p:cNvGrpSpPr/>
        <p:nvPr/>
      </p:nvGrpSpPr>
      <p:grpSpPr>
        <a:xfrm>
          <a:off x="0" y="0"/>
          <a:ext cx="0" cy="0"/>
          <a:chOff x="0" y="0"/>
          <a:chExt cx="0" cy="0"/>
        </a:xfrm>
      </p:grpSpPr>
      <p:sp>
        <p:nvSpPr>
          <p:cNvPr id="1547" name="Google Shape;1547;p222"/>
          <p:cNvSpPr txBox="1"/>
          <p:nvPr>
            <p:ph idx="12" type="sldNum"/>
          </p:nvPr>
        </p:nvSpPr>
        <p:spPr>
          <a:xfrm>
            <a:off x="8434834" y="4610151"/>
            <a:ext cx="548700" cy="393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
        <p:nvSpPr>
          <p:cNvPr descr="https://encrypted-tbn2.gstatic.com/shopping?q=tbn:ANd9GcRFTyvhfw0LLq3WTMLAGC7Byff0BXQJN7_y8-LJE75JvDnWiH79REomkxwq_O3xWD7NuiL-xZgjIXPXi5mD35WyUIDHBmkaEF92RNSd3JWut0I5P3QH-Tlt" id="1548" name="Google Shape;1548;p222"/>
          <p:cNvSpPr/>
          <p:nvPr/>
        </p:nvSpPr>
        <p:spPr>
          <a:xfrm>
            <a:off x="4419600" y="241935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549" name="Google Shape;1549;p222"/>
          <p:cNvSpPr/>
          <p:nvPr/>
        </p:nvSpPr>
        <p:spPr>
          <a:xfrm>
            <a:off x="1948250" y="4416325"/>
            <a:ext cx="5097600" cy="64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US" sz="3600" u="none" cap="none" strike="noStrike">
                <a:solidFill>
                  <a:schemeClr val="lt1"/>
                </a:solidFill>
                <a:latin typeface="Arial"/>
                <a:ea typeface="Arial"/>
                <a:cs typeface="Arial"/>
                <a:sym typeface="Arial"/>
              </a:rPr>
              <a:t>QCO Department</a:t>
            </a:r>
            <a:endParaRPr>
              <a:solidFill>
                <a:schemeClr val="lt1"/>
              </a:solidFill>
            </a:endParaRPr>
          </a:p>
        </p:txBody>
      </p:sp>
      <p:pic>
        <p:nvPicPr>
          <p:cNvPr id="1550" name="Google Shape;1550;p222"/>
          <p:cNvPicPr preferRelativeResize="0"/>
          <p:nvPr/>
        </p:nvPicPr>
        <p:blipFill>
          <a:blip r:embed="rId3">
            <a:alphaModFix/>
          </a:blip>
          <a:stretch>
            <a:fillRect/>
          </a:stretch>
        </p:blipFill>
        <p:spPr>
          <a:xfrm>
            <a:off x="3215500" y="2419351"/>
            <a:ext cx="3282826" cy="1836850"/>
          </a:xfrm>
          <a:prstGeom prst="rect">
            <a:avLst/>
          </a:prstGeom>
          <a:noFill/>
          <a:ln>
            <a:noFill/>
          </a:ln>
        </p:spPr>
      </p:pic>
      <p:sp>
        <p:nvSpPr>
          <p:cNvPr id="1551" name="Google Shape;1551;p222"/>
          <p:cNvSpPr txBox="1"/>
          <p:nvPr/>
        </p:nvSpPr>
        <p:spPr>
          <a:xfrm>
            <a:off x="570150" y="498775"/>
            <a:ext cx="8003700" cy="199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b="1" sz="3200"/>
          </a:p>
          <a:p>
            <a:pPr indent="-304800" lvl="0" marL="749300" rtl="0" algn="l">
              <a:lnSpc>
                <a:spcPct val="115000"/>
              </a:lnSpc>
              <a:spcBef>
                <a:spcPts val="0"/>
              </a:spcBef>
              <a:spcAft>
                <a:spcPts val="0"/>
              </a:spcAft>
              <a:buClr>
                <a:srgbClr val="212529"/>
              </a:buClr>
              <a:buSzPts val="1200"/>
              <a:buChar char="●"/>
            </a:pPr>
            <a:r>
              <a:rPr lang="en-US" sz="1200">
                <a:solidFill>
                  <a:srgbClr val="212529"/>
                </a:solidFill>
                <a:highlight>
                  <a:srgbClr val="FFFFFF"/>
                </a:highlight>
              </a:rPr>
              <a:t>Transportation – Expanding access to reliable, safe, and flexible transportation options.</a:t>
            </a:r>
            <a:endParaRPr sz="1200">
              <a:solidFill>
                <a:srgbClr val="212529"/>
              </a:solidFill>
              <a:highlight>
                <a:srgbClr val="FFFFFF"/>
              </a:highlight>
            </a:endParaRPr>
          </a:p>
          <a:p>
            <a:pPr indent="-304800" lvl="0" marL="749300" rtl="0" algn="l">
              <a:lnSpc>
                <a:spcPct val="115000"/>
              </a:lnSpc>
              <a:spcBef>
                <a:spcPts val="0"/>
              </a:spcBef>
              <a:spcAft>
                <a:spcPts val="0"/>
              </a:spcAft>
              <a:buClr>
                <a:srgbClr val="212529"/>
              </a:buClr>
              <a:buSzPts val="1200"/>
              <a:buChar char="●"/>
            </a:pPr>
            <a:r>
              <a:rPr lang="en-US" sz="1200">
                <a:solidFill>
                  <a:srgbClr val="212529"/>
                </a:solidFill>
                <a:highlight>
                  <a:srgbClr val="FFFFFF"/>
                </a:highlight>
              </a:rPr>
              <a:t>Employment</a:t>
            </a:r>
            <a:r>
              <a:rPr lang="en-US" sz="1200">
                <a:solidFill>
                  <a:srgbClr val="212529"/>
                </a:solidFill>
                <a:highlight>
                  <a:srgbClr val="FFFFFF"/>
                </a:highlight>
              </a:rPr>
              <a:t>—Increasing</a:t>
            </a:r>
            <a:r>
              <a:rPr lang="en-US" sz="1200">
                <a:solidFill>
                  <a:srgbClr val="212529"/>
                </a:solidFill>
                <a:highlight>
                  <a:srgbClr val="FFFFFF"/>
                </a:highlight>
              </a:rPr>
              <a:t> employment opportunities and supports for people with developmental disabilities.</a:t>
            </a:r>
            <a:endParaRPr sz="1200">
              <a:solidFill>
                <a:srgbClr val="212529"/>
              </a:solidFill>
              <a:highlight>
                <a:srgbClr val="FFFFFF"/>
              </a:highlight>
            </a:endParaRPr>
          </a:p>
          <a:p>
            <a:pPr indent="-304800" lvl="0" marL="749300" rtl="0" algn="l">
              <a:lnSpc>
                <a:spcPct val="115000"/>
              </a:lnSpc>
              <a:spcBef>
                <a:spcPts val="0"/>
              </a:spcBef>
              <a:spcAft>
                <a:spcPts val="0"/>
              </a:spcAft>
              <a:buClr>
                <a:srgbClr val="212529"/>
              </a:buClr>
              <a:buSzPts val="1200"/>
              <a:buChar char="●"/>
            </a:pPr>
            <a:r>
              <a:rPr lang="en-US" sz="1200">
                <a:solidFill>
                  <a:srgbClr val="212529"/>
                </a:solidFill>
                <a:highlight>
                  <a:srgbClr val="FFFFFF"/>
                </a:highlight>
              </a:rPr>
              <a:t>Retention and Development of Direct Support Professionals (DSPs) – Strengthening the DSP workforce through training, recruitment, and retention initiatives.</a:t>
            </a:r>
            <a:endParaRPr sz="1200">
              <a:solidFill>
                <a:srgbClr val="212529"/>
              </a:solidFill>
              <a:highlight>
                <a:srgbClr val="FFFFFF"/>
              </a:highlight>
            </a:endParaRPr>
          </a:p>
          <a:p>
            <a:pPr indent="-304800" lvl="0" marL="749300" rtl="0" algn="l">
              <a:lnSpc>
                <a:spcPct val="115000"/>
              </a:lnSpc>
              <a:spcBef>
                <a:spcPts val="0"/>
              </a:spcBef>
              <a:spcAft>
                <a:spcPts val="0"/>
              </a:spcAft>
              <a:buClr>
                <a:srgbClr val="212529"/>
              </a:buClr>
              <a:buSzPts val="1200"/>
              <a:buChar char="●"/>
            </a:pPr>
            <a:r>
              <a:rPr lang="en-US" sz="1200">
                <a:solidFill>
                  <a:srgbClr val="212529"/>
                </a:solidFill>
                <a:highlight>
                  <a:srgbClr val="FFFFFF"/>
                </a:highlight>
              </a:rPr>
              <a:t>Advocacy - Supporting people served in leading as independent of a life as possible.</a:t>
            </a:r>
            <a:endParaRPr sz="1200">
              <a:solidFill>
                <a:srgbClr val="212529"/>
              </a:solidFill>
              <a:highlight>
                <a:srgbClr val="FFFFFF"/>
              </a:highlight>
            </a:endParaRPr>
          </a:p>
        </p:txBody>
      </p:sp>
      <p:sp>
        <p:nvSpPr>
          <p:cNvPr id="1552" name="Google Shape;1552;p222"/>
          <p:cNvSpPr txBox="1"/>
          <p:nvPr/>
        </p:nvSpPr>
        <p:spPr>
          <a:xfrm>
            <a:off x="180200" y="236525"/>
            <a:ext cx="8633700" cy="58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1200">
                <a:solidFill>
                  <a:srgbClr val="212529"/>
                </a:solidFill>
                <a:highlight>
                  <a:srgbClr val="FFFFFF"/>
                </a:highlight>
              </a:rPr>
              <a:t>While creative proposals are encouraged, ACBDD has identified four priority funding categories for this year that align with our strategic plan. The board has placed further emphasis on grant requests related to advocacy efforts for 2026:</a:t>
            </a:r>
            <a:endParaRPr/>
          </a:p>
        </p:txBody>
      </p:sp>
      <p:sp>
        <p:nvSpPr>
          <p:cNvPr id="1553" name="Google Shape;1553;p222"/>
          <p:cNvSpPr/>
          <p:nvPr/>
        </p:nvSpPr>
        <p:spPr>
          <a:xfrm>
            <a:off x="3654650" y="3788200"/>
            <a:ext cx="684900" cy="204300"/>
          </a:xfrm>
          <a:prstGeom prst="rightArrow">
            <a:avLst>
              <a:gd fmla="val 50000" name="adj1"/>
              <a:gd fmla="val 50000" name="adj2"/>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Fira Sans Light"/>
              <a:ea typeface="Fira Sans Light"/>
              <a:cs typeface="Fira Sans Light"/>
              <a:sym typeface="Fira Sans Ligh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7" name="Shape 1557"/>
        <p:cNvGrpSpPr/>
        <p:nvPr/>
      </p:nvGrpSpPr>
      <p:grpSpPr>
        <a:xfrm>
          <a:off x="0" y="0"/>
          <a:ext cx="0" cy="0"/>
          <a:chOff x="0" y="0"/>
          <a:chExt cx="0" cy="0"/>
        </a:xfrm>
      </p:grpSpPr>
      <p:sp>
        <p:nvSpPr>
          <p:cNvPr id="1558" name="Google Shape;1558;p223"/>
          <p:cNvSpPr txBox="1"/>
          <p:nvPr>
            <p:ph idx="4294967295" type="sldNum"/>
          </p:nvPr>
        </p:nvSpPr>
        <p:spPr>
          <a:xfrm>
            <a:off x="8594725" y="4749800"/>
            <a:ext cx="549275" cy="3937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
        <p:nvSpPr>
          <p:cNvPr id="1559" name="Google Shape;1559;p223"/>
          <p:cNvSpPr txBox="1"/>
          <p:nvPr/>
        </p:nvSpPr>
        <p:spPr>
          <a:xfrm>
            <a:off x="1016996" y="868447"/>
            <a:ext cx="7110000" cy="4278900"/>
          </a:xfrm>
          <a:prstGeom prst="rect">
            <a:avLst/>
          </a:prstGeom>
          <a:noFill/>
          <a:ln>
            <a:noFill/>
          </a:ln>
        </p:spPr>
        <p:txBody>
          <a:bodyPr anchorCtr="0" anchor="t" bIns="45700" lIns="91425" spcFirstLastPara="1" rIns="91425" wrap="square" tIns="45700">
            <a:spAutoFit/>
          </a:bodyPr>
          <a:lstStyle/>
          <a:p>
            <a:pPr indent="-196850" lvl="0" marL="285750" marR="0" rtl="0" algn="l">
              <a:lnSpc>
                <a:spcPct val="100000"/>
              </a:lnSpc>
              <a:spcBef>
                <a:spcPts val="0"/>
              </a:spcBef>
              <a:spcAft>
                <a:spcPts val="0"/>
              </a:spcAft>
              <a:buClr>
                <a:srgbClr val="000000"/>
              </a:buClr>
              <a:buSzPts val="1400"/>
              <a:buFont typeface="Noto Sans Symbols"/>
              <a:buNone/>
            </a:pPr>
            <a:r>
              <a:t/>
            </a:r>
            <a:endParaRPr b="0" i="0" sz="14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None/>
            </a:pPr>
            <a:r>
              <a:rPr lang="en-US"/>
              <a:t>             </a:t>
            </a:r>
            <a:r>
              <a:rPr b="0" i="0" lang="en-US" sz="1400" u="none" cap="none" strike="noStrike">
                <a:solidFill>
                  <a:srgbClr val="000000"/>
                </a:solidFill>
                <a:latin typeface="Arial"/>
                <a:ea typeface="Arial"/>
                <a:cs typeface="Arial"/>
                <a:sym typeface="Arial"/>
              </a:rPr>
              <a:t>MUI </a:t>
            </a:r>
            <a:r>
              <a:rPr lang="en-US"/>
              <a:t>Refresher</a:t>
            </a:r>
            <a:r>
              <a:rPr b="0" i="0" lang="en-US" sz="1400" u="none" cap="none" strike="noStrike">
                <a:solidFill>
                  <a:srgbClr val="000000"/>
                </a:solidFill>
                <a:latin typeface="Arial"/>
                <a:ea typeface="Arial"/>
                <a:cs typeface="Arial"/>
                <a:sym typeface="Arial"/>
              </a:rPr>
              <a:t> Training- </a:t>
            </a:r>
            <a:r>
              <a:rPr b="1" i="0" lang="en-US" sz="1400" u="none" cap="none" strike="noStrike">
                <a:solidFill>
                  <a:srgbClr val="000000"/>
                </a:solidFill>
              </a:rPr>
              <a:t>As </a:t>
            </a:r>
            <a:r>
              <a:rPr b="1" lang="en-US"/>
              <a:t>Requested</a:t>
            </a:r>
            <a:r>
              <a:rPr b="0" i="0" lang="en-US" sz="1400" u="none" cap="none" strike="noStrike">
                <a:solidFill>
                  <a:srgbClr val="000000"/>
                </a:solidFill>
                <a:latin typeface="Arial"/>
                <a:ea typeface="Arial"/>
                <a:cs typeface="Arial"/>
                <a:sym typeface="Arial"/>
              </a:rPr>
              <a:t>	</a:t>
            </a:r>
            <a:endParaRPr/>
          </a:p>
          <a:p>
            <a:pPr indent="0" lvl="0" marL="457200" marR="0" rtl="0" algn="l">
              <a:lnSpc>
                <a:spcPct val="100000"/>
              </a:lnSpc>
              <a:spcBef>
                <a:spcPts val="0"/>
              </a:spcBef>
              <a:spcAft>
                <a:spcPts val="0"/>
              </a:spcAft>
              <a:buNone/>
            </a:pPr>
            <a:r>
              <a:rPr lang="en-US"/>
              <a:t>             </a:t>
            </a:r>
            <a:r>
              <a:rPr b="0" i="0" lang="en-US" sz="1400" u="none" cap="none" strike="noStrike">
                <a:solidFill>
                  <a:srgbClr val="000000"/>
                </a:solidFill>
                <a:latin typeface="Arial"/>
                <a:ea typeface="Arial"/>
                <a:cs typeface="Arial"/>
                <a:sym typeface="Arial"/>
              </a:rPr>
              <a:t>Initial Medication Certification Category 1- </a:t>
            </a:r>
            <a:r>
              <a:rPr b="1" i="0" lang="en-US" sz="1400" u="none" cap="none" strike="noStrike">
                <a:solidFill>
                  <a:srgbClr val="000000"/>
                </a:solidFill>
              </a:rPr>
              <a:t>April 27 &amp; 28, 2026</a:t>
            </a:r>
            <a:endParaRPr b="1"/>
          </a:p>
          <a:p>
            <a:pPr indent="0" lvl="0" marL="457200" marR="0" rtl="0" algn="l">
              <a:lnSpc>
                <a:spcPct val="100000"/>
              </a:lnSpc>
              <a:spcBef>
                <a:spcPts val="0"/>
              </a:spcBef>
              <a:spcAft>
                <a:spcPts val="0"/>
              </a:spcAft>
              <a:buNone/>
            </a:pPr>
            <a:r>
              <a:rPr lang="en-US"/>
              <a:t>             </a:t>
            </a:r>
            <a:r>
              <a:rPr b="0" i="0" lang="en-US" sz="1400" u="none" cap="none" strike="noStrike">
                <a:solidFill>
                  <a:srgbClr val="000000"/>
                </a:solidFill>
                <a:latin typeface="Arial"/>
                <a:ea typeface="Arial"/>
                <a:cs typeface="Arial"/>
                <a:sym typeface="Arial"/>
              </a:rPr>
              <a:t>Initial Provider Training- </a:t>
            </a:r>
            <a:r>
              <a:rPr b="1" i="0" lang="en-US" sz="1400" u="none" cap="none" strike="noStrike">
                <a:solidFill>
                  <a:srgbClr val="000000"/>
                </a:solidFill>
              </a:rPr>
              <a:t> May 13, 2026</a:t>
            </a:r>
            <a:r>
              <a:rPr b="0" i="0" lang="en-US" sz="1400" u="none" cap="none" strike="noStrike">
                <a:solidFill>
                  <a:srgbClr val="000000"/>
                </a:solidFill>
                <a:latin typeface="Arial"/>
                <a:ea typeface="Arial"/>
                <a:cs typeface="Arial"/>
                <a:sym typeface="Arial"/>
              </a:rPr>
              <a:t>	</a:t>
            </a:r>
            <a:endParaRPr/>
          </a:p>
          <a:p>
            <a:pPr indent="0" lvl="0" marL="457200" marR="0" rtl="0" algn="l">
              <a:lnSpc>
                <a:spcPct val="100000"/>
              </a:lnSpc>
              <a:spcBef>
                <a:spcPts val="0"/>
              </a:spcBef>
              <a:spcAft>
                <a:spcPts val="0"/>
              </a:spcAft>
              <a:buNone/>
            </a:pPr>
            <a:r>
              <a:rPr lang="en-US"/>
              <a:t>             </a:t>
            </a:r>
            <a:r>
              <a:rPr b="0" i="0" lang="en-US" sz="1400" u="none" cap="none" strike="noStrike">
                <a:solidFill>
                  <a:srgbClr val="000000"/>
                </a:solidFill>
                <a:latin typeface="Arial"/>
                <a:ea typeface="Arial"/>
                <a:cs typeface="Arial"/>
                <a:sym typeface="Arial"/>
              </a:rPr>
              <a:t>Annual Provider Training</a:t>
            </a:r>
            <a:r>
              <a:rPr lang="en-US"/>
              <a:t>- </a:t>
            </a:r>
            <a:r>
              <a:rPr b="1" lang="en-US"/>
              <a:t>June 10, 2026</a:t>
            </a:r>
            <a:endParaRPr b="1"/>
          </a:p>
          <a:p>
            <a:pPr indent="0" lvl="0" marL="457200" marR="0" rtl="0" algn="l">
              <a:lnSpc>
                <a:spcPct val="100000"/>
              </a:lnSpc>
              <a:spcBef>
                <a:spcPts val="0"/>
              </a:spcBef>
              <a:spcAft>
                <a:spcPts val="0"/>
              </a:spcAft>
              <a:buNone/>
            </a:pPr>
            <a:r>
              <a:rPr lang="en-US"/>
              <a:t>             </a:t>
            </a:r>
            <a:r>
              <a:rPr b="0" i="0" lang="en-US" sz="1400" u="none" cap="none" strike="noStrike">
                <a:solidFill>
                  <a:srgbClr val="000000"/>
                </a:solidFill>
                <a:latin typeface="Arial"/>
                <a:ea typeface="Arial"/>
                <a:cs typeface="Arial"/>
                <a:sym typeface="Arial"/>
              </a:rPr>
              <a:t>CPR/First Aid Blended Learning - </a:t>
            </a:r>
            <a:r>
              <a:rPr b="1" i="0" lang="en-US" sz="1400" u="none" cap="none" strike="noStrike">
                <a:solidFill>
                  <a:srgbClr val="000000"/>
                </a:solidFill>
              </a:rPr>
              <a:t>June 2, 2026</a:t>
            </a:r>
            <a:r>
              <a:rPr b="0" i="0" lang="en-US" sz="1400" u="none" cap="none" strike="noStrike">
                <a:solidFill>
                  <a:srgbClr val="000000"/>
                </a:solidFill>
                <a:latin typeface="Arial"/>
                <a:ea typeface="Arial"/>
                <a:cs typeface="Arial"/>
                <a:sym typeface="Arial"/>
              </a:rPr>
              <a:t>	 </a:t>
            </a:r>
            <a:endParaRPr b="1"/>
          </a:p>
          <a:p>
            <a:pPr indent="0" lvl="0" marL="457200" marR="0" rtl="0" algn="l">
              <a:lnSpc>
                <a:spcPct val="100000"/>
              </a:lnSpc>
              <a:spcBef>
                <a:spcPts val="0"/>
              </a:spcBef>
              <a:spcAft>
                <a:spcPts val="0"/>
              </a:spcAft>
              <a:buNone/>
            </a:pPr>
            <a:r>
              <a:rPr lang="en-US"/>
              <a:t>             </a:t>
            </a:r>
            <a:r>
              <a:rPr b="0" i="0" lang="en-US" sz="1400" u="none" cap="none" strike="noStrike">
                <a:solidFill>
                  <a:srgbClr val="000000"/>
                </a:solidFill>
                <a:latin typeface="Arial"/>
                <a:ea typeface="Arial"/>
                <a:cs typeface="Arial"/>
                <a:sym typeface="Arial"/>
              </a:rPr>
              <a:t>Initial Medication Administration</a:t>
            </a:r>
            <a:r>
              <a:rPr lang="en-US"/>
              <a:t>: Categories</a:t>
            </a:r>
            <a:r>
              <a:rPr b="0" i="0" lang="en-US" sz="1400" u="none" cap="none" strike="noStrike">
                <a:solidFill>
                  <a:srgbClr val="000000"/>
                </a:solidFill>
                <a:latin typeface="Arial"/>
                <a:ea typeface="Arial"/>
                <a:cs typeface="Arial"/>
                <a:sym typeface="Arial"/>
              </a:rPr>
              <a:t> 2 &amp; 3- </a:t>
            </a:r>
            <a:r>
              <a:rPr b="1" i="0" lang="en-US" sz="1400" u="none" cap="none" strike="noStrike">
                <a:solidFill>
                  <a:srgbClr val="000000"/>
                </a:solidFill>
              </a:rPr>
              <a:t>April 20, 2026</a:t>
            </a:r>
            <a:endParaRPr b="1"/>
          </a:p>
          <a:p>
            <a:pPr indent="0" lvl="0" marL="457200" marR="0" rtl="0" algn="l">
              <a:lnSpc>
                <a:spcPct val="100000"/>
              </a:lnSpc>
              <a:spcBef>
                <a:spcPts val="0"/>
              </a:spcBef>
              <a:spcAft>
                <a:spcPts val="0"/>
              </a:spcAft>
              <a:buNone/>
            </a:pPr>
            <a:r>
              <a:rPr lang="en-US"/>
              <a:t>             </a:t>
            </a:r>
            <a:r>
              <a:rPr b="0" i="0" lang="en-US" sz="1400" u="none" cap="none" strike="noStrike">
                <a:solidFill>
                  <a:srgbClr val="000000"/>
                </a:solidFill>
                <a:latin typeface="Arial"/>
                <a:ea typeface="Arial"/>
                <a:cs typeface="Arial"/>
                <a:sym typeface="Arial"/>
              </a:rPr>
              <a:t>Renewal Medication Certification </a:t>
            </a:r>
            <a:r>
              <a:rPr lang="en-US"/>
              <a:t>Categories</a:t>
            </a:r>
            <a:r>
              <a:rPr b="0" i="0" lang="en-US" sz="1400" u="none" cap="none" strike="noStrike">
                <a:solidFill>
                  <a:srgbClr val="000000"/>
                </a:solidFill>
                <a:latin typeface="Arial"/>
                <a:ea typeface="Arial"/>
                <a:cs typeface="Arial"/>
                <a:sym typeface="Arial"/>
              </a:rPr>
              <a:t> 1, 2 &amp; 3 - </a:t>
            </a:r>
            <a:r>
              <a:rPr b="1" i="0" lang="en-US" sz="1400" u="none" cap="none" strike="noStrike">
                <a:solidFill>
                  <a:srgbClr val="000000"/>
                </a:solidFill>
              </a:rPr>
              <a:t>April 21, 2026</a:t>
            </a:r>
            <a:endParaRPr b="1" i="0" sz="1400" u="none" cap="none" strike="noStrike">
              <a:solidFill>
                <a:srgbClr val="000000"/>
              </a:solidFill>
            </a:endParaRPr>
          </a:p>
          <a:p>
            <a:pPr indent="0" lvl="0" marL="457200" marR="0" rtl="0" algn="l">
              <a:lnSpc>
                <a:spcPct val="100000"/>
              </a:lnSpc>
              <a:spcBef>
                <a:spcPts val="0"/>
              </a:spcBef>
              <a:spcAft>
                <a:spcPts val="0"/>
              </a:spcAft>
              <a:buNone/>
            </a:pPr>
            <a:r>
              <a:rPr lang="en-US"/>
              <a:t>             AEGIS Crisis Prevention &amp; De-Escalation- </a:t>
            </a:r>
            <a:r>
              <a:rPr b="1" lang="en-US"/>
              <a:t>June 9, 2026</a:t>
            </a:r>
            <a:endParaRPr b="1"/>
          </a:p>
          <a:p>
            <a:pPr indent="0" lvl="0" marL="457200" marR="0" rtl="0" algn="l">
              <a:lnSpc>
                <a:spcPct val="100000"/>
              </a:lnSpc>
              <a:spcBef>
                <a:spcPts val="0"/>
              </a:spcBef>
              <a:spcAft>
                <a:spcPts val="0"/>
              </a:spcAft>
              <a:buNone/>
            </a:pPr>
            <a:r>
              <a:rPr lang="en-US"/>
              <a:t>             Provider Orientation- </a:t>
            </a:r>
            <a:r>
              <a:rPr b="1" lang="en-US"/>
              <a:t>April 21, 2026</a:t>
            </a:r>
            <a:endParaRPr b="1"/>
          </a:p>
          <a:p>
            <a:pPr indent="0" lvl="0" marL="457200" marR="0" rtl="0" algn="l">
              <a:lnSpc>
                <a:spcPct val="100000"/>
              </a:lnSpc>
              <a:spcBef>
                <a:spcPts val="0"/>
              </a:spcBef>
              <a:spcAft>
                <a:spcPts val="0"/>
              </a:spcAft>
              <a:buNone/>
            </a:pPr>
            <a:r>
              <a:rPr lang="en-US"/>
              <a:t>             Provider Open Office Hours </a:t>
            </a:r>
            <a:r>
              <a:rPr lang="en-US"/>
              <a:t>- </a:t>
            </a:r>
            <a:r>
              <a:rPr b="1" lang="en-US"/>
              <a:t>Monthly on the First Tuesday</a:t>
            </a:r>
            <a:endParaRPr b="1"/>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196850" lvl="0" marL="285750" marR="0" rtl="0" algn="l">
              <a:lnSpc>
                <a:spcPct val="100000"/>
              </a:lnSpc>
              <a:spcBef>
                <a:spcPts val="0"/>
              </a:spcBef>
              <a:spcAft>
                <a:spcPts val="0"/>
              </a:spcAft>
              <a:buClr>
                <a:srgbClr val="000000"/>
              </a:buClr>
              <a:buSzPts val="1400"/>
              <a:buFont typeface="Noto Sans Symbols"/>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1"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1" lang="en-US" sz="1200" u="none" cap="none" strike="noStrike">
                <a:solidFill>
                  <a:srgbClr val="000000"/>
                </a:solidFill>
                <a:latin typeface="Arial"/>
                <a:ea typeface="Arial"/>
                <a:cs typeface="Arial"/>
                <a:sym typeface="Arial"/>
              </a:rPr>
              <a:t>All classes listed above are open for registration on the Ashtabula County Board of Developmental Disabilities website under the Provider support tab. </a:t>
            </a:r>
            <a:r>
              <a:rPr b="0" i="1" lang="en-US" sz="1200" u="sng" cap="none" strike="noStrike">
                <a:solidFill>
                  <a:schemeClr val="hlink"/>
                </a:solidFill>
                <a:latin typeface="Arial"/>
                <a:ea typeface="Arial"/>
                <a:cs typeface="Arial"/>
                <a:sym typeface="Arial"/>
                <a:hlinkClick r:id="rId3"/>
              </a:rPr>
              <a:t>https://www.ashtabuladd.org/</a:t>
            </a:r>
            <a:endParaRPr b="0" i="1"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1" sz="1200" u="none" cap="none" strike="noStrike">
              <a:solidFill>
                <a:srgbClr val="000000"/>
              </a:solidFill>
              <a:latin typeface="Arial"/>
              <a:ea typeface="Arial"/>
              <a:cs typeface="Arial"/>
              <a:sym typeface="Arial"/>
            </a:endParaRPr>
          </a:p>
        </p:txBody>
      </p:sp>
      <p:pic>
        <p:nvPicPr>
          <p:cNvPr id="1560" name="Google Shape;1560;p223"/>
          <p:cNvPicPr preferRelativeResize="0"/>
          <p:nvPr/>
        </p:nvPicPr>
        <p:blipFill rotWithShape="1">
          <a:blip r:embed="rId4">
            <a:alphaModFix/>
          </a:blip>
          <a:srcRect b="0" l="0" r="0" t="0"/>
          <a:stretch/>
        </p:blipFill>
        <p:spPr>
          <a:xfrm>
            <a:off x="0" y="3491346"/>
            <a:ext cx="9144000" cy="859536"/>
          </a:xfrm>
          <a:prstGeom prst="rect">
            <a:avLst/>
          </a:prstGeom>
          <a:noFill/>
          <a:ln>
            <a:noFill/>
          </a:ln>
        </p:spPr>
      </p:pic>
      <p:sp>
        <p:nvSpPr>
          <p:cNvPr id="1561" name="Google Shape;1561;p223"/>
          <p:cNvSpPr/>
          <p:nvPr/>
        </p:nvSpPr>
        <p:spPr>
          <a:xfrm>
            <a:off x="1017001" y="-98937"/>
            <a:ext cx="6494100" cy="923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lang="en-US" sz="4300">
                <a:solidFill>
                  <a:srgbClr val="FFFFFF"/>
                </a:solidFill>
              </a:rPr>
              <a:t>Training Offered</a:t>
            </a:r>
            <a:endParaRPr sz="3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5" name="Shape 1565"/>
        <p:cNvGrpSpPr/>
        <p:nvPr/>
      </p:nvGrpSpPr>
      <p:grpSpPr>
        <a:xfrm>
          <a:off x="0" y="0"/>
          <a:ext cx="0" cy="0"/>
          <a:chOff x="0" y="0"/>
          <a:chExt cx="0" cy="0"/>
        </a:xfrm>
      </p:grpSpPr>
      <p:sp>
        <p:nvSpPr>
          <p:cNvPr id="1566" name="Google Shape;1566;p224"/>
          <p:cNvSpPr txBox="1"/>
          <p:nvPr/>
        </p:nvSpPr>
        <p:spPr>
          <a:xfrm>
            <a:off x="97185" y="4677499"/>
            <a:ext cx="328118" cy="268767"/>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b="0" i="0" lang="en-US" sz="1300" u="none" cap="none" strike="noStrike">
                <a:solidFill>
                  <a:schemeClr val="lt1"/>
                </a:solidFill>
                <a:latin typeface="Fira Sans SemiBold"/>
                <a:ea typeface="Fira Sans SemiBold"/>
                <a:cs typeface="Fira Sans SemiBold"/>
                <a:sym typeface="Fira Sans SemiBold"/>
              </a:rPr>
              <a:t>‹#›</a:t>
            </a:fld>
            <a:endParaRPr b="0" i="0" sz="1300" u="none" cap="none" strike="noStrike">
              <a:solidFill>
                <a:schemeClr val="lt1"/>
              </a:solidFill>
              <a:latin typeface="Fira Sans SemiBold"/>
              <a:ea typeface="Fira Sans SemiBold"/>
              <a:cs typeface="Fira Sans SemiBold"/>
              <a:sym typeface="Fira Sans SemiBold"/>
            </a:endParaRPr>
          </a:p>
        </p:txBody>
      </p:sp>
      <p:sp>
        <p:nvSpPr>
          <p:cNvPr id="1567" name="Google Shape;1567;p224"/>
          <p:cNvSpPr/>
          <p:nvPr/>
        </p:nvSpPr>
        <p:spPr>
          <a:xfrm>
            <a:off x="4677487" y="2296866"/>
            <a:ext cx="196200" cy="685800"/>
          </a:xfrm>
          <a:prstGeom prst="rect">
            <a:avLst/>
          </a:prstGeom>
          <a:noFill/>
          <a:ln>
            <a:noFill/>
          </a:ln>
        </p:spPr>
        <p:txBody>
          <a:bodyPr anchorCtr="0" anchor="t" bIns="48500" lIns="97050" spcFirstLastPara="1" rIns="97050" wrap="square" tIns="48500">
            <a:noAutofit/>
          </a:bodyPr>
          <a:lstStyle/>
          <a:p>
            <a:pPr indent="0" lvl="0" marL="0" marR="0" rtl="0" algn="ctr">
              <a:lnSpc>
                <a:spcPct val="100000"/>
              </a:lnSpc>
              <a:spcBef>
                <a:spcPts val="0"/>
              </a:spcBef>
              <a:spcAft>
                <a:spcPts val="0"/>
              </a:spcAft>
              <a:buNone/>
            </a:pPr>
            <a:r>
              <a:t/>
            </a:r>
            <a:endParaRPr b="0" i="0" sz="3821" u="none" cap="none" strike="noStrike">
              <a:solidFill>
                <a:schemeClr val="accent1"/>
              </a:solidFill>
              <a:latin typeface="Arial"/>
              <a:ea typeface="Arial"/>
              <a:cs typeface="Arial"/>
              <a:sym typeface="Arial"/>
            </a:endParaRPr>
          </a:p>
        </p:txBody>
      </p:sp>
      <p:sp>
        <p:nvSpPr>
          <p:cNvPr id="1568" name="Google Shape;1568;p224"/>
          <p:cNvSpPr/>
          <p:nvPr/>
        </p:nvSpPr>
        <p:spPr>
          <a:xfrm>
            <a:off x="1427854" y="175484"/>
            <a:ext cx="5302526" cy="52322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2800" u="none" cap="none" strike="noStrike">
                <a:solidFill>
                  <a:schemeClr val="accent1"/>
                </a:solidFill>
                <a:latin typeface="Arial"/>
                <a:ea typeface="Arial"/>
                <a:cs typeface="Arial"/>
                <a:sym typeface="Arial"/>
              </a:rPr>
              <a:t>Community</a:t>
            </a:r>
            <a:r>
              <a:rPr b="0" i="0" lang="en-US" sz="1400" u="none" cap="none" strike="noStrike">
                <a:solidFill>
                  <a:schemeClr val="accent1"/>
                </a:solidFill>
                <a:latin typeface="Arial"/>
                <a:ea typeface="Arial"/>
                <a:cs typeface="Arial"/>
                <a:sym typeface="Arial"/>
              </a:rPr>
              <a:t> </a:t>
            </a:r>
            <a:r>
              <a:rPr b="0" i="0" lang="en-US" sz="2800" u="none" cap="none" strike="noStrike">
                <a:solidFill>
                  <a:schemeClr val="accent1"/>
                </a:solidFill>
                <a:latin typeface="Arial"/>
                <a:ea typeface="Arial"/>
                <a:cs typeface="Arial"/>
                <a:sym typeface="Arial"/>
              </a:rPr>
              <a:t>Inclusion activities</a:t>
            </a:r>
            <a:endParaRPr/>
          </a:p>
        </p:txBody>
      </p:sp>
      <p:pic>
        <p:nvPicPr>
          <p:cNvPr descr="https://lh7-us.googleusercontent.com/N1NeCdiSlJCG-URE6vUJ2YizG7S7xoty9HFot-MwEgQwvOBNwtN-Mpy1NZDfNikPJ0efeLQ8mMIOSjuBPR7mDVWugjdT8m_HiPsY7IzYyPecJ-yZpcPCE3Q6vEHWBCDCCfMaM1qJFuX_8Tsd314KnVs" id="1569" name="Google Shape;1569;p224"/>
          <p:cNvPicPr preferRelativeResize="0"/>
          <p:nvPr/>
        </p:nvPicPr>
        <p:blipFill rotWithShape="1">
          <a:blip r:embed="rId3">
            <a:alphaModFix/>
          </a:blip>
          <a:srcRect b="0" l="0" r="0" t="0"/>
          <a:stretch/>
        </p:blipFill>
        <p:spPr>
          <a:xfrm>
            <a:off x="425300" y="1088803"/>
            <a:ext cx="3768188" cy="942047"/>
          </a:xfrm>
          <a:prstGeom prst="rect">
            <a:avLst/>
          </a:prstGeom>
          <a:noFill/>
          <a:ln>
            <a:noFill/>
          </a:ln>
        </p:spPr>
      </p:pic>
      <p:sp>
        <p:nvSpPr>
          <p:cNvPr id="1570" name="Google Shape;1570;p224"/>
          <p:cNvSpPr/>
          <p:nvPr/>
        </p:nvSpPr>
        <p:spPr>
          <a:xfrm rot="5400000">
            <a:off x="6883620" y="2171283"/>
            <a:ext cx="3929281" cy="64633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US" sz="3600" u="none" cap="none" strike="noStrike">
                <a:solidFill>
                  <a:schemeClr val="lt1"/>
                </a:solidFill>
                <a:latin typeface="Arial"/>
                <a:ea typeface="Arial"/>
                <a:cs typeface="Arial"/>
                <a:sym typeface="Arial"/>
              </a:rPr>
              <a:t>QCO Department</a:t>
            </a:r>
            <a:endParaRPr/>
          </a:p>
        </p:txBody>
      </p:sp>
      <p:pic>
        <p:nvPicPr>
          <p:cNvPr id="1571" name="Google Shape;1571;p224"/>
          <p:cNvPicPr preferRelativeResize="0"/>
          <p:nvPr/>
        </p:nvPicPr>
        <p:blipFill>
          <a:blip r:embed="rId4">
            <a:alphaModFix/>
          </a:blip>
          <a:stretch>
            <a:fillRect/>
          </a:stretch>
        </p:blipFill>
        <p:spPr>
          <a:xfrm>
            <a:off x="4300097" y="1088800"/>
            <a:ext cx="3768188" cy="942047"/>
          </a:xfrm>
          <a:prstGeom prst="rect">
            <a:avLst/>
          </a:prstGeom>
          <a:noFill/>
          <a:ln>
            <a:noFill/>
          </a:ln>
        </p:spPr>
      </p:pic>
      <p:pic>
        <p:nvPicPr>
          <p:cNvPr id="1572" name="Google Shape;1572;p224" title="SMN April26 Header (1).png"/>
          <p:cNvPicPr preferRelativeResize="0"/>
          <p:nvPr/>
        </p:nvPicPr>
        <p:blipFill>
          <a:blip r:embed="rId5">
            <a:alphaModFix/>
          </a:blip>
          <a:stretch>
            <a:fillRect/>
          </a:stretch>
        </p:blipFill>
        <p:spPr>
          <a:xfrm>
            <a:off x="425305" y="2101217"/>
            <a:ext cx="3768240" cy="942047"/>
          </a:xfrm>
          <a:prstGeom prst="rect">
            <a:avLst/>
          </a:prstGeom>
          <a:noFill/>
          <a:ln>
            <a:noFill/>
          </a:ln>
        </p:spPr>
      </p:pic>
      <p:pic>
        <p:nvPicPr>
          <p:cNvPr id="1573" name="Google Shape;1573;p224"/>
          <p:cNvPicPr preferRelativeResize="0"/>
          <p:nvPr/>
        </p:nvPicPr>
        <p:blipFill>
          <a:blip r:embed="rId6">
            <a:alphaModFix/>
          </a:blip>
          <a:stretch>
            <a:fillRect/>
          </a:stretch>
        </p:blipFill>
        <p:spPr>
          <a:xfrm>
            <a:off x="4300097" y="2101217"/>
            <a:ext cx="3768188" cy="942047"/>
          </a:xfrm>
          <a:prstGeom prst="rect">
            <a:avLst/>
          </a:prstGeom>
          <a:noFill/>
          <a:ln>
            <a:noFill/>
          </a:ln>
        </p:spPr>
      </p:pic>
      <p:pic>
        <p:nvPicPr>
          <p:cNvPr descr="https://lh7-us.googleusercontent.com/KMDDoGmgaVzO6fWDxm1gkbKD1mnsGArr7qSrf4a5NWBhLtBb8kU5vTxNJaOag53yEK-6Oi7XqL6WAA9ORIrZZ32EN68xq9TzABGbNEgZrf39DHI0SHsCnQMxRrsqFIIpfM7R3WYtzCyMj-8_dc22sR4" id="1574" name="Google Shape;1574;p224"/>
          <p:cNvPicPr preferRelativeResize="0"/>
          <p:nvPr/>
        </p:nvPicPr>
        <p:blipFill rotWithShape="1">
          <a:blip r:embed="rId7">
            <a:alphaModFix/>
          </a:blip>
          <a:srcRect b="0" l="0" r="0" t="0"/>
          <a:stretch/>
        </p:blipFill>
        <p:spPr>
          <a:xfrm>
            <a:off x="4300098" y="3931559"/>
            <a:ext cx="3764292" cy="941066"/>
          </a:xfrm>
          <a:prstGeom prst="rect">
            <a:avLst/>
          </a:prstGeom>
          <a:noFill/>
          <a:ln>
            <a:noFill/>
          </a:ln>
        </p:spPr>
      </p:pic>
      <p:pic>
        <p:nvPicPr>
          <p:cNvPr id="1575" name="Google Shape;1575;p224"/>
          <p:cNvPicPr preferRelativeResize="0"/>
          <p:nvPr/>
        </p:nvPicPr>
        <p:blipFill>
          <a:blip r:embed="rId8">
            <a:alphaModFix/>
          </a:blip>
          <a:stretch>
            <a:fillRect/>
          </a:stretch>
        </p:blipFill>
        <p:spPr>
          <a:xfrm>
            <a:off x="425305" y="3931546"/>
            <a:ext cx="3838080" cy="941068"/>
          </a:xfrm>
          <a:prstGeom prst="rect">
            <a:avLst/>
          </a:prstGeom>
          <a:noFill/>
          <a:ln>
            <a:noFill/>
          </a:ln>
        </p:spPr>
      </p:pic>
      <p:pic>
        <p:nvPicPr>
          <p:cNvPr id="1576" name="Google Shape;1576;p224" title="Open Mic Night.png"/>
          <p:cNvPicPr preferRelativeResize="0"/>
          <p:nvPr/>
        </p:nvPicPr>
        <p:blipFill>
          <a:blip r:embed="rId9">
            <a:alphaModFix/>
          </a:blip>
          <a:stretch>
            <a:fillRect/>
          </a:stretch>
        </p:blipFill>
        <p:spPr>
          <a:xfrm>
            <a:off x="427263" y="3057225"/>
            <a:ext cx="3764318" cy="941075"/>
          </a:xfrm>
          <a:prstGeom prst="rect">
            <a:avLst/>
          </a:prstGeom>
          <a:noFill/>
          <a:ln>
            <a:noFill/>
          </a:ln>
        </p:spPr>
      </p:pic>
      <p:pic>
        <p:nvPicPr>
          <p:cNvPr id="1577" name="Google Shape;1577;p224" title="Ashtabula Cleanup  (1).png"/>
          <p:cNvPicPr preferRelativeResize="0"/>
          <p:nvPr/>
        </p:nvPicPr>
        <p:blipFill>
          <a:blip r:embed="rId10">
            <a:alphaModFix/>
          </a:blip>
          <a:stretch>
            <a:fillRect/>
          </a:stretch>
        </p:blipFill>
        <p:spPr>
          <a:xfrm>
            <a:off x="4300112" y="3057225"/>
            <a:ext cx="3764275" cy="9410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1" name="Shape 1581"/>
        <p:cNvGrpSpPr/>
        <p:nvPr/>
      </p:nvGrpSpPr>
      <p:grpSpPr>
        <a:xfrm>
          <a:off x="0" y="0"/>
          <a:ext cx="0" cy="0"/>
          <a:chOff x="0" y="0"/>
          <a:chExt cx="0" cy="0"/>
        </a:xfrm>
      </p:grpSpPr>
      <p:sp>
        <p:nvSpPr>
          <p:cNvPr id="1582" name="Google Shape;1582;p225"/>
          <p:cNvSpPr txBox="1"/>
          <p:nvPr>
            <p:ph idx="12" type="sldNum"/>
          </p:nvPr>
        </p:nvSpPr>
        <p:spPr>
          <a:xfrm>
            <a:off x="8480584" y="4749851"/>
            <a:ext cx="548700" cy="393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
        <p:nvSpPr>
          <p:cNvPr id="1583" name="Google Shape;1583;p225"/>
          <p:cNvSpPr/>
          <p:nvPr/>
        </p:nvSpPr>
        <p:spPr>
          <a:xfrm>
            <a:off x="1748094" y="-27277"/>
            <a:ext cx="6686446" cy="92333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US" sz="5400" u="none" cap="none" strike="noStrike">
                <a:solidFill>
                  <a:schemeClr val="accent3"/>
                </a:solidFill>
                <a:latin typeface="Arial"/>
                <a:ea typeface="Arial"/>
                <a:cs typeface="Arial"/>
                <a:sym typeface="Arial"/>
              </a:rPr>
              <a:t>And So Much More!</a:t>
            </a:r>
            <a:endParaRPr/>
          </a:p>
        </p:txBody>
      </p:sp>
      <p:sp>
        <p:nvSpPr>
          <p:cNvPr id="1584" name="Google Shape;1584;p225"/>
          <p:cNvSpPr/>
          <p:nvPr/>
        </p:nvSpPr>
        <p:spPr>
          <a:xfrm rot="-5400000">
            <a:off x="-1671546" y="2038420"/>
            <a:ext cx="3929281" cy="64633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US" sz="3600" u="none" cap="none" strike="noStrike">
                <a:solidFill>
                  <a:schemeClr val="lt1"/>
                </a:solidFill>
                <a:latin typeface="Arial"/>
                <a:ea typeface="Arial"/>
                <a:cs typeface="Arial"/>
                <a:sym typeface="Arial"/>
              </a:rPr>
              <a:t>QCO Department</a:t>
            </a:r>
            <a:endParaRPr/>
          </a:p>
        </p:txBody>
      </p:sp>
      <p:pic>
        <p:nvPicPr>
          <p:cNvPr id="1585" name="Google Shape;1585;p225" title="SP Camp 2026.png"/>
          <p:cNvPicPr preferRelativeResize="0"/>
          <p:nvPr/>
        </p:nvPicPr>
        <p:blipFill rotWithShape="1">
          <a:blip r:embed="rId3">
            <a:alphaModFix/>
          </a:blip>
          <a:srcRect b="0" l="0" r="0" t="0"/>
          <a:stretch/>
        </p:blipFill>
        <p:spPr>
          <a:xfrm>
            <a:off x="694900" y="1603301"/>
            <a:ext cx="4022568" cy="1005642"/>
          </a:xfrm>
          <a:prstGeom prst="rect">
            <a:avLst/>
          </a:prstGeom>
          <a:noFill/>
          <a:ln>
            <a:noFill/>
          </a:ln>
        </p:spPr>
      </p:pic>
      <p:pic>
        <p:nvPicPr>
          <p:cNvPr id="1586" name="Google Shape;1586;p225" title="Youth Horseback Camp.png"/>
          <p:cNvPicPr preferRelativeResize="0"/>
          <p:nvPr/>
        </p:nvPicPr>
        <p:blipFill>
          <a:blip r:embed="rId4">
            <a:alphaModFix/>
          </a:blip>
          <a:stretch>
            <a:fillRect/>
          </a:stretch>
        </p:blipFill>
        <p:spPr>
          <a:xfrm>
            <a:off x="4836452" y="1622643"/>
            <a:ext cx="3945202" cy="986300"/>
          </a:xfrm>
          <a:prstGeom prst="rect">
            <a:avLst/>
          </a:prstGeom>
          <a:noFill/>
          <a:ln>
            <a:noFill/>
          </a:ln>
        </p:spPr>
      </p:pic>
      <p:pic>
        <p:nvPicPr>
          <p:cNvPr id="1587" name="Google Shape;1587;p225" title="Adult Horseback Session 1 (1).png"/>
          <p:cNvPicPr preferRelativeResize="0"/>
          <p:nvPr/>
        </p:nvPicPr>
        <p:blipFill>
          <a:blip r:embed="rId5">
            <a:alphaModFix/>
          </a:blip>
          <a:stretch>
            <a:fillRect/>
          </a:stretch>
        </p:blipFill>
        <p:spPr>
          <a:xfrm>
            <a:off x="4836452" y="1622643"/>
            <a:ext cx="3945202" cy="986300"/>
          </a:xfrm>
          <a:prstGeom prst="rect">
            <a:avLst/>
          </a:prstGeom>
          <a:noFill/>
          <a:ln>
            <a:noFill/>
          </a:ln>
        </p:spPr>
      </p:pic>
      <p:pic>
        <p:nvPicPr>
          <p:cNvPr id="1588" name="Google Shape;1588;p225" title="Youth Horseback Camp.png"/>
          <p:cNvPicPr preferRelativeResize="0"/>
          <p:nvPr/>
        </p:nvPicPr>
        <p:blipFill>
          <a:blip r:embed="rId4">
            <a:alphaModFix/>
          </a:blip>
          <a:stretch>
            <a:fillRect/>
          </a:stretch>
        </p:blipFill>
        <p:spPr>
          <a:xfrm>
            <a:off x="694900" y="2662561"/>
            <a:ext cx="4022568" cy="1005642"/>
          </a:xfrm>
          <a:prstGeom prst="rect">
            <a:avLst/>
          </a:prstGeom>
          <a:noFill/>
          <a:ln>
            <a:noFill/>
          </a:ln>
        </p:spPr>
      </p:pic>
      <p:pic>
        <p:nvPicPr>
          <p:cNvPr id="1589" name="Google Shape;1589;p225" title="Cleveland Zoo.png"/>
          <p:cNvPicPr preferRelativeResize="0"/>
          <p:nvPr/>
        </p:nvPicPr>
        <p:blipFill>
          <a:blip r:embed="rId6">
            <a:alphaModFix/>
          </a:blip>
          <a:stretch>
            <a:fillRect/>
          </a:stretch>
        </p:blipFill>
        <p:spPr>
          <a:xfrm>
            <a:off x="4834366" y="2680859"/>
            <a:ext cx="3949373" cy="98734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3" name="Shape 1593"/>
        <p:cNvGrpSpPr/>
        <p:nvPr/>
      </p:nvGrpSpPr>
      <p:grpSpPr>
        <a:xfrm>
          <a:off x="0" y="0"/>
          <a:ext cx="0" cy="0"/>
          <a:chOff x="0" y="0"/>
          <a:chExt cx="0" cy="0"/>
        </a:xfrm>
      </p:grpSpPr>
      <p:sp>
        <p:nvSpPr>
          <p:cNvPr id="1594" name="Google Shape;1594;p226"/>
          <p:cNvSpPr txBox="1"/>
          <p:nvPr>
            <p:ph idx="12" type="sldNum"/>
          </p:nvPr>
        </p:nvSpPr>
        <p:spPr>
          <a:xfrm>
            <a:off x="8444534" y="458070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
        <p:nvSpPr>
          <p:cNvPr id="1595" name="Google Shape;1595;p226"/>
          <p:cNvSpPr/>
          <p:nvPr/>
        </p:nvSpPr>
        <p:spPr>
          <a:xfrm rot="17">
            <a:off x="1681475" y="4508014"/>
            <a:ext cx="5895461" cy="538970"/>
          </a:xfrm>
          <a:prstGeom prst="rect">
            <a:avLst/>
          </a:prstGeom>
        </p:spPr>
        <p:txBody>
          <a:bodyPr>
            <a:prstTxWarp prst="textPlain"/>
          </a:bodyPr>
          <a:lstStyle/>
          <a:p>
            <a:pPr lvl="0" algn="ctr"/>
            <a:r>
              <a:rPr b="1" i="0">
                <a:ln cap="flat" cmpd="sng" w="9525">
                  <a:solidFill>
                    <a:schemeClr val="dk2"/>
                  </a:solidFill>
                  <a:prstDash val="solid"/>
                  <a:round/>
                  <a:headEnd len="sm" w="sm" type="none"/>
                  <a:tailEnd len="sm" w="sm" type="none"/>
                </a:ln>
                <a:solidFill>
                  <a:schemeClr val="lt1"/>
                </a:solidFill>
                <a:latin typeface="Arial"/>
              </a:rPr>
              <a:t>Superintendent Updates</a:t>
            </a:r>
          </a:p>
        </p:txBody>
      </p:sp>
      <p:pic>
        <p:nvPicPr>
          <p:cNvPr id="1596" name="Google Shape;1596;p226"/>
          <p:cNvPicPr preferRelativeResize="0"/>
          <p:nvPr/>
        </p:nvPicPr>
        <p:blipFill>
          <a:blip r:embed="rId3">
            <a:alphaModFix/>
          </a:blip>
          <a:stretch>
            <a:fillRect/>
          </a:stretch>
        </p:blipFill>
        <p:spPr>
          <a:xfrm>
            <a:off x="4846975" y="784775"/>
            <a:ext cx="3427751" cy="1958702"/>
          </a:xfrm>
          <a:prstGeom prst="rect">
            <a:avLst/>
          </a:prstGeom>
          <a:noFill/>
          <a:ln>
            <a:noFill/>
          </a:ln>
        </p:spPr>
      </p:pic>
      <p:pic>
        <p:nvPicPr>
          <p:cNvPr id="1597" name="Google Shape;1597;p226"/>
          <p:cNvPicPr preferRelativeResize="0"/>
          <p:nvPr/>
        </p:nvPicPr>
        <p:blipFill>
          <a:blip r:embed="rId4">
            <a:alphaModFix/>
          </a:blip>
          <a:stretch>
            <a:fillRect/>
          </a:stretch>
        </p:blipFill>
        <p:spPr>
          <a:xfrm>
            <a:off x="1002525" y="784774"/>
            <a:ext cx="3427752" cy="1958101"/>
          </a:xfrm>
          <a:prstGeom prst="rect">
            <a:avLst/>
          </a:prstGeom>
          <a:noFill/>
          <a:ln>
            <a:noFill/>
          </a:ln>
        </p:spPr>
      </p:pic>
      <p:sp>
        <p:nvSpPr>
          <p:cNvPr id="1598" name="Google Shape;1598;p226"/>
          <p:cNvSpPr txBox="1"/>
          <p:nvPr/>
        </p:nvSpPr>
        <p:spPr>
          <a:xfrm>
            <a:off x="2308700" y="3235375"/>
            <a:ext cx="4867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chemeClr val="dk1"/>
                </a:solidFill>
              </a:rPr>
              <a:t>State, Federal and Local Updates</a:t>
            </a:r>
            <a:endParaRPr sz="2400">
              <a:solidFill>
                <a:schemeClr val="dk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2" name="Shape 1602"/>
        <p:cNvGrpSpPr/>
        <p:nvPr/>
      </p:nvGrpSpPr>
      <p:grpSpPr>
        <a:xfrm>
          <a:off x="0" y="0"/>
          <a:ext cx="0" cy="0"/>
          <a:chOff x="0" y="0"/>
          <a:chExt cx="0" cy="0"/>
        </a:xfrm>
      </p:grpSpPr>
      <p:sp>
        <p:nvSpPr>
          <p:cNvPr id="1603" name="Google Shape;1603;p227"/>
          <p:cNvSpPr/>
          <p:nvPr/>
        </p:nvSpPr>
        <p:spPr>
          <a:xfrm>
            <a:off x="2658556" y="1061360"/>
            <a:ext cx="3608681" cy="92333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US" sz="5400" u="none" cap="none" strike="noStrike">
                <a:solidFill>
                  <a:schemeClr val="accent4"/>
                </a:solidFill>
                <a:latin typeface="Arial"/>
                <a:ea typeface="Arial"/>
                <a:cs typeface="Arial"/>
                <a:sym typeface="Arial"/>
              </a:rPr>
              <a:t>OPEN MIC</a:t>
            </a:r>
            <a:endParaRPr/>
          </a:p>
        </p:txBody>
      </p:sp>
      <p:pic>
        <p:nvPicPr>
          <p:cNvPr descr="Podcast Microphone Sticker (Provided by Tenor)" id="1604" name="Google Shape;1604;p227"/>
          <p:cNvPicPr preferRelativeResize="0"/>
          <p:nvPr/>
        </p:nvPicPr>
        <p:blipFill>
          <a:blip r:embed="rId3">
            <a:alphaModFix/>
          </a:blip>
          <a:stretch>
            <a:fillRect/>
          </a:stretch>
        </p:blipFill>
        <p:spPr>
          <a:xfrm>
            <a:off x="2807012" y="1621450"/>
            <a:ext cx="2571963" cy="333551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8" name="Shape 1608"/>
        <p:cNvGrpSpPr/>
        <p:nvPr/>
      </p:nvGrpSpPr>
      <p:grpSpPr>
        <a:xfrm>
          <a:off x="0" y="0"/>
          <a:ext cx="0" cy="0"/>
          <a:chOff x="0" y="0"/>
          <a:chExt cx="0" cy="0"/>
        </a:xfrm>
      </p:grpSpPr>
      <p:sp>
        <p:nvSpPr>
          <p:cNvPr id="1609" name="Google Shape;1609;p228"/>
          <p:cNvSpPr/>
          <p:nvPr/>
        </p:nvSpPr>
        <p:spPr>
          <a:xfrm>
            <a:off x="832549" y="419760"/>
            <a:ext cx="7686720" cy="390876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US" sz="5400" u="none" cap="none" strike="noStrike">
                <a:solidFill>
                  <a:srgbClr val="FFFFFF"/>
                </a:solidFill>
                <a:latin typeface="Arial"/>
                <a:ea typeface="Arial"/>
                <a:cs typeface="Arial"/>
                <a:sym typeface="Arial"/>
              </a:rPr>
              <a:t>Thank You!</a:t>
            </a:r>
            <a:endParaRPr b="1" i="0" sz="5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None/>
            </a:pPr>
            <a:r>
              <a:rPr b="1" i="0" lang="en-US" sz="5400" u="none" cap="none" strike="noStrike">
                <a:solidFill>
                  <a:srgbClr val="FFFFFF"/>
                </a:solidFill>
                <a:latin typeface="Arial"/>
                <a:ea typeface="Arial"/>
                <a:cs typeface="Arial"/>
                <a:sym typeface="Arial"/>
              </a:rPr>
              <a:t>Next Provider Meeting </a:t>
            </a:r>
            <a:endParaRPr/>
          </a:p>
          <a:p>
            <a:pPr indent="0" lvl="0" marL="0" marR="0" rtl="0" algn="ctr">
              <a:lnSpc>
                <a:spcPct val="100000"/>
              </a:lnSpc>
              <a:spcBef>
                <a:spcPts val="0"/>
              </a:spcBef>
              <a:spcAft>
                <a:spcPts val="0"/>
              </a:spcAft>
              <a:buNone/>
            </a:pPr>
            <a:r>
              <a:t/>
            </a:r>
            <a:endParaRPr b="1" sz="3200">
              <a:solidFill>
                <a:srgbClr val="FFFFFF"/>
              </a:solidFill>
            </a:endParaRPr>
          </a:p>
          <a:p>
            <a:pPr indent="0" lvl="0" marL="0" marR="0" rtl="0" algn="ctr">
              <a:lnSpc>
                <a:spcPct val="100000"/>
              </a:lnSpc>
              <a:spcBef>
                <a:spcPts val="0"/>
              </a:spcBef>
              <a:spcAft>
                <a:spcPts val="0"/>
              </a:spcAft>
              <a:buNone/>
            </a:pPr>
            <a:r>
              <a:rPr b="1" lang="en-US" sz="3200">
                <a:solidFill>
                  <a:srgbClr val="FFFFFF"/>
                </a:solidFill>
              </a:rPr>
              <a:t>May 14, 2026</a:t>
            </a:r>
            <a:endParaRPr b="1" sz="3200">
              <a:solidFill>
                <a:srgbClr val="FFFFFF"/>
              </a:solidFill>
            </a:endParaRPr>
          </a:p>
          <a:p>
            <a:pPr indent="0" lvl="0" marL="0" marR="0" rtl="0" algn="ctr">
              <a:lnSpc>
                <a:spcPct val="100000"/>
              </a:lnSpc>
              <a:spcBef>
                <a:spcPts val="0"/>
              </a:spcBef>
              <a:spcAft>
                <a:spcPts val="0"/>
              </a:spcAft>
              <a:buNone/>
            </a:pPr>
            <a:r>
              <a:t/>
            </a:r>
            <a:endParaRPr b="1" sz="3200">
              <a:solidFill>
                <a:srgbClr val="FFFFFF"/>
              </a:solidFill>
            </a:endParaRPr>
          </a:p>
          <a:p>
            <a:pPr indent="0" lvl="0" marL="0" marR="0" rtl="0" algn="ctr">
              <a:lnSpc>
                <a:spcPct val="100000"/>
              </a:lnSpc>
              <a:spcBef>
                <a:spcPts val="0"/>
              </a:spcBef>
              <a:spcAft>
                <a:spcPts val="0"/>
              </a:spcAft>
              <a:buNone/>
            </a:pPr>
            <a:r>
              <a:rPr b="1" lang="en-US" sz="3200">
                <a:solidFill>
                  <a:srgbClr val="FFFFFF"/>
                </a:solidFill>
              </a:rPr>
              <a:t>In person</a:t>
            </a:r>
            <a:endParaRPr b="1" sz="3200">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5" name="Shape 1355"/>
        <p:cNvGrpSpPr/>
        <p:nvPr/>
      </p:nvGrpSpPr>
      <p:grpSpPr>
        <a:xfrm>
          <a:off x="0" y="0"/>
          <a:ext cx="0" cy="0"/>
          <a:chOff x="0" y="0"/>
          <a:chExt cx="0" cy="0"/>
        </a:xfrm>
      </p:grpSpPr>
      <p:sp>
        <p:nvSpPr>
          <p:cNvPr id="1356" name="Google Shape;1356;p203"/>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
        <p:nvSpPr>
          <p:cNvPr id="1357" name="Google Shape;1357;p203"/>
          <p:cNvSpPr/>
          <p:nvPr/>
        </p:nvSpPr>
        <p:spPr>
          <a:xfrm>
            <a:off x="3297963" y="220350"/>
            <a:ext cx="3963821" cy="503375"/>
          </a:xfrm>
          <a:prstGeom prst="rect">
            <a:avLst/>
          </a:prstGeom>
        </p:spPr>
        <p:txBody>
          <a:bodyPr>
            <a:prstTxWarp prst="textPlain"/>
          </a:bodyPr>
          <a:lstStyle/>
          <a:p>
            <a:pPr lvl="0" algn="ctr"/>
            <a:r>
              <a:rPr b="1" i="0">
                <a:ln cap="flat" cmpd="sng" w="9525">
                  <a:solidFill>
                    <a:schemeClr val="lt1"/>
                  </a:solidFill>
                  <a:prstDash val="solid"/>
                  <a:round/>
                  <a:headEnd len="sm" w="sm" type="none"/>
                  <a:tailEnd len="sm" w="sm" type="none"/>
                </a:ln>
                <a:solidFill>
                  <a:schemeClr val="accent3"/>
                </a:solidFill>
                <a:latin typeface="Comic Sans MS"/>
              </a:rPr>
              <a:t>DSP of the Month</a:t>
            </a:r>
          </a:p>
        </p:txBody>
      </p:sp>
      <p:sp>
        <p:nvSpPr>
          <p:cNvPr id="1358" name="Google Shape;1358;p203"/>
          <p:cNvSpPr/>
          <p:nvPr/>
        </p:nvSpPr>
        <p:spPr>
          <a:xfrm>
            <a:off x="1525775" y="275237"/>
            <a:ext cx="1565073" cy="393600"/>
          </a:xfrm>
          <a:prstGeom prst="rect">
            <a:avLst/>
          </a:prstGeom>
        </p:spPr>
        <p:txBody>
          <a:bodyPr>
            <a:prstTxWarp prst="textPlain"/>
          </a:bodyPr>
          <a:lstStyle/>
          <a:p>
            <a:pPr lvl="0" algn="ctr"/>
            <a:r>
              <a:rPr b="0" i="0">
                <a:ln cap="flat" cmpd="sng" w="9525">
                  <a:solidFill>
                    <a:schemeClr val="lt1"/>
                  </a:solidFill>
                  <a:prstDash val="solid"/>
                  <a:round/>
                  <a:headEnd len="sm" w="sm" type="none"/>
                  <a:tailEnd len="sm" w="sm" type="none"/>
                </a:ln>
                <a:solidFill>
                  <a:schemeClr val="accent4"/>
                </a:solidFill>
                <a:latin typeface="Comic Sans MS"/>
              </a:rPr>
              <a:t>APRIL</a:t>
            </a:r>
          </a:p>
        </p:txBody>
      </p:sp>
      <p:sp>
        <p:nvSpPr>
          <p:cNvPr id="1359" name="Google Shape;1359;p203"/>
          <p:cNvSpPr txBox="1"/>
          <p:nvPr/>
        </p:nvSpPr>
        <p:spPr>
          <a:xfrm>
            <a:off x="244375" y="844775"/>
            <a:ext cx="2461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400">
                <a:solidFill>
                  <a:schemeClr val="dk1"/>
                </a:solidFill>
                <a:latin typeface="Fira Sans"/>
                <a:ea typeface="Fira Sans"/>
                <a:cs typeface="Fira Sans"/>
                <a:sym typeface="Fira Sans"/>
              </a:rPr>
              <a:t>Heather Perkins</a:t>
            </a:r>
            <a:endParaRPr b="1" sz="2400">
              <a:solidFill>
                <a:schemeClr val="dk1"/>
              </a:solidFill>
              <a:latin typeface="Fira Sans"/>
              <a:ea typeface="Fira Sans"/>
              <a:cs typeface="Fira Sans"/>
              <a:sym typeface="Fira Sans"/>
            </a:endParaRPr>
          </a:p>
        </p:txBody>
      </p:sp>
      <p:sp>
        <p:nvSpPr>
          <p:cNvPr id="1360" name="Google Shape;1360;p203"/>
          <p:cNvSpPr txBox="1"/>
          <p:nvPr/>
        </p:nvSpPr>
        <p:spPr>
          <a:xfrm>
            <a:off x="3350100" y="831975"/>
            <a:ext cx="23358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400">
                <a:solidFill>
                  <a:schemeClr val="dk1"/>
                </a:solidFill>
                <a:latin typeface="Fira Sans"/>
                <a:ea typeface="Fira Sans"/>
                <a:cs typeface="Fira Sans"/>
                <a:sym typeface="Fira Sans"/>
              </a:rPr>
              <a:t>Jacob Jerricho</a:t>
            </a:r>
            <a:endParaRPr b="1" sz="2400">
              <a:solidFill>
                <a:schemeClr val="dk1"/>
              </a:solidFill>
              <a:latin typeface="Fira Sans"/>
              <a:ea typeface="Fira Sans"/>
              <a:cs typeface="Fira Sans"/>
              <a:sym typeface="Fira Sans"/>
            </a:endParaRPr>
          </a:p>
        </p:txBody>
      </p:sp>
      <p:sp>
        <p:nvSpPr>
          <p:cNvPr id="1361" name="Google Shape;1361;p203"/>
          <p:cNvSpPr txBox="1"/>
          <p:nvPr/>
        </p:nvSpPr>
        <p:spPr>
          <a:xfrm>
            <a:off x="6602750" y="831975"/>
            <a:ext cx="2048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400">
                <a:solidFill>
                  <a:schemeClr val="dk1"/>
                </a:solidFill>
                <a:latin typeface="Fira Sans"/>
                <a:ea typeface="Fira Sans"/>
                <a:cs typeface="Fira Sans"/>
                <a:sym typeface="Fira Sans"/>
              </a:rPr>
              <a:t>Carol Barnes</a:t>
            </a:r>
            <a:endParaRPr b="1" sz="2400">
              <a:solidFill>
                <a:schemeClr val="dk1"/>
              </a:solidFill>
              <a:latin typeface="Fira Sans"/>
              <a:ea typeface="Fira Sans"/>
              <a:cs typeface="Fira Sans"/>
              <a:sym typeface="Fira Sans"/>
            </a:endParaRPr>
          </a:p>
        </p:txBody>
      </p:sp>
      <p:pic>
        <p:nvPicPr>
          <p:cNvPr descr="a bunch of purple flowers with green leaves on a white background (Provided by Tenor)" id="1362" name="Google Shape;1362;p203"/>
          <p:cNvPicPr preferRelativeResize="0"/>
          <p:nvPr/>
        </p:nvPicPr>
        <p:blipFill>
          <a:blip r:embed="rId3">
            <a:alphaModFix/>
          </a:blip>
          <a:stretch>
            <a:fillRect/>
          </a:stretch>
        </p:blipFill>
        <p:spPr>
          <a:xfrm>
            <a:off x="2189600" y="3284401"/>
            <a:ext cx="657100" cy="849586"/>
          </a:xfrm>
          <a:prstGeom prst="rect">
            <a:avLst/>
          </a:prstGeom>
          <a:noFill/>
          <a:ln>
            <a:noFill/>
          </a:ln>
        </p:spPr>
      </p:pic>
      <p:pic>
        <p:nvPicPr>
          <p:cNvPr descr="a bunch of purple flowers with green leaves on a white background (Provided by Tenor)" id="1363" name="Google Shape;1363;p203"/>
          <p:cNvPicPr preferRelativeResize="0"/>
          <p:nvPr/>
        </p:nvPicPr>
        <p:blipFill>
          <a:blip r:embed="rId3">
            <a:alphaModFix/>
          </a:blip>
          <a:stretch>
            <a:fillRect/>
          </a:stretch>
        </p:blipFill>
        <p:spPr>
          <a:xfrm flipH="1">
            <a:off x="6063450" y="3375334"/>
            <a:ext cx="657100" cy="849600"/>
          </a:xfrm>
          <a:prstGeom prst="rect">
            <a:avLst/>
          </a:prstGeom>
          <a:noFill/>
          <a:ln>
            <a:noFill/>
          </a:ln>
        </p:spPr>
      </p:pic>
      <p:sp>
        <p:nvSpPr>
          <p:cNvPr id="1364" name="Google Shape;1364;p203"/>
          <p:cNvSpPr txBox="1"/>
          <p:nvPr/>
        </p:nvSpPr>
        <p:spPr>
          <a:xfrm>
            <a:off x="244375" y="1494325"/>
            <a:ext cx="2335800" cy="1881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i="1" lang="en-US" sz="800"/>
              <a:t>Heather is always striving to help in any way needed; she fills in when needed, and the individuals in her group love her!! She is willing to staff anyone and makes them feel seen and heard! She goes above and beyond on a daily basis to make sure everyone has their needs met! As HPC manager at Active Day, I would love to have several Heather Perkins helping me staff our individuals, because I would know they are being taken care of in the way they deserve, with dignity and respect!! </a:t>
            </a:r>
            <a:endParaRPr i="1" sz="800"/>
          </a:p>
          <a:p>
            <a:pPr indent="0" lvl="0" marL="0" rtl="0" algn="l">
              <a:spcBef>
                <a:spcPts val="0"/>
              </a:spcBef>
              <a:spcAft>
                <a:spcPts val="0"/>
              </a:spcAft>
              <a:buNone/>
            </a:pPr>
            <a:r>
              <a:t/>
            </a:r>
            <a:endParaRPr i="1" sz="900">
              <a:solidFill>
                <a:schemeClr val="dk1"/>
              </a:solidFill>
              <a:latin typeface="Fira Sans Light"/>
              <a:ea typeface="Fira Sans Light"/>
              <a:cs typeface="Fira Sans Light"/>
              <a:sym typeface="Fira Sans Light"/>
            </a:endParaRPr>
          </a:p>
        </p:txBody>
      </p:sp>
      <p:sp>
        <p:nvSpPr>
          <p:cNvPr id="1365" name="Google Shape;1365;p203"/>
          <p:cNvSpPr txBox="1"/>
          <p:nvPr/>
        </p:nvSpPr>
        <p:spPr>
          <a:xfrm>
            <a:off x="6602750" y="1363500"/>
            <a:ext cx="2233500" cy="241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i="1" lang="en-US" sz="800"/>
              <a:t>Carol has been the glue of the home for three ladies for almost 8 months now. She has not missed a beat. She is the house manager and makes sure everyone is organized, fed, happy, and safe. She doesn't hesitate to pick up a shift, attend a doctor appointment, or go to the YMCA for some swimming. She has the best communication skills, kindness, and care that you would want in someone who is caring for your loved one. She is the epitome of a wonderful human, staff, and friend. I want her to know how appreciated she is and how thankful we are to have her. Thank you for everything that you do Carol, it does not go unnoticed. </a:t>
            </a:r>
            <a:endParaRPr i="1" sz="800"/>
          </a:p>
          <a:p>
            <a:pPr indent="0" lvl="0" marL="0" rtl="0" algn="l">
              <a:spcBef>
                <a:spcPts val="0"/>
              </a:spcBef>
              <a:spcAft>
                <a:spcPts val="0"/>
              </a:spcAft>
              <a:buNone/>
            </a:pPr>
            <a:r>
              <a:t/>
            </a:r>
            <a:endParaRPr i="1" sz="700">
              <a:solidFill>
                <a:schemeClr val="dk1"/>
              </a:solidFill>
              <a:latin typeface="Fira Sans Light"/>
              <a:ea typeface="Fira Sans Light"/>
              <a:cs typeface="Fira Sans Light"/>
              <a:sym typeface="Fira Sans Light"/>
            </a:endParaRPr>
          </a:p>
        </p:txBody>
      </p:sp>
      <p:sp>
        <p:nvSpPr>
          <p:cNvPr id="1366" name="Google Shape;1366;p203"/>
          <p:cNvSpPr txBox="1"/>
          <p:nvPr/>
        </p:nvSpPr>
        <p:spPr>
          <a:xfrm>
            <a:off x="2846700" y="1365575"/>
            <a:ext cx="3342600" cy="2768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600"/>
              <a:t>Jake is an exceptional DSP because he has compassion for others and tries to provide assistance to those in need.  </a:t>
            </a:r>
            <a:endParaRPr sz="600"/>
          </a:p>
          <a:p>
            <a:pPr indent="0" lvl="0" marL="0" rtl="0" algn="l">
              <a:lnSpc>
                <a:spcPct val="115000"/>
              </a:lnSpc>
              <a:spcBef>
                <a:spcPts val="0"/>
              </a:spcBef>
              <a:spcAft>
                <a:spcPts val="0"/>
              </a:spcAft>
              <a:buNone/>
            </a:pPr>
            <a:r>
              <a:rPr lang="en-US" sz="600"/>
              <a:t>Jake reads the ISP, ask questions and offer ideas to assist Individuals to achieve their goals and/or make a wish or dream come true.  One of our Individuals that Jake first worked with loved fire trucks and ambulances (EMT's).  Jake made arrangements for this gentleman to have a tour (which he has had many tours).  This time he was able to see how ALL the equipment worked with a hands-on approach, including the defibrillator... oh what a happy day. </a:t>
            </a:r>
            <a:endParaRPr sz="600"/>
          </a:p>
          <a:p>
            <a:pPr indent="0" lvl="0" marL="0" rtl="0" algn="l">
              <a:lnSpc>
                <a:spcPct val="115000"/>
              </a:lnSpc>
              <a:spcBef>
                <a:spcPts val="0"/>
              </a:spcBef>
              <a:spcAft>
                <a:spcPts val="0"/>
              </a:spcAft>
              <a:buNone/>
            </a:pPr>
            <a:r>
              <a:rPr lang="en-US" sz="600"/>
              <a:t>Another Individual and a peer were talking about a "guys-night out" on Bridge St. Jake made this happen.  They were excited to be on Bridge St. eating wings, talking, walking and people watching without being with members of their prospective families.  The other gentlemen that we provide services to are also planning or have attended "guys-night out" with Jake.  He is in high demand.</a:t>
            </a:r>
            <a:endParaRPr sz="600"/>
          </a:p>
          <a:p>
            <a:pPr indent="0" lvl="0" marL="0" rtl="0" algn="l">
              <a:lnSpc>
                <a:spcPct val="115000"/>
              </a:lnSpc>
              <a:spcBef>
                <a:spcPts val="0"/>
              </a:spcBef>
              <a:spcAft>
                <a:spcPts val="0"/>
              </a:spcAft>
              <a:buNone/>
            </a:pPr>
            <a:r>
              <a:rPr lang="en-US" sz="600"/>
              <a:t>My last example why Jake is an exceptional DSP (I have plenty) happened mid-March.  Jake was assisting an Individual in his home (shared with his mother and a few small dogs, dogs that Jake has assisted to bath) to make dinner as a new service to his ISP.  After working in the kitchen, Jake was asked to look at the wind damage to the side of the home.  Jake showed our gentleman and assisted him to repair the skirting that was ripped off by the wind so no small animals could get underneath.  This not only saved the skirting from further damage, but also eased the concern of the home's occupants, while teaching our Individual a new skill that increased his independence and self-esteem.</a:t>
            </a:r>
            <a:endParaRPr sz="600"/>
          </a:p>
          <a:p>
            <a:pPr indent="0" lvl="0" marL="0" rtl="0" algn="l">
              <a:lnSpc>
                <a:spcPct val="115000"/>
              </a:lnSpc>
              <a:spcBef>
                <a:spcPts val="0"/>
              </a:spcBef>
              <a:spcAft>
                <a:spcPts val="0"/>
              </a:spcAft>
              <a:buNone/>
            </a:pPr>
            <a:r>
              <a:t/>
            </a:r>
            <a:endParaRPr sz="600"/>
          </a:p>
          <a:p>
            <a:pPr indent="0" lvl="0" marL="0" rtl="0" algn="l">
              <a:lnSpc>
                <a:spcPct val="115000"/>
              </a:lnSpc>
              <a:spcBef>
                <a:spcPts val="0"/>
              </a:spcBef>
              <a:spcAft>
                <a:spcPts val="0"/>
              </a:spcAft>
              <a:buNone/>
            </a:pPr>
            <a:r>
              <a:rPr lang="en-US" sz="600"/>
              <a:t>Jake is an exceptional DSP and a true asset to my team.  He does not look for awards but deserves them. Thank you Jake!</a:t>
            </a:r>
            <a:endParaRPr sz="600"/>
          </a:p>
          <a:p>
            <a:pPr indent="0" lvl="0" marL="0" rtl="0" algn="l">
              <a:spcBef>
                <a:spcPts val="0"/>
              </a:spcBef>
              <a:spcAft>
                <a:spcPts val="0"/>
              </a:spcAft>
              <a:buNone/>
            </a:pPr>
            <a:r>
              <a:t/>
            </a:r>
            <a:endParaRPr sz="200">
              <a:solidFill>
                <a:schemeClr val="dk1"/>
              </a:solidFill>
              <a:latin typeface="Fira Sans Light"/>
              <a:ea typeface="Fira Sans Light"/>
              <a:cs typeface="Fira Sans Light"/>
              <a:sym typeface="Fira Sans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359"/>
                                        </p:tgtEl>
                                        <p:attrNameLst>
                                          <p:attrName>style.visibility</p:attrName>
                                        </p:attrNameLst>
                                      </p:cBhvr>
                                      <p:to>
                                        <p:strVal val="visible"/>
                                      </p:to>
                                    </p:set>
                                    <p:anim calcmode="lin" valueType="num">
                                      <p:cBhvr additive="base">
                                        <p:cTn dur="1000"/>
                                        <p:tgtEl>
                                          <p:spTgt spid="1359"/>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4"/>
                                        </p:tgtEl>
                                        <p:attrNameLst>
                                          <p:attrName>style.visibility</p:attrName>
                                        </p:attrNameLst>
                                      </p:cBhvr>
                                      <p:to>
                                        <p:strVal val="visible"/>
                                      </p:to>
                                    </p:set>
                                    <p:animEffect filter="fade" transition="in">
                                      <p:cBhvr>
                                        <p:cTn dur="1000"/>
                                        <p:tgtEl>
                                          <p:spTgt spid="13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361"/>
                                        </p:tgtEl>
                                        <p:attrNameLst>
                                          <p:attrName>style.visibility</p:attrName>
                                        </p:attrNameLst>
                                      </p:cBhvr>
                                      <p:to>
                                        <p:strVal val="visible"/>
                                      </p:to>
                                    </p:set>
                                    <p:anim calcmode="lin" valueType="num">
                                      <p:cBhvr additive="base">
                                        <p:cTn dur="1000"/>
                                        <p:tgtEl>
                                          <p:spTgt spid="1361"/>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5"/>
                                        </p:tgtEl>
                                        <p:attrNameLst>
                                          <p:attrName>style.visibility</p:attrName>
                                        </p:attrNameLst>
                                      </p:cBhvr>
                                      <p:to>
                                        <p:strVal val="visible"/>
                                      </p:to>
                                    </p:set>
                                    <p:animEffect filter="fade" transition="in">
                                      <p:cBhvr>
                                        <p:cTn dur="1000"/>
                                        <p:tgtEl>
                                          <p:spTgt spid="13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360"/>
                                        </p:tgtEl>
                                        <p:attrNameLst>
                                          <p:attrName>style.visibility</p:attrName>
                                        </p:attrNameLst>
                                      </p:cBhvr>
                                      <p:to>
                                        <p:strVal val="visible"/>
                                      </p:to>
                                    </p:set>
                                    <p:anim calcmode="lin" valueType="num">
                                      <p:cBhvr additive="base">
                                        <p:cTn dur="1000"/>
                                        <p:tgtEl>
                                          <p:spTgt spid="136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6"/>
                                        </p:tgtEl>
                                        <p:attrNameLst>
                                          <p:attrName>style.visibility</p:attrName>
                                        </p:attrNameLst>
                                      </p:cBhvr>
                                      <p:to>
                                        <p:strVal val="visible"/>
                                      </p:to>
                                    </p:set>
                                    <p:animEffect filter="fade" transition="in">
                                      <p:cBhvr>
                                        <p:cTn dur="1000"/>
                                        <p:tgtEl>
                                          <p:spTgt spid="13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0" name="Shape 1370"/>
        <p:cNvGrpSpPr/>
        <p:nvPr/>
      </p:nvGrpSpPr>
      <p:grpSpPr>
        <a:xfrm>
          <a:off x="0" y="0"/>
          <a:ext cx="0" cy="0"/>
          <a:chOff x="0" y="0"/>
          <a:chExt cx="0" cy="0"/>
        </a:xfrm>
      </p:grpSpPr>
      <p:sp>
        <p:nvSpPr>
          <p:cNvPr id="1371" name="Google Shape;1371;p204"/>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pic>
        <p:nvPicPr>
          <p:cNvPr id="1372" name="Google Shape;1372;p204"/>
          <p:cNvPicPr preferRelativeResize="0"/>
          <p:nvPr/>
        </p:nvPicPr>
        <p:blipFill>
          <a:blip r:embed="rId3">
            <a:alphaModFix/>
          </a:blip>
          <a:stretch>
            <a:fillRect/>
          </a:stretch>
        </p:blipFill>
        <p:spPr>
          <a:xfrm>
            <a:off x="1184420" y="1917825"/>
            <a:ext cx="2289508" cy="1307849"/>
          </a:xfrm>
          <a:prstGeom prst="rect">
            <a:avLst/>
          </a:prstGeom>
          <a:noFill/>
          <a:ln>
            <a:noFill/>
          </a:ln>
        </p:spPr>
      </p:pic>
      <p:pic>
        <p:nvPicPr>
          <p:cNvPr id="1373" name="Google Shape;1373;p204"/>
          <p:cNvPicPr preferRelativeResize="0"/>
          <p:nvPr/>
        </p:nvPicPr>
        <p:blipFill>
          <a:blip r:embed="rId4">
            <a:alphaModFix/>
          </a:blip>
          <a:stretch>
            <a:fillRect/>
          </a:stretch>
        </p:blipFill>
        <p:spPr>
          <a:xfrm>
            <a:off x="3819939" y="3355311"/>
            <a:ext cx="2289499" cy="1308290"/>
          </a:xfrm>
          <a:prstGeom prst="rect">
            <a:avLst/>
          </a:prstGeom>
          <a:noFill/>
          <a:ln>
            <a:noFill/>
          </a:ln>
        </p:spPr>
      </p:pic>
      <p:pic>
        <p:nvPicPr>
          <p:cNvPr id="1374" name="Google Shape;1374;p204"/>
          <p:cNvPicPr preferRelativeResize="0"/>
          <p:nvPr/>
        </p:nvPicPr>
        <p:blipFill>
          <a:blip r:embed="rId5">
            <a:alphaModFix/>
          </a:blip>
          <a:stretch>
            <a:fillRect/>
          </a:stretch>
        </p:blipFill>
        <p:spPr>
          <a:xfrm>
            <a:off x="6364075" y="1821201"/>
            <a:ext cx="2289500" cy="1307961"/>
          </a:xfrm>
          <a:prstGeom prst="rect">
            <a:avLst/>
          </a:prstGeom>
          <a:noFill/>
          <a:ln>
            <a:noFill/>
          </a:ln>
        </p:spPr>
      </p:pic>
      <p:pic>
        <p:nvPicPr>
          <p:cNvPr id="1375" name="Google Shape;1375;p204"/>
          <p:cNvPicPr preferRelativeResize="0"/>
          <p:nvPr/>
        </p:nvPicPr>
        <p:blipFill>
          <a:blip r:embed="rId6">
            <a:alphaModFix/>
          </a:blip>
          <a:stretch>
            <a:fillRect/>
          </a:stretch>
        </p:blipFill>
        <p:spPr>
          <a:xfrm>
            <a:off x="3764888" y="386790"/>
            <a:ext cx="2213426" cy="1264811"/>
          </a:xfrm>
          <a:prstGeom prst="rect">
            <a:avLst/>
          </a:prstGeom>
          <a:noFill/>
          <a:ln>
            <a:noFill/>
          </a:ln>
        </p:spPr>
      </p:pic>
      <p:sp>
        <p:nvSpPr>
          <p:cNvPr id="1376" name="Google Shape;1376;p204"/>
          <p:cNvSpPr/>
          <p:nvPr/>
        </p:nvSpPr>
        <p:spPr>
          <a:xfrm rot="-5400000">
            <a:off x="-1767699" y="2202100"/>
            <a:ext cx="4276800" cy="64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lang="en-US" sz="3600">
                <a:solidFill>
                  <a:schemeClr val="lt1"/>
                </a:solidFill>
              </a:rPr>
              <a:t>SSA </a:t>
            </a:r>
            <a:r>
              <a:rPr b="1" i="0" lang="en-US" sz="3600" u="none" cap="none" strike="noStrike">
                <a:solidFill>
                  <a:schemeClr val="lt1"/>
                </a:solidFill>
                <a:latin typeface="Arial"/>
                <a:ea typeface="Arial"/>
                <a:cs typeface="Arial"/>
                <a:sym typeface="Arial"/>
              </a:rPr>
              <a:t>Department</a:t>
            </a:r>
            <a:endParaRPr/>
          </a:p>
        </p:txBody>
      </p:sp>
      <p:pic>
        <p:nvPicPr>
          <p:cNvPr id="1377" name="Google Shape;1377;p204"/>
          <p:cNvPicPr preferRelativeResize="0"/>
          <p:nvPr/>
        </p:nvPicPr>
        <p:blipFill rotWithShape="1">
          <a:blip r:embed="rId7">
            <a:alphaModFix/>
          </a:blip>
          <a:srcRect b="0" l="0" r="0" t="0"/>
          <a:stretch/>
        </p:blipFill>
        <p:spPr>
          <a:xfrm>
            <a:off x="4262600" y="1903910"/>
            <a:ext cx="1098190" cy="11425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1" name="Shape 1381"/>
        <p:cNvGrpSpPr/>
        <p:nvPr/>
      </p:nvGrpSpPr>
      <p:grpSpPr>
        <a:xfrm>
          <a:off x="0" y="0"/>
          <a:ext cx="0" cy="0"/>
          <a:chOff x="0" y="0"/>
          <a:chExt cx="0" cy="0"/>
        </a:xfrm>
      </p:grpSpPr>
      <p:sp>
        <p:nvSpPr>
          <p:cNvPr id="1382" name="Google Shape;1382;p205"/>
          <p:cNvSpPr txBox="1"/>
          <p:nvPr>
            <p:ph idx="12" type="sldNum"/>
          </p:nvPr>
        </p:nvSpPr>
        <p:spPr>
          <a:xfrm>
            <a:off x="8480584" y="4749851"/>
            <a:ext cx="548700" cy="3936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
        <p:nvSpPr>
          <p:cNvPr descr="https://encrypted-tbn0.gstatic.com/shopping?q=tbn:ANd9GcSGe4WXiakfHLrWCT55lm__pMXTWBH1RFZTwmCGOd_0c4WPHlIEbGT1KL_NKfKReZsPfwLZjNulL-5I9OLSgeYRYLhuE-BR3iJhhGw1Z33YXlogoqHMje53Co4" id="1383" name="Google Shape;1383;p205"/>
          <p:cNvSpPr/>
          <p:nvPr/>
        </p:nvSpPr>
        <p:spPr>
          <a:xfrm>
            <a:off x="4419600" y="241935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84" name="Google Shape;1384;p205"/>
          <p:cNvSpPr/>
          <p:nvPr/>
        </p:nvSpPr>
        <p:spPr>
          <a:xfrm>
            <a:off x="2136200" y="291338"/>
            <a:ext cx="5567191" cy="792875"/>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accent3"/>
                </a:solidFill>
                <a:latin typeface="Arial"/>
              </a:rPr>
              <a:t>SSA Department</a:t>
            </a:r>
          </a:p>
        </p:txBody>
      </p:sp>
      <p:pic>
        <p:nvPicPr>
          <p:cNvPr descr="a sign that says welcome to the team (Provided by Tenor)" id="1385" name="Google Shape;1385;p205"/>
          <p:cNvPicPr preferRelativeResize="0"/>
          <p:nvPr/>
        </p:nvPicPr>
        <p:blipFill>
          <a:blip r:embed="rId3">
            <a:alphaModFix/>
          </a:blip>
          <a:stretch>
            <a:fillRect/>
          </a:stretch>
        </p:blipFill>
        <p:spPr>
          <a:xfrm>
            <a:off x="1769550" y="1492775"/>
            <a:ext cx="2650050" cy="2650050"/>
          </a:xfrm>
          <a:prstGeom prst="rect">
            <a:avLst/>
          </a:prstGeom>
          <a:noFill/>
          <a:ln>
            <a:noFill/>
          </a:ln>
        </p:spPr>
      </p:pic>
      <p:pic>
        <p:nvPicPr>
          <p:cNvPr id="1386" name="Google Shape;1386;p205"/>
          <p:cNvPicPr preferRelativeResize="0"/>
          <p:nvPr/>
        </p:nvPicPr>
        <p:blipFill>
          <a:blip r:embed="rId4">
            <a:alphaModFix/>
          </a:blip>
          <a:stretch>
            <a:fillRect/>
          </a:stretch>
        </p:blipFill>
        <p:spPr>
          <a:xfrm>
            <a:off x="5187572" y="1659451"/>
            <a:ext cx="2763574" cy="2316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0" name="Shape 1390"/>
        <p:cNvGrpSpPr/>
        <p:nvPr/>
      </p:nvGrpSpPr>
      <p:grpSpPr>
        <a:xfrm>
          <a:off x="0" y="0"/>
          <a:ext cx="0" cy="0"/>
          <a:chOff x="0" y="0"/>
          <a:chExt cx="0" cy="0"/>
        </a:xfrm>
      </p:grpSpPr>
      <p:sp>
        <p:nvSpPr>
          <p:cNvPr id="1391" name="Google Shape;1391;p206"/>
          <p:cNvSpPr txBox="1"/>
          <p:nvPr>
            <p:ph idx="12" type="sldNum"/>
          </p:nvPr>
        </p:nvSpPr>
        <p:spPr>
          <a:xfrm>
            <a:off x="8480584" y="4749851"/>
            <a:ext cx="548700" cy="3936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
        <p:nvSpPr>
          <p:cNvPr descr="https://encrypted-tbn0.gstatic.com/shopping?q=tbn:ANd9GcSGe4WXiakfHLrWCT55lm__pMXTWBH1RFZTwmCGOd_0c4WPHlIEbGT1KL_NKfKReZsPfwLZjNulL-5I9OLSgeYRYLhuE-BR3iJhhGw1Z33YXlogoqHMje53Co4" id="1392" name="Google Shape;1392;p206"/>
          <p:cNvSpPr/>
          <p:nvPr/>
        </p:nvSpPr>
        <p:spPr>
          <a:xfrm>
            <a:off x="4419600" y="241935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93" name="Google Shape;1393;p206"/>
          <p:cNvSpPr/>
          <p:nvPr/>
        </p:nvSpPr>
        <p:spPr>
          <a:xfrm>
            <a:off x="2136200" y="291338"/>
            <a:ext cx="5567191" cy="792875"/>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accent3"/>
                </a:solidFill>
                <a:latin typeface="Arial"/>
              </a:rPr>
              <a:t>SSA Department</a:t>
            </a:r>
          </a:p>
        </p:txBody>
      </p:sp>
      <p:pic>
        <p:nvPicPr>
          <p:cNvPr id="1394" name="Google Shape;1394;p206"/>
          <p:cNvPicPr preferRelativeResize="0"/>
          <p:nvPr/>
        </p:nvPicPr>
        <p:blipFill>
          <a:blip r:embed="rId3">
            <a:alphaModFix/>
          </a:blip>
          <a:stretch>
            <a:fillRect/>
          </a:stretch>
        </p:blipFill>
        <p:spPr>
          <a:xfrm>
            <a:off x="3862975" y="1697788"/>
            <a:ext cx="2019300" cy="447675"/>
          </a:xfrm>
          <a:prstGeom prst="rect">
            <a:avLst/>
          </a:prstGeom>
          <a:noFill/>
          <a:ln>
            <a:noFill/>
          </a:ln>
        </p:spPr>
      </p:pic>
      <p:sp>
        <p:nvSpPr>
          <p:cNvPr id="1395" name="Google Shape;1395;p206"/>
          <p:cNvSpPr txBox="1"/>
          <p:nvPr/>
        </p:nvSpPr>
        <p:spPr>
          <a:xfrm>
            <a:off x="1881975" y="2145475"/>
            <a:ext cx="65514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500"/>
              <a:t>Individuals supported, and guardians should have received information regarding the </a:t>
            </a:r>
            <a:r>
              <a:rPr lang="en-US" sz="1500"/>
              <a:t>implementation</a:t>
            </a:r>
            <a:r>
              <a:rPr lang="en-US" sz="1500"/>
              <a:t> of the interRAI assessment tools.</a:t>
            </a:r>
            <a:endParaRPr sz="1500"/>
          </a:p>
        </p:txBody>
      </p:sp>
      <p:sp>
        <p:nvSpPr>
          <p:cNvPr id="1396" name="Google Shape;1396;p206"/>
          <p:cNvSpPr txBox="1"/>
          <p:nvPr/>
        </p:nvSpPr>
        <p:spPr>
          <a:xfrm>
            <a:off x="1881975" y="3248150"/>
            <a:ext cx="62580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300">
                <a:highlight>
                  <a:srgbClr val="FFFFFF"/>
                </a:highlight>
              </a:rPr>
              <a:t>The letter provided information about the new assessment tools, the assessment process, and timelines for when the new assessments may lead to new waiver budgets or provider payment rates. ﻿</a:t>
            </a:r>
            <a:endParaRPr sz="2600">
              <a:solidFill>
                <a:schemeClr val="dk1"/>
              </a:solidFill>
              <a:latin typeface="Fira Sans Light"/>
              <a:ea typeface="Fira Sans Light"/>
              <a:cs typeface="Fira Sans Light"/>
              <a:sym typeface="Fira Sans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0" name="Shape 1400"/>
        <p:cNvGrpSpPr/>
        <p:nvPr/>
      </p:nvGrpSpPr>
      <p:grpSpPr>
        <a:xfrm>
          <a:off x="0" y="0"/>
          <a:ext cx="0" cy="0"/>
          <a:chOff x="0" y="0"/>
          <a:chExt cx="0" cy="0"/>
        </a:xfrm>
      </p:grpSpPr>
      <p:sp>
        <p:nvSpPr>
          <p:cNvPr id="1401" name="Google Shape;1401;p207"/>
          <p:cNvSpPr txBox="1"/>
          <p:nvPr>
            <p:ph idx="12" type="sldNum"/>
          </p:nvPr>
        </p:nvSpPr>
        <p:spPr>
          <a:xfrm>
            <a:off x="8480584" y="4749851"/>
            <a:ext cx="548700" cy="3936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pic>
        <p:nvPicPr>
          <p:cNvPr id="1402" name="Google Shape;1402;p207"/>
          <p:cNvPicPr preferRelativeResize="0"/>
          <p:nvPr/>
        </p:nvPicPr>
        <p:blipFill rotWithShape="1">
          <a:blip r:embed="rId3">
            <a:alphaModFix/>
          </a:blip>
          <a:srcRect b="0" l="0" r="0" t="0"/>
          <a:stretch/>
        </p:blipFill>
        <p:spPr>
          <a:xfrm>
            <a:off x="1045951" y="2112576"/>
            <a:ext cx="762062" cy="792880"/>
          </a:xfrm>
          <a:prstGeom prst="rect">
            <a:avLst/>
          </a:prstGeom>
          <a:noFill/>
          <a:ln>
            <a:noFill/>
          </a:ln>
        </p:spPr>
      </p:pic>
      <p:sp>
        <p:nvSpPr>
          <p:cNvPr descr="https://encrypted-tbn0.gstatic.com/shopping?q=tbn:ANd9GcSGe4WXiakfHLrWCT55lm__pMXTWBH1RFZTwmCGOd_0c4WPHlIEbGT1KL_NKfKReZsPfwLZjNulL-5I9OLSgeYRYLhuE-BR3iJhhGw1Z33YXlogoqHMje53Co4" id="1403" name="Google Shape;1403;p207"/>
          <p:cNvSpPr/>
          <p:nvPr/>
        </p:nvSpPr>
        <p:spPr>
          <a:xfrm>
            <a:off x="4419600" y="241935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404" name="Google Shape;1404;p207"/>
          <p:cNvSpPr/>
          <p:nvPr/>
        </p:nvSpPr>
        <p:spPr>
          <a:xfrm>
            <a:off x="2136200" y="291338"/>
            <a:ext cx="5567191" cy="792875"/>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accent3"/>
                </a:solidFill>
                <a:latin typeface="Arial"/>
              </a:rPr>
              <a:t>SSA Department</a:t>
            </a:r>
          </a:p>
        </p:txBody>
      </p:sp>
      <p:sp>
        <p:nvSpPr>
          <p:cNvPr id="1405" name="Google Shape;1405;p207"/>
          <p:cNvSpPr txBox="1"/>
          <p:nvPr/>
        </p:nvSpPr>
        <p:spPr>
          <a:xfrm>
            <a:off x="1974025" y="1206225"/>
            <a:ext cx="6095100" cy="2479800"/>
          </a:xfrm>
          <a:prstGeom prst="rect">
            <a:avLst/>
          </a:prstGeom>
          <a:noFill/>
          <a:ln>
            <a:noFill/>
          </a:ln>
        </p:spPr>
        <p:txBody>
          <a:bodyPr anchorCtr="0" anchor="t" bIns="91425" lIns="91425" spcFirstLastPara="1" rIns="91425" wrap="square" tIns="91425">
            <a:spAutoFit/>
          </a:bodyPr>
          <a:lstStyle/>
          <a:p>
            <a:pPr indent="0" lvl="0" marL="0" rtl="0" algn="l">
              <a:lnSpc>
                <a:spcPct val="180000"/>
              </a:lnSpc>
              <a:spcBef>
                <a:spcPts val="0"/>
              </a:spcBef>
              <a:spcAft>
                <a:spcPts val="0"/>
              </a:spcAft>
              <a:buNone/>
            </a:pPr>
            <a:r>
              <a:rPr lang="en-US" sz="1200">
                <a:highlight>
                  <a:srgbClr val="FFFFFF"/>
                </a:highlight>
              </a:rPr>
              <a:t>The interRAI assessment tools can be used in many ways, but Ohio will use them for these purposes:</a:t>
            </a:r>
            <a:endParaRPr sz="1200">
              <a:highlight>
                <a:srgbClr val="FFFFFF"/>
              </a:highlight>
            </a:endParaRPr>
          </a:p>
          <a:p>
            <a:pPr indent="-304800" lvl="0" marL="457200" rtl="0" algn="l">
              <a:lnSpc>
                <a:spcPct val="180000"/>
              </a:lnSpc>
              <a:spcBef>
                <a:spcPts val="900"/>
              </a:spcBef>
              <a:spcAft>
                <a:spcPts val="0"/>
              </a:spcAft>
              <a:buClr>
                <a:srgbClr val="000000"/>
              </a:buClr>
              <a:buSzPts val="1200"/>
              <a:buFont typeface="Verdana"/>
              <a:buAutoNum type="arabicPeriod"/>
            </a:pPr>
            <a:r>
              <a:rPr lang="en-US" sz="1200">
                <a:highlight>
                  <a:srgbClr val="FFFFFF"/>
                </a:highlight>
              </a:rPr>
              <a:t>To help inform new </a:t>
            </a:r>
            <a:r>
              <a:rPr b="1" lang="en-US" sz="1200">
                <a:highlight>
                  <a:srgbClr val="FFFFFF"/>
                </a:highlight>
              </a:rPr>
              <a:t>support levels </a:t>
            </a:r>
            <a:r>
              <a:rPr lang="en-US" sz="1200">
                <a:highlight>
                  <a:srgbClr val="FFFFFF"/>
                </a:highlight>
              </a:rPr>
              <a:t>for people on the waiver.</a:t>
            </a:r>
            <a:endParaRPr sz="1200">
              <a:highlight>
                <a:srgbClr val="FFFFFF"/>
              </a:highlight>
            </a:endParaRPr>
          </a:p>
          <a:p>
            <a:pPr indent="-304800" lvl="0" marL="457200" rtl="0" algn="l">
              <a:lnSpc>
                <a:spcPct val="180000"/>
              </a:lnSpc>
              <a:spcBef>
                <a:spcPts val="0"/>
              </a:spcBef>
              <a:spcAft>
                <a:spcPts val="0"/>
              </a:spcAft>
              <a:buClr>
                <a:srgbClr val="000000"/>
              </a:buClr>
              <a:buSzPts val="1200"/>
              <a:buFont typeface="Verdana"/>
              <a:buAutoNum type="arabicPeriod"/>
            </a:pPr>
            <a:r>
              <a:rPr lang="en-US" sz="1200">
                <a:highlight>
                  <a:srgbClr val="FFFFFF"/>
                </a:highlight>
              </a:rPr>
              <a:t>To help service and support administrators (SSAs) with </a:t>
            </a:r>
            <a:r>
              <a:rPr b="1" lang="en-US" sz="1200">
                <a:highlight>
                  <a:srgbClr val="FFFFFF"/>
                </a:highlight>
              </a:rPr>
              <a:t>person-centered planning</a:t>
            </a:r>
            <a:r>
              <a:rPr lang="en-US" sz="1200">
                <a:highlight>
                  <a:srgbClr val="FFFFFF"/>
                </a:highlight>
              </a:rPr>
              <a:t>.</a:t>
            </a:r>
            <a:endParaRPr sz="1200">
              <a:highlight>
                <a:srgbClr val="FFFFFF"/>
              </a:highlight>
            </a:endParaRPr>
          </a:p>
          <a:p>
            <a:pPr indent="-304800" lvl="0" marL="457200" rtl="0" algn="l">
              <a:lnSpc>
                <a:spcPct val="180000"/>
              </a:lnSpc>
              <a:spcBef>
                <a:spcPts val="0"/>
              </a:spcBef>
              <a:spcAft>
                <a:spcPts val="0"/>
              </a:spcAft>
              <a:buClr>
                <a:srgbClr val="000000"/>
              </a:buClr>
              <a:buSzPts val="1200"/>
              <a:buFont typeface="Verdana"/>
              <a:buAutoNum type="arabicPeriod"/>
            </a:pPr>
            <a:r>
              <a:rPr lang="en-US" sz="1200">
                <a:highlight>
                  <a:srgbClr val="FFFFFF"/>
                </a:highlight>
              </a:rPr>
              <a:t>To help set </a:t>
            </a:r>
            <a:r>
              <a:rPr b="1" lang="en-US" sz="1200">
                <a:highlight>
                  <a:srgbClr val="FFFFFF"/>
                </a:highlight>
              </a:rPr>
              <a:t>payment rates</a:t>
            </a:r>
            <a:r>
              <a:rPr lang="en-US" sz="1200">
                <a:highlight>
                  <a:srgbClr val="FFFFFF"/>
                </a:highlight>
              </a:rPr>
              <a:t> for providers based on a person’s needs for the IO, Level One, and SELF waivers. </a:t>
            </a:r>
            <a:endParaRPr sz="1200">
              <a:highlight>
                <a:srgbClr val="FFFFFF"/>
              </a:highlight>
            </a:endParaRPr>
          </a:p>
        </p:txBody>
      </p:sp>
      <p:sp>
        <p:nvSpPr>
          <p:cNvPr id="1406" name="Google Shape;1406;p207"/>
          <p:cNvSpPr txBox="1"/>
          <p:nvPr/>
        </p:nvSpPr>
        <p:spPr>
          <a:xfrm>
            <a:off x="1879675" y="3932350"/>
            <a:ext cx="6653400" cy="1062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100">
                <a:highlight>
                  <a:srgbClr val="FFFFFF"/>
                </a:highlight>
              </a:rPr>
              <a:t>More information about the interRAI assessments and the Waiver Modernization project can be found here:</a:t>
            </a:r>
            <a:endParaRPr sz="1100">
              <a:highlight>
                <a:srgbClr val="FFFFFF"/>
              </a:highlight>
            </a:endParaRPr>
          </a:p>
          <a:p>
            <a:pPr indent="0" lvl="0" marL="0" rtl="0" algn="l">
              <a:spcBef>
                <a:spcPts val="0"/>
              </a:spcBef>
              <a:spcAft>
                <a:spcPts val="0"/>
              </a:spcAft>
              <a:buNone/>
            </a:pPr>
            <a:r>
              <a:rPr lang="en-US" sz="1100" u="sng">
                <a:solidFill>
                  <a:srgbClr val="1155CC"/>
                </a:solidFill>
                <a:highlight>
                  <a:srgbClr val="FFFFFF"/>
                </a:highlight>
                <a:hlinkClick r:id="rId4">
                  <a:extLst>
                    <a:ext uri="{A12FA001-AC4F-418D-AE19-62706E023703}">
                      <ahyp:hlinkClr val="tx"/>
                    </a:ext>
                  </a:extLst>
                </a:hlinkClick>
              </a:rPr>
              <a:t>https://dodd.ohio.gov/about-us/waiver_redesign/waiver+modernization/waiver+modernization</a:t>
            </a:r>
            <a:endParaRPr sz="1100" u="sng">
              <a:solidFill>
                <a:srgbClr val="1155CC"/>
              </a:solidFill>
              <a:highlight>
                <a:srgbClr val="FFFFFF"/>
              </a:highlight>
            </a:endParaRPr>
          </a:p>
          <a:p>
            <a:pPr indent="0" lvl="0" marL="0" rtl="0" algn="l">
              <a:spcBef>
                <a:spcPts val="0"/>
              </a:spcBef>
              <a:spcAft>
                <a:spcPts val="0"/>
              </a:spcAft>
              <a:buNone/>
            </a:pPr>
            <a:r>
              <a:t/>
            </a:r>
            <a:endParaRPr sz="2400">
              <a:solidFill>
                <a:schemeClr val="dk1"/>
              </a:solidFill>
              <a:latin typeface="Fira Sans Light"/>
              <a:ea typeface="Fira Sans Light"/>
              <a:cs typeface="Fira Sans Light"/>
              <a:sym typeface="Fira Sans Ligh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0" name="Shape 1410"/>
        <p:cNvGrpSpPr/>
        <p:nvPr/>
      </p:nvGrpSpPr>
      <p:grpSpPr>
        <a:xfrm>
          <a:off x="0" y="0"/>
          <a:ext cx="0" cy="0"/>
          <a:chOff x="0" y="0"/>
          <a:chExt cx="0" cy="0"/>
        </a:xfrm>
      </p:grpSpPr>
      <p:sp>
        <p:nvSpPr>
          <p:cNvPr id="1411" name="Google Shape;1411;p208"/>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
        <p:nvSpPr>
          <p:cNvPr id="1412" name="Google Shape;1412;p208"/>
          <p:cNvSpPr/>
          <p:nvPr/>
        </p:nvSpPr>
        <p:spPr>
          <a:xfrm>
            <a:off x="2136200" y="291338"/>
            <a:ext cx="5567191" cy="792875"/>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accent3"/>
                </a:solidFill>
                <a:latin typeface="Arial"/>
              </a:rPr>
              <a:t>SSA Department</a:t>
            </a:r>
          </a:p>
        </p:txBody>
      </p:sp>
      <p:sp>
        <p:nvSpPr>
          <p:cNvPr id="1413" name="Google Shape;1413;p208"/>
          <p:cNvSpPr txBox="1"/>
          <p:nvPr/>
        </p:nvSpPr>
        <p:spPr>
          <a:xfrm>
            <a:off x="2296500" y="1249950"/>
            <a:ext cx="4852500" cy="55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t>The purpose of waiver services</a:t>
            </a:r>
            <a:endParaRPr sz="2400"/>
          </a:p>
        </p:txBody>
      </p:sp>
      <p:sp>
        <p:nvSpPr>
          <p:cNvPr id="1414" name="Google Shape;1414;p208"/>
          <p:cNvSpPr txBox="1"/>
          <p:nvPr/>
        </p:nvSpPr>
        <p:spPr>
          <a:xfrm>
            <a:off x="1887525" y="1966175"/>
            <a:ext cx="5882700" cy="229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2400"/>
              <a:buFont typeface="Arial"/>
              <a:buNone/>
            </a:pPr>
            <a:r>
              <a:rPr lang="en-US" sz="1300"/>
              <a:t>Services exist to meet </a:t>
            </a:r>
            <a:r>
              <a:rPr b="1" lang="en-US" sz="1300"/>
              <a:t>assessed needs</a:t>
            </a:r>
            <a:r>
              <a:rPr lang="en-US" sz="1300"/>
              <a:t>, not maximize budgets</a:t>
            </a:r>
            <a:endParaRPr sz="1300"/>
          </a:p>
          <a:p>
            <a:pPr indent="0" lvl="0" marL="0" rtl="0" algn="l">
              <a:spcBef>
                <a:spcPts val="0"/>
              </a:spcBef>
              <a:spcAft>
                <a:spcPts val="0"/>
              </a:spcAft>
              <a:buClr>
                <a:srgbClr val="000000"/>
              </a:buClr>
              <a:buSzPts val="2400"/>
              <a:buFont typeface="Arial"/>
              <a:buNone/>
            </a:pPr>
            <a:r>
              <a:rPr lang="en-US" sz="1300"/>
              <a:t>Funding should follow </a:t>
            </a:r>
            <a:r>
              <a:rPr b="1" lang="en-US" sz="1300"/>
              <a:t>documented assessments</a:t>
            </a:r>
            <a:endParaRPr b="1" sz="1300"/>
          </a:p>
          <a:p>
            <a:pPr indent="0" lvl="0" marL="0" rtl="0" algn="l">
              <a:spcBef>
                <a:spcPts val="0"/>
              </a:spcBef>
              <a:spcAft>
                <a:spcPts val="0"/>
              </a:spcAft>
              <a:buClr>
                <a:srgbClr val="000000"/>
              </a:buClr>
              <a:buSzPts val="2400"/>
              <a:buFont typeface="Arial"/>
              <a:buNone/>
            </a:pPr>
            <a:r>
              <a:rPr lang="en-US" sz="1300"/>
              <a:t>Focus on </a:t>
            </a:r>
            <a:r>
              <a:rPr b="1" lang="en-US" sz="1300"/>
              <a:t>meaningful outcomes</a:t>
            </a:r>
            <a:r>
              <a:rPr lang="en-US" sz="1300"/>
              <a:t>:</a:t>
            </a:r>
            <a:endParaRPr sz="1300"/>
          </a:p>
          <a:p>
            <a:pPr indent="-311150" lvl="0" marL="457200" rtl="0" algn="l">
              <a:lnSpc>
                <a:spcPct val="115000"/>
              </a:lnSpc>
              <a:spcBef>
                <a:spcPts val="2400"/>
              </a:spcBef>
              <a:spcAft>
                <a:spcPts val="0"/>
              </a:spcAft>
              <a:buSzPts val="1300"/>
              <a:buChar char="●"/>
            </a:pPr>
            <a:r>
              <a:rPr lang="en-US" sz="1300"/>
              <a:t>Employment</a:t>
            </a:r>
            <a:endParaRPr sz="1300"/>
          </a:p>
          <a:p>
            <a:pPr indent="-311150" lvl="0" marL="457200" rtl="0" algn="l">
              <a:lnSpc>
                <a:spcPct val="115000"/>
              </a:lnSpc>
              <a:spcBef>
                <a:spcPts val="0"/>
              </a:spcBef>
              <a:spcAft>
                <a:spcPts val="0"/>
              </a:spcAft>
              <a:buSzPts val="1300"/>
              <a:buChar char="●"/>
            </a:pPr>
            <a:r>
              <a:rPr lang="en-US" sz="1300"/>
              <a:t>Community participation</a:t>
            </a:r>
            <a:endParaRPr sz="1300"/>
          </a:p>
          <a:p>
            <a:pPr indent="-311150" lvl="0" marL="457200" rtl="0" algn="l">
              <a:lnSpc>
                <a:spcPct val="115000"/>
              </a:lnSpc>
              <a:spcBef>
                <a:spcPts val="0"/>
              </a:spcBef>
              <a:spcAft>
                <a:spcPts val="0"/>
              </a:spcAft>
              <a:buSzPts val="1300"/>
              <a:buChar char="●"/>
            </a:pPr>
            <a:r>
              <a:rPr lang="en-US" sz="1300"/>
              <a:t>Independence</a:t>
            </a:r>
            <a:endParaRPr sz="1300"/>
          </a:p>
          <a:p>
            <a:pPr indent="0" lvl="0" marL="0" rtl="0" algn="l">
              <a:lnSpc>
                <a:spcPct val="115000"/>
              </a:lnSpc>
              <a:spcBef>
                <a:spcPts val="2400"/>
              </a:spcBef>
              <a:spcAft>
                <a:spcPts val="0"/>
              </a:spcAft>
              <a:buClr>
                <a:srgbClr val="000000"/>
              </a:buClr>
              <a:buSzPts val="2400"/>
              <a:buFont typeface="Arial"/>
              <a:buNone/>
            </a:pPr>
            <a:r>
              <a:rPr b="1" lang="en-US" sz="1300"/>
              <a:t>Budgets are tools, not targets</a:t>
            </a:r>
            <a:endParaRPr b="1" sz="13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8" name="Shape 1418"/>
        <p:cNvGrpSpPr/>
        <p:nvPr/>
      </p:nvGrpSpPr>
      <p:grpSpPr>
        <a:xfrm>
          <a:off x="0" y="0"/>
          <a:ext cx="0" cy="0"/>
          <a:chOff x="0" y="0"/>
          <a:chExt cx="0" cy="0"/>
        </a:xfrm>
      </p:grpSpPr>
      <p:sp>
        <p:nvSpPr>
          <p:cNvPr id="1419" name="Google Shape;1419;p209"/>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
        <p:nvSpPr>
          <p:cNvPr id="1420" name="Google Shape;1420;p209"/>
          <p:cNvSpPr/>
          <p:nvPr/>
        </p:nvSpPr>
        <p:spPr>
          <a:xfrm>
            <a:off x="2136200" y="291338"/>
            <a:ext cx="5567191" cy="792875"/>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accent3"/>
                </a:solidFill>
                <a:latin typeface="Arial"/>
              </a:rPr>
              <a:t>SSA Department</a:t>
            </a:r>
          </a:p>
        </p:txBody>
      </p:sp>
      <p:sp>
        <p:nvSpPr>
          <p:cNvPr id="1421" name="Google Shape;1421;p209"/>
          <p:cNvSpPr txBox="1"/>
          <p:nvPr/>
        </p:nvSpPr>
        <p:spPr>
          <a:xfrm>
            <a:off x="1986150" y="1084225"/>
            <a:ext cx="5171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chemeClr val="dk1"/>
                </a:solidFill>
              </a:rPr>
              <a:t>The Problem: Budget Maximization</a:t>
            </a:r>
            <a:endParaRPr sz="2400">
              <a:solidFill>
                <a:schemeClr val="dk1"/>
              </a:solidFill>
            </a:endParaRPr>
          </a:p>
        </p:txBody>
      </p:sp>
      <p:sp>
        <p:nvSpPr>
          <p:cNvPr id="1422" name="Google Shape;1422;p209"/>
          <p:cNvSpPr txBox="1"/>
          <p:nvPr/>
        </p:nvSpPr>
        <p:spPr>
          <a:xfrm>
            <a:off x="2366725" y="1638325"/>
            <a:ext cx="4556700" cy="2884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US" sz="1200"/>
              <a:t>Common Patterns:</a:t>
            </a:r>
            <a:endParaRPr b="1" sz="1200"/>
          </a:p>
          <a:p>
            <a:pPr indent="-304800" lvl="0" marL="457200" rtl="0" algn="l">
              <a:lnSpc>
                <a:spcPct val="115000"/>
              </a:lnSpc>
              <a:spcBef>
                <a:spcPts val="1200"/>
              </a:spcBef>
              <a:spcAft>
                <a:spcPts val="0"/>
              </a:spcAft>
              <a:buSzPts val="1200"/>
              <a:buChar char="●"/>
            </a:pPr>
            <a:r>
              <a:rPr lang="en-US" sz="1200"/>
              <a:t>Automatically scheduling full-day services</a:t>
            </a:r>
            <a:endParaRPr sz="1200"/>
          </a:p>
          <a:p>
            <a:pPr indent="-304800" lvl="0" marL="457200" rtl="0" algn="l">
              <a:lnSpc>
                <a:spcPct val="115000"/>
              </a:lnSpc>
              <a:spcBef>
                <a:spcPts val="0"/>
              </a:spcBef>
              <a:spcAft>
                <a:spcPts val="0"/>
              </a:spcAft>
              <a:buSzPts val="1200"/>
              <a:buChar char="●"/>
            </a:pPr>
            <a:r>
              <a:rPr lang="en-US" sz="1200"/>
              <a:t>Filling maximum waiver allocations</a:t>
            </a:r>
            <a:endParaRPr sz="1200"/>
          </a:p>
          <a:p>
            <a:pPr indent="-304800" lvl="0" marL="457200" rtl="0" algn="l">
              <a:lnSpc>
                <a:spcPct val="115000"/>
              </a:lnSpc>
              <a:spcBef>
                <a:spcPts val="0"/>
              </a:spcBef>
              <a:spcAft>
                <a:spcPts val="0"/>
              </a:spcAft>
              <a:buSzPts val="1200"/>
              <a:buChar char="●"/>
            </a:pPr>
            <a:r>
              <a:rPr lang="en-US" sz="1200"/>
              <a:t>Services continuing without reassessment</a:t>
            </a:r>
            <a:endParaRPr sz="1200"/>
          </a:p>
          <a:p>
            <a:pPr indent="0" lvl="0" marL="0" rtl="0" algn="l">
              <a:lnSpc>
                <a:spcPct val="115000"/>
              </a:lnSpc>
              <a:spcBef>
                <a:spcPts val="1200"/>
              </a:spcBef>
              <a:spcAft>
                <a:spcPts val="0"/>
              </a:spcAft>
              <a:buNone/>
            </a:pPr>
            <a:r>
              <a:rPr b="1" lang="en-US" sz="1200"/>
              <a:t>Risks:</a:t>
            </a:r>
            <a:endParaRPr b="1" sz="1200"/>
          </a:p>
          <a:p>
            <a:pPr indent="-304800" lvl="0" marL="457200" rtl="0" algn="l">
              <a:lnSpc>
                <a:spcPct val="115000"/>
              </a:lnSpc>
              <a:spcBef>
                <a:spcPts val="1200"/>
              </a:spcBef>
              <a:spcAft>
                <a:spcPts val="0"/>
              </a:spcAft>
              <a:buSzPts val="1200"/>
              <a:buChar char="●"/>
            </a:pPr>
            <a:r>
              <a:rPr lang="en-US" sz="1200"/>
              <a:t>Services misaligned with goals</a:t>
            </a:r>
            <a:endParaRPr sz="1200"/>
          </a:p>
          <a:p>
            <a:pPr indent="-304800" lvl="0" marL="457200" rtl="0" algn="l">
              <a:lnSpc>
                <a:spcPct val="115000"/>
              </a:lnSpc>
              <a:spcBef>
                <a:spcPts val="0"/>
              </a:spcBef>
              <a:spcAft>
                <a:spcPts val="0"/>
              </a:spcAft>
              <a:buSzPts val="1200"/>
              <a:buChar char="●"/>
            </a:pPr>
            <a:r>
              <a:rPr lang="en-US" sz="1200"/>
              <a:t>Reduced individual choice</a:t>
            </a:r>
            <a:endParaRPr sz="1200"/>
          </a:p>
          <a:p>
            <a:pPr indent="-304800" lvl="0" marL="457200" rtl="0" algn="l">
              <a:lnSpc>
                <a:spcPct val="115000"/>
              </a:lnSpc>
              <a:spcBef>
                <a:spcPts val="0"/>
              </a:spcBef>
              <a:spcAft>
                <a:spcPts val="0"/>
              </a:spcAft>
              <a:buSzPts val="1200"/>
              <a:buChar char="●"/>
            </a:pPr>
            <a:r>
              <a:rPr lang="en-US" sz="1200"/>
              <a:t>System becomes unsustainable</a:t>
            </a:r>
            <a:endParaRPr sz="1200"/>
          </a:p>
          <a:p>
            <a:pPr indent="0" lvl="0" marL="0" rtl="0" algn="l">
              <a:spcBef>
                <a:spcPts val="1200"/>
              </a:spcBef>
              <a:spcAft>
                <a:spcPts val="0"/>
              </a:spcAft>
              <a:buNone/>
            </a:pPr>
            <a:r>
              <a:t/>
            </a:r>
            <a:endParaRPr sz="2500">
              <a:solidFill>
                <a:schemeClr val="dk1"/>
              </a:solidFill>
              <a:latin typeface="Fira Sans Light"/>
              <a:ea typeface="Fira Sans Light"/>
              <a:cs typeface="Fira Sans Light"/>
              <a:sym typeface="Fira Sans Light"/>
            </a:endParaRPr>
          </a:p>
        </p:txBody>
      </p:sp>
      <p:sp>
        <p:nvSpPr>
          <p:cNvPr id="1423" name="Google Shape;1423;p209"/>
          <p:cNvSpPr txBox="1"/>
          <p:nvPr/>
        </p:nvSpPr>
        <p:spPr>
          <a:xfrm>
            <a:off x="1697750" y="4072750"/>
            <a:ext cx="66324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600">
                <a:solidFill>
                  <a:schemeClr val="dk1"/>
                </a:solidFill>
              </a:rPr>
              <a:t>When budgets become targets, services are built around funding—not people.</a:t>
            </a:r>
            <a:endParaRPr sz="1600">
              <a:solidFill>
                <a:schemeClr val="dk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Alonso template">
  <a:themeElements>
    <a:clrScheme name="ACBDD Branding Colors">
      <a:dk1>
        <a:srgbClr val="410433"/>
      </a:dk1>
      <a:lt1>
        <a:srgbClr val="FFFFFF"/>
      </a:lt1>
      <a:dk2>
        <a:srgbClr val="9C9194"/>
      </a:dk2>
      <a:lt2>
        <a:srgbClr val="EBE7E4"/>
      </a:lt2>
      <a:accent1>
        <a:srgbClr val="2B3C73"/>
      </a:accent1>
      <a:accent2>
        <a:srgbClr val="008AC6"/>
      </a:accent2>
      <a:accent3>
        <a:srgbClr val="90277D"/>
      </a:accent3>
      <a:accent4>
        <a:srgbClr val="6EAE6E"/>
      </a:accent4>
      <a:accent5>
        <a:srgbClr val="D62E2F"/>
      </a:accent5>
      <a:accent6>
        <a:srgbClr val="FFEB32"/>
      </a:accent6>
      <a:hlink>
        <a:srgbClr val="FF0000"/>
      </a:hlink>
      <a:folHlink>
        <a:srgbClr val="00206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Alonso template">
  <a:themeElements>
    <a:clrScheme name="ACBDD Branding Colors">
      <a:dk1>
        <a:srgbClr val="410433"/>
      </a:dk1>
      <a:lt1>
        <a:srgbClr val="FFFFFF"/>
      </a:lt1>
      <a:dk2>
        <a:srgbClr val="9C9194"/>
      </a:dk2>
      <a:lt2>
        <a:srgbClr val="EBE7E4"/>
      </a:lt2>
      <a:accent1>
        <a:srgbClr val="2B3C73"/>
      </a:accent1>
      <a:accent2>
        <a:srgbClr val="008AC6"/>
      </a:accent2>
      <a:accent3>
        <a:srgbClr val="90277D"/>
      </a:accent3>
      <a:accent4>
        <a:srgbClr val="6EAE6E"/>
      </a:accent4>
      <a:accent5>
        <a:srgbClr val="D62E2F"/>
      </a:accent5>
      <a:accent6>
        <a:srgbClr val="FFEB32"/>
      </a:accent6>
      <a:hlink>
        <a:srgbClr val="FF0000"/>
      </a:hlink>
      <a:folHlink>
        <a:srgbClr val="00206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Alonso template">
  <a:themeElements>
    <a:clrScheme name="ACBDD Branding Colors">
      <a:dk1>
        <a:srgbClr val="410433"/>
      </a:dk1>
      <a:lt1>
        <a:srgbClr val="FFFFFF"/>
      </a:lt1>
      <a:dk2>
        <a:srgbClr val="9C9194"/>
      </a:dk2>
      <a:lt2>
        <a:srgbClr val="EBE7E4"/>
      </a:lt2>
      <a:accent1>
        <a:srgbClr val="2B3C73"/>
      </a:accent1>
      <a:accent2>
        <a:srgbClr val="008AC6"/>
      </a:accent2>
      <a:accent3>
        <a:srgbClr val="90277D"/>
      </a:accent3>
      <a:accent4>
        <a:srgbClr val="6EAE6E"/>
      </a:accent4>
      <a:accent5>
        <a:srgbClr val="D62E2F"/>
      </a:accent5>
      <a:accent6>
        <a:srgbClr val="FFEB32"/>
      </a:accent6>
      <a:hlink>
        <a:srgbClr val="FF0000"/>
      </a:hlink>
      <a:folHlink>
        <a:srgbClr val="00206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