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Aldrich" panose="020B0604020202020204" charset="0"/>
      <p:regular r:id="rId17"/>
    </p:embeddedFont>
    <p:embeddedFont>
      <p:font typeface="Century Gothic" panose="020B0502020202020204" pitchFamily="34" charset="0"/>
      <p:regular r:id="rId18"/>
      <p:bold r:id="rId19"/>
      <p:italic r:id="rId20"/>
      <p:boldItalic r:id="rId21"/>
    </p:embeddedFont>
    <p:embeddedFont>
      <p:font typeface="Didact Gothic" panose="00000500000000000000" pitchFamily="2"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26AEB3-8055-4211-914D-EFD1734467DA}">
  <a:tblStyle styleId="{1C26AEB3-8055-4211-914D-EFD1734467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10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53de5052a6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 name="Google Shape;988;g53de5052a6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9fa85cf4fd_0_4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9fa85cf4fd_0_4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a745d1862b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a745d1862b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g2f8ef50191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4" name="Google Shape;1244;g2f8ef50191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9fa85cf4f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9fa85cf4f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a745d1862b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a745d1862b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a71291a826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5" name="Google Shape;1035;ga71291a826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g2f91d94ad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5" name="Google Shape;1055;g2f91d94ad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10cd8a10ccc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10cd8a10ccc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10cd8a10ccc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2" name="Google Shape;1072;g10cd8a10ccc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g2f91d94ad5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6" name="Google Shape;1106;g2f91d94ad5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301ae53592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301ae53592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301ae53592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301ae53592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g301ae53592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1" name="Google Shape;1141;g301ae5359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55151" y="2785291"/>
            <a:ext cx="2526614" cy="874564"/>
            <a:chOff x="3457434" y="4469778"/>
            <a:chExt cx="1572451" cy="544289"/>
          </a:xfrm>
        </p:grpSpPr>
        <p:sp>
          <p:nvSpPr>
            <p:cNvPr id="10" name="Google Shape;10;p2"/>
            <p:cNvSpPr/>
            <p:nvPr/>
          </p:nvSpPr>
          <p:spPr>
            <a:xfrm>
              <a:off x="3457434" y="4667694"/>
              <a:ext cx="1467538" cy="346372"/>
            </a:xfrm>
            <a:custGeom>
              <a:avLst/>
              <a:gdLst/>
              <a:ahLst/>
              <a:cxnLst/>
              <a:rect l="l" t="t" r="r" b="b"/>
              <a:pathLst>
                <a:path w="60617" h="14307" extrusionOk="0">
                  <a:moveTo>
                    <a:pt x="7848" y="0"/>
                  </a:moveTo>
                  <a:cubicBezTo>
                    <a:pt x="3393" y="0"/>
                    <a:pt x="1" y="3229"/>
                    <a:pt x="1" y="7153"/>
                  </a:cubicBezTo>
                  <a:cubicBezTo>
                    <a:pt x="1" y="11077"/>
                    <a:pt x="3393" y="14306"/>
                    <a:pt x="7848" y="14306"/>
                  </a:cubicBezTo>
                  <a:lnTo>
                    <a:pt x="60617" y="14306"/>
                  </a:lnTo>
                  <a:lnTo>
                    <a:pt x="60617" y="0"/>
                  </a:lnTo>
                  <a:close/>
                </a:path>
              </a:pathLst>
            </a:custGeom>
            <a:solidFill>
              <a:schemeClr val="accent6"/>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531662" y="4713209"/>
              <a:ext cx="1393310" cy="255319"/>
            </a:xfrm>
            <a:custGeom>
              <a:avLst/>
              <a:gdLst/>
              <a:ahLst/>
              <a:cxnLst/>
              <a:rect l="l" t="t" r="r" b="b"/>
              <a:pathLst>
                <a:path w="57551" h="10546" extrusionOk="0">
                  <a:moveTo>
                    <a:pt x="7480" y="0"/>
                  </a:moveTo>
                  <a:cubicBezTo>
                    <a:pt x="3393" y="0"/>
                    <a:pt x="0" y="2371"/>
                    <a:pt x="0" y="5273"/>
                  </a:cubicBezTo>
                  <a:cubicBezTo>
                    <a:pt x="0" y="8175"/>
                    <a:pt x="3393" y="10546"/>
                    <a:pt x="7480" y="10546"/>
                  </a:cubicBezTo>
                  <a:lnTo>
                    <a:pt x="57551" y="10546"/>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531662" y="4750807"/>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598337" y="4741898"/>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531662" y="4812156"/>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31662" y="4804239"/>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531662" y="4869557"/>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31662" y="4861641"/>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531662" y="4931898"/>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607862" y="4923982"/>
              <a:ext cx="1422023" cy="15858"/>
            </a:xfrm>
            <a:custGeom>
              <a:avLst/>
              <a:gdLst/>
              <a:ahLst/>
              <a:cxnLst/>
              <a:rect l="l" t="t" r="r" b="b"/>
              <a:pathLst>
                <a:path w="58737" h="655" extrusionOk="0">
                  <a:moveTo>
                    <a:pt x="0" y="0"/>
                  </a:moveTo>
                  <a:lnTo>
                    <a:pt x="0" y="654"/>
                  </a:lnTo>
                  <a:lnTo>
                    <a:pt x="58736" y="654"/>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457434" y="4469778"/>
              <a:ext cx="1467538" cy="197941"/>
            </a:xfrm>
            <a:custGeom>
              <a:avLst/>
              <a:gdLst/>
              <a:ahLst/>
              <a:cxnLst/>
              <a:rect l="l" t="t" r="r" b="b"/>
              <a:pathLst>
                <a:path w="60617" h="8176" extrusionOk="0">
                  <a:moveTo>
                    <a:pt x="7848" y="0"/>
                  </a:moveTo>
                  <a:cubicBezTo>
                    <a:pt x="3393" y="0"/>
                    <a:pt x="1" y="1881"/>
                    <a:pt x="1" y="4088"/>
                  </a:cubicBezTo>
                  <a:cubicBezTo>
                    <a:pt x="1" y="6295"/>
                    <a:pt x="3393" y="8175"/>
                    <a:pt x="7848" y="8175"/>
                  </a:cubicBezTo>
                  <a:lnTo>
                    <a:pt x="60617" y="8175"/>
                  </a:lnTo>
                  <a:lnTo>
                    <a:pt x="60617" y="0"/>
                  </a:ln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31662" y="4494520"/>
              <a:ext cx="1393310" cy="144485"/>
            </a:xfrm>
            <a:custGeom>
              <a:avLst/>
              <a:gdLst/>
              <a:ahLst/>
              <a:cxnLst/>
              <a:rect l="l" t="t" r="r" b="b"/>
              <a:pathLst>
                <a:path w="57551" h="5968" extrusionOk="0">
                  <a:moveTo>
                    <a:pt x="7480" y="0"/>
                  </a:moveTo>
                  <a:cubicBezTo>
                    <a:pt x="3393" y="0"/>
                    <a:pt x="0" y="1390"/>
                    <a:pt x="0" y="3066"/>
                  </a:cubicBezTo>
                  <a:cubicBezTo>
                    <a:pt x="0" y="4782"/>
                    <a:pt x="3393" y="5968"/>
                    <a:pt x="7480" y="5968"/>
                  </a:cubicBezTo>
                  <a:lnTo>
                    <a:pt x="57551" y="5968"/>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531662" y="4515293"/>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607862" y="4507376"/>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531662" y="4552891"/>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541187" y="4543981"/>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531662" y="4585550"/>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531662" y="4618209"/>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07862" y="4610293"/>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541187" y="4577633"/>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02751" y="3680641"/>
            <a:ext cx="2526614" cy="874564"/>
            <a:chOff x="3457434" y="4469778"/>
            <a:chExt cx="1572451" cy="544289"/>
          </a:xfrm>
        </p:grpSpPr>
        <p:sp>
          <p:nvSpPr>
            <p:cNvPr id="31" name="Google Shape;31;p2"/>
            <p:cNvSpPr/>
            <p:nvPr/>
          </p:nvSpPr>
          <p:spPr>
            <a:xfrm>
              <a:off x="3457434" y="4667694"/>
              <a:ext cx="1467538" cy="346372"/>
            </a:xfrm>
            <a:custGeom>
              <a:avLst/>
              <a:gdLst/>
              <a:ahLst/>
              <a:cxnLst/>
              <a:rect l="l" t="t" r="r" b="b"/>
              <a:pathLst>
                <a:path w="60617" h="14307" extrusionOk="0">
                  <a:moveTo>
                    <a:pt x="7848" y="0"/>
                  </a:moveTo>
                  <a:cubicBezTo>
                    <a:pt x="3393" y="0"/>
                    <a:pt x="1" y="3229"/>
                    <a:pt x="1" y="7153"/>
                  </a:cubicBezTo>
                  <a:cubicBezTo>
                    <a:pt x="1" y="11077"/>
                    <a:pt x="3393" y="14306"/>
                    <a:pt x="7848" y="14306"/>
                  </a:cubicBezTo>
                  <a:lnTo>
                    <a:pt x="60617" y="14306"/>
                  </a:lnTo>
                  <a:lnTo>
                    <a:pt x="60617" y="0"/>
                  </a:ln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31662" y="4713209"/>
              <a:ext cx="1393310" cy="255319"/>
            </a:xfrm>
            <a:custGeom>
              <a:avLst/>
              <a:gdLst/>
              <a:ahLst/>
              <a:cxnLst/>
              <a:rect l="l" t="t" r="r" b="b"/>
              <a:pathLst>
                <a:path w="57551" h="10546" extrusionOk="0">
                  <a:moveTo>
                    <a:pt x="7480" y="0"/>
                  </a:moveTo>
                  <a:cubicBezTo>
                    <a:pt x="3393" y="0"/>
                    <a:pt x="0" y="2371"/>
                    <a:pt x="0" y="5273"/>
                  </a:cubicBezTo>
                  <a:cubicBezTo>
                    <a:pt x="0" y="8175"/>
                    <a:pt x="3393" y="10546"/>
                    <a:pt x="7480" y="10546"/>
                  </a:cubicBezTo>
                  <a:lnTo>
                    <a:pt x="57551" y="10546"/>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531662" y="4750807"/>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598337" y="4741898"/>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31662" y="4812156"/>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531662" y="4804239"/>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531662" y="4869557"/>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531662" y="4861641"/>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531662" y="4931898"/>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607862" y="4923982"/>
              <a:ext cx="1422023" cy="15858"/>
            </a:xfrm>
            <a:custGeom>
              <a:avLst/>
              <a:gdLst/>
              <a:ahLst/>
              <a:cxnLst/>
              <a:rect l="l" t="t" r="r" b="b"/>
              <a:pathLst>
                <a:path w="58737" h="655" extrusionOk="0">
                  <a:moveTo>
                    <a:pt x="0" y="0"/>
                  </a:moveTo>
                  <a:lnTo>
                    <a:pt x="0" y="654"/>
                  </a:lnTo>
                  <a:lnTo>
                    <a:pt x="58736" y="654"/>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57434" y="4469778"/>
              <a:ext cx="1467538" cy="197941"/>
            </a:xfrm>
            <a:custGeom>
              <a:avLst/>
              <a:gdLst/>
              <a:ahLst/>
              <a:cxnLst/>
              <a:rect l="l" t="t" r="r" b="b"/>
              <a:pathLst>
                <a:path w="60617" h="8176" extrusionOk="0">
                  <a:moveTo>
                    <a:pt x="7848" y="0"/>
                  </a:moveTo>
                  <a:cubicBezTo>
                    <a:pt x="3393" y="0"/>
                    <a:pt x="1" y="1881"/>
                    <a:pt x="1" y="4088"/>
                  </a:cubicBezTo>
                  <a:cubicBezTo>
                    <a:pt x="1" y="6295"/>
                    <a:pt x="3393" y="8175"/>
                    <a:pt x="7848" y="8175"/>
                  </a:cubicBezTo>
                  <a:lnTo>
                    <a:pt x="60617" y="8175"/>
                  </a:lnTo>
                  <a:lnTo>
                    <a:pt x="60617" y="0"/>
                  </a:lnTo>
                  <a:close/>
                </a:path>
              </a:pathLst>
            </a:custGeom>
            <a:solidFill>
              <a:schemeClr val="accen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531662" y="4494520"/>
              <a:ext cx="1393310" cy="144485"/>
            </a:xfrm>
            <a:custGeom>
              <a:avLst/>
              <a:gdLst/>
              <a:ahLst/>
              <a:cxnLst/>
              <a:rect l="l" t="t" r="r" b="b"/>
              <a:pathLst>
                <a:path w="57551" h="5968" extrusionOk="0">
                  <a:moveTo>
                    <a:pt x="7480" y="0"/>
                  </a:moveTo>
                  <a:cubicBezTo>
                    <a:pt x="3393" y="0"/>
                    <a:pt x="0" y="1390"/>
                    <a:pt x="0" y="3066"/>
                  </a:cubicBezTo>
                  <a:cubicBezTo>
                    <a:pt x="0" y="4782"/>
                    <a:pt x="3393" y="5968"/>
                    <a:pt x="7480" y="5968"/>
                  </a:cubicBezTo>
                  <a:lnTo>
                    <a:pt x="57551" y="5968"/>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531662" y="4536065"/>
              <a:ext cx="477978" cy="102941"/>
            </a:xfrm>
            <a:custGeom>
              <a:avLst/>
              <a:gdLst/>
              <a:ahLst/>
              <a:cxnLst/>
              <a:rect l="l" t="t" r="r" b="b"/>
              <a:pathLst>
                <a:path w="19743" h="4252" extrusionOk="0">
                  <a:moveTo>
                    <a:pt x="859" y="1"/>
                  </a:moveTo>
                  <a:cubicBezTo>
                    <a:pt x="327" y="328"/>
                    <a:pt x="0" y="859"/>
                    <a:pt x="0" y="1350"/>
                  </a:cubicBezTo>
                  <a:cubicBezTo>
                    <a:pt x="0" y="3066"/>
                    <a:pt x="3393" y="4252"/>
                    <a:pt x="7480" y="4252"/>
                  </a:cubicBezTo>
                  <a:lnTo>
                    <a:pt x="19742" y="4252"/>
                  </a:lnTo>
                  <a:cubicBezTo>
                    <a:pt x="12753" y="3761"/>
                    <a:pt x="4946" y="2739"/>
                    <a:pt x="8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531662" y="4515293"/>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07862" y="4507376"/>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531662" y="4552891"/>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41187" y="4543981"/>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531662" y="4585550"/>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31662" y="4618209"/>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07862" y="4610293"/>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541187" y="4577633"/>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7228313" y="-114309"/>
            <a:ext cx="1915697" cy="4616272"/>
            <a:chOff x="7899913" y="-114309"/>
            <a:chExt cx="1915697" cy="4616272"/>
          </a:xfrm>
        </p:grpSpPr>
        <p:sp>
          <p:nvSpPr>
            <p:cNvPr id="53" name="Google Shape;53;p2"/>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899913"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2"/>
          <p:cNvGrpSpPr/>
          <p:nvPr/>
        </p:nvGrpSpPr>
        <p:grpSpPr>
          <a:xfrm>
            <a:off x="-400231" y="71459"/>
            <a:ext cx="9944461" cy="5619869"/>
            <a:chOff x="-1009131" y="114298"/>
            <a:chExt cx="11162264" cy="5619869"/>
          </a:xfrm>
        </p:grpSpPr>
        <p:grpSp>
          <p:nvGrpSpPr>
            <p:cNvPr id="70" name="Google Shape;70;p2"/>
            <p:cNvGrpSpPr/>
            <p:nvPr/>
          </p:nvGrpSpPr>
          <p:grpSpPr>
            <a:xfrm>
              <a:off x="-1009131" y="114298"/>
              <a:ext cx="11162264" cy="5619869"/>
              <a:chOff x="-852900" y="114300"/>
              <a:chExt cx="10849790" cy="6172288"/>
            </a:xfrm>
          </p:grpSpPr>
          <p:sp>
            <p:nvSpPr>
              <p:cNvPr id="71" name="Google Shape;71;p2"/>
              <p:cNvSpPr/>
              <p:nvPr/>
            </p:nvSpPr>
            <p:spPr>
              <a:xfrm>
                <a:off x="-845014" y="129282"/>
                <a:ext cx="10826179" cy="6147915"/>
              </a:xfrm>
              <a:custGeom>
                <a:avLst/>
                <a:gdLst/>
                <a:ahLst/>
                <a:cxnLst/>
                <a:rect l="l" t="t" r="r" b="b"/>
                <a:pathLst>
                  <a:path w="225135" h="134190" extrusionOk="0">
                    <a:moveTo>
                      <a:pt x="41896" y="1"/>
                    </a:moveTo>
                    <a:cubicBezTo>
                      <a:pt x="37114" y="1"/>
                      <a:pt x="33190" y="3924"/>
                      <a:pt x="33190" y="8707"/>
                    </a:cubicBezTo>
                    <a:lnTo>
                      <a:pt x="33190" y="102349"/>
                    </a:lnTo>
                    <a:lnTo>
                      <a:pt x="1676" y="125197"/>
                    </a:lnTo>
                    <a:lnTo>
                      <a:pt x="2044" y="125197"/>
                    </a:lnTo>
                    <a:cubicBezTo>
                      <a:pt x="859" y="126015"/>
                      <a:pt x="0" y="127568"/>
                      <a:pt x="0" y="129081"/>
                    </a:cubicBezTo>
                    <a:cubicBezTo>
                      <a:pt x="0" y="131819"/>
                      <a:pt x="2371" y="134190"/>
                      <a:pt x="5109" y="134190"/>
                    </a:cubicBezTo>
                    <a:lnTo>
                      <a:pt x="220188" y="134190"/>
                    </a:lnTo>
                    <a:cubicBezTo>
                      <a:pt x="222927" y="134190"/>
                      <a:pt x="225134" y="131819"/>
                      <a:pt x="225134" y="129081"/>
                    </a:cubicBezTo>
                    <a:cubicBezTo>
                      <a:pt x="225134" y="127732"/>
                      <a:pt x="224644" y="126383"/>
                      <a:pt x="223622" y="125524"/>
                    </a:cubicBezTo>
                    <a:lnTo>
                      <a:pt x="223785" y="125524"/>
                    </a:lnTo>
                    <a:lnTo>
                      <a:pt x="192762" y="102349"/>
                    </a:lnTo>
                    <a:lnTo>
                      <a:pt x="192762" y="8707"/>
                    </a:lnTo>
                    <a:cubicBezTo>
                      <a:pt x="192762" y="3924"/>
                      <a:pt x="188879" y="1"/>
                      <a:pt x="184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52900" y="114300"/>
                <a:ext cx="10849790" cy="6172288"/>
              </a:xfrm>
              <a:custGeom>
                <a:avLst/>
                <a:gdLst/>
                <a:ahLst/>
                <a:cxnLst/>
                <a:rect l="l" t="t" r="r" b="b"/>
                <a:pathLst>
                  <a:path w="225626" h="134722" extrusionOk="0">
                    <a:moveTo>
                      <a:pt x="184261" y="491"/>
                    </a:moveTo>
                    <a:cubicBezTo>
                      <a:pt x="186468" y="491"/>
                      <a:pt x="188675" y="1513"/>
                      <a:pt x="190228" y="3066"/>
                    </a:cubicBezTo>
                    <a:cubicBezTo>
                      <a:pt x="191577" y="4578"/>
                      <a:pt x="192599" y="6622"/>
                      <a:pt x="192599" y="9034"/>
                    </a:cubicBezTo>
                    <a:lnTo>
                      <a:pt x="192599" y="102839"/>
                    </a:lnTo>
                    <a:lnTo>
                      <a:pt x="223381" y="125714"/>
                    </a:lnTo>
                    <a:lnTo>
                      <a:pt x="223581" y="126015"/>
                    </a:lnTo>
                    <a:cubicBezTo>
                      <a:pt x="224440" y="126873"/>
                      <a:pt x="225135" y="128059"/>
                      <a:pt x="225135" y="129408"/>
                    </a:cubicBezTo>
                    <a:cubicBezTo>
                      <a:pt x="225135" y="130797"/>
                      <a:pt x="224603" y="131983"/>
                      <a:pt x="223581" y="132841"/>
                    </a:cubicBezTo>
                    <a:cubicBezTo>
                      <a:pt x="222764" y="133699"/>
                      <a:pt x="221538" y="134190"/>
                      <a:pt x="220352" y="134190"/>
                    </a:cubicBezTo>
                    <a:lnTo>
                      <a:pt x="5273" y="134190"/>
                    </a:lnTo>
                    <a:cubicBezTo>
                      <a:pt x="3884" y="134190"/>
                      <a:pt x="2698" y="133699"/>
                      <a:pt x="1840" y="132841"/>
                    </a:cubicBezTo>
                    <a:cubicBezTo>
                      <a:pt x="1023" y="131983"/>
                      <a:pt x="491" y="130797"/>
                      <a:pt x="491" y="129408"/>
                    </a:cubicBezTo>
                    <a:cubicBezTo>
                      <a:pt x="491" y="127895"/>
                      <a:pt x="1186" y="126546"/>
                      <a:pt x="2371" y="125688"/>
                    </a:cubicBezTo>
                    <a:lnTo>
                      <a:pt x="2862" y="125157"/>
                    </a:lnTo>
                    <a:lnTo>
                      <a:pt x="2698" y="125157"/>
                    </a:lnTo>
                    <a:lnTo>
                      <a:pt x="33722" y="102839"/>
                    </a:lnTo>
                    <a:lnTo>
                      <a:pt x="33722" y="9034"/>
                    </a:lnTo>
                    <a:cubicBezTo>
                      <a:pt x="33722" y="6622"/>
                      <a:pt x="34539" y="4578"/>
                      <a:pt x="36092" y="3066"/>
                    </a:cubicBezTo>
                    <a:cubicBezTo>
                      <a:pt x="37605" y="1513"/>
                      <a:pt x="39853" y="491"/>
                      <a:pt x="42060" y="491"/>
                    </a:cubicBezTo>
                    <a:close/>
                    <a:moveTo>
                      <a:pt x="42060" y="1"/>
                    </a:moveTo>
                    <a:cubicBezTo>
                      <a:pt x="37114" y="1"/>
                      <a:pt x="33190" y="4088"/>
                      <a:pt x="33190" y="9034"/>
                    </a:cubicBezTo>
                    <a:lnTo>
                      <a:pt x="33190" y="102676"/>
                    </a:lnTo>
                    <a:lnTo>
                      <a:pt x="1023" y="125688"/>
                    </a:lnTo>
                    <a:lnTo>
                      <a:pt x="1589" y="125688"/>
                    </a:lnTo>
                    <a:cubicBezTo>
                      <a:pt x="620" y="126584"/>
                      <a:pt x="1" y="127949"/>
                      <a:pt x="1" y="129408"/>
                    </a:cubicBezTo>
                    <a:cubicBezTo>
                      <a:pt x="1" y="132310"/>
                      <a:pt x="2371" y="134721"/>
                      <a:pt x="5273" y="134721"/>
                    </a:cubicBezTo>
                    <a:lnTo>
                      <a:pt x="220352" y="134721"/>
                    </a:lnTo>
                    <a:cubicBezTo>
                      <a:pt x="223254" y="134721"/>
                      <a:pt x="225625" y="132310"/>
                      <a:pt x="225625" y="129408"/>
                    </a:cubicBezTo>
                    <a:cubicBezTo>
                      <a:pt x="225625" y="128054"/>
                      <a:pt x="225101" y="126962"/>
                      <a:pt x="224258" y="126015"/>
                    </a:cubicBezTo>
                    <a:lnTo>
                      <a:pt x="224603" y="126015"/>
                    </a:lnTo>
                    <a:lnTo>
                      <a:pt x="223949" y="125530"/>
                    </a:lnTo>
                    <a:lnTo>
                      <a:pt x="223949" y="125530"/>
                    </a:lnTo>
                    <a:lnTo>
                      <a:pt x="223949" y="125524"/>
                    </a:lnTo>
                    <a:lnTo>
                      <a:pt x="223942" y="125524"/>
                    </a:lnTo>
                    <a:lnTo>
                      <a:pt x="193130" y="102676"/>
                    </a:lnTo>
                    <a:lnTo>
                      <a:pt x="193130" y="9034"/>
                    </a:lnTo>
                    <a:cubicBezTo>
                      <a:pt x="193130" y="4088"/>
                      <a:pt x="189043" y="1"/>
                      <a:pt x="184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7366" y="4975819"/>
                <a:ext cx="9247851" cy="702298"/>
              </a:xfrm>
              <a:custGeom>
                <a:avLst/>
                <a:gdLst/>
                <a:ahLst/>
                <a:cxnLst/>
                <a:rect l="l" t="t" r="r" b="b"/>
                <a:pathLst>
                  <a:path w="192313" h="15329" extrusionOk="0">
                    <a:moveTo>
                      <a:pt x="20806" y="164"/>
                    </a:moveTo>
                    <a:lnTo>
                      <a:pt x="44043" y="327"/>
                    </a:lnTo>
                    <a:lnTo>
                      <a:pt x="43777" y="327"/>
                    </a:lnTo>
                    <a:lnTo>
                      <a:pt x="42428" y="1840"/>
                    </a:lnTo>
                    <a:lnTo>
                      <a:pt x="30329" y="1676"/>
                    </a:lnTo>
                    <a:lnTo>
                      <a:pt x="32046" y="327"/>
                    </a:lnTo>
                    <a:lnTo>
                      <a:pt x="31188" y="327"/>
                    </a:lnTo>
                    <a:lnTo>
                      <a:pt x="29471" y="1676"/>
                    </a:lnTo>
                    <a:lnTo>
                      <a:pt x="18925" y="1676"/>
                    </a:lnTo>
                    <a:lnTo>
                      <a:pt x="20806" y="164"/>
                    </a:lnTo>
                    <a:close/>
                    <a:moveTo>
                      <a:pt x="44632" y="332"/>
                    </a:moveTo>
                    <a:lnTo>
                      <a:pt x="67279" y="491"/>
                    </a:lnTo>
                    <a:lnTo>
                      <a:pt x="66625" y="2044"/>
                    </a:lnTo>
                    <a:lnTo>
                      <a:pt x="55876" y="2044"/>
                    </a:lnTo>
                    <a:lnTo>
                      <a:pt x="56897" y="491"/>
                    </a:lnTo>
                    <a:lnTo>
                      <a:pt x="56039" y="491"/>
                    </a:lnTo>
                    <a:lnTo>
                      <a:pt x="55017" y="1840"/>
                    </a:lnTo>
                    <a:lnTo>
                      <a:pt x="43286" y="1840"/>
                    </a:lnTo>
                    <a:lnTo>
                      <a:pt x="44632" y="332"/>
                    </a:lnTo>
                    <a:close/>
                    <a:moveTo>
                      <a:pt x="68138" y="491"/>
                    </a:moveTo>
                    <a:lnTo>
                      <a:pt x="80073" y="654"/>
                    </a:lnTo>
                    <a:lnTo>
                      <a:pt x="79542" y="2208"/>
                    </a:lnTo>
                    <a:lnTo>
                      <a:pt x="67443" y="2044"/>
                    </a:lnTo>
                    <a:lnTo>
                      <a:pt x="68138" y="491"/>
                    </a:lnTo>
                    <a:close/>
                    <a:moveTo>
                      <a:pt x="80727" y="654"/>
                    </a:moveTo>
                    <a:lnTo>
                      <a:pt x="92335" y="818"/>
                    </a:lnTo>
                    <a:lnTo>
                      <a:pt x="92335" y="2208"/>
                    </a:lnTo>
                    <a:lnTo>
                      <a:pt x="80400" y="2208"/>
                    </a:lnTo>
                    <a:lnTo>
                      <a:pt x="80727" y="654"/>
                    </a:lnTo>
                    <a:close/>
                    <a:moveTo>
                      <a:pt x="104597" y="818"/>
                    </a:moveTo>
                    <a:lnTo>
                      <a:pt x="104761" y="2371"/>
                    </a:lnTo>
                    <a:lnTo>
                      <a:pt x="93194" y="2208"/>
                    </a:lnTo>
                    <a:lnTo>
                      <a:pt x="93194" y="818"/>
                    </a:lnTo>
                    <a:close/>
                    <a:moveTo>
                      <a:pt x="105456" y="818"/>
                    </a:moveTo>
                    <a:lnTo>
                      <a:pt x="116492" y="1022"/>
                    </a:lnTo>
                    <a:lnTo>
                      <a:pt x="116860" y="2371"/>
                    </a:lnTo>
                    <a:lnTo>
                      <a:pt x="105619" y="2371"/>
                    </a:lnTo>
                    <a:lnTo>
                      <a:pt x="105456" y="818"/>
                    </a:lnTo>
                    <a:close/>
                    <a:moveTo>
                      <a:pt x="128100" y="1022"/>
                    </a:moveTo>
                    <a:lnTo>
                      <a:pt x="128754" y="2535"/>
                    </a:lnTo>
                    <a:lnTo>
                      <a:pt x="117718" y="2371"/>
                    </a:lnTo>
                    <a:lnTo>
                      <a:pt x="117187" y="1022"/>
                    </a:lnTo>
                    <a:close/>
                    <a:moveTo>
                      <a:pt x="128958" y="1022"/>
                    </a:moveTo>
                    <a:lnTo>
                      <a:pt x="139504" y="1186"/>
                    </a:lnTo>
                    <a:lnTo>
                      <a:pt x="140526" y="2535"/>
                    </a:lnTo>
                    <a:lnTo>
                      <a:pt x="129612" y="2535"/>
                    </a:lnTo>
                    <a:lnTo>
                      <a:pt x="128958" y="1022"/>
                    </a:lnTo>
                    <a:close/>
                    <a:moveTo>
                      <a:pt x="150744" y="1186"/>
                    </a:moveTo>
                    <a:lnTo>
                      <a:pt x="151929" y="2698"/>
                    </a:lnTo>
                    <a:lnTo>
                      <a:pt x="141220" y="2535"/>
                    </a:lnTo>
                    <a:lnTo>
                      <a:pt x="140362" y="1186"/>
                    </a:lnTo>
                    <a:close/>
                    <a:moveTo>
                      <a:pt x="151439" y="1186"/>
                    </a:moveTo>
                    <a:lnTo>
                      <a:pt x="162843" y="1349"/>
                    </a:lnTo>
                    <a:lnTo>
                      <a:pt x="164355" y="2698"/>
                    </a:lnTo>
                    <a:lnTo>
                      <a:pt x="152624" y="2698"/>
                    </a:lnTo>
                    <a:lnTo>
                      <a:pt x="151439" y="1186"/>
                    </a:lnTo>
                    <a:close/>
                    <a:moveTo>
                      <a:pt x="163701" y="1349"/>
                    </a:moveTo>
                    <a:lnTo>
                      <a:pt x="174574" y="1513"/>
                    </a:lnTo>
                    <a:lnTo>
                      <a:pt x="176290" y="2862"/>
                    </a:lnTo>
                    <a:lnTo>
                      <a:pt x="165050" y="2698"/>
                    </a:lnTo>
                    <a:lnTo>
                      <a:pt x="163701" y="1349"/>
                    </a:lnTo>
                    <a:close/>
                    <a:moveTo>
                      <a:pt x="18598" y="1840"/>
                    </a:moveTo>
                    <a:lnTo>
                      <a:pt x="29307" y="2044"/>
                    </a:lnTo>
                    <a:lnTo>
                      <a:pt x="27427" y="3556"/>
                    </a:lnTo>
                    <a:lnTo>
                      <a:pt x="16350" y="3556"/>
                    </a:lnTo>
                    <a:lnTo>
                      <a:pt x="18598" y="1840"/>
                    </a:lnTo>
                    <a:close/>
                    <a:moveTo>
                      <a:pt x="42265" y="2044"/>
                    </a:moveTo>
                    <a:lnTo>
                      <a:pt x="40711" y="3720"/>
                    </a:lnTo>
                    <a:lnTo>
                      <a:pt x="28286" y="3556"/>
                    </a:lnTo>
                    <a:lnTo>
                      <a:pt x="30166" y="2044"/>
                    </a:lnTo>
                    <a:close/>
                    <a:moveTo>
                      <a:pt x="43123" y="2044"/>
                    </a:moveTo>
                    <a:lnTo>
                      <a:pt x="54854" y="2208"/>
                    </a:lnTo>
                    <a:lnTo>
                      <a:pt x="53832" y="3720"/>
                    </a:lnTo>
                    <a:lnTo>
                      <a:pt x="41733" y="3720"/>
                    </a:lnTo>
                    <a:lnTo>
                      <a:pt x="43123" y="2044"/>
                    </a:lnTo>
                    <a:close/>
                    <a:moveTo>
                      <a:pt x="66421" y="2208"/>
                    </a:moveTo>
                    <a:lnTo>
                      <a:pt x="65604" y="3883"/>
                    </a:lnTo>
                    <a:lnTo>
                      <a:pt x="54690" y="3720"/>
                    </a:lnTo>
                    <a:lnTo>
                      <a:pt x="55876" y="2208"/>
                    </a:lnTo>
                    <a:close/>
                    <a:moveTo>
                      <a:pt x="67279" y="2208"/>
                    </a:moveTo>
                    <a:lnTo>
                      <a:pt x="79542" y="2371"/>
                    </a:lnTo>
                    <a:lnTo>
                      <a:pt x="79051" y="3883"/>
                    </a:lnTo>
                    <a:lnTo>
                      <a:pt x="66625" y="3883"/>
                    </a:lnTo>
                    <a:lnTo>
                      <a:pt x="67279" y="2208"/>
                    </a:lnTo>
                    <a:close/>
                    <a:moveTo>
                      <a:pt x="92335" y="2371"/>
                    </a:moveTo>
                    <a:lnTo>
                      <a:pt x="92172" y="4088"/>
                    </a:lnTo>
                    <a:lnTo>
                      <a:pt x="79909" y="3883"/>
                    </a:lnTo>
                    <a:lnTo>
                      <a:pt x="80400" y="2371"/>
                    </a:lnTo>
                    <a:close/>
                    <a:moveTo>
                      <a:pt x="93194" y="2371"/>
                    </a:moveTo>
                    <a:lnTo>
                      <a:pt x="104761" y="2535"/>
                    </a:lnTo>
                    <a:lnTo>
                      <a:pt x="104924" y="4088"/>
                    </a:lnTo>
                    <a:lnTo>
                      <a:pt x="92989" y="4088"/>
                    </a:lnTo>
                    <a:lnTo>
                      <a:pt x="93194" y="2371"/>
                    </a:lnTo>
                    <a:close/>
                    <a:moveTo>
                      <a:pt x="117023" y="2535"/>
                    </a:moveTo>
                    <a:lnTo>
                      <a:pt x="117514" y="4088"/>
                    </a:lnTo>
                    <a:lnTo>
                      <a:pt x="105783" y="4088"/>
                    </a:lnTo>
                    <a:lnTo>
                      <a:pt x="105619" y="2535"/>
                    </a:lnTo>
                    <a:close/>
                    <a:moveTo>
                      <a:pt x="117718" y="2535"/>
                    </a:moveTo>
                    <a:lnTo>
                      <a:pt x="128958" y="2698"/>
                    </a:lnTo>
                    <a:lnTo>
                      <a:pt x="129776" y="4251"/>
                    </a:lnTo>
                    <a:lnTo>
                      <a:pt x="118372" y="4088"/>
                    </a:lnTo>
                    <a:lnTo>
                      <a:pt x="117718" y="2535"/>
                    </a:lnTo>
                    <a:close/>
                    <a:moveTo>
                      <a:pt x="140689" y="2698"/>
                    </a:moveTo>
                    <a:lnTo>
                      <a:pt x="141711" y="4251"/>
                    </a:lnTo>
                    <a:lnTo>
                      <a:pt x="130471" y="4251"/>
                    </a:lnTo>
                    <a:lnTo>
                      <a:pt x="129776" y="2698"/>
                    </a:lnTo>
                    <a:close/>
                    <a:moveTo>
                      <a:pt x="141384" y="2698"/>
                    </a:moveTo>
                    <a:lnTo>
                      <a:pt x="152093" y="2862"/>
                    </a:lnTo>
                    <a:lnTo>
                      <a:pt x="153483" y="4415"/>
                    </a:lnTo>
                    <a:lnTo>
                      <a:pt x="153483" y="4415"/>
                    </a:lnTo>
                    <a:lnTo>
                      <a:pt x="142569" y="4251"/>
                    </a:lnTo>
                    <a:lnTo>
                      <a:pt x="141384" y="2698"/>
                    </a:lnTo>
                    <a:close/>
                    <a:moveTo>
                      <a:pt x="164519" y="2862"/>
                    </a:moveTo>
                    <a:lnTo>
                      <a:pt x="166235" y="4415"/>
                    </a:lnTo>
                    <a:lnTo>
                      <a:pt x="154137" y="4415"/>
                    </a:lnTo>
                    <a:lnTo>
                      <a:pt x="152788" y="2862"/>
                    </a:lnTo>
                    <a:close/>
                    <a:moveTo>
                      <a:pt x="165377" y="2862"/>
                    </a:moveTo>
                    <a:lnTo>
                      <a:pt x="176617" y="3066"/>
                    </a:lnTo>
                    <a:lnTo>
                      <a:pt x="178498" y="4415"/>
                    </a:lnTo>
                    <a:lnTo>
                      <a:pt x="166930" y="4415"/>
                    </a:lnTo>
                    <a:lnTo>
                      <a:pt x="165377" y="2862"/>
                    </a:lnTo>
                    <a:close/>
                    <a:moveTo>
                      <a:pt x="16187" y="3720"/>
                    </a:moveTo>
                    <a:lnTo>
                      <a:pt x="27100" y="3883"/>
                    </a:lnTo>
                    <a:lnTo>
                      <a:pt x="25220" y="5600"/>
                    </a:lnTo>
                    <a:lnTo>
                      <a:pt x="13816" y="5600"/>
                    </a:lnTo>
                    <a:lnTo>
                      <a:pt x="16187" y="3720"/>
                    </a:lnTo>
                    <a:close/>
                    <a:moveTo>
                      <a:pt x="40548" y="3883"/>
                    </a:moveTo>
                    <a:lnTo>
                      <a:pt x="39035" y="5600"/>
                    </a:lnTo>
                    <a:lnTo>
                      <a:pt x="26242" y="5600"/>
                    </a:lnTo>
                    <a:lnTo>
                      <a:pt x="28122" y="3883"/>
                    </a:lnTo>
                    <a:close/>
                    <a:moveTo>
                      <a:pt x="53668" y="3883"/>
                    </a:moveTo>
                    <a:lnTo>
                      <a:pt x="52483" y="5764"/>
                    </a:lnTo>
                    <a:lnTo>
                      <a:pt x="40057" y="5600"/>
                    </a:lnTo>
                    <a:lnTo>
                      <a:pt x="41570" y="3883"/>
                    </a:lnTo>
                    <a:close/>
                    <a:moveTo>
                      <a:pt x="54527" y="3883"/>
                    </a:moveTo>
                    <a:lnTo>
                      <a:pt x="65604" y="4088"/>
                    </a:lnTo>
                    <a:lnTo>
                      <a:pt x="64745" y="5764"/>
                    </a:lnTo>
                    <a:lnTo>
                      <a:pt x="53341" y="5764"/>
                    </a:lnTo>
                    <a:lnTo>
                      <a:pt x="54527" y="3883"/>
                    </a:lnTo>
                    <a:close/>
                    <a:moveTo>
                      <a:pt x="79051" y="4088"/>
                    </a:moveTo>
                    <a:lnTo>
                      <a:pt x="78520" y="5764"/>
                    </a:lnTo>
                    <a:lnTo>
                      <a:pt x="65604" y="5764"/>
                    </a:lnTo>
                    <a:lnTo>
                      <a:pt x="66421" y="4088"/>
                    </a:lnTo>
                    <a:close/>
                    <a:moveTo>
                      <a:pt x="79909" y="4088"/>
                    </a:moveTo>
                    <a:lnTo>
                      <a:pt x="92172" y="4251"/>
                    </a:lnTo>
                    <a:lnTo>
                      <a:pt x="91967" y="5927"/>
                    </a:lnTo>
                    <a:lnTo>
                      <a:pt x="79378" y="5764"/>
                    </a:lnTo>
                    <a:lnTo>
                      <a:pt x="79909" y="4088"/>
                    </a:lnTo>
                    <a:close/>
                    <a:moveTo>
                      <a:pt x="104924" y="4251"/>
                    </a:moveTo>
                    <a:lnTo>
                      <a:pt x="105088" y="5927"/>
                    </a:lnTo>
                    <a:lnTo>
                      <a:pt x="92826" y="5927"/>
                    </a:lnTo>
                    <a:lnTo>
                      <a:pt x="92989" y="4251"/>
                    </a:lnTo>
                    <a:close/>
                    <a:moveTo>
                      <a:pt x="105783" y="4251"/>
                    </a:moveTo>
                    <a:lnTo>
                      <a:pt x="117514" y="4415"/>
                    </a:lnTo>
                    <a:lnTo>
                      <a:pt x="118045" y="5927"/>
                    </a:lnTo>
                    <a:lnTo>
                      <a:pt x="106110" y="5927"/>
                    </a:lnTo>
                    <a:lnTo>
                      <a:pt x="105783" y="4251"/>
                    </a:lnTo>
                    <a:close/>
                    <a:moveTo>
                      <a:pt x="129776" y="4415"/>
                    </a:moveTo>
                    <a:lnTo>
                      <a:pt x="130634" y="5927"/>
                    </a:lnTo>
                    <a:lnTo>
                      <a:pt x="118903" y="5927"/>
                    </a:lnTo>
                    <a:lnTo>
                      <a:pt x="118372" y="4415"/>
                    </a:lnTo>
                    <a:close/>
                    <a:moveTo>
                      <a:pt x="141874" y="4415"/>
                    </a:moveTo>
                    <a:lnTo>
                      <a:pt x="142896" y="6131"/>
                    </a:lnTo>
                    <a:lnTo>
                      <a:pt x="131492" y="6131"/>
                    </a:lnTo>
                    <a:lnTo>
                      <a:pt x="130634" y="4415"/>
                    </a:lnTo>
                    <a:close/>
                    <a:moveTo>
                      <a:pt x="142569" y="4415"/>
                    </a:moveTo>
                    <a:lnTo>
                      <a:pt x="153646" y="4578"/>
                    </a:lnTo>
                    <a:lnTo>
                      <a:pt x="154995" y="6131"/>
                    </a:lnTo>
                    <a:lnTo>
                      <a:pt x="143755" y="6131"/>
                    </a:lnTo>
                    <a:lnTo>
                      <a:pt x="142569" y="4415"/>
                    </a:lnTo>
                    <a:close/>
                    <a:moveTo>
                      <a:pt x="166399" y="4578"/>
                    </a:moveTo>
                    <a:lnTo>
                      <a:pt x="168116" y="6131"/>
                    </a:lnTo>
                    <a:lnTo>
                      <a:pt x="155853" y="6131"/>
                    </a:lnTo>
                    <a:lnTo>
                      <a:pt x="154300" y="4578"/>
                    </a:lnTo>
                    <a:close/>
                    <a:moveTo>
                      <a:pt x="167094" y="4578"/>
                    </a:moveTo>
                    <a:lnTo>
                      <a:pt x="178661" y="4742"/>
                    </a:lnTo>
                    <a:lnTo>
                      <a:pt x="180705" y="6295"/>
                    </a:lnTo>
                    <a:lnTo>
                      <a:pt x="168974" y="6131"/>
                    </a:lnTo>
                    <a:lnTo>
                      <a:pt x="167094" y="4578"/>
                    </a:lnTo>
                    <a:close/>
                    <a:moveTo>
                      <a:pt x="24893" y="5764"/>
                    </a:moveTo>
                    <a:lnTo>
                      <a:pt x="22849" y="7644"/>
                    </a:lnTo>
                    <a:lnTo>
                      <a:pt x="11078" y="7644"/>
                    </a:lnTo>
                    <a:lnTo>
                      <a:pt x="13653" y="5764"/>
                    </a:lnTo>
                    <a:close/>
                    <a:moveTo>
                      <a:pt x="25915" y="5764"/>
                    </a:moveTo>
                    <a:lnTo>
                      <a:pt x="38831" y="5927"/>
                    </a:lnTo>
                    <a:lnTo>
                      <a:pt x="37155" y="7807"/>
                    </a:lnTo>
                    <a:lnTo>
                      <a:pt x="23871" y="7644"/>
                    </a:lnTo>
                    <a:lnTo>
                      <a:pt x="25915" y="5764"/>
                    </a:lnTo>
                    <a:close/>
                    <a:moveTo>
                      <a:pt x="52320" y="5927"/>
                    </a:moveTo>
                    <a:lnTo>
                      <a:pt x="51093" y="7807"/>
                    </a:lnTo>
                    <a:lnTo>
                      <a:pt x="38177" y="7807"/>
                    </a:lnTo>
                    <a:lnTo>
                      <a:pt x="39689" y="5927"/>
                    </a:lnTo>
                    <a:close/>
                    <a:moveTo>
                      <a:pt x="64582" y="5927"/>
                    </a:moveTo>
                    <a:lnTo>
                      <a:pt x="63723" y="7807"/>
                    </a:lnTo>
                    <a:lnTo>
                      <a:pt x="51952" y="7807"/>
                    </a:lnTo>
                    <a:lnTo>
                      <a:pt x="53341" y="5927"/>
                    </a:lnTo>
                    <a:close/>
                    <a:moveTo>
                      <a:pt x="65604" y="5927"/>
                    </a:moveTo>
                    <a:lnTo>
                      <a:pt x="78356" y="6131"/>
                    </a:lnTo>
                    <a:lnTo>
                      <a:pt x="77866" y="7807"/>
                    </a:lnTo>
                    <a:lnTo>
                      <a:pt x="64582" y="7807"/>
                    </a:lnTo>
                    <a:lnTo>
                      <a:pt x="65604" y="5927"/>
                    </a:lnTo>
                    <a:close/>
                    <a:moveTo>
                      <a:pt x="91967" y="6131"/>
                    </a:moveTo>
                    <a:lnTo>
                      <a:pt x="91804" y="7807"/>
                    </a:lnTo>
                    <a:lnTo>
                      <a:pt x="78888" y="7807"/>
                    </a:lnTo>
                    <a:lnTo>
                      <a:pt x="79378" y="6131"/>
                    </a:lnTo>
                    <a:close/>
                    <a:moveTo>
                      <a:pt x="105251" y="6131"/>
                    </a:moveTo>
                    <a:lnTo>
                      <a:pt x="105456" y="7971"/>
                    </a:lnTo>
                    <a:lnTo>
                      <a:pt x="105456" y="7971"/>
                    </a:lnTo>
                    <a:lnTo>
                      <a:pt x="92826" y="7807"/>
                    </a:lnTo>
                    <a:lnTo>
                      <a:pt x="92826" y="6131"/>
                    </a:lnTo>
                    <a:close/>
                    <a:moveTo>
                      <a:pt x="118208" y="6131"/>
                    </a:moveTo>
                    <a:lnTo>
                      <a:pt x="118740" y="7971"/>
                    </a:lnTo>
                    <a:lnTo>
                      <a:pt x="106273" y="7971"/>
                    </a:lnTo>
                    <a:lnTo>
                      <a:pt x="106110" y="6131"/>
                    </a:lnTo>
                    <a:close/>
                    <a:moveTo>
                      <a:pt x="119067" y="6131"/>
                    </a:moveTo>
                    <a:lnTo>
                      <a:pt x="130798" y="6295"/>
                    </a:lnTo>
                    <a:lnTo>
                      <a:pt x="131656" y="7971"/>
                    </a:lnTo>
                    <a:lnTo>
                      <a:pt x="119557" y="7971"/>
                    </a:lnTo>
                    <a:lnTo>
                      <a:pt x="119067" y="6131"/>
                    </a:lnTo>
                    <a:close/>
                    <a:moveTo>
                      <a:pt x="143060" y="6295"/>
                    </a:moveTo>
                    <a:lnTo>
                      <a:pt x="144286" y="7971"/>
                    </a:lnTo>
                    <a:lnTo>
                      <a:pt x="132514" y="7971"/>
                    </a:lnTo>
                    <a:lnTo>
                      <a:pt x="131656" y="6295"/>
                    </a:lnTo>
                    <a:close/>
                    <a:moveTo>
                      <a:pt x="155158" y="6295"/>
                    </a:moveTo>
                    <a:lnTo>
                      <a:pt x="156712" y="7971"/>
                    </a:lnTo>
                    <a:lnTo>
                      <a:pt x="145103" y="7971"/>
                    </a:lnTo>
                    <a:lnTo>
                      <a:pt x="143918" y="6295"/>
                    </a:lnTo>
                    <a:close/>
                    <a:moveTo>
                      <a:pt x="156017" y="6295"/>
                    </a:moveTo>
                    <a:lnTo>
                      <a:pt x="168279" y="6458"/>
                    </a:lnTo>
                    <a:lnTo>
                      <a:pt x="170159" y="7971"/>
                    </a:lnTo>
                    <a:lnTo>
                      <a:pt x="157570" y="7971"/>
                    </a:lnTo>
                    <a:lnTo>
                      <a:pt x="156017" y="6295"/>
                    </a:lnTo>
                    <a:close/>
                    <a:moveTo>
                      <a:pt x="180868" y="6458"/>
                    </a:moveTo>
                    <a:lnTo>
                      <a:pt x="183116" y="8175"/>
                    </a:lnTo>
                    <a:lnTo>
                      <a:pt x="171018" y="7971"/>
                    </a:lnTo>
                    <a:lnTo>
                      <a:pt x="169137" y="6458"/>
                    </a:lnTo>
                    <a:close/>
                    <a:moveTo>
                      <a:pt x="22686" y="7971"/>
                    </a:moveTo>
                    <a:lnTo>
                      <a:pt x="20274" y="10014"/>
                    </a:lnTo>
                    <a:lnTo>
                      <a:pt x="8176" y="10014"/>
                    </a:lnTo>
                    <a:lnTo>
                      <a:pt x="10751" y="7971"/>
                    </a:lnTo>
                    <a:close/>
                    <a:moveTo>
                      <a:pt x="36992" y="7971"/>
                    </a:moveTo>
                    <a:lnTo>
                      <a:pt x="35112" y="10014"/>
                    </a:lnTo>
                    <a:lnTo>
                      <a:pt x="21460" y="10014"/>
                    </a:lnTo>
                    <a:lnTo>
                      <a:pt x="23708" y="7971"/>
                    </a:lnTo>
                    <a:close/>
                    <a:moveTo>
                      <a:pt x="50930" y="7971"/>
                    </a:moveTo>
                    <a:lnTo>
                      <a:pt x="49581" y="10014"/>
                    </a:lnTo>
                    <a:lnTo>
                      <a:pt x="36133" y="10014"/>
                    </a:lnTo>
                    <a:lnTo>
                      <a:pt x="37809" y="7971"/>
                    </a:lnTo>
                    <a:close/>
                    <a:moveTo>
                      <a:pt x="63560" y="7971"/>
                    </a:moveTo>
                    <a:lnTo>
                      <a:pt x="62538" y="10014"/>
                    </a:lnTo>
                    <a:lnTo>
                      <a:pt x="50603" y="10014"/>
                    </a:lnTo>
                    <a:lnTo>
                      <a:pt x="51788" y="7971"/>
                    </a:lnTo>
                    <a:close/>
                    <a:moveTo>
                      <a:pt x="64582" y="7971"/>
                    </a:moveTo>
                    <a:lnTo>
                      <a:pt x="77866" y="8175"/>
                    </a:lnTo>
                    <a:lnTo>
                      <a:pt x="77334" y="10014"/>
                    </a:lnTo>
                    <a:lnTo>
                      <a:pt x="63560" y="10014"/>
                    </a:lnTo>
                    <a:lnTo>
                      <a:pt x="64582" y="7971"/>
                    </a:lnTo>
                    <a:close/>
                    <a:moveTo>
                      <a:pt x="91804" y="8175"/>
                    </a:moveTo>
                    <a:lnTo>
                      <a:pt x="91640" y="10014"/>
                    </a:lnTo>
                    <a:lnTo>
                      <a:pt x="78356" y="10014"/>
                    </a:lnTo>
                    <a:lnTo>
                      <a:pt x="78888" y="8175"/>
                    </a:lnTo>
                    <a:close/>
                    <a:moveTo>
                      <a:pt x="105456" y="8175"/>
                    </a:moveTo>
                    <a:lnTo>
                      <a:pt x="105619" y="10014"/>
                    </a:lnTo>
                    <a:lnTo>
                      <a:pt x="92662" y="10014"/>
                    </a:lnTo>
                    <a:lnTo>
                      <a:pt x="92662" y="8175"/>
                    </a:lnTo>
                    <a:close/>
                    <a:moveTo>
                      <a:pt x="118740" y="8175"/>
                    </a:moveTo>
                    <a:lnTo>
                      <a:pt x="119394" y="10014"/>
                    </a:lnTo>
                    <a:lnTo>
                      <a:pt x="106641" y="10014"/>
                    </a:lnTo>
                    <a:lnTo>
                      <a:pt x="106273" y="8175"/>
                    </a:lnTo>
                    <a:close/>
                    <a:moveTo>
                      <a:pt x="131819" y="8175"/>
                    </a:moveTo>
                    <a:lnTo>
                      <a:pt x="132678" y="10014"/>
                    </a:lnTo>
                    <a:lnTo>
                      <a:pt x="120252" y="10014"/>
                    </a:lnTo>
                    <a:lnTo>
                      <a:pt x="119557" y="8175"/>
                    </a:lnTo>
                    <a:close/>
                    <a:moveTo>
                      <a:pt x="144449" y="8175"/>
                    </a:moveTo>
                    <a:lnTo>
                      <a:pt x="145798" y="10014"/>
                    </a:lnTo>
                    <a:lnTo>
                      <a:pt x="133536" y="10014"/>
                    </a:lnTo>
                    <a:lnTo>
                      <a:pt x="132678" y="8175"/>
                    </a:lnTo>
                    <a:close/>
                    <a:moveTo>
                      <a:pt x="156875" y="8175"/>
                    </a:moveTo>
                    <a:lnTo>
                      <a:pt x="158388" y="10014"/>
                    </a:lnTo>
                    <a:lnTo>
                      <a:pt x="146657" y="10014"/>
                    </a:lnTo>
                    <a:lnTo>
                      <a:pt x="145308" y="8175"/>
                    </a:lnTo>
                    <a:close/>
                    <a:moveTo>
                      <a:pt x="157734" y="8175"/>
                    </a:moveTo>
                    <a:lnTo>
                      <a:pt x="170323" y="8339"/>
                    </a:lnTo>
                    <a:lnTo>
                      <a:pt x="172366" y="10014"/>
                    </a:lnTo>
                    <a:lnTo>
                      <a:pt x="159246" y="10014"/>
                    </a:lnTo>
                    <a:lnTo>
                      <a:pt x="157734" y="8175"/>
                    </a:lnTo>
                    <a:close/>
                    <a:moveTo>
                      <a:pt x="183280" y="8339"/>
                    </a:moveTo>
                    <a:lnTo>
                      <a:pt x="185487" y="10014"/>
                    </a:lnTo>
                    <a:lnTo>
                      <a:pt x="173061" y="10014"/>
                    </a:lnTo>
                    <a:lnTo>
                      <a:pt x="171181" y="8339"/>
                    </a:lnTo>
                    <a:close/>
                    <a:moveTo>
                      <a:pt x="172530" y="10219"/>
                    </a:moveTo>
                    <a:lnTo>
                      <a:pt x="174574" y="12058"/>
                    </a:lnTo>
                    <a:lnTo>
                      <a:pt x="161126" y="12058"/>
                    </a:lnTo>
                    <a:lnTo>
                      <a:pt x="159409" y="10219"/>
                    </a:lnTo>
                    <a:close/>
                    <a:moveTo>
                      <a:pt x="185814" y="10219"/>
                    </a:moveTo>
                    <a:lnTo>
                      <a:pt x="188226" y="12058"/>
                    </a:lnTo>
                    <a:lnTo>
                      <a:pt x="175432" y="12058"/>
                    </a:lnTo>
                    <a:lnTo>
                      <a:pt x="173388" y="10219"/>
                    </a:lnTo>
                    <a:close/>
                    <a:moveTo>
                      <a:pt x="77171" y="10219"/>
                    </a:moveTo>
                    <a:lnTo>
                      <a:pt x="76640" y="12263"/>
                    </a:lnTo>
                    <a:lnTo>
                      <a:pt x="62538" y="12263"/>
                    </a:lnTo>
                    <a:lnTo>
                      <a:pt x="63355" y="10219"/>
                    </a:lnTo>
                    <a:close/>
                    <a:moveTo>
                      <a:pt x="91640" y="10219"/>
                    </a:moveTo>
                    <a:lnTo>
                      <a:pt x="91477" y="12263"/>
                    </a:lnTo>
                    <a:lnTo>
                      <a:pt x="77661" y="12263"/>
                    </a:lnTo>
                    <a:lnTo>
                      <a:pt x="78193" y="10219"/>
                    </a:lnTo>
                    <a:close/>
                    <a:moveTo>
                      <a:pt x="105783" y="10219"/>
                    </a:moveTo>
                    <a:lnTo>
                      <a:pt x="105946" y="12263"/>
                    </a:lnTo>
                    <a:lnTo>
                      <a:pt x="92499" y="12263"/>
                    </a:lnTo>
                    <a:lnTo>
                      <a:pt x="92662" y="10219"/>
                    </a:lnTo>
                    <a:close/>
                    <a:moveTo>
                      <a:pt x="119394" y="10219"/>
                    </a:moveTo>
                    <a:lnTo>
                      <a:pt x="120089" y="12263"/>
                    </a:lnTo>
                    <a:lnTo>
                      <a:pt x="106968" y="12263"/>
                    </a:lnTo>
                    <a:lnTo>
                      <a:pt x="106641" y="10219"/>
                    </a:lnTo>
                    <a:close/>
                    <a:moveTo>
                      <a:pt x="132841" y="10219"/>
                    </a:moveTo>
                    <a:lnTo>
                      <a:pt x="133863" y="12263"/>
                    </a:lnTo>
                    <a:lnTo>
                      <a:pt x="120947" y="12263"/>
                    </a:lnTo>
                    <a:lnTo>
                      <a:pt x="120252" y="10219"/>
                    </a:lnTo>
                    <a:close/>
                    <a:moveTo>
                      <a:pt x="145962" y="10219"/>
                    </a:moveTo>
                    <a:lnTo>
                      <a:pt x="147147" y="12263"/>
                    </a:lnTo>
                    <a:lnTo>
                      <a:pt x="134721" y="12263"/>
                    </a:lnTo>
                    <a:lnTo>
                      <a:pt x="133700" y="10219"/>
                    </a:lnTo>
                    <a:close/>
                    <a:moveTo>
                      <a:pt x="158755" y="10219"/>
                    </a:moveTo>
                    <a:lnTo>
                      <a:pt x="160268" y="12058"/>
                    </a:lnTo>
                    <a:lnTo>
                      <a:pt x="148169" y="12263"/>
                    </a:lnTo>
                    <a:lnTo>
                      <a:pt x="146820" y="10219"/>
                    </a:lnTo>
                    <a:close/>
                    <a:moveTo>
                      <a:pt x="20111" y="10219"/>
                    </a:moveTo>
                    <a:lnTo>
                      <a:pt x="17740" y="12426"/>
                    </a:lnTo>
                    <a:lnTo>
                      <a:pt x="5110" y="12426"/>
                    </a:lnTo>
                    <a:lnTo>
                      <a:pt x="7849" y="10219"/>
                    </a:lnTo>
                    <a:close/>
                    <a:moveTo>
                      <a:pt x="34948" y="10219"/>
                    </a:moveTo>
                    <a:lnTo>
                      <a:pt x="33068" y="12426"/>
                    </a:lnTo>
                    <a:lnTo>
                      <a:pt x="18762" y="12426"/>
                    </a:lnTo>
                    <a:lnTo>
                      <a:pt x="21133" y="10219"/>
                    </a:lnTo>
                    <a:close/>
                    <a:moveTo>
                      <a:pt x="49417" y="10219"/>
                    </a:moveTo>
                    <a:lnTo>
                      <a:pt x="47864" y="12426"/>
                    </a:lnTo>
                    <a:lnTo>
                      <a:pt x="34090" y="12426"/>
                    </a:lnTo>
                    <a:lnTo>
                      <a:pt x="35970" y="10219"/>
                    </a:lnTo>
                    <a:close/>
                    <a:moveTo>
                      <a:pt x="62538" y="10219"/>
                    </a:moveTo>
                    <a:lnTo>
                      <a:pt x="61516" y="12263"/>
                    </a:lnTo>
                    <a:lnTo>
                      <a:pt x="48886" y="12426"/>
                    </a:lnTo>
                    <a:lnTo>
                      <a:pt x="50439" y="10219"/>
                    </a:lnTo>
                    <a:close/>
                    <a:moveTo>
                      <a:pt x="174737" y="12426"/>
                    </a:moveTo>
                    <a:lnTo>
                      <a:pt x="177149" y="14470"/>
                    </a:lnTo>
                    <a:lnTo>
                      <a:pt x="163333" y="14470"/>
                    </a:lnTo>
                    <a:lnTo>
                      <a:pt x="161453" y="12426"/>
                    </a:lnTo>
                    <a:close/>
                    <a:moveTo>
                      <a:pt x="188553" y="12426"/>
                    </a:moveTo>
                    <a:lnTo>
                      <a:pt x="191087" y="14470"/>
                    </a:lnTo>
                    <a:lnTo>
                      <a:pt x="178007" y="14470"/>
                    </a:lnTo>
                    <a:lnTo>
                      <a:pt x="175595" y="12426"/>
                    </a:lnTo>
                    <a:close/>
                    <a:moveTo>
                      <a:pt x="32700" y="12590"/>
                    </a:moveTo>
                    <a:lnTo>
                      <a:pt x="30656" y="14960"/>
                    </a:lnTo>
                    <a:lnTo>
                      <a:pt x="15860" y="14960"/>
                    </a:lnTo>
                    <a:lnTo>
                      <a:pt x="18394" y="12590"/>
                    </a:lnTo>
                    <a:close/>
                    <a:moveTo>
                      <a:pt x="47701" y="12590"/>
                    </a:moveTo>
                    <a:lnTo>
                      <a:pt x="46188" y="14960"/>
                    </a:lnTo>
                    <a:lnTo>
                      <a:pt x="31678" y="14960"/>
                    </a:lnTo>
                    <a:lnTo>
                      <a:pt x="33722" y="12590"/>
                    </a:lnTo>
                    <a:close/>
                    <a:moveTo>
                      <a:pt x="160636" y="12426"/>
                    </a:moveTo>
                    <a:lnTo>
                      <a:pt x="162311" y="14470"/>
                    </a:lnTo>
                    <a:lnTo>
                      <a:pt x="47210" y="14960"/>
                    </a:lnTo>
                    <a:lnTo>
                      <a:pt x="48723" y="12590"/>
                    </a:lnTo>
                    <a:lnTo>
                      <a:pt x="106968" y="12590"/>
                    </a:lnTo>
                    <a:lnTo>
                      <a:pt x="106968" y="12426"/>
                    </a:lnTo>
                    <a:lnTo>
                      <a:pt x="120089" y="12426"/>
                    </a:lnTo>
                    <a:lnTo>
                      <a:pt x="120089" y="12590"/>
                    </a:lnTo>
                    <a:lnTo>
                      <a:pt x="121110" y="12590"/>
                    </a:lnTo>
                    <a:lnTo>
                      <a:pt x="121110" y="12426"/>
                    </a:lnTo>
                    <a:lnTo>
                      <a:pt x="133863" y="12426"/>
                    </a:lnTo>
                    <a:lnTo>
                      <a:pt x="134067" y="12590"/>
                    </a:lnTo>
                    <a:lnTo>
                      <a:pt x="134885" y="12590"/>
                    </a:lnTo>
                    <a:lnTo>
                      <a:pt x="134885" y="12426"/>
                    </a:lnTo>
                    <a:lnTo>
                      <a:pt x="147352" y="12426"/>
                    </a:lnTo>
                    <a:lnTo>
                      <a:pt x="147515" y="12590"/>
                    </a:lnTo>
                    <a:lnTo>
                      <a:pt x="148373" y="12590"/>
                    </a:lnTo>
                    <a:lnTo>
                      <a:pt x="148373" y="12426"/>
                    </a:lnTo>
                    <a:close/>
                    <a:moveTo>
                      <a:pt x="17372" y="12590"/>
                    </a:moveTo>
                    <a:lnTo>
                      <a:pt x="14675" y="14960"/>
                    </a:lnTo>
                    <a:lnTo>
                      <a:pt x="1554" y="15124"/>
                    </a:lnTo>
                    <a:lnTo>
                      <a:pt x="4783" y="12753"/>
                    </a:lnTo>
                    <a:lnTo>
                      <a:pt x="17372" y="12590"/>
                    </a:lnTo>
                    <a:close/>
                    <a:moveTo>
                      <a:pt x="20111" y="0"/>
                    </a:moveTo>
                    <a:lnTo>
                      <a:pt x="1" y="15328"/>
                    </a:lnTo>
                    <a:lnTo>
                      <a:pt x="31515" y="15328"/>
                    </a:lnTo>
                    <a:lnTo>
                      <a:pt x="45984" y="15124"/>
                    </a:lnTo>
                    <a:lnTo>
                      <a:pt x="45821" y="15328"/>
                    </a:lnTo>
                    <a:lnTo>
                      <a:pt x="47006" y="15328"/>
                    </a:lnTo>
                    <a:lnTo>
                      <a:pt x="47006" y="15124"/>
                    </a:lnTo>
                    <a:lnTo>
                      <a:pt x="192313" y="14633"/>
                    </a:lnTo>
                    <a:lnTo>
                      <a:pt x="175105" y="1349"/>
                    </a:lnTo>
                    <a:lnTo>
                      <a:pt x="163333" y="1186"/>
                    </a:lnTo>
                    <a:lnTo>
                      <a:pt x="162679" y="1186"/>
                    </a:lnTo>
                    <a:lnTo>
                      <a:pt x="151235" y="1022"/>
                    </a:lnTo>
                    <a:lnTo>
                      <a:pt x="139340" y="1022"/>
                    </a:lnTo>
                    <a:lnTo>
                      <a:pt x="128754" y="818"/>
                    </a:lnTo>
                    <a:lnTo>
                      <a:pt x="116328" y="818"/>
                    </a:lnTo>
                    <a:lnTo>
                      <a:pt x="105251" y="654"/>
                    </a:lnTo>
                    <a:lnTo>
                      <a:pt x="104597" y="654"/>
                    </a:lnTo>
                    <a:lnTo>
                      <a:pt x="93194" y="491"/>
                    </a:lnTo>
                    <a:lnTo>
                      <a:pt x="80073" y="491"/>
                    </a:lnTo>
                    <a:lnTo>
                      <a:pt x="68301" y="327"/>
                    </a:lnTo>
                    <a:lnTo>
                      <a:pt x="67443" y="327"/>
                    </a:lnTo>
                    <a:lnTo>
                      <a:pt x="20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a:off x="904874" y="328675"/>
              <a:ext cx="7315554" cy="4024396"/>
              <a:chOff x="992433" y="538196"/>
              <a:chExt cx="7139913" cy="4021179"/>
            </a:xfrm>
          </p:grpSpPr>
          <p:sp>
            <p:nvSpPr>
              <p:cNvPr id="75" name="Google Shape;75;p2"/>
              <p:cNvSpPr/>
              <p:nvPr/>
            </p:nvSpPr>
            <p:spPr>
              <a:xfrm>
                <a:off x="992433" y="538196"/>
                <a:ext cx="7139815" cy="4021171"/>
              </a:xfrm>
              <a:custGeom>
                <a:avLst/>
                <a:gdLst/>
                <a:ahLst/>
                <a:cxnLst/>
                <a:rect l="l" t="t" r="r" b="b"/>
                <a:pathLst>
                  <a:path w="139504" h="82566" extrusionOk="0">
                    <a:moveTo>
                      <a:pt x="8871" y="0"/>
                    </a:moveTo>
                    <a:cubicBezTo>
                      <a:pt x="3925" y="0"/>
                      <a:pt x="1" y="4088"/>
                      <a:pt x="1" y="8829"/>
                    </a:cubicBezTo>
                    <a:lnTo>
                      <a:pt x="1" y="73573"/>
                    </a:lnTo>
                    <a:cubicBezTo>
                      <a:pt x="1" y="78478"/>
                      <a:pt x="3925" y="82566"/>
                      <a:pt x="8871" y="82566"/>
                    </a:cubicBezTo>
                    <a:lnTo>
                      <a:pt x="130471" y="82566"/>
                    </a:lnTo>
                    <a:cubicBezTo>
                      <a:pt x="135416" y="82566"/>
                      <a:pt x="139504" y="78478"/>
                      <a:pt x="139504" y="73573"/>
                    </a:cubicBezTo>
                    <a:lnTo>
                      <a:pt x="139504" y="8829"/>
                    </a:lnTo>
                    <a:cubicBezTo>
                      <a:pt x="139504" y="4088"/>
                      <a:pt x="135416" y="0"/>
                      <a:pt x="130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237231" y="669547"/>
                <a:ext cx="6641936" cy="3758421"/>
              </a:xfrm>
              <a:custGeom>
                <a:avLst/>
                <a:gdLst/>
                <a:ahLst/>
                <a:cxnLst/>
                <a:rect l="l" t="t" r="r" b="b"/>
                <a:pathLst>
                  <a:path w="129776" h="77171" extrusionOk="0">
                    <a:moveTo>
                      <a:pt x="121232" y="696"/>
                    </a:moveTo>
                    <a:cubicBezTo>
                      <a:pt x="123480" y="696"/>
                      <a:pt x="125320" y="1554"/>
                      <a:pt x="126873" y="3066"/>
                    </a:cubicBezTo>
                    <a:cubicBezTo>
                      <a:pt x="128222" y="4456"/>
                      <a:pt x="129080" y="6500"/>
                      <a:pt x="129080" y="8543"/>
                    </a:cubicBezTo>
                    <a:lnTo>
                      <a:pt x="129080" y="68465"/>
                    </a:lnTo>
                    <a:cubicBezTo>
                      <a:pt x="129080" y="70672"/>
                      <a:pt x="128222" y="72716"/>
                      <a:pt x="126873" y="74105"/>
                    </a:cubicBezTo>
                    <a:cubicBezTo>
                      <a:pt x="125320" y="75454"/>
                      <a:pt x="123480" y="76476"/>
                      <a:pt x="121232" y="76476"/>
                    </a:cubicBezTo>
                    <a:lnTo>
                      <a:pt x="8665" y="76476"/>
                    </a:lnTo>
                    <a:cubicBezTo>
                      <a:pt x="6458" y="76476"/>
                      <a:pt x="4415" y="75454"/>
                      <a:pt x="3066" y="74105"/>
                    </a:cubicBezTo>
                    <a:cubicBezTo>
                      <a:pt x="1676" y="72716"/>
                      <a:pt x="654" y="70672"/>
                      <a:pt x="654" y="68465"/>
                    </a:cubicBezTo>
                    <a:lnTo>
                      <a:pt x="654" y="8543"/>
                    </a:lnTo>
                    <a:cubicBezTo>
                      <a:pt x="654" y="6500"/>
                      <a:pt x="1676" y="4456"/>
                      <a:pt x="3066" y="3066"/>
                    </a:cubicBezTo>
                    <a:cubicBezTo>
                      <a:pt x="4415" y="1554"/>
                      <a:pt x="6458" y="696"/>
                      <a:pt x="8665" y="696"/>
                    </a:cubicBezTo>
                    <a:close/>
                    <a:moveTo>
                      <a:pt x="8665" y="1"/>
                    </a:moveTo>
                    <a:cubicBezTo>
                      <a:pt x="3924" y="1"/>
                      <a:pt x="0" y="3925"/>
                      <a:pt x="0" y="8543"/>
                    </a:cubicBezTo>
                    <a:lnTo>
                      <a:pt x="0" y="68465"/>
                    </a:lnTo>
                    <a:cubicBezTo>
                      <a:pt x="0" y="73247"/>
                      <a:pt x="3924" y="77171"/>
                      <a:pt x="8665" y="77171"/>
                    </a:cubicBezTo>
                    <a:lnTo>
                      <a:pt x="121232" y="77171"/>
                    </a:lnTo>
                    <a:cubicBezTo>
                      <a:pt x="126015" y="77171"/>
                      <a:pt x="129775" y="73247"/>
                      <a:pt x="129775" y="68465"/>
                    </a:cubicBezTo>
                    <a:lnTo>
                      <a:pt x="129775" y="8543"/>
                    </a:lnTo>
                    <a:cubicBezTo>
                      <a:pt x="129775" y="3925"/>
                      <a:pt x="126015" y="1"/>
                      <a:pt x="121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992433" y="2437258"/>
                <a:ext cx="1255241" cy="1293977"/>
              </a:xfrm>
              <a:custGeom>
                <a:avLst/>
                <a:gdLst/>
                <a:ahLst/>
                <a:cxnLst/>
                <a:rect l="l" t="t" r="r" b="b"/>
                <a:pathLst>
                  <a:path w="24526" h="26569" extrusionOk="0">
                    <a:moveTo>
                      <a:pt x="1" y="1"/>
                    </a:moveTo>
                    <a:lnTo>
                      <a:pt x="1" y="4252"/>
                    </a:lnTo>
                    <a:lnTo>
                      <a:pt x="4783" y="9034"/>
                    </a:lnTo>
                    <a:lnTo>
                      <a:pt x="4783" y="4947"/>
                    </a:lnTo>
                    <a:lnTo>
                      <a:pt x="1" y="1"/>
                    </a:lnTo>
                    <a:close/>
                    <a:moveTo>
                      <a:pt x="5437" y="5601"/>
                    </a:moveTo>
                    <a:lnTo>
                      <a:pt x="5437" y="9688"/>
                    </a:lnTo>
                    <a:lnTo>
                      <a:pt x="21787" y="26038"/>
                    </a:lnTo>
                    <a:cubicBezTo>
                      <a:pt x="22155" y="26405"/>
                      <a:pt x="22482" y="26569"/>
                      <a:pt x="22809" y="26569"/>
                    </a:cubicBezTo>
                    <a:cubicBezTo>
                      <a:pt x="23340" y="26569"/>
                      <a:pt x="23667" y="26405"/>
                      <a:pt x="24035" y="26038"/>
                    </a:cubicBezTo>
                    <a:cubicBezTo>
                      <a:pt x="24525" y="25547"/>
                      <a:pt x="24525" y="24525"/>
                      <a:pt x="24035" y="23994"/>
                    </a:cubicBezTo>
                    <a:lnTo>
                      <a:pt x="5437" y="5601"/>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92433" y="2080949"/>
                <a:ext cx="872414" cy="927685"/>
              </a:xfrm>
              <a:custGeom>
                <a:avLst/>
                <a:gdLst/>
                <a:ahLst/>
                <a:cxnLst/>
                <a:rect l="l" t="t" r="r" b="b"/>
                <a:pathLst>
                  <a:path w="17046" h="19048" extrusionOk="0">
                    <a:moveTo>
                      <a:pt x="1" y="0"/>
                    </a:moveTo>
                    <a:lnTo>
                      <a:pt x="1" y="4088"/>
                    </a:lnTo>
                    <a:lnTo>
                      <a:pt x="4783" y="8993"/>
                    </a:lnTo>
                    <a:lnTo>
                      <a:pt x="4783" y="4742"/>
                    </a:lnTo>
                    <a:lnTo>
                      <a:pt x="1" y="0"/>
                    </a:lnTo>
                    <a:close/>
                    <a:moveTo>
                      <a:pt x="5437" y="5437"/>
                    </a:moveTo>
                    <a:lnTo>
                      <a:pt x="5437" y="9688"/>
                    </a:lnTo>
                    <a:lnTo>
                      <a:pt x="14470" y="18557"/>
                    </a:lnTo>
                    <a:cubicBezTo>
                      <a:pt x="14634" y="18884"/>
                      <a:pt x="15165" y="19048"/>
                      <a:pt x="15492" y="19048"/>
                    </a:cubicBezTo>
                    <a:cubicBezTo>
                      <a:pt x="15860" y="19048"/>
                      <a:pt x="16187" y="18884"/>
                      <a:pt x="16514" y="18557"/>
                    </a:cubicBezTo>
                    <a:cubicBezTo>
                      <a:pt x="17045" y="18026"/>
                      <a:pt x="17045" y="17004"/>
                      <a:pt x="16514" y="16514"/>
                    </a:cubicBezTo>
                    <a:lnTo>
                      <a:pt x="5437" y="5437"/>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795597" y="538196"/>
                <a:ext cx="1018840" cy="770425"/>
              </a:xfrm>
              <a:custGeom>
                <a:avLst/>
                <a:gdLst/>
                <a:ahLst/>
                <a:cxnLst/>
                <a:rect l="l" t="t" r="r" b="b"/>
                <a:pathLst>
                  <a:path w="19907" h="15819" extrusionOk="0">
                    <a:moveTo>
                      <a:pt x="1" y="0"/>
                    </a:moveTo>
                    <a:lnTo>
                      <a:pt x="3066" y="2698"/>
                    </a:lnTo>
                    <a:lnTo>
                      <a:pt x="7481" y="2698"/>
                    </a:lnTo>
                    <a:lnTo>
                      <a:pt x="4415" y="0"/>
                    </a:lnTo>
                    <a:close/>
                    <a:moveTo>
                      <a:pt x="3924" y="3393"/>
                    </a:moveTo>
                    <a:lnTo>
                      <a:pt x="17209" y="15491"/>
                    </a:lnTo>
                    <a:cubicBezTo>
                      <a:pt x="17536" y="15655"/>
                      <a:pt x="17863" y="15818"/>
                      <a:pt x="18230" y="15818"/>
                    </a:cubicBezTo>
                    <a:cubicBezTo>
                      <a:pt x="18557" y="15818"/>
                      <a:pt x="19089" y="15655"/>
                      <a:pt x="19252" y="15328"/>
                    </a:cubicBezTo>
                    <a:cubicBezTo>
                      <a:pt x="19906" y="14633"/>
                      <a:pt x="19743" y="13775"/>
                      <a:pt x="19252" y="13284"/>
                    </a:cubicBezTo>
                    <a:lnTo>
                      <a:pt x="8339" y="3393"/>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387775" y="3862589"/>
                <a:ext cx="922622" cy="696787"/>
              </a:xfrm>
              <a:custGeom>
                <a:avLst/>
                <a:gdLst/>
                <a:ahLst/>
                <a:cxnLst/>
                <a:rect l="l" t="t" r="r" b="b"/>
                <a:pathLst>
                  <a:path w="18027" h="14307" extrusionOk="0">
                    <a:moveTo>
                      <a:pt x="1677" y="1"/>
                    </a:moveTo>
                    <a:cubicBezTo>
                      <a:pt x="1186" y="1"/>
                      <a:pt x="859" y="205"/>
                      <a:pt x="491" y="532"/>
                    </a:cubicBezTo>
                    <a:cubicBezTo>
                      <a:pt x="1" y="1227"/>
                      <a:pt x="1" y="2044"/>
                      <a:pt x="655" y="2576"/>
                    </a:cubicBezTo>
                    <a:lnTo>
                      <a:pt x="9688" y="10914"/>
                    </a:lnTo>
                    <a:lnTo>
                      <a:pt x="14143" y="10914"/>
                    </a:lnTo>
                    <a:lnTo>
                      <a:pt x="2535" y="368"/>
                    </a:lnTo>
                    <a:cubicBezTo>
                      <a:pt x="2372" y="205"/>
                      <a:pt x="2045" y="1"/>
                      <a:pt x="1677" y="1"/>
                    </a:cubicBezTo>
                    <a:close/>
                    <a:moveTo>
                      <a:pt x="10546" y="11609"/>
                    </a:moveTo>
                    <a:lnTo>
                      <a:pt x="13612" y="14307"/>
                    </a:lnTo>
                    <a:lnTo>
                      <a:pt x="18026" y="14307"/>
                    </a:lnTo>
                    <a:lnTo>
                      <a:pt x="14961" y="11609"/>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919134" y="3972072"/>
                <a:ext cx="792932" cy="587303"/>
              </a:xfrm>
              <a:custGeom>
                <a:avLst/>
                <a:gdLst/>
                <a:ahLst/>
                <a:cxnLst/>
                <a:rect l="l" t="t" r="r" b="b"/>
                <a:pathLst>
                  <a:path w="15493" h="12059" extrusionOk="0">
                    <a:moveTo>
                      <a:pt x="1718" y="1"/>
                    </a:moveTo>
                    <a:cubicBezTo>
                      <a:pt x="1186" y="1"/>
                      <a:pt x="859" y="164"/>
                      <a:pt x="491" y="491"/>
                    </a:cubicBezTo>
                    <a:cubicBezTo>
                      <a:pt x="1" y="1186"/>
                      <a:pt x="1" y="2044"/>
                      <a:pt x="696" y="2535"/>
                    </a:cubicBezTo>
                    <a:lnTo>
                      <a:pt x="7317" y="8666"/>
                    </a:lnTo>
                    <a:lnTo>
                      <a:pt x="11732" y="8666"/>
                    </a:lnTo>
                    <a:lnTo>
                      <a:pt x="2535" y="328"/>
                    </a:lnTo>
                    <a:cubicBezTo>
                      <a:pt x="2372" y="164"/>
                      <a:pt x="2045" y="1"/>
                      <a:pt x="1718" y="1"/>
                    </a:cubicBezTo>
                    <a:close/>
                    <a:moveTo>
                      <a:pt x="8012" y="9361"/>
                    </a:moveTo>
                    <a:lnTo>
                      <a:pt x="11078" y="12059"/>
                    </a:lnTo>
                    <a:lnTo>
                      <a:pt x="15492" y="12059"/>
                    </a:lnTo>
                    <a:lnTo>
                      <a:pt x="12427" y="9361"/>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402324" y="538196"/>
                <a:ext cx="803321" cy="587255"/>
              </a:xfrm>
              <a:custGeom>
                <a:avLst/>
                <a:gdLst/>
                <a:ahLst/>
                <a:cxnLst/>
                <a:rect l="l" t="t" r="r" b="b"/>
                <a:pathLst>
                  <a:path w="15696" h="12058" extrusionOk="0">
                    <a:moveTo>
                      <a:pt x="0" y="0"/>
                    </a:moveTo>
                    <a:lnTo>
                      <a:pt x="3066" y="2698"/>
                    </a:lnTo>
                    <a:lnTo>
                      <a:pt x="7521" y="2698"/>
                    </a:lnTo>
                    <a:lnTo>
                      <a:pt x="4456" y="0"/>
                    </a:lnTo>
                    <a:close/>
                    <a:moveTo>
                      <a:pt x="3761" y="3393"/>
                    </a:moveTo>
                    <a:lnTo>
                      <a:pt x="12957" y="11731"/>
                    </a:lnTo>
                    <a:cubicBezTo>
                      <a:pt x="13284" y="11894"/>
                      <a:pt x="13652" y="12058"/>
                      <a:pt x="13979" y="12058"/>
                    </a:cubicBezTo>
                    <a:cubicBezTo>
                      <a:pt x="14511" y="12058"/>
                      <a:pt x="14838" y="11894"/>
                      <a:pt x="15165" y="11567"/>
                    </a:cubicBezTo>
                    <a:cubicBezTo>
                      <a:pt x="15696" y="11036"/>
                      <a:pt x="15696" y="10014"/>
                      <a:pt x="15001" y="9524"/>
                    </a:cubicBezTo>
                    <a:lnTo>
                      <a:pt x="8175" y="3393"/>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519396" y="538196"/>
                <a:ext cx="1167365" cy="8958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320631" y="777083"/>
                <a:ext cx="811715" cy="78834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92433" y="3464445"/>
                <a:ext cx="811766" cy="788347"/>
              </a:xfrm>
              <a:custGeom>
                <a:avLst/>
                <a:gdLst/>
                <a:ahLst/>
                <a:cxnLst/>
                <a:rect l="l" t="t" r="r" b="b"/>
                <a:pathLst>
                  <a:path w="15861" h="16187" extrusionOk="0">
                    <a:moveTo>
                      <a:pt x="1" y="1"/>
                    </a:moveTo>
                    <a:lnTo>
                      <a:pt x="1" y="3925"/>
                    </a:lnTo>
                    <a:lnTo>
                      <a:pt x="13121" y="15860"/>
                    </a:lnTo>
                    <a:cubicBezTo>
                      <a:pt x="13448" y="16023"/>
                      <a:pt x="13816" y="16187"/>
                      <a:pt x="14143" y="16187"/>
                    </a:cubicBezTo>
                    <a:cubicBezTo>
                      <a:pt x="14470" y="16187"/>
                      <a:pt x="15002" y="16023"/>
                      <a:pt x="15165" y="15696"/>
                    </a:cubicBezTo>
                    <a:cubicBezTo>
                      <a:pt x="15860" y="15165"/>
                      <a:pt x="15656" y="14143"/>
                      <a:pt x="15165" y="13653"/>
                    </a:cubicBezTo>
                    <a:lnTo>
                      <a:pt x="1" y="1"/>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438064" y="3597841"/>
                <a:ext cx="1236355" cy="961533"/>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oogle Shape;87;p2"/>
          <p:cNvGrpSpPr/>
          <p:nvPr/>
        </p:nvGrpSpPr>
        <p:grpSpPr>
          <a:xfrm>
            <a:off x="4385190" y="148199"/>
            <a:ext cx="373622" cy="90485"/>
            <a:chOff x="4685288" y="186288"/>
            <a:chExt cx="419375" cy="90485"/>
          </a:xfrm>
        </p:grpSpPr>
        <p:sp>
          <p:nvSpPr>
            <p:cNvPr id="88" name="Google Shape;88;p2"/>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2"/>
            <p:cNvGrpSpPr/>
            <p:nvPr/>
          </p:nvGrpSpPr>
          <p:grpSpPr>
            <a:xfrm>
              <a:off x="4685288" y="186300"/>
              <a:ext cx="419375" cy="90473"/>
              <a:chOff x="4390000" y="182175"/>
              <a:chExt cx="419375" cy="90473"/>
            </a:xfrm>
          </p:grpSpPr>
          <p:sp>
            <p:nvSpPr>
              <p:cNvPr id="90" name="Google Shape;90;p2"/>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2" name="Google Shape;92;p2"/>
          <p:cNvSpPr txBox="1">
            <a:spLocks noGrp="1"/>
          </p:cNvSpPr>
          <p:nvPr>
            <p:ph type="ctrTitle"/>
          </p:nvPr>
        </p:nvSpPr>
        <p:spPr>
          <a:xfrm>
            <a:off x="1896300" y="1379375"/>
            <a:ext cx="5351400" cy="1370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5"/>
              </a:buClr>
              <a:buSzPts val="5200"/>
              <a:buNone/>
              <a:defRPr sz="3400">
                <a:solidFill>
                  <a:schemeClr val="accent5"/>
                </a:solidFill>
                <a:latin typeface="Aldrich"/>
                <a:ea typeface="Aldrich"/>
                <a:cs typeface="Aldrich"/>
                <a:sym typeface="Aldrich"/>
              </a:defRPr>
            </a:lvl1pPr>
            <a:lvl2pPr lvl="1" algn="ctr">
              <a:spcBef>
                <a:spcPts val="0"/>
              </a:spcBef>
              <a:spcAft>
                <a:spcPts val="0"/>
              </a:spcAft>
              <a:buClr>
                <a:schemeClr val="accent5"/>
              </a:buClr>
              <a:buSzPts val="5200"/>
              <a:buNone/>
              <a:defRPr sz="5200">
                <a:solidFill>
                  <a:schemeClr val="accent5"/>
                </a:solidFill>
              </a:defRPr>
            </a:lvl2pPr>
            <a:lvl3pPr lvl="2" algn="ctr">
              <a:spcBef>
                <a:spcPts val="0"/>
              </a:spcBef>
              <a:spcAft>
                <a:spcPts val="0"/>
              </a:spcAft>
              <a:buClr>
                <a:schemeClr val="accent5"/>
              </a:buClr>
              <a:buSzPts val="5200"/>
              <a:buNone/>
              <a:defRPr sz="5200">
                <a:solidFill>
                  <a:schemeClr val="accent5"/>
                </a:solidFill>
              </a:defRPr>
            </a:lvl3pPr>
            <a:lvl4pPr lvl="3" algn="ctr">
              <a:spcBef>
                <a:spcPts val="0"/>
              </a:spcBef>
              <a:spcAft>
                <a:spcPts val="0"/>
              </a:spcAft>
              <a:buClr>
                <a:schemeClr val="accent5"/>
              </a:buClr>
              <a:buSzPts val="5200"/>
              <a:buNone/>
              <a:defRPr sz="5200">
                <a:solidFill>
                  <a:schemeClr val="accent5"/>
                </a:solidFill>
              </a:defRPr>
            </a:lvl4pPr>
            <a:lvl5pPr lvl="4" algn="ctr">
              <a:spcBef>
                <a:spcPts val="0"/>
              </a:spcBef>
              <a:spcAft>
                <a:spcPts val="0"/>
              </a:spcAft>
              <a:buClr>
                <a:schemeClr val="accent5"/>
              </a:buClr>
              <a:buSzPts val="5200"/>
              <a:buNone/>
              <a:defRPr sz="5200">
                <a:solidFill>
                  <a:schemeClr val="accent5"/>
                </a:solidFill>
              </a:defRPr>
            </a:lvl5pPr>
            <a:lvl6pPr lvl="5" algn="ctr">
              <a:spcBef>
                <a:spcPts val="0"/>
              </a:spcBef>
              <a:spcAft>
                <a:spcPts val="0"/>
              </a:spcAft>
              <a:buClr>
                <a:schemeClr val="accent5"/>
              </a:buClr>
              <a:buSzPts val="5200"/>
              <a:buNone/>
              <a:defRPr sz="5200">
                <a:solidFill>
                  <a:schemeClr val="accent5"/>
                </a:solidFill>
              </a:defRPr>
            </a:lvl6pPr>
            <a:lvl7pPr lvl="6" algn="ctr">
              <a:spcBef>
                <a:spcPts val="0"/>
              </a:spcBef>
              <a:spcAft>
                <a:spcPts val="0"/>
              </a:spcAft>
              <a:buClr>
                <a:schemeClr val="accent5"/>
              </a:buClr>
              <a:buSzPts val="5200"/>
              <a:buNone/>
              <a:defRPr sz="5200">
                <a:solidFill>
                  <a:schemeClr val="accent5"/>
                </a:solidFill>
              </a:defRPr>
            </a:lvl7pPr>
            <a:lvl8pPr lvl="7" algn="ctr">
              <a:spcBef>
                <a:spcPts val="0"/>
              </a:spcBef>
              <a:spcAft>
                <a:spcPts val="0"/>
              </a:spcAft>
              <a:buClr>
                <a:schemeClr val="accent5"/>
              </a:buClr>
              <a:buSzPts val="5200"/>
              <a:buNone/>
              <a:defRPr sz="5200">
                <a:solidFill>
                  <a:schemeClr val="accent5"/>
                </a:solidFill>
              </a:defRPr>
            </a:lvl8pPr>
            <a:lvl9pPr lvl="8" algn="ctr">
              <a:spcBef>
                <a:spcPts val="0"/>
              </a:spcBef>
              <a:spcAft>
                <a:spcPts val="0"/>
              </a:spcAft>
              <a:buClr>
                <a:schemeClr val="accent5"/>
              </a:buClr>
              <a:buSzPts val="5200"/>
              <a:buNone/>
              <a:defRPr sz="5200">
                <a:solidFill>
                  <a:schemeClr val="accent5"/>
                </a:solidFill>
              </a:defRPr>
            </a:lvl9pPr>
          </a:lstStyle>
          <a:p>
            <a:endParaRPr/>
          </a:p>
        </p:txBody>
      </p:sp>
      <p:sp>
        <p:nvSpPr>
          <p:cNvPr id="93" name="Google Shape;93;p2"/>
          <p:cNvSpPr txBox="1">
            <a:spLocks noGrp="1"/>
          </p:cNvSpPr>
          <p:nvPr>
            <p:ph type="subTitle" idx="1"/>
          </p:nvPr>
        </p:nvSpPr>
        <p:spPr>
          <a:xfrm>
            <a:off x="2254050" y="2862700"/>
            <a:ext cx="46359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1600">
                <a:latin typeface="Century Gothic"/>
                <a:ea typeface="Century Gothic"/>
                <a:cs typeface="Century Gothic"/>
                <a:sym typeface="Century Gothic"/>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94" name="Google Shape;94;p2"/>
          <p:cNvGrpSpPr/>
          <p:nvPr/>
        </p:nvGrpSpPr>
        <p:grpSpPr>
          <a:xfrm rot="-230834">
            <a:off x="414418" y="301686"/>
            <a:ext cx="1386005" cy="2705399"/>
            <a:chOff x="409722" y="228600"/>
            <a:chExt cx="1385931" cy="2705253"/>
          </a:xfrm>
        </p:grpSpPr>
        <p:grpSp>
          <p:nvGrpSpPr>
            <p:cNvPr id="95" name="Google Shape;95;p2"/>
            <p:cNvGrpSpPr/>
            <p:nvPr/>
          </p:nvGrpSpPr>
          <p:grpSpPr>
            <a:xfrm rot="-617154" flipH="1">
              <a:off x="575967" y="402323"/>
              <a:ext cx="1053440" cy="2450002"/>
              <a:chOff x="3817855" y="1437512"/>
              <a:chExt cx="541146" cy="1128254"/>
            </a:xfrm>
          </p:grpSpPr>
          <p:sp>
            <p:nvSpPr>
              <p:cNvPr id="96" name="Google Shape;96;p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648"/>
        <p:cNvGrpSpPr/>
        <p:nvPr/>
      </p:nvGrpSpPr>
      <p:grpSpPr>
        <a:xfrm>
          <a:off x="0" y="0"/>
          <a:ext cx="0" cy="0"/>
          <a:chOff x="0" y="0"/>
          <a:chExt cx="0" cy="0"/>
        </a:xfrm>
      </p:grpSpPr>
      <p:grpSp>
        <p:nvGrpSpPr>
          <p:cNvPr id="649" name="Google Shape;649;p37"/>
          <p:cNvGrpSpPr/>
          <p:nvPr/>
        </p:nvGrpSpPr>
        <p:grpSpPr>
          <a:xfrm>
            <a:off x="-97582" y="-6"/>
            <a:ext cx="9411247" cy="5153383"/>
            <a:chOff x="-97582" y="-6"/>
            <a:chExt cx="9411247" cy="5153383"/>
          </a:xfrm>
        </p:grpSpPr>
        <p:sp>
          <p:nvSpPr>
            <p:cNvPr id="650" name="Google Shape;650;p37"/>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7"/>
            <p:cNvSpPr/>
            <p:nvPr/>
          </p:nvSpPr>
          <p:spPr>
            <a:xfrm flipH="1">
              <a:off x="399046" y="0"/>
              <a:ext cx="1600279"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7"/>
            <p:cNvSpPr/>
            <p:nvPr/>
          </p:nvSpPr>
          <p:spPr>
            <a:xfrm flipH="1">
              <a:off x="1314444" y="-6"/>
              <a:ext cx="1250846"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7"/>
            <p:cNvSpPr/>
            <p:nvPr/>
          </p:nvSpPr>
          <p:spPr>
            <a:xfrm flipH="1">
              <a:off x="6735804"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7"/>
            <p:cNvSpPr/>
            <p:nvPr/>
          </p:nvSpPr>
          <p:spPr>
            <a:xfrm rot="10800000" flipH="1">
              <a:off x="8009700" y="3670093"/>
              <a:ext cx="1135497" cy="106700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7"/>
            <p:cNvSpPr/>
            <p:nvPr/>
          </p:nvSpPr>
          <p:spPr>
            <a:xfrm flipH="1">
              <a:off x="-24431" y="12287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6" name="Google Shape;656;p37"/>
            <p:cNvGrpSpPr/>
            <p:nvPr/>
          </p:nvGrpSpPr>
          <p:grpSpPr>
            <a:xfrm>
              <a:off x="4281415" y="75177"/>
              <a:ext cx="581170" cy="125403"/>
              <a:chOff x="4685288" y="186288"/>
              <a:chExt cx="419375" cy="90485"/>
            </a:xfrm>
          </p:grpSpPr>
          <p:sp>
            <p:nvSpPr>
              <p:cNvPr id="657" name="Google Shape;657;p37"/>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8" name="Google Shape;658;p37"/>
              <p:cNvGrpSpPr/>
              <p:nvPr/>
            </p:nvGrpSpPr>
            <p:grpSpPr>
              <a:xfrm>
                <a:off x="4685288" y="186300"/>
                <a:ext cx="419375" cy="90473"/>
                <a:chOff x="4390000" y="182175"/>
                <a:chExt cx="419375" cy="90473"/>
              </a:xfrm>
            </p:grpSpPr>
            <p:sp>
              <p:nvSpPr>
                <p:cNvPr id="659" name="Google Shape;659;p37"/>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7"/>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1" name="Google Shape;661;p37"/>
            <p:cNvGrpSpPr/>
            <p:nvPr/>
          </p:nvGrpSpPr>
          <p:grpSpPr>
            <a:xfrm rot="-1102275">
              <a:off x="239301" y="2899434"/>
              <a:ext cx="541146" cy="2225370"/>
              <a:chOff x="871338" y="1945155"/>
              <a:chExt cx="247109" cy="1016148"/>
            </a:xfrm>
          </p:grpSpPr>
          <p:sp>
            <p:nvSpPr>
              <p:cNvPr id="662" name="Google Shape;662;p37"/>
              <p:cNvSpPr/>
              <p:nvPr/>
            </p:nvSpPr>
            <p:spPr>
              <a:xfrm>
                <a:off x="1017893" y="2858365"/>
                <a:ext cx="100554" cy="102938"/>
              </a:xfrm>
              <a:custGeom>
                <a:avLst/>
                <a:gdLst/>
                <a:ahLst/>
                <a:cxnLst/>
                <a:rect l="l" t="t" r="r" b="b"/>
                <a:pathLst>
                  <a:path w="5314" h="5440" extrusionOk="0">
                    <a:moveTo>
                      <a:pt x="2707" y="0"/>
                    </a:moveTo>
                    <a:cubicBezTo>
                      <a:pt x="1253" y="0"/>
                      <a:pt x="0" y="1254"/>
                      <a:pt x="0" y="2707"/>
                    </a:cubicBezTo>
                    <a:cubicBezTo>
                      <a:pt x="0" y="4186"/>
                      <a:pt x="1253" y="5439"/>
                      <a:pt x="2707" y="5439"/>
                    </a:cubicBezTo>
                    <a:cubicBezTo>
                      <a:pt x="4161" y="5439"/>
                      <a:pt x="5314" y="4186"/>
                      <a:pt x="5314" y="2707"/>
                    </a:cubicBezTo>
                    <a:cubicBezTo>
                      <a:pt x="5314" y="1254"/>
                      <a:pt x="4161"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7"/>
              <p:cNvSpPr/>
              <p:nvPr/>
            </p:nvSpPr>
            <p:spPr>
              <a:xfrm>
                <a:off x="871338" y="2075844"/>
                <a:ext cx="215338" cy="853670"/>
              </a:xfrm>
              <a:custGeom>
                <a:avLst/>
                <a:gdLst/>
                <a:ahLst/>
                <a:cxnLst/>
                <a:rect l="l" t="t" r="r" b="b"/>
                <a:pathLst>
                  <a:path w="11380" h="45114" extrusionOk="0">
                    <a:moveTo>
                      <a:pt x="6066" y="1"/>
                    </a:moveTo>
                    <a:cubicBezTo>
                      <a:pt x="2206" y="5640"/>
                      <a:pt x="1" y="12332"/>
                      <a:pt x="1" y="19625"/>
                    </a:cubicBezTo>
                    <a:cubicBezTo>
                      <a:pt x="1" y="29650"/>
                      <a:pt x="4287" y="38748"/>
                      <a:pt x="11079" y="45114"/>
                    </a:cubicBezTo>
                    <a:lnTo>
                      <a:pt x="11379" y="44813"/>
                    </a:lnTo>
                    <a:cubicBezTo>
                      <a:pt x="4612" y="38547"/>
                      <a:pt x="427" y="29550"/>
                      <a:pt x="427" y="19625"/>
                    </a:cubicBezTo>
                    <a:cubicBezTo>
                      <a:pt x="427" y="12432"/>
                      <a:pt x="2607" y="5740"/>
                      <a:pt x="6367" y="201"/>
                    </a:cubicBezTo>
                    <a:lnTo>
                      <a:pt x="6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7"/>
              <p:cNvSpPr/>
              <p:nvPr/>
            </p:nvSpPr>
            <p:spPr>
              <a:xfrm>
                <a:off x="1051083" y="1945155"/>
                <a:ext cx="67364" cy="51242"/>
              </a:xfrm>
              <a:custGeom>
                <a:avLst/>
                <a:gdLst/>
                <a:ahLst/>
                <a:cxnLst/>
                <a:rect l="l" t="t" r="r" b="b"/>
                <a:pathLst>
                  <a:path w="3560" h="2708" extrusionOk="0">
                    <a:moveTo>
                      <a:pt x="1780" y="1"/>
                    </a:moveTo>
                    <a:cubicBezTo>
                      <a:pt x="1" y="1"/>
                      <a:pt x="1" y="2708"/>
                      <a:pt x="1780" y="2708"/>
                    </a:cubicBezTo>
                    <a:cubicBezTo>
                      <a:pt x="3459" y="2708"/>
                      <a:pt x="3560" y="1"/>
                      <a:pt x="1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5" name="Google Shape;665;p37"/>
            <p:cNvSpPr/>
            <p:nvPr/>
          </p:nvSpPr>
          <p:spPr>
            <a:xfrm>
              <a:off x="7683774" y="926546"/>
              <a:ext cx="1629891" cy="217696"/>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37"/>
          <p:cNvSpPr txBox="1">
            <a:spLocks noGrp="1"/>
          </p:cNvSpPr>
          <p:nvPr>
            <p:ph type="subTitle" idx="1"/>
          </p:nvPr>
        </p:nvSpPr>
        <p:spPr>
          <a:xfrm>
            <a:off x="6450420" y="2989131"/>
            <a:ext cx="1517100" cy="3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latin typeface="Aldrich"/>
                <a:ea typeface="Aldrich"/>
                <a:cs typeface="Aldrich"/>
                <a:sym typeface="Aldrich"/>
              </a:defRPr>
            </a:lvl1pPr>
            <a:lvl2pPr lvl="1" algn="ctr" rtl="0">
              <a:lnSpc>
                <a:spcPct val="100000"/>
              </a:lnSpc>
              <a:spcBef>
                <a:spcPts val="0"/>
              </a:spcBef>
              <a:spcAft>
                <a:spcPts val="0"/>
              </a:spcAft>
              <a:buNone/>
              <a:defRPr b="1">
                <a:latin typeface="Aldrich"/>
                <a:ea typeface="Aldrich"/>
                <a:cs typeface="Aldrich"/>
                <a:sym typeface="Aldrich"/>
              </a:defRPr>
            </a:lvl2pPr>
            <a:lvl3pPr lvl="2" algn="ctr" rtl="0">
              <a:lnSpc>
                <a:spcPct val="100000"/>
              </a:lnSpc>
              <a:spcBef>
                <a:spcPts val="0"/>
              </a:spcBef>
              <a:spcAft>
                <a:spcPts val="0"/>
              </a:spcAft>
              <a:buNone/>
              <a:defRPr b="1">
                <a:latin typeface="Aldrich"/>
                <a:ea typeface="Aldrich"/>
                <a:cs typeface="Aldrich"/>
                <a:sym typeface="Aldrich"/>
              </a:defRPr>
            </a:lvl3pPr>
            <a:lvl4pPr lvl="3" algn="ctr" rtl="0">
              <a:lnSpc>
                <a:spcPct val="100000"/>
              </a:lnSpc>
              <a:spcBef>
                <a:spcPts val="0"/>
              </a:spcBef>
              <a:spcAft>
                <a:spcPts val="0"/>
              </a:spcAft>
              <a:buNone/>
              <a:defRPr b="1">
                <a:latin typeface="Aldrich"/>
                <a:ea typeface="Aldrich"/>
                <a:cs typeface="Aldrich"/>
                <a:sym typeface="Aldrich"/>
              </a:defRPr>
            </a:lvl4pPr>
            <a:lvl5pPr lvl="4" algn="ctr" rtl="0">
              <a:lnSpc>
                <a:spcPct val="100000"/>
              </a:lnSpc>
              <a:spcBef>
                <a:spcPts val="0"/>
              </a:spcBef>
              <a:spcAft>
                <a:spcPts val="0"/>
              </a:spcAft>
              <a:buNone/>
              <a:defRPr b="1">
                <a:latin typeface="Aldrich"/>
                <a:ea typeface="Aldrich"/>
                <a:cs typeface="Aldrich"/>
                <a:sym typeface="Aldrich"/>
              </a:defRPr>
            </a:lvl5pPr>
            <a:lvl6pPr lvl="5" algn="ctr" rtl="0">
              <a:lnSpc>
                <a:spcPct val="100000"/>
              </a:lnSpc>
              <a:spcBef>
                <a:spcPts val="0"/>
              </a:spcBef>
              <a:spcAft>
                <a:spcPts val="0"/>
              </a:spcAft>
              <a:buNone/>
              <a:defRPr b="1">
                <a:latin typeface="Aldrich"/>
                <a:ea typeface="Aldrich"/>
                <a:cs typeface="Aldrich"/>
                <a:sym typeface="Aldrich"/>
              </a:defRPr>
            </a:lvl6pPr>
            <a:lvl7pPr lvl="6" algn="ctr" rtl="0">
              <a:lnSpc>
                <a:spcPct val="100000"/>
              </a:lnSpc>
              <a:spcBef>
                <a:spcPts val="0"/>
              </a:spcBef>
              <a:spcAft>
                <a:spcPts val="0"/>
              </a:spcAft>
              <a:buNone/>
              <a:defRPr b="1">
                <a:latin typeface="Aldrich"/>
                <a:ea typeface="Aldrich"/>
                <a:cs typeface="Aldrich"/>
                <a:sym typeface="Aldrich"/>
              </a:defRPr>
            </a:lvl7pPr>
            <a:lvl8pPr lvl="7" algn="ctr" rtl="0">
              <a:lnSpc>
                <a:spcPct val="100000"/>
              </a:lnSpc>
              <a:spcBef>
                <a:spcPts val="0"/>
              </a:spcBef>
              <a:spcAft>
                <a:spcPts val="0"/>
              </a:spcAft>
              <a:buNone/>
              <a:defRPr b="1">
                <a:latin typeface="Aldrich"/>
                <a:ea typeface="Aldrich"/>
                <a:cs typeface="Aldrich"/>
                <a:sym typeface="Aldrich"/>
              </a:defRPr>
            </a:lvl8pPr>
            <a:lvl9pPr lvl="8" algn="ctr" rtl="0">
              <a:lnSpc>
                <a:spcPct val="100000"/>
              </a:lnSpc>
              <a:spcBef>
                <a:spcPts val="0"/>
              </a:spcBef>
              <a:spcAft>
                <a:spcPts val="0"/>
              </a:spcAft>
              <a:buNone/>
              <a:defRPr b="1">
                <a:latin typeface="Aldrich"/>
                <a:ea typeface="Aldrich"/>
                <a:cs typeface="Aldrich"/>
                <a:sym typeface="Aldrich"/>
              </a:defRPr>
            </a:lvl9pPr>
          </a:lstStyle>
          <a:p>
            <a:endParaRPr/>
          </a:p>
        </p:txBody>
      </p:sp>
      <p:sp>
        <p:nvSpPr>
          <p:cNvPr id="667" name="Google Shape;667;p37"/>
          <p:cNvSpPr txBox="1">
            <a:spLocks noGrp="1"/>
          </p:cNvSpPr>
          <p:nvPr>
            <p:ph type="subTitle" idx="2"/>
          </p:nvPr>
        </p:nvSpPr>
        <p:spPr>
          <a:xfrm>
            <a:off x="5997120" y="3373105"/>
            <a:ext cx="2423700" cy="54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668" name="Google Shape;668;p37"/>
          <p:cNvSpPr txBox="1">
            <a:spLocks noGrp="1"/>
          </p:cNvSpPr>
          <p:nvPr>
            <p:ph type="subTitle" idx="3"/>
          </p:nvPr>
        </p:nvSpPr>
        <p:spPr>
          <a:xfrm>
            <a:off x="3813450" y="2989131"/>
            <a:ext cx="1517100" cy="3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latin typeface="Aldrich"/>
                <a:ea typeface="Aldrich"/>
                <a:cs typeface="Aldrich"/>
                <a:sym typeface="Aldrich"/>
              </a:defRPr>
            </a:lvl1pPr>
            <a:lvl2pPr lvl="1" algn="ctr" rtl="0">
              <a:lnSpc>
                <a:spcPct val="100000"/>
              </a:lnSpc>
              <a:spcBef>
                <a:spcPts val="0"/>
              </a:spcBef>
              <a:spcAft>
                <a:spcPts val="0"/>
              </a:spcAft>
              <a:buNone/>
              <a:defRPr b="1">
                <a:latin typeface="Aldrich"/>
                <a:ea typeface="Aldrich"/>
                <a:cs typeface="Aldrich"/>
                <a:sym typeface="Aldrich"/>
              </a:defRPr>
            </a:lvl2pPr>
            <a:lvl3pPr lvl="2" algn="ctr" rtl="0">
              <a:lnSpc>
                <a:spcPct val="100000"/>
              </a:lnSpc>
              <a:spcBef>
                <a:spcPts val="0"/>
              </a:spcBef>
              <a:spcAft>
                <a:spcPts val="0"/>
              </a:spcAft>
              <a:buNone/>
              <a:defRPr b="1">
                <a:latin typeface="Aldrich"/>
                <a:ea typeface="Aldrich"/>
                <a:cs typeface="Aldrich"/>
                <a:sym typeface="Aldrich"/>
              </a:defRPr>
            </a:lvl3pPr>
            <a:lvl4pPr lvl="3" algn="ctr" rtl="0">
              <a:lnSpc>
                <a:spcPct val="100000"/>
              </a:lnSpc>
              <a:spcBef>
                <a:spcPts val="0"/>
              </a:spcBef>
              <a:spcAft>
                <a:spcPts val="0"/>
              </a:spcAft>
              <a:buNone/>
              <a:defRPr b="1">
                <a:latin typeface="Aldrich"/>
                <a:ea typeface="Aldrich"/>
                <a:cs typeface="Aldrich"/>
                <a:sym typeface="Aldrich"/>
              </a:defRPr>
            </a:lvl4pPr>
            <a:lvl5pPr lvl="4" algn="ctr" rtl="0">
              <a:lnSpc>
                <a:spcPct val="100000"/>
              </a:lnSpc>
              <a:spcBef>
                <a:spcPts val="0"/>
              </a:spcBef>
              <a:spcAft>
                <a:spcPts val="0"/>
              </a:spcAft>
              <a:buNone/>
              <a:defRPr b="1">
                <a:latin typeface="Aldrich"/>
                <a:ea typeface="Aldrich"/>
                <a:cs typeface="Aldrich"/>
                <a:sym typeface="Aldrich"/>
              </a:defRPr>
            </a:lvl5pPr>
            <a:lvl6pPr lvl="5" algn="ctr" rtl="0">
              <a:lnSpc>
                <a:spcPct val="100000"/>
              </a:lnSpc>
              <a:spcBef>
                <a:spcPts val="0"/>
              </a:spcBef>
              <a:spcAft>
                <a:spcPts val="0"/>
              </a:spcAft>
              <a:buNone/>
              <a:defRPr b="1">
                <a:latin typeface="Aldrich"/>
                <a:ea typeface="Aldrich"/>
                <a:cs typeface="Aldrich"/>
                <a:sym typeface="Aldrich"/>
              </a:defRPr>
            </a:lvl6pPr>
            <a:lvl7pPr lvl="6" algn="ctr" rtl="0">
              <a:lnSpc>
                <a:spcPct val="100000"/>
              </a:lnSpc>
              <a:spcBef>
                <a:spcPts val="0"/>
              </a:spcBef>
              <a:spcAft>
                <a:spcPts val="0"/>
              </a:spcAft>
              <a:buNone/>
              <a:defRPr b="1">
                <a:latin typeface="Aldrich"/>
                <a:ea typeface="Aldrich"/>
                <a:cs typeface="Aldrich"/>
                <a:sym typeface="Aldrich"/>
              </a:defRPr>
            </a:lvl7pPr>
            <a:lvl8pPr lvl="7" algn="ctr" rtl="0">
              <a:lnSpc>
                <a:spcPct val="100000"/>
              </a:lnSpc>
              <a:spcBef>
                <a:spcPts val="0"/>
              </a:spcBef>
              <a:spcAft>
                <a:spcPts val="0"/>
              </a:spcAft>
              <a:buNone/>
              <a:defRPr b="1">
                <a:latin typeface="Aldrich"/>
                <a:ea typeface="Aldrich"/>
                <a:cs typeface="Aldrich"/>
                <a:sym typeface="Aldrich"/>
              </a:defRPr>
            </a:lvl8pPr>
            <a:lvl9pPr lvl="8" algn="ctr" rtl="0">
              <a:lnSpc>
                <a:spcPct val="100000"/>
              </a:lnSpc>
              <a:spcBef>
                <a:spcPts val="0"/>
              </a:spcBef>
              <a:spcAft>
                <a:spcPts val="0"/>
              </a:spcAft>
              <a:buNone/>
              <a:defRPr b="1">
                <a:latin typeface="Aldrich"/>
                <a:ea typeface="Aldrich"/>
                <a:cs typeface="Aldrich"/>
                <a:sym typeface="Aldrich"/>
              </a:defRPr>
            </a:lvl9pPr>
          </a:lstStyle>
          <a:p>
            <a:endParaRPr/>
          </a:p>
        </p:txBody>
      </p:sp>
      <p:sp>
        <p:nvSpPr>
          <p:cNvPr id="669" name="Google Shape;669;p37"/>
          <p:cNvSpPr txBox="1">
            <a:spLocks noGrp="1"/>
          </p:cNvSpPr>
          <p:nvPr>
            <p:ph type="subTitle" idx="4"/>
          </p:nvPr>
        </p:nvSpPr>
        <p:spPr>
          <a:xfrm>
            <a:off x="3360150" y="3373105"/>
            <a:ext cx="2423700" cy="54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670" name="Google Shape;670;p37"/>
          <p:cNvSpPr txBox="1">
            <a:spLocks noGrp="1"/>
          </p:cNvSpPr>
          <p:nvPr>
            <p:ph type="subTitle" idx="5"/>
          </p:nvPr>
        </p:nvSpPr>
        <p:spPr>
          <a:xfrm>
            <a:off x="1176480" y="2989131"/>
            <a:ext cx="1517100" cy="3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latin typeface="Aldrich"/>
                <a:ea typeface="Aldrich"/>
                <a:cs typeface="Aldrich"/>
                <a:sym typeface="Aldrich"/>
              </a:defRPr>
            </a:lvl1pPr>
            <a:lvl2pPr lvl="1" algn="ctr" rtl="0">
              <a:lnSpc>
                <a:spcPct val="100000"/>
              </a:lnSpc>
              <a:spcBef>
                <a:spcPts val="0"/>
              </a:spcBef>
              <a:spcAft>
                <a:spcPts val="0"/>
              </a:spcAft>
              <a:buNone/>
              <a:defRPr b="1">
                <a:latin typeface="Aldrich"/>
                <a:ea typeface="Aldrich"/>
                <a:cs typeface="Aldrich"/>
                <a:sym typeface="Aldrich"/>
              </a:defRPr>
            </a:lvl2pPr>
            <a:lvl3pPr lvl="2" algn="ctr" rtl="0">
              <a:lnSpc>
                <a:spcPct val="100000"/>
              </a:lnSpc>
              <a:spcBef>
                <a:spcPts val="0"/>
              </a:spcBef>
              <a:spcAft>
                <a:spcPts val="0"/>
              </a:spcAft>
              <a:buNone/>
              <a:defRPr b="1">
                <a:latin typeface="Aldrich"/>
                <a:ea typeface="Aldrich"/>
                <a:cs typeface="Aldrich"/>
                <a:sym typeface="Aldrich"/>
              </a:defRPr>
            </a:lvl3pPr>
            <a:lvl4pPr lvl="3" algn="ctr" rtl="0">
              <a:lnSpc>
                <a:spcPct val="100000"/>
              </a:lnSpc>
              <a:spcBef>
                <a:spcPts val="0"/>
              </a:spcBef>
              <a:spcAft>
                <a:spcPts val="0"/>
              </a:spcAft>
              <a:buNone/>
              <a:defRPr b="1">
                <a:latin typeface="Aldrich"/>
                <a:ea typeface="Aldrich"/>
                <a:cs typeface="Aldrich"/>
                <a:sym typeface="Aldrich"/>
              </a:defRPr>
            </a:lvl4pPr>
            <a:lvl5pPr lvl="4" algn="ctr" rtl="0">
              <a:lnSpc>
                <a:spcPct val="100000"/>
              </a:lnSpc>
              <a:spcBef>
                <a:spcPts val="0"/>
              </a:spcBef>
              <a:spcAft>
                <a:spcPts val="0"/>
              </a:spcAft>
              <a:buNone/>
              <a:defRPr b="1">
                <a:latin typeface="Aldrich"/>
                <a:ea typeface="Aldrich"/>
                <a:cs typeface="Aldrich"/>
                <a:sym typeface="Aldrich"/>
              </a:defRPr>
            </a:lvl5pPr>
            <a:lvl6pPr lvl="5" algn="ctr" rtl="0">
              <a:lnSpc>
                <a:spcPct val="100000"/>
              </a:lnSpc>
              <a:spcBef>
                <a:spcPts val="0"/>
              </a:spcBef>
              <a:spcAft>
                <a:spcPts val="0"/>
              </a:spcAft>
              <a:buNone/>
              <a:defRPr b="1">
                <a:latin typeface="Aldrich"/>
                <a:ea typeface="Aldrich"/>
                <a:cs typeface="Aldrich"/>
                <a:sym typeface="Aldrich"/>
              </a:defRPr>
            </a:lvl6pPr>
            <a:lvl7pPr lvl="6" algn="ctr" rtl="0">
              <a:lnSpc>
                <a:spcPct val="100000"/>
              </a:lnSpc>
              <a:spcBef>
                <a:spcPts val="0"/>
              </a:spcBef>
              <a:spcAft>
                <a:spcPts val="0"/>
              </a:spcAft>
              <a:buNone/>
              <a:defRPr b="1">
                <a:latin typeface="Aldrich"/>
                <a:ea typeface="Aldrich"/>
                <a:cs typeface="Aldrich"/>
                <a:sym typeface="Aldrich"/>
              </a:defRPr>
            </a:lvl7pPr>
            <a:lvl8pPr lvl="7" algn="ctr" rtl="0">
              <a:lnSpc>
                <a:spcPct val="100000"/>
              </a:lnSpc>
              <a:spcBef>
                <a:spcPts val="0"/>
              </a:spcBef>
              <a:spcAft>
                <a:spcPts val="0"/>
              </a:spcAft>
              <a:buNone/>
              <a:defRPr b="1">
                <a:latin typeface="Aldrich"/>
                <a:ea typeface="Aldrich"/>
                <a:cs typeface="Aldrich"/>
                <a:sym typeface="Aldrich"/>
              </a:defRPr>
            </a:lvl8pPr>
            <a:lvl9pPr lvl="8" algn="ctr" rtl="0">
              <a:lnSpc>
                <a:spcPct val="100000"/>
              </a:lnSpc>
              <a:spcBef>
                <a:spcPts val="0"/>
              </a:spcBef>
              <a:spcAft>
                <a:spcPts val="0"/>
              </a:spcAft>
              <a:buNone/>
              <a:defRPr b="1">
                <a:latin typeface="Aldrich"/>
                <a:ea typeface="Aldrich"/>
                <a:cs typeface="Aldrich"/>
                <a:sym typeface="Aldrich"/>
              </a:defRPr>
            </a:lvl9pPr>
          </a:lstStyle>
          <a:p>
            <a:endParaRPr/>
          </a:p>
        </p:txBody>
      </p:sp>
      <p:sp>
        <p:nvSpPr>
          <p:cNvPr id="671" name="Google Shape;671;p37"/>
          <p:cNvSpPr txBox="1">
            <a:spLocks noGrp="1"/>
          </p:cNvSpPr>
          <p:nvPr>
            <p:ph type="subTitle" idx="6"/>
          </p:nvPr>
        </p:nvSpPr>
        <p:spPr>
          <a:xfrm>
            <a:off x="723180" y="3373105"/>
            <a:ext cx="2423700" cy="54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672" name="Google Shape;672;p37"/>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0">
    <p:bg>
      <p:bgPr>
        <a:solidFill>
          <a:schemeClr val="accent2"/>
        </a:solidFill>
        <a:effectLst/>
      </p:bgPr>
    </p:bg>
    <p:spTree>
      <p:nvGrpSpPr>
        <p:cNvPr id="1" name="Shape 920"/>
        <p:cNvGrpSpPr/>
        <p:nvPr/>
      </p:nvGrpSpPr>
      <p:grpSpPr>
        <a:xfrm>
          <a:off x="0" y="0"/>
          <a:ext cx="0" cy="0"/>
          <a:chOff x="0" y="0"/>
          <a:chExt cx="0" cy="0"/>
        </a:xfrm>
      </p:grpSpPr>
      <p:cxnSp>
        <p:nvCxnSpPr>
          <p:cNvPr id="921" name="Google Shape;921;p50"/>
          <p:cNvCxnSpPr/>
          <p:nvPr/>
        </p:nvCxnSpPr>
        <p:spPr>
          <a:xfrm rot="10800000">
            <a:off x="447750" y="4895850"/>
            <a:ext cx="1133400" cy="0"/>
          </a:xfrm>
          <a:prstGeom prst="straightConnector1">
            <a:avLst/>
          </a:prstGeom>
          <a:noFill/>
          <a:ln w="19050" cap="flat" cmpd="sng">
            <a:solidFill>
              <a:schemeClr val="accent5"/>
            </a:solidFill>
            <a:prstDash val="solid"/>
            <a:round/>
            <a:headEnd type="none" w="med" len="med"/>
            <a:tailEnd type="none" w="med" len="med"/>
          </a:ln>
        </p:spPr>
      </p:cxnSp>
      <p:grpSp>
        <p:nvGrpSpPr>
          <p:cNvPr id="922" name="Google Shape;922;p50"/>
          <p:cNvGrpSpPr/>
          <p:nvPr/>
        </p:nvGrpSpPr>
        <p:grpSpPr>
          <a:xfrm flipH="1">
            <a:off x="-47478" y="2136847"/>
            <a:ext cx="1179753" cy="2854241"/>
            <a:chOff x="7907551" y="-114309"/>
            <a:chExt cx="1908059" cy="4616272"/>
          </a:xfrm>
        </p:grpSpPr>
        <p:sp>
          <p:nvSpPr>
            <p:cNvPr id="923" name="Google Shape;923;p50"/>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0"/>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0"/>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0"/>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0"/>
            <p:cNvSpPr/>
            <p:nvPr/>
          </p:nvSpPr>
          <p:spPr>
            <a:xfrm>
              <a:off x="7907551"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0"/>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0"/>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0"/>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0"/>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0"/>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0"/>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0"/>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0"/>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0"/>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0"/>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0"/>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9" name="Google Shape;939;p50"/>
          <p:cNvSpPr/>
          <p:nvPr/>
        </p:nvSpPr>
        <p:spPr>
          <a:xfrm flipH="1">
            <a:off x="6758010" y="467505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0" name="Google Shape;940;p50"/>
          <p:cNvGrpSpPr/>
          <p:nvPr/>
        </p:nvGrpSpPr>
        <p:grpSpPr>
          <a:xfrm flipH="1">
            <a:off x="8058686" y="457200"/>
            <a:ext cx="1385931" cy="2705253"/>
            <a:chOff x="409722" y="228600"/>
            <a:chExt cx="1385931" cy="2705253"/>
          </a:xfrm>
        </p:grpSpPr>
        <p:grpSp>
          <p:nvGrpSpPr>
            <p:cNvPr id="941" name="Google Shape;941;p50"/>
            <p:cNvGrpSpPr/>
            <p:nvPr/>
          </p:nvGrpSpPr>
          <p:grpSpPr>
            <a:xfrm rot="-617154" flipH="1">
              <a:off x="575967" y="402323"/>
              <a:ext cx="1053440" cy="2450002"/>
              <a:chOff x="3817855" y="1437512"/>
              <a:chExt cx="541146" cy="1128254"/>
            </a:xfrm>
          </p:grpSpPr>
          <p:sp>
            <p:nvSpPr>
              <p:cNvPr id="942" name="Google Shape;942;p50"/>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0"/>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4" name="Google Shape;944;p50"/>
            <p:cNvSpPr/>
            <p:nvPr/>
          </p:nvSpPr>
          <p:spPr>
            <a:xfrm>
              <a:off x="1419225" y="228600"/>
              <a:ext cx="142800" cy="142800"/>
            </a:xfrm>
            <a:prstGeom prst="ellipse">
              <a:avLst/>
            </a:pr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_1">
    <p:spTree>
      <p:nvGrpSpPr>
        <p:cNvPr id="1" name="Shape 945"/>
        <p:cNvGrpSpPr/>
        <p:nvPr/>
      </p:nvGrpSpPr>
      <p:grpSpPr>
        <a:xfrm>
          <a:off x="0" y="0"/>
          <a:ext cx="0" cy="0"/>
          <a:chOff x="0" y="0"/>
          <a:chExt cx="0" cy="0"/>
        </a:xfrm>
      </p:grpSpPr>
      <p:grpSp>
        <p:nvGrpSpPr>
          <p:cNvPr id="946" name="Google Shape;946;p51"/>
          <p:cNvGrpSpPr/>
          <p:nvPr/>
        </p:nvGrpSpPr>
        <p:grpSpPr>
          <a:xfrm flipH="1">
            <a:off x="-24431" y="-6"/>
            <a:ext cx="9169628" cy="5143518"/>
            <a:chOff x="-1204" y="-6"/>
            <a:chExt cx="9169628" cy="5143518"/>
          </a:xfrm>
        </p:grpSpPr>
        <p:sp>
          <p:nvSpPr>
            <p:cNvPr id="947" name="Google Shape;947;p51"/>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1"/>
            <p:cNvSpPr/>
            <p:nvPr/>
          </p:nvSpPr>
          <p:spPr>
            <a:xfrm>
              <a:off x="7144668" y="0"/>
              <a:ext cx="1600279"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1"/>
            <p:cNvSpPr/>
            <p:nvPr/>
          </p:nvSpPr>
          <p:spPr>
            <a:xfrm>
              <a:off x="6578703" y="-6"/>
              <a:ext cx="1250846"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1"/>
            <p:cNvSpPr/>
            <p:nvPr/>
          </p:nvSpPr>
          <p:spPr>
            <a:xfrm>
              <a:off x="743289"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1"/>
            <p:cNvSpPr/>
            <p:nvPr/>
          </p:nvSpPr>
          <p:spPr>
            <a:xfrm rot="10800000">
              <a:off x="-1204" y="3670093"/>
              <a:ext cx="1135497" cy="106700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1"/>
            <p:cNvSpPr/>
            <p:nvPr/>
          </p:nvSpPr>
          <p:spPr>
            <a:xfrm>
              <a:off x="7972342" y="12287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51"/>
          <p:cNvGrpSpPr/>
          <p:nvPr/>
        </p:nvGrpSpPr>
        <p:grpSpPr>
          <a:xfrm>
            <a:off x="4281415" y="75177"/>
            <a:ext cx="581170" cy="125403"/>
            <a:chOff x="4685288" y="186288"/>
            <a:chExt cx="419375" cy="90485"/>
          </a:xfrm>
        </p:grpSpPr>
        <p:sp>
          <p:nvSpPr>
            <p:cNvPr id="954" name="Google Shape;954;p51"/>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5" name="Google Shape;955;p51"/>
            <p:cNvGrpSpPr/>
            <p:nvPr/>
          </p:nvGrpSpPr>
          <p:grpSpPr>
            <a:xfrm>
              <a:off x="4685288" y="186300"/>
              <a:ext cx="419375" cy="90473"/>
              <a:chOff x="4390000" y="182175"/>
              <a:chExt cx="419375" cy="90473"/>
            </a:xfrm>
          </p:grpSpPr>
          <p:sp>
            <p:nvSpPr>
              <p:cNvPr id="956" name="Google Shape;956;p51"/>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1"/>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8" name="Google Shape;958;p51"/>
          <p:cNvGrpSpPr/>
          <p:nvPr/>
        </p:nvGrpSpPr>
        <p:grpSpPr>
          <a:xfrm rot="-1102275">
            <a:off x="239301" y="2899434"/>
            <a:ext cx="541146" cy="2225370"/>
            <a:chOff x="871338" y="1945155"/>
            <a:chExt cx="247109" cy="1016148"/>
          </a:xfrm>
        </p:grpSpPr>
        <p:sp>
          <p:nvSpPr>
            <p:cNvPr id="959" name="Google Shape;959;p51"/>
            <p:cNvSpPr/>
            <p:nvPr/>
          </p:nvSpPr>
          <p:spPr>
            <a:xfrm>
              <a:off x="1017893" y="2858365"/>
              <a:ext cx="100554" cy="102938"/>
            </a:xfrm>
            <a:custGeom>
              <a:avLst/>
              <a:gdLst/>
              <a:ahLst/>
              <a:cxnLst/>
              <a:rect l="l" t="t" r="r" b="b"/>
              <a:pathLst>
                <a:path w="5314" h="5440" extrusionOk="0">
                  <a:moveTo>
                    <a:pt x="2707" y="0"/>
                  </a:moveTo>
                  <a:cubicBezTo>
                    <a:pt x="1253" y="0"/>
                    <a:pt x="0" y="1254"/>
                    <a:pt x="0" y="2707"/>
                  </a:cubicBezTo>
                  <a:cubicBezTo>
                    <a:pt x="0" y="4186"/>
                    <a:pt x="1253" y="5439"/>
                    <a:pt x="2707" y="5439"/>
                  </a:cubicBezTo>
                  <a:cubicBezTo>
                    <a:pt x="4161" y="5439"/>
                    <a:pt x="5314" y="4186"/>
                    <a:pt x="5314" y="2707"/>
                  </a:cubicBezTo>
                  <a:cubicBezTo>
                    <a:pt x="5314" y="1254"/>
                    <a:pt x="4161"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1"/>
            <p:cNvSpPr/>
            <p:nvPr/>
          </p:nvSpPr>
          <p:spPr>
            <a:xfrm>
              <a:off x="871338" y="2075844"/>
              <a:ext cx="215338" cy="853670"/>
            </a:xfrm>
            <a:custGeom>
              <a:avLst/>
              <a:gdLst/>
              <a:ahLst/>
              <a:cxnLst/>
              <a:rect l="l" t="t" r="r" b="b"/>
              <a:pathLst>
                <a:path w="11380" h="45114" extrusionOk="0">
                  <a:moveTo>
                    <a:pt x="6066" y="1"/>
                  </a:moveTo>
                  <a:cubicBezTo>
                    <a:pt x="2206" y="5640"/>
                    <a:pt x="1" y="12332"/>
                    <a:pt x="1" y="19625"/>
                  </a:cubicBezTo>
                  <a:cubicBezTo>
                    <a:pt x="1" y="29650"/>
                    <a:pt x="4287" y="38748"/>
                    <a:pt x="11079" y="45114"/>
                  </a:cubicBezTo>
                  <a:lnTo>
                    <a:pt x="11379" y="44813"/>
                  </a:lnTo>
                  <a:cubicBezTo>
                    <a:pt x="4612" y="38547"/>
                    <a:pt x="427" y="29550"/>
                    <a:pt x="427" y="19625"/>
                  </a:cubicBezTo>
                  <a:cubicBezTo>
                    <a:pt x="427" y="12432"/>
                    <a:pt x="2607" y="5740"/>
                    <a:pt x="6367" y="201"/>
                  </a:cubicBezTo>
                  <a:lnTo>
                    <a:pt x="6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1"/>
            <p:cNvSpPr/>
            <p:nvPr/>
          </p:nvSpPr>
          <p:spPr>
            <a:xfrm>
              <a:off x="1051083" y="1945155"/>
              <a:ext cx="67364" cy="51242"/>
            </a:xfrm>
            <a:custGeom>
              <a:avLst/>
              <a:gdLst/>
              <a:ahLst/>
              <a:cxnLst/>
              <a:rect l="l" t="t" r="r" b="b"/>
              <a:pathLst>
                <a:path w="3560" h="2708" extrusionOk="0">
                  <a:moveTo>
                    <a:pt x="1780" y="1"/>
                  </a:moveTo>
                  <a:cubicBezTo>
                    <a:pt x="1" y="1"/>
                    <a:pt x="1" y="2708"/>
                    <a:pt x="1780" y="2708"/>
                  </a:cubicBezTo>
                  <a:cubicBezTo>
                    <a:pt x="3459" y="2708"/>
                    <a:pt x="3560" y="1"/>
                    <a:pt x="1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2" name="Google Shape;962;p51"/>
          <p:cNvSpPr/>
          <p:nvPr/>
        </p:nvSpPr>
        <p:spPr>
          <a:xfrm>
            <a:off x="7683774" y="926546"/>
            <a:ext cx="1629891" cy="217696"/>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MAIN_POINT_1">
    <p:bg>
      <p:bgPr>
        <a:solidFill>
          <a:schemeClr val="accent2"/>
        </a:solidFill>
        <a:effectLst/>
      </p:bgPr>
    </p:bg>
    <p:spTree>
      <p:nvGrpSpPr>
        <p:cNvPr id="1" name="Shape 963"/>
        <p:cNvGrpSpPr/>
        <p:nvPr/>
      </p:nvGrpSpPr>
      <p:grpSpPr>
        <a:xfrm>
          <a:off x="0" y="0"/>
          <a:ext cx="0" cy="0"/>
          <a:chOff x="0" y="0"/>
          <a:chExt cx="0" cy="0"/>
        </a:xfrm>
      </p:grpSpPr>
      <p:grpSp>
        <p:nvGrpSpPr>
          <p:cNvPr id="964" name="Google Shape;964;p52"/>
          <p:cNvGrpSpPr/>
          <p:nvPr/>
        </p:nvGrpSpPr>
        <p:grpSpPr>
          <a:xfrm>
            <a:off x="319043" y="283350"/>
            <a:ext cx="8505900" cy="4576800"/>
            <a:chOff x="319043" y="283350"/>
            <a:chExt cx="8505900" cy="4576800"/>
          </a:xfrm>
        </p:grpSpPr>
        <p:sp>
          <p:nvSpPr>
            <p:cNvPr id="965" name="Google Shape;965;p52"/>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2"/>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2"/>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2"/>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2"/>
            <p:cNvSpPr/>
            <p:nvPr/>
          </p:nvSpPr>
          <p:spPr>
            <a:xfrm rot="10800000">
              <a:off x="5767286" y="3636168"/>
              <a:ext cx="1611114" cy="1209957"/>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2"/>
            <p:cNvSpPr/>
            <p:nvPr/>
          </p:nvSpPr>
          <p:spPr>
            <a:xfrm rot="10800000">
              <a:off x="6640281" y="3842942"/>
              <a:ext cx="1348069" cy="1004358"/>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52"/>
          <p:cNvGrpSpPr/>
          <p:nvPr/>
        </p:nvGrpSpPr>
        <p:grpSpPr>
          <a:xfrm>
            <a:off x="4281415" y="375214"/>
            <a:ext cx="581170" cy="125403"/>
            <a:chOff x="4685288" y="186288"/>
            <a:chExt cx="419375" cy="90485"/>
          </a:xfrm>
        </p:grpSpPr>
        <p:sp>
          <p:nvSpPr>
            <p:cNvPr id="972" name="Google Shape;972;p52"/>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3" name="Google Shape;973;p52"/>
            <p:cNvGrpSpPr/>
            <p:nvPr/>
          </p:nvGrpSpPr>
          <p:grpSpPr>
            <a:xfrm>
              <a:off x="4685288" y="186300"/>
              <a:ext cx="419375" cy="90473"/>
              <a:chOff x="4390000" y="182175"/>
              <a:chExt cx="419375" cy="90473"/>
            </a:xfrm>
          </p:grpSpPr>
          <p:sp>
            <p:nvSpPr>
              <p:cNvPr id="974" name="Google Shape;974;p52"/>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2"/>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a:effectLst/>
      </p:bgPr>
    </p:bg>
    <p:spTree>
      <p:nvGrpSpPr>
        <p:cNvPr id="1" name="Shape 99"/>
        <p:cNvGrpSpPr/>
        <p:nvPr/>
      </p:nvGrpSpPr>
      <p:grpSpPr>
        <a:xfrm>
          <a:off x="0" y="0"/>
          <a:ext cx="0" cy="0"/>
          <a:chOff x="0" y="0"/>
          <a:chExt cx="0" cy="0"/>
        </a:xfrm>
      </p:grpSpPr>
      <p:grpSp>
        <p:nvGrpSpPr>
          <p:cNvPr id="100" name="Google Shape;100;p3"/>
          <p:cNvGrpSpPr/>
          <p:nvPr/>
        </p:nvGrpSpPr>
        <p:grpSpPr>
          <a:xfrm>
            <a:off x="319043" y="283350"/>
            <a:ext cx="8505900" cy="4576800"/>
            <a:chOff x="319043" y="283350"/>
            <a:chExt cx="8505900" cy="4576800"/>
          </a:xfrm>
        </p:grpSpPr>
        <p:sp>
          <p:nvSpPr>
            <p:cNvPr id="101" name="Google Shape;101;p3"/>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3"/>
          <p:cNvGrpSpPr/>
          <p:nvPr/>
        </p:nvGrpSpPr>
        <p:grpSpPr>
          <a:xfrm>
            <a:off x="4281415" y="375214"/>
            <a:ext cx="581170" cy="125403"/>
            <a:chOff x="4685288" y="186288"/>
            <a:chExt cx="419375" cy="90485"/>
          </a:xfrm>
        </p:grpSpPr>
        <p:sp>
          <p:nvSpPr>
            <p:cNvPr id="106" name="Google Shape;106;p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3"/>
            <p:cNvGrpSpPr/>
            <p:nvPr/>
          </p:nvGrpSpPr>
          <p:grpSpPr>
            <a:xfrm>
              <a:off x="4685288" y="186300"/>
              <a:ext cx="419375" cy="90473"/>
              <a:chOff x="4390000" y="182175"/>
              <a:chExt cx="419375" cy="90473"/>
            </a:xfrm>
          </p:grpSpPr>
          <p:sp>
            <p:nvSpPr>
              <p:cNvPr id="108" name="Google Shape;108;p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 name="Google Shape;110;p3"/>
          <p:cNvSpPr txBox="1">
            <a:spLocks noGrp="1"/>
          </p:cNvSpPr>
          <p:nvPr>
            <p:ph type="ctrTitle"/>
          </p:nvPr>
        </p:nvSpPr>
        <p:spPr>
          <a:xfrm>
            <a:off x="2492100" y="2123475"/>
            <a:ext cx="4159800" cy="1124400"/>
          </a:xfrm>
          <a:prstGeom prst="rect">
            <a:avLst/>
          </a:prstGeom>
        </p:spPr>
        <p:txBody>
          <a:bodyPr spcFirstLastPara="1" wrap="square" lIns="0" tIns="0" rIns="0" bIns="0" anchor="b" anchorCtr="0">
            <a:noAutofit/>
          </a:bodyPr>
          <a:lstStyle>
            <a:lvl1pPr lvl="0" algn="ctr" rtl="0">
              <a:spcBef>
                <a:spcPts val="0"/>
              </a:spcBef>
              <a:spcAft>
                <a:spcPts val="0"/>
              </a:spcAft>
              <a:buSzPts val="8000"/>
              <a:buNone/>
              <a:defRPr sz="50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111" name="Google Shape;111;p3"/>
          <p:cNvSpPr txBox="1">
            <a:spLocks noGrp="1"/>
          </p:cNvSpPr>
          <p:nvPr>
            <p:ph type="subTitle" idx="1"/>
          </p:nvPr>
        </p:nvSpPr>
        <p:spPr>
          <a:xfrm>
            <a:off x="2492100" y="3323814"/>
            <a:ext cx="4159800" cy="336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2" name="Google Shape;112;p3"/>
          <p:cNvSpPr txBox="1">
            <a:spLocks noGrp="1"/>
          </p:cNvSpPr>
          <p:nvPr>
            <p:ph type="title" idx="2" hasCustomPrompt="1"/>
          </p:nvPr>
        </p:nvSpPr>
        <p:spPr>
          <a:xfrm>
            <a:off x="2492100" y="1483386"/>
            <a:ext cx="4159800" cy="7047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2"/>
              </a:buClr>
              <a:buSzPts val="5000"/>
              <a:buNone/>
              <a:defRPr sz="7000">
                <a:solidFill>
                  <a:schemeClr val="accent3"/>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3"/>
        <p:cNvGrpSpPr/>
        <p:nvPr/>
      </p:nvGrpSpPr>
      <p:grpSpPr>
        <a:xfrm>
          <a:off x="0" y="0"/>
          <a:ext cx="0" cy="0"/>
          <a:chOff x="0" y="0"/>
          <a:chExt cx="0" cy="0"/>
        </a:xfrm>
      </p:grpSpPr>
      <p:sp>
        <p:nvSpPr>
          <p:cNvPr id="164" name="Google Shape;164;p6"/>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6"/>
          <p:cNvGrpSpPr/>
          <p:nvPr/>
        </p:nvGrpSpPr>
        <p:grpSpPr>
          <a:xfrm>
            <a:off x="4281415" y="75177"/>
            <a:ext cx="581170" cy="125403"/>
            <a:chOff x="4685288" y="186288"/>
            <a:chExt cx="419375" cy="90485"/>
          </a:xfrm>
        </p:grpSpPr>
        <p:sp>
          <p:nvSpPr>
            <p:cNvPr id="166" name="Google Shape;166;p6"/>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 name="Google Shape;167;p6"/>
            <p:cNvGrpSpPr/>
            <p:nvPr/>
          </p:nvGrpSpPr>
          <p:grpSpPr>
            <a:xfrm>
              <a:off x="4685288" y="186300"/>
              <a:ext cx="419375" cy="90473"/>
              <a:chOff x="4390000" y="182175"/>
              <a:chExt cx="419375" cy="90473"/>
            </a:xfrm>
          </p:grpSpPr>
          <p:sp>
            <p:nvSpPr>
              <p:cNvPr id="168" name="Google Shape;168;p6"/>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0" name="Google Shape;170;p6"/>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1" name="Google Shape;171;p6"/>
          <p:cNvGrpSpPr/>
          <p:nvPr/>
        </p:nvGrpSpPr>
        <p:grpSpPr>
          <a:xfrm rot="-9602805" flipH="1">
            <a:off x="29343" y="129067"/>
            <a:ext cx="1386120" cy="2705624"/>
            <a:chOff x="409722" y="228600"/>
            <a:chExt cx="1385931" cy="2705253"/>
          </a:xfrm>
        </p:grpSpPr>
        <p:grpSp>
          <p:nvGrpSpPr>
            <p:cNvPr id="172" name="Google Shape;172;p6"/>
            <p:cNvGrpSpPr/>
            <p:nvPr/>
          </p:nvGrpSpPr>
          <p:grpSpPr>
            <a:xfrm rot="-617154" flipH="1">
              <a:off x="575967" y="402323"/>
              <a:ext cx="1053440" cy="2450002"/>
              <a:chOff x="3817855" y="1437512"/>
              <a:chExt cx="541146" cy="1128254"/>
            </a:xfrm>
          </p:grpSpPr>
          <p:sp>
            <p:nvSpPr>
              <p:cNvPr id="173" name="Google Shape;173;p6"/>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6"/>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6"/>
          <p:cNvGrpSpPr/>
          <p:nvPr/>
        </p:nvGrpSpPr>
        <p:grpSpPr>
          <a:xfrm>
            <a:off x="-9513" y="2"/>
            <a:ext cx="9177947" cy="4737094"/>
            <a:chOff x="-9513" y="2"/>
            <a:chExt cx="9177947" cy="4737094"/>
          </a:xfrm>
        </p:grpSpPr>
        <p:sp>
          <p:nvSpPr>
            <p:cNvPr id="177" name="Google Shape;177;p6"/>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5"/>
        <p:cNvGrpSpPr/>
        <p:nvPr/>
      </p:nvGrpSpPr>
      <p:grpSpPr>
        <a:xfrm>
          <a:off x="0" y="0"/>
          <a:ext cx="0" cy="0"/>
          <a:chOff x="0" y="0"/>
          <a:chExt cx="0" cy="0"/>
        </a:xfrm>
      </p:grpSpPr>
      <p:grpSp>
        <p:nvGrpSpPr>
          <p:cNvPr id="196" name="Google Shape;196;p9"/>
          <p:cNvGrpSpPr/>
          <p:nvPr/>
        </p:nvGrpSpPr>
        <p:grpSpPr>
          <a:xfrm>
            <a:off x="-9513" y="-6"/>
            <a:ext cx="9177947" cy="5143519"/>
            <a:chOff x="-9513" y="-6"/>
            <a:chExt cx="9177947" cy="5143519"/>
          </a:xfrm>
        </p:grpSpPr>
        <p:sp>
          <p:nvSpPr>
            <p:cNvPr id="197" name="Google Shape;197;p9"/>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6426313"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rot="10800000">
              <a:off x="-9513" y="27744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9"/>
          <p:cNvSpPr txBox="1">
            <a:spLocks noGrp="1"/>
          </p:cNvSpPr>
          <p:nvPr>
            <p:ph type="ctrTitle"/>
          </p:nvPr>
        </p:nvSpPr>
        <p:spPr>
          <a:xfrm>
            <a:off x="4969070" y="1686150"/>
            <a:ext cx="3441000" cy="4269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0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grpSp>
        <p:nvGrpSpPr>
          <p:cNvPr id="205" name="Google Shape;205;p9"/>
          <p:cNvGrpSpPr/>
          <p:nvPr/>
        </p:nvGrpSpPr>
        <p:grpSpPr>
          <a:xfrm>
            <a:off x="4281415" y="75177"/>
            <a:ext cx="581170" cy="125403"/>
            <a:chOff x="4685288" y="186288"/>
            <a:chExt cx="419375" cy="90485"/>
          </a:xfrm>
        </p:grpSpPr>
        <p:sp>
          <p:nvSpPr>
            <p:cNvPr id="206" name="Google Shape;206;p9"/>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4685288" y="186300"/>
              <a:ext cx="419375" cy="90473"/>
              <a:chOff x="4390000" y="182175"/>
              <a:chExt cx="419375" cy="90473"/>
            </a:xfrm>
          </p:grpSpPr>
          <p:sp>
            <p:nvSpPr>
              <p:cNvPr id="208" name="Google Shape;208;p9"/>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0" name="Google Shape;210;p9"/>
          <p:cNvSpPr txBox="1">
            <a:spLocks noGrp="1"/>
          </p:cNvSpPr>
          <p:nvPr>
            <p:ph type="subTitle" idx="1"/>
          </p:nvPr>
        </p:nvSpPr>
        <p:spPr>
          <a:xfrm>
            <a:off x="4876800" y="2313025"/>
            <a:ext cx="3029100" cy="122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accent5"/>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3">
    <p:spTree>
      <p:nvGrpSpPr>
        <p:cNvPr id="1" name="Shape 229"/>
        <p:cNvGrpSpPr/>
        <p:nvPr/>
      </p:nvGrpSpPr>
      <p:grpSpPr>
        <a:xfrm>
          <a:off x="0" y="0"/>
          <a:ext cx="0" cy="0"/>
          <a:chOff x="0" y="0"/>
          <a:chExt cx="0" cy="0"/>
        </a:xfrm>
      </p:grpSpPr>
      <p:grpSp>
        <p:nvGrpSpPr>
          <p:cNvPr id="230" name="Google Shape;230;p13"/>
          <p:cNvGrpSpPr/>
          <p:nvPr/>
        </p:nvGrpSpPr>
        <p:grpSpPr>
          <a:xfrm>
            <a:off x="-9513" y="-6"/>
            <a:ext cx="9177947" cy="5143519"/>
            <a:chOff x="-9513" y="-6"/>
            <a:chExt cx="9177947" cy="5143519"/>
          </a:xfrm>
        </p:grpSpPr>
        <p:sp>
          <p:nvSpPr>
            <p:cNvPr id="231" name="Google Shape;231;p13"/>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flipH="1">
              <a:off x="109125"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flipH="1">
              <a:off x="1100819"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flipH="1">
              <a:off x="6750722"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rot="10800000" flipH="1">
              <a:off x="8024650" y="24328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rot="10800000" flipH="1">
              <a:off x="8024650" y="2598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flipH="1">
              <a:off x="-9513" y="26003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13"/>
          <p:cNvGrpSpPr/>
          <p:nvPr/>
        </p:nvGrpSpPr>
        <p:grpSpPr>
          <a:xfrm>
            <a:off x="4281415" y="75177"/>
            <a:ext cx="581170" cy="125403"/>
            <a:chOff x="4685288" y="186288"/>
            <a:chExt cx="419375" cy="90485"/>
          </a:xfrm>
        </p:grpSpPr>
        <p:sp>
          <p:nvSpPr>
            <p:cNvPr id="239" name="Google Shape;239;p1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 name="Google Shape;240;p13"/>
            <p:cNvGrpSpPr/>
            <p:nvPr/>
          </p:nvGrpSpPr>
          <p:grpSpPr>
            <a:xfrm>
              <a:off x="4685288" y="186300"/>
              <a:ext cx="419375" cy="90473"/>
              <a:chOff x="4390000" y="182175"/>
              <a:chExt cx="419375" cy="90473"/>
            </a:xfrm>
          </p:grpSpPr>
          <p:sp>
            <p:nvSpPr>
              <p:cNvPr id="241" name="Google Shape;241;p1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3" name="Google Shape;243;p13"/>
          <p:cNvSpPr txBox="1">
            <a:spLocks noGrp="1"/>
          </p:cNvSpPr>
          <p:nvPr>
            <p:ph type="subTitle" idx="1"/>
          </p:nvPr>
        </p:nvSpPr>
        <p:spPr>
          <a:xfrm>
            <a:off x="1454213" y="2117745"/>
            <a:ext cx="236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a:endParaRPr/>
          </a:p>
        </p:txBody>
      </p:sp>
      <p:sp>
        <p:nvSpPr>
          <p:cNvPr id="244" name="Google Shape;244;p13"/>
          <p:cNvSpPr txBox="1">
            <a:spLocks noGrp="1"/>
          </p:cNvSpPr>
          <p:nvPr>
            <p:ph type="subTitle" idx="2"/>
          </p:nvPr>
        </p:nvSpPr>
        <p:spPr>
          <a:xfrm>
            <a:off x="5322225" y="2127834"/>
            <a:ext cx="236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a:endParaRPr/>
          </a:p>
        </p:txBody>
      </p:sp>
      <p:sp>
        <p:nvSpPr>
          <p:cNvPr id="245" name="Google Shape;245;p13"/>
          <p:cNvSpPr txBox="1">
            <a:spLocks noGrp="1"/>
          </p:cNvSpPr>
          <p:nvPr>
            <p:ph type="title" hasCustomPrompt="1"/>
          </p:nvPr>
        </p:nvSpPr>
        <p:spPr>
          <a:xfrm>
            <a:off x="2270363" y="1392503"/>
            <a:ext cx="7353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3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46" name="Google Shape;246;p13"/>
          <p:cNvSpPr txBox="1">
            <a:spLocks noGrp="1"/>
          </p:cNvSpPr>
          <p:nvPr>
            <p:ph type="title" idx="3" hasCustomPrompt="1"/>
          </p:nvPr>
        </p:nvSpPr>
        <p:spPr>
          <a:xfrm>
            <a:off x="6130262" y="1393328"/>
            <a:ext cx="7353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3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47" name="Google Shape;247;p13"/>
          <p:cNvSpPr txBox="1">
            <a:spLocks noGrp="1"/>
          </p:cNvSpPr>
          <p:nvPr>
            <p:ph type="subTitle" idx="4"/>
          </p:nvPr>
        </p:nvSpPr>
        <p:spPr>
          <a:xfrm>
            <a:off x="1009425" y="1809973"/>
            <a:ext cx="3257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18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18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18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18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18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18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18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1800" b="1">
                <a:solidFill>
                  <a:schemeClr val="accent5"/>
                </a:solidFill>
                <a:latin typeface="Aldrich"/>
                <a:ea typeface="Aldrich"/>
                <a:cs typeface="Aldrich"/>
                <a:sym typeface="Aldrich"/>
              </a:defRPr>
            </a:lvl9pPr>
          </a:lstStyle>
          <a:p>
            <a:endParaRPr/>
          </a:p>
        </p:txBody>
      </p:sp>
      <p:sp>
        <p:nvSpPr>
          <p:cNvPr id="248" name="Google Shape;248;p13"/>
          <p:cNvSpPr txBox="1">
            <a:spLocks noGrp="1"/>
          </p:cNvSpPr>
          <p:nvPr>
            <p:ph type="subTitle" idx="5"/>
          </p:nvPr>
        </p:nvSpPr>
        <p:spPr>
          <a:xfrm>
            <a:off x="4877475" y="1820073"/>
            <a:ext cx="3257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18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18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18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18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18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18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18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1800" b="1">
                <a:solidFill>
                  <a:schemeClr val="accent5"/>
                </a:solidFill>
                <a:latin typeface="Aldrich"/>
                <a:ea typeface="Aldrich"/>
                <a:cs typeface="Aldrich"/>
                <a:sym typeface="Aldrich"/>
              </a:defRPr>
            </a:lvl9pPr>
          </a:lstStyle>
          <a:p>
            <a:endParaRPr/>
          </a:p>
        </p:txBody>
      </p:sp>
      <p:sp>
        <p:nvSpPr>
          <p:cNvPr id="249" name="Google Shape;249;p13"/>
          <p:cNvSpPr txBox="1">
            <a:spLocks noGrp="1"/>
          </p:cNvSpPr>
          <p:nvPr>
            <p:ph type="title" idx="6"/>
          </p:nvPr>
        </p:nvSpPr>
        <p:spPr>
          <a:xfrm>
            <a:off x="722375" y="53075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13"/>
          <p:cNvSpPr txBox="1">
            <a:spLocks noGrp="1"/>
          </p:cNvSpPr>
          <p:nvPr>
            <p:ph type="subTitle" idx="7"/>
          </p:nvPr>
        </p:nvSpPr>
        <p:spPr>
          <a:xfrm>
            <a:off x="1454213" y="3738095"/>
            <a:ext cx="236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a:endParaRPr/>
          </a:p>
        </p:txBody>
      </p:sp>
      <p:sp>
        <p:nvSpPr>
          <p:cNvPr id="251" name="Google Shape;251;p13"/>
          <p:cNvSpPr txBox="1">
            <a:spLocks noGrp="1"/>
          </p:cNvSpPr>
          <p:nvPr>
            <p:ph type="subTitle" idx="8"/>
          </p:nvPr>
        </p:nvSpPr>
        <p:spPr>
          <a:xfrm>
            <a:off x="5322225" y="3748184"/>
            <a:ext cx="236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a:endParaRPr/>
          </a:p>
        </p:txBody>
      </p:sp>
      <p:sp>
        <p:nvSpPr>
          <p:cNvPr id="252" name="Google Shape;252;p13"/>
          <p:cNvSpPr txBox="1">
            <a:spLocks noGrp="1"/>
          </p:cNvSpPr>
          <p:nvPr>
            <p:ph type="title" idx="9" hasCustomPrompt="1"/>
          </p:nvPr>
        </p:nvSpPr>
        <p:spPr>
          <a:xfrm>
            <a:off x="2270363" y="3012853"/>
            <a:ext cx="7353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3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53" name="Google Shape;253;p13"/>
          <p:cNvSpPr txBox="1">
            <a:spLocks noGrp="1"/>
          </p:cNvSpPr>
          <p:nvPr>
            <p:ph type="title" idx="13" hasCustomPrompt="1"/>
          </p:nvPr>
        </p:nvSpPr>
        <p:spPr>
          <a:xfrm>
            <a:off x="6130262" y="3013678"/>
            <a:ext cx="7353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3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54" name="Google Shape;254;p13"/>
          <p:cNvSpPr txBox="1">
            <a:spLocks noGrp="1"/>
          </p:cNvSpPr>
          <p:nvPr>
            <p:ph type="subTitle" idx="14"/>
          </p:nvPr>
        </p:nvSpPr>
        <p:spPr>
          <a:xfrm>
            <a:off x="1009425" y="3430323"/>
            <a:ext cx="3257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18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18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18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18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18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18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18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1800" b="1">
                <a:solidFill>
                  <a:schemeClr val="accent5"/>
                </a:solidFill>
                <a:latin typeface="Aldrich"/>
                <a:ea typeface="Aldrich"/>
                <a:cs typeface="Aldrich"/>
                <a:sym typeface="Aldrich"/>
              </a:defRPr>
            </a:lvl9pPr>
          </a:lstStyle>
          <a:p>
            <a:endParaRPr/>
          </a:p>
        </p:txBody>
      </p:sp>
      <p:sp>
        <p:nvSpPr>
          <p:cNvPr id="255" name="Google Shape;255;p13"/>
          <p:cNvSpPr txBox="1">
            <a:spLocks noGrp="1"/>
          </p:cNvSpPr>
          <p:nvPr>
            <p:ph type="subTitle" idx="15"/>
          </p:nvPr>
        </p:nvSpPr>
        <p:spPr>
          <a:xfrm>
            <a:off x="4877475" y="3440423"/>
            <a:ext cx="3257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18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18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18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18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18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18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18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1800" b="1">
                <a:solidFill>
                  <a:schemeClr val="accent5"/>
                </a:solidFill>
                <a:latin typeface="Aldrich"/>
                <a:ea typeface="Aldrich"/>
                <a:cs typeface="Aldrich"/>
                <a:sym typeface="Aldrich"/>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1">
  <p:cSld name="CUSTOM_3_1">
    <p:spTree>
      <p:nvGrpSpPr>
        <p:cNvPr id="1" name="Shape 256"/>
        <p:cNvGrpSpPr/>
        <p:nvPr/>
      </p:nvGrpSpPr>
      <p:grpSpPr>
        <a:xfrm>
          <a:off x="0" y="0"/>
          <a:ext cx="0" cy="0"/>
          <a:chOff x="0" y="0"/>
          <a:chExt cx="0" cy="0"/>
        </a:xfrm>
      </p:grpSpPr>
      <p:sp>
        <p:nvSpPr>
          <p:cNvPr id="257" name="Google Shape;257;p14"/>
          <p:cNvSpPr/>
          <p:nvPr/>
        </p:nvSpPr>
        <p:spPr>
          <a:xfrm flipH="1">
            <a:off x="333971"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14"/>
          <p:cNvGrpSpPr/>
          <p:nvPr/>
        </p:nvGrpSpPr>
        <p:grpSpPr>
          <a:xfrm flipH="1">
            <a:off x="-9513" y="-6"/>
            <a:ext cx="9177947" cy="5143519"/>
            <a:chOff x="-9513" y="-6"/>
            <a:chExt cx="9177947" cy="5143519"/>
          </a:xfrm>
        </p:grpSpPr>
        <p:sp>
          <p:nvSpPr>
            <p:cNvPr id="259" name="Google Shape;259;p14"/>
            <p:cNvSpPr/>
            <p:nvPr/>
          </p:nvSpPr>
          <p:spPr>
            <a:xfrm flipH="1">
              <a:off x="109125"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flipH="1">
              <a:off x="1100819"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flipH="1">
              <a:off x="7055522"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rot="10800000" flipH="1">
              <a:off x="8024650" y="2598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flipH="1">
              <a:off x="-9513" y="1762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14"/>
          <p:cNvGrpSpPr/>
          <p:nvPr/>
        </p:nvGrpSpPr>
        <p:grpSpPr>
          <a:xfrm>
            <a:off x="4281415" y="75177"/>
            <a:ext cx="581170" cy="125403"/>
            <a:chOff x="4685288" y="186288"/>
            <a:chExt cx="419375" cy="90485"/>
          </a:xfrm>
        </p:grpSpPr>
        <p:sp>
          <p:nvSpPr>
            <p:cNvPr id="265" name="Google Shape;265;p14"/>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14"/>
            <p:cNvGrpSpPr/>
            <p:nvPr/>
          </p:nvGrpSpPr>
          <p:grpSpPr>
            <a:xfrm>
              <a:off x="4685288" y="186300"/>
              <a:ext cx="419375" cy="90473"/>
              <a:chOff x="4390000" y="182175"/>
              <a:chExt cx="419375" cy="90473"/>
            </a:xfrm>
          </p:grpSpPr>
          <p:sp>
            <p:nvSpPr>
              <p:cNvPr id="267" name="Google Shape;267;p14"/>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9" name="Google Shape;269;p14"/>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0" name="Google Shape;270;p14"/>
          <p:cNvSpPr txBox="1">
            <a:spLocks noGrp="1"/>
          </p:cNvSpPr>
          <p:nvPr>
            <p:ph type="title" idx="2"/>
          </p:nvPr>
        </p:nvSpPr>
        <p:spPr>
          <a:xfrm>
            <a:off x="716613" y="2772869"/>
            <a:ext cx="1929300" cy="5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b="1"/>
            </a:lvl1pPr>
            <a:lvl2pPr lvl="1" rtl="0">
              <a:spcBef>
                <a:spcPts val="0"/>
              </a:spcBef>
              <a:spcAft>
                <a:spcPts val="0"/>
              </a:spcAft>
              <a:buClr>
                <a:schemeClr val="accent5"/>
              </a:buClr>
              <a:buSzPts val="1800"/>
              <a:buNone/>
              <a:defRPr sz="1800">
                <a:solidFill>
                  <a:schemeClr val="accent5"/>
                </a:solidFill>
              </a:defRPr>
            </a:lvl2pPr>
            <a:lvl3pPr lvl="2" rtl="0">
              <a:spcBef>
                <a:spcPts val="0"/>
              </a:spcBef>
              <a:spcAft>
                <a:spcPts val="0"/>
              </a:spcAft>
              <a:buClr>
                <a:schemeClr val="accent5"/>
              </a:buClr>
              <a:buSzPts val="1800"/>
              <a:buNone/>
              <a:defRPr sz="1800">
                <a:solidFill>
                  <a:schemeClr val="accent5"/>
                </a:solidFill>
              </a:defRPr>
            </a:lvl3pPr>
            <a:lvl4pPr lvl="3" rtl="0">
              <a:spcBef>
                <a:spcPts val="0"/>
              </a:spcBef>
              <a:spcAft>
                <a:spcPts val="0"/>
              </a:spcAft>
              <a:buClr>
                <a:schemeClr val="accent5"/>
              </a:buClr>
              <a:buSzPts val="1800"/>
              <a:buNone/>
              <a:defRPr sz="1800">
                <a:solidFill>
                  <a:schemeClr val="accent5"/>
                </a:solidFill>
              </a:defRPr>
            </a:lvl4pPr>
            <a:lvl5pPr lvl="4" rtl="0">
              <a:spcBef>
                <a:spcPts val="0"/>
              </a:spcBef>
              <a:spcAft>
                <a:spcPts val="0"/>
              </a:spcAft>
              <a:buClr>
                <a:schemeClr val="accent5"/>
              </a:buClr>
              <a:buSzPts val="1800"/>
              <a:buNone/>
              <a:defRPr sz="1800">
                <a:solidFill>
                  <a:schemeClr val="accent5"/>
                </a:solidFill>
              </a:defRPr>
            </a:lvl5pPr>
            <a:lvl6pPr lvl="5" rtl="0">
              <a:spcBef>
                <a:spcPts val="0"/>
              </a:spcBef>
              <a:spcAft>
                <a:spcPts val="0"/>
              </a:spcAft>
              <a:buClr>
                <a:schemeClr val="accent5"/>
              </a:buClr>
              <a:buSzPts val="1800"/>
              <a:buNone/>
              <a:defRPr sz="1800">
                <a:solidFill>
                  <a:schemeClr val="accent5"/>
                </a:solidFill>
              </a:defRPr>
            </a:lvl6pPr>
            <a:lvl7pPr lvl="6" rtl="0">
              <a:spcBef>
                <a:spcPts val="0"/>
              </a:spcBef>
              <a:spcAft>
                <a:spcPts val="0"/>
              </a:spcAft>
              <a:buClr>
                <a:schemeClr val="accent5"/>
              </a:buClr>
              <a:buSzPts val="1800"/>
              <a:buNone/>
              <a:defRPr sz="1800">
                <a:solidFill>
                  <a:schemeClr val="accent5"/>
                </a:solidFill>
              </a:defRPr>
            </a:lvl7pPr>
            <a:lvl8pPr lvl="7" rtl="0">
              <a:spcBef>
                <a:spcPts val="0"/>
              </a:spcBef>
              <a:spcAft>
                <a:spcPts val="0"/>
              </a:spcAft>
              <a:buClr>
                <a:schemeClr val="accent5"/>
              </a:buClr>
              <a:buSzPts val="1800"/>
              <a:buNone/>
              <a:defRPr sz="1800">
                <a:solidFill>
                  <a:schemeClr val="accent5"/>
                </a:solidFill>
              </a:defRPr>
            </a:lvl8pPr>
            <a:lvl9pPr lvl="8" rtl="0">
              <a:spcBef>
                <a:spcPts val="0"/>
              </a:spcBef>
              <a:spcAft>
                <a:spcPts val="0"/>
              </a:spcAft>
              <a:buClr>
                <a:schemeClr val="accent5"/>
              </a:buClr>
              <a:buSzPts val="1800"/>
              <a:buNone/>
              <a:defRPr sz="1800">
                <a:solidFill>
                  <a:schemeClr val="accent5"/>
                </a:solidFill>
              </a:defRPr>
            </a:lvl9pPr>
          </a:lstStyle>
          <a:p>
            <a:endParaRPr/>
          </a:p>
        </p:txBody>
      </p:sp>
      <p:sp>
        <p:nvSpPr>
          <p:cNvPr id="271" name="Google Shape;271;p14"/>
          <p:cNvSpPr txBox="1">
            <a:spLocks noGrp="1"/>
          </p:cNvSpPr>
          <p:nvPr>
            <p:ph type="subTitle" idx="1"/>
          </p:nvPr>
        </p:nvSpPr>
        <p:spPr>
          <a:xfrm>
            <a:off x="717288" y="3505638"/>
            <a:ext cx="1929300" cy="72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72" name="Google Shape;272;p14"/>
          <p:cNvSpPr txBox="1">
            <a:spLocks noGrp="1"/>
          </p:cNvSpPr>
          <p:nvPr>
            <p:ph type="title" idx="3"/>
          </p:nvPr>
        </p:nvSpPr>
        <p:spPr>
          <a:xfrm>
            <a:off x="2644521" y="2772869"/>
            <a:ext cx="1929300" cy="5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b="1"/>
            </a:lvl1pPr>
            <a:lvl2pPr lvl="1" rtl="0">
              <a:spcBef>
                <a:spcPts val="0"/>
              </a:spcBef>
              <a:spcAft>
                <a:spcPts val="0"/>
              </a:spcAft>
              <a:buClr>
                <a:schemeClr val="accent5"/>
              </a:buClr>
              <a:buSzPts val="1800"/>
              <a:buNone/>
              <a:defRPr sz="1800">
                <a:solidFill>
                  <a:schemeClr val="accent5"/>
                </a:solidFill>
              </a:defRPr>
            </a:lvl2pPr>
            <a:lvl3pPr lvl="2" rtl="0">
              <a:spcBef>
                <a:spcPts val="0"/>
              </a:spcBef>
              <a:spcAft>
                <a:spcPts val="0"/>
              </a:spcAft>
              <a:buClr>
                <a:schemeClr val="accent5"/>
              </a:buClr>
              <a:buSzPts val="1800"/>
              <a:buNone/>
              <a:defRPr sz="1800">
                <a:solidFill>
                  <a:schemeClr val="accent5"/>
                </a:solidFill>
              </a:defRPr>
            </a:lvl3pPr>
            <a:lvl4pPr lvl="3" rtl="0">
              <a:spcBef>
                <a:spcPts val="0"/>
              </a:spcBef>
              <a:spcAft>
                <a:spcPts val="0"/>
              </a:spcAft>
              <a:buClr>
                <a:schemeClr val="accent5"/>
              </a:buClr>
              <a:buSzPts val="1800"/>
              <a:buNone/>
              <a:defRPr sz="1800">
                <a:solidFill>
                  <a:schemeClr val="accent5"/>
                </a:solidFill>
              </a:defRPr>
            </a:lvl4pPr>
            <a:lvl5pPr lvl="4" rtl="0">
              <a:spcBef>
                <a:spcPts val="0"/>
              </a:spcBef>
              <a:spcAft>
                <a:spcPts val="0"/>
              </a:spcAft>
              <a:buClr>
                <a:schemeClr val="accent5"/>
              </a:buClr>
              <a:buSzPts val="1800"/>
              <a:buNone/>
              <a:defRPr sz="1800">
                <a:solidFill>
                  <a:schemeClr val="accent5"/>
                </a:solidFill>
              </a:defRPr>
            </a:lvl5pPr>
            <a:lvl6pPr lvl="5" rtl="0">
              <a:spcBef>
                <a:spcPts val="0"/>
              </a:spcBef>
              <a:spcAft>
                <a:spcPts val="0"/>
              </a:spcAft>
              <a:buClr>
                <a:schemeClr val="accent5"/>
              </a:buClr>
              <a:buSzPts val="1800"/>
              <a:buNone/>
              <a:defRPr sz="1800">
                <a:solidFill>
                  <a:schemeClr val="accent5"/>
                </a:solidFill>
              </a:defRPr>
            </a:lvl6pPr>
            <a:lvl7pPr lvl="6" rtl="0">
              <a:spcBef>
                <a:spcPts val="0"/>
              </a:spcBef>
              <a:spcAft>
                <a:spcPts val="0"/>
              </a:spcAft>
              <a:buClr>
                <a:schemeClr val="accent5"/>
              </a:buClr>
              <a:buSzPts val="1800"/>
              <a:buNone/>
              <a:defRPr sz="1800">
                <a:solidFill>
                  <a:schemeClr val="accent5"/>
                </a:solidFill>
              </a:defRPr>
            </a:lvl7pPr>
            <a:lvl8pPr lvl="7" rtl="0">
              <a:spcBef>
                <a:spcPts val="0"/>
              </a:spcBef>
              <a:spcAft>
                <a:spcPts val="0"/>
              </a:spcAft>
              <a:buClr>
                <a:schemeClr val="accent5"/>
              </a:buClr>
              <a:buSzPts val="1800"/>
              <a:buNone/>
              <a:defRPr sz="1800">
                <a:solidFill>
                  <a:schemeClr val="accent5"/>
                </a:solidFill>
              </a:defRPr>
            </a:lvl8pPr>
            <a:lvl9pPr lvl="8" rtl="0">
              <a:spcBef>
                <a:spcPts val="0"/>
              </a:spcBef>
              <a:spcAft>
                <a:spcPts val="0"/>
              </a:spcAft>
              <a:buClr>
                <a:schemeClr val="accent5"/>
              </a:buClr>
              <a:buSzPts val="1800"/>
              <a:buNone/>
              <a:defRPr sz="1800">
                <a:solidFill>
                  <a:schemeClr val="accent5"/>
                </a:solidFill>
              </a:defRPr>
            </a:lvl9pPr>
          </a:lstStyle>
          <a:p>
            <a:endParaRPr/>
          </a:p>
        </p:txBody>
      </p:sp>
      <p:sp>
        <p:nvSpPr>
          <p:cNvPr id="273" name="Google Shape;273;p14"/>
          <p:cNvSpPr txBox="1">
            <a:spLocks noGrp="1"/>
          </p:cNvSpPr>
          <p:nvPr>
            <p:ph type="subTitle" idx="4"/>
          </p:nvPr>
        </p:nvSpPr>
        <p:spPr>
          <a:xfrm>
            <a:off x="2645196" y="3505638"/>
            <a:ext cx="1929300" cy="72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74" name="Google Shape;274;p14"/>
          <p:cNvSpPr txBox="1">
            <a:spLocks noGrp="1"/>
          </p:cNvSpPr>
          <p:nvPr>
            <p:ph type="title" idx="5"/>
          </p:nvPr>
        </p:nvSpPr>
        <p:spPr>
          <a:xfrm>
            <a:off x="4572429" y="2772869"/>
            <a:ext cx="1929300" cy="5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b="1"/>
            </a:lvl1pPr>
            <a:lvl2pPr lvl="1" rtl="0">
              <a:spcBef>
                <a:spcPts val="0"/>
              </a:spcBef>
              <a:spcAft>
                <a:spcPts val="0"/>
              </a:spcAft>
              <a:buClr>
                <a:schemeClr val="accent5"/>
              </a:buClr>
              <a:buSzPts val="1800"/>
              <a:buNone/>
              <a:defRPr sz="1800">
                <a:solidFill>
                  <a:schemeClr val="accent5"/>
                </a:solidFill>
              </a:defRPr>
            </a:lvl2pPr>
            <a:lvl3pPr lvl="2" rtl="0">
              <a:spcBef>
                <a:spcPts val="0"/>
              </a:spcBef>
              <a:spcAft>
                <a:spcPts val="0"/>
              </a:spcAft>
              <a:buClr>
                <a:schemeClr val="accent5"/>
              </a:buClr>
              <a:buSzPts val="1800"/>
              <a:buNone/>
              <a:defRPr sz="1800">
                <a:solidFill>
                  <a:schemeClr val="accent5"/>
                </a:solidFill>
              </a:defRPr>
            </a:lvl3pPr>
            <a:lvl4pPr lvl="3" rtl="0">
              <a:spcBef>
                <a:spcPts val="0"/>
              </a:spcBef>
              <a:spcAft>
                <a:spcPts val="0"/>
              </a:spcAft>
              <a:buClr>
                <a:schemeClr val="accent5"/>
              </a:buClr>
              <a:buSzPts val="1800"/>
              <a:buNone/>
              <a:defRPr sz="1800">
                <a:solidFill>
                  <a:schemeClr val="accent5"/>
                </a:solidFill>
              </a:defRPr>
            </a:lvl4pPr>
            <a:lvl5pPr lvl="4" rtl="0">
              <a:spcBef>
                <a:spcPts val="0"/>
              </a:spcBef>
              <a:spcAft>
                <a:spcPts val="0"/>
              </a:spcAft>
              <a:buClr>
                <a:schemeClr val="accent5"/>
              </a:buClr>
              <a:buSzPts val="1800"/>
              <a:buNone/>
              <a:defRPr sz="1800">
                <a:solidFill>
                  <a:schemeClr val="accent5"/>
                </a:solidFill>
              </a:defRPr>
            </a:lvl5pPr>
            <a:lvl6pPr lvl="5" rtl="0">
              <a:spcBef>
                <a:spcPts val="0"/>
              </a:spcBef>
              <a:spcAft>
                <a:spcPts val="0"/>
              </a:spcAft>
              <a:buClr>
                <a:schemeClr val="accent5"/>
              </a:buClr>
              <a:buSzPts val="1800"/>
              <a:buNone/>
              <a:defRPr sz="1800">
                <a:solidFill>
                  <a:schemeClr val="accent5"/>
                </a:solidFill>
              </a:defRPr>
            </a:lvl6pPr>
            <a:lvl7pPr lvl="6" rtl="0">
              <a:spcBef>
                <a:spcPts val="0"/>
              </a:spcBef>
              <a:spcAft>
                <a:spcPts val="0"/>
              </a:spcAft>
              <a:buClr>
                <a:schemeClr val="accent5"/>
              </a:buClr>
              <a:buSzPts val="1800"/>
              <a:buNone/>
              <a:defRPr sz="1800">
                <a:solidFill>
                  <a:schemeClr val="accent5"/>
                </a:solidFill>
              </a:defRPr>
            </a:lvl7pPr>
            <a:lvl8pPr lvl="7" rtl="0">
              <a:spcBef>
                <a:spcPts val="0"/>
              </a:spcBef>
              <a:spcAft>
                <a:spcPts val="0"/>
              </a:spcAft>
              <a:buClr>
                <a:schemeClr val="accent5"/>
              </a:buClr>
              <a:buSzPts val="1800"/>
              <a:buNone/>
              <a:defRPr sz="1800">
                <a:solidFill>
                  <a:schemeClr val="accent5"/>
                </a:solidFill>
              </a:defRPr>
            </a:lvl8pPr>
            <a:lvl9pPr lvl="8" rtl="0">
              <a:spcBef>
                <a:spcPts val="0"/>
              </a:spcBef>
              <a:spcAft>
                <a:spcPts val="0"/>
              </a:spcAft>
              <a:buClr>
                <a:schemeClr val="accent5"/>
              </a:buClr>
              <a:buSzPts val="1800"/>
              <a:buNone/>
              <a:defRPr sz="1800">
                <a:solidFill>
                  <a:schemeClr val="accent5"/>
                </a:solidFill>
              </a:defRPr>
            </a:lvl9pPr>
          </a:lstStyle>
          <a:p>
            <a:endParaRPr/>
          </a:p>
        </p:txBody>
      </p:sp>
      <p:sp>
        <p:nvSpPr>
          <p:cNvPr id="275" name="Google Shape;275;p14"/>
          <p:cNvSpPr txBox="1">
            <a:spLocks noGrp="1"/>
          </p:cNvSpPr>
          <p:nvPr>
            <p:ph type="subTitle" idx="6"/>
          </p:nvPr>
        </p:nvSpPr>
        <p:spPr>
          <a:xfrm>
            <a:off x="4573104" y="3505638"/>
            <a:ext cx="1929300" cy="72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76" name="Google Shape;276;p14"/>
          <p:cNvSpPr txBox="1">
            <a:spLocks noGrp="1"/>
          </p:cNvSpPr>
          <p:nvPr>
            <p:ph type="title" idx="7"/>
          </p:nvPr>
        </p:nvSpPr>
        <p:spPr>
          <a:xfrm>
            <a:off x="6500337" y="2772869"/>
            <a:ext cx="1925700" cy="5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b="1"/>
            </a:lvl1pPr>
            <a:lvl2pPr lvl="1" rtl="0">
              <a:spcBef>
                <a:spcPts val="0"/>
              </a:spcBef>
              <a:spcAft>
                <a:spcPts val="0"/>
              </a:spcAft>
              <a:buClr>
                <a:schemeClr val="accent5"/>
              </a:buClr>
              <a:buSzPts val="1800"/>
              <a:buNone/>
              <a:defRPr sz="1800">
                <a:solidFill>
                  <a:schemeClr val="accent5"/>
                </a:solidFill>
              </a:defRPr>
            </a:lvl2pPr>
            <a:lvl3pPr lvl="2" rtl="0">
              <a:spcBef>
                <a:spcPts val="0"/>
              </a:spcBef>
              <a:spcAft>
                <a:spcPts val="0"/>
              </a:spcAft>
              <a:buClr>
                <a:schemeClr val="accent5"/>
              </a:buClr>
              <a:buSzPts val="1800"/>
              <a:buNone/>
              <a:defRPr sz="1800">
                <a:solidFill>
                  <a:schemeClr val="accent5"/>
                </a:solidFill>
              </a:defRPr>
            </a:lvl3pPr>
            <a:lvl4pPr lvl="3" rtl="0">
              <a:spcBef>
                <a:spcPts val="0"/>
              </a:spcBef>
              <a:spcAft>
                <a:spcPts val="0"/>
              </a:spcAft>
              <a:buClr>
                <a:schemeClr val="accent5"/>
              </a:buClr>
              <a:buSzPts val="1800"/>
              <a:buNone/>
              <a:defRPr sz="1800">
                <a:solidFill>
                  <a:schemeClr val="accent5"/>
                </a:solidFill>
              </a:defRPr>
            </a:lvl4pPr>
            <a:lvl5pPr lvl="4" rtl="0">
              <a:spcBef>
                <a:spcPts val="0"/>
              </a:spcBef>
              <a:spcAft>
                <a:spcPts val="0"/>
              </a:spcAft>
              <a:buClr>
                <a:schemeClr val="accent5"/>
              </a:buClr>
              <a:buSzPts val="1800"/>
              <a:buNone/>
              <a:defRPr sz="1800">
                <a:solidFill>
                  <a:schemeClr val="accent5"/>
                </a:solidFill>
              </a:defRPr>
            </a:lvl5pPr>
            <a:lvl6pPr lvl="5" rtl="0">
              <a:spcBef>
                <a:spcPts val="0"/>
              </a:spcBef>
              <a:spcAft>
                <a:spcPts val="0"/>
              </a:spcAft>
              <a:buClr>
                <a:schemeClr val="accent5"/>
              </a:buClr>
              <a:buSzPts val="1800"/>
              <a:buNone/>
              <a:defRPr sz="1800">
                <a:solidFill>
                  <a:schemeClr val="accent5"/>
                </a:solidFill>
              </a:defRPr>
            </a:lvl6pPr>
            <a:lvl7pPr lvl="6" rtl="0">
              <a:spcBef>
                <a:spcPts val="0"/>
              </a:spcBef>
              <a:spcAft>
                <a:spcPts val="0"/>
              </a:spcAft>
              <a:buClr>
                <a:schemeClr val="accent5"/>
              </a:buClr>
              <a:buSzPts val="1800"/>
              <a:buNone/>
              <a:defRPr sz="1800">
                <a:solidFill>
                  <a:schemeClr val="accent5"/>
                </a:solidFill>
              </a:defRPr>
            </a:lvl7pPr>
            <a:lvl8pPr lvl="7" rtl="0">
              <a:spcBef>
                <a:spcPts val="0"/>
              </a:spcBef>
              <a:spcAft>
                <a:spcPts val="0"/>
              </a:spcAft>
              <a:buClr>
                <a:schemeClr val="accent5"/>
              </a:buClr>
              <a:buSzPts val="1800"/>
              <a:buNone/>
              <a:defRPr sz="1800">
                <a:solidFill>
                  <a:schemeClr val="accent5"/>
                </a:solidFill>
              </a:defRPr>
            </a:lvl8pPr>
            <a:lvl9pPr lvl="8" rtl="0">
              <a:spcBef>
                <a:spcPts val="0"/>
              </a:spcBef>
              <a:spcAft>
                <a:spcPts val="0"/>
              </a:spcAft>
              <a:buClr>
                <a:schemeClr val="accent5"/>
              </a:buClr>
              <a:buSzPts val="1800"/>
              <a:buNone/>
              <a:defRPr sz="1800">
                <a:solidFill>
                  <a:schemeClr val="accent5"/>
                </a:solidFill>
              </a:defRPr>
            </a:lvl9pPr>
          </a:lstStyle>
          <a:p>
            <a:endParaRPr/>
          </a:p>
        </p:txBody>
      </p:sp>
      <p:sp>
        <p:nvSpPr>
          <p:cNvPr id="277" name="Google Shape;277;p14"/>
          <p:cNvSpPr txBox="1">
            <a:spLocks noGrp="1"/>
          </p:cNvSpPr>
          <p:nvPr>
            <p:ph type="subTitle" idx="8"/>
          </p:nvPr>
        </p:nvSpPr>
        <p:spPr>
          <a:xfrm>
            <a:off x="6501012" y="3505638"/>
            <a:ext cx="1925700" cy="72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78" name="Google Shape;278;p14"/>
          <p:cNvSpPr txBox="1">
            <a:spLocks noGrp="1"/>
          </p:cNvSpPr>
          <p:nvPr>
            <p:ph type="title" idx="9" hasCustomPrompt="1"/>
          </p:nvPr>
        </p:nvSpPr>
        <p:spPr>
          <a:xfrm>
            <a:off x="716388" y="1685550"/>
            <a:ext cx="1929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Clr>
                <a:schemeClr val="accent5"/>
              </a:buClr>
              <a:buSzPts val="3000"/>
              <a:buNone/>
              <a:defRPr sz="3000">
                <a:solidFill>
                  <a:schemeClr val="accent5"/>
                </a:solidFill>
              </a:defRPr>
            </a:lvl2pPr>
            <a:lvl3pPr lvl="2" rtl="0">
              <a:spcBef>
                <a:spcPts val="0"/>
              </a:spcBef>
              <a:spcAft>
                <a:spcPts val="0"/>
              </a:spcAft>
              <a:buClr>
                <a:schemeClr val="accent5"/>
              </a:buClr>
              <a:buSzPts val="3000"/>
              <a:buNone/>
              <a:defRPr sz="3000">
                <a:solidFill>
                  <a:schemeClr val="accent5"/>
                </a:solidFill>
              </a:defRPr>
            </a:lvl3pPr>
            <a:lvl4pPr lvl="3" rtl="0">
              <a:spcBef>
                <a:spcPts val="0"/>
              </a:spcBef>
              <a:spcAft>
                <a:spcPts val="0"/>
              </a:spcAft>
              <a:buClr>
                <a:schemeClr val="accent5"/>
              </a:buClr>
              <a:buSzPts val="3000"/>
              <a:buNone/>
              <a:defRPr sz="3000">
                <a:solidFill>
                  <a:schemeClr val="accent5"/>
                </a:solidFill>
              </a:defRPr>
            </a:lvl4pPr>
            <a:lvl5pPr lvl="4" rtl="0">
              <a:spcBef>
                <a:spcPts val="0"/>
              </a:spcBef>
              <a:spcAft>
                <a:spcPts val="0"/>
              </a:spcAft>
              <a:buClr>
                <a:schemeClr val="accent5"/>
              </a:buClr>
              <a:buSzPts val="3000"/>
              <a:buNone/>
              <a:defRPr sz="3000">
                <a:solidFill>
                  <a:schemeClr val="accent5"/>
                </a:solidFill>
              </a:defRPr>
            </a:lvl5pPr>
            <a:lvl6pPr lvl="5" rtl="0">
              <a:spcBef>
                <a:spcPts val="0"/>
              </a:spcBef>
              <a:spcAft>
                <a:spcPts val="0"/>
              </a:spcAft>
              <a:buClr>
                <a:schemeClr val="accent5"/>
              </a:buClr>
              <a:buSzPts val="3000"/>
              <a:buNone/>
              <a:defRPr sz="3000">
                <a:solidFill>
                  <a:schemeClr val="accent5"/>
                </a:solidFill>
              </a:defRPr>
            </a:lvl6pPr>
            <a:lvl7pPr lvl="6" rtl="0">
              <a:spcBef>
                <a:spcPts val="0"/>
              </a:spcBef>
              <a:spcAft>
                <a:spcPts val="0"/>
              </a:spcAft>
              <a:buClr>
                <a:schemeClr val="accent5"/>
              </a:buClr>
              <a:buSzPts val="3000"/>
              <a:buNone/>
              <a:defRPr sz="3000">
                <a:solidFill>
                  <a:schemeClr val="accent5"/>
                </a:solidFill>
              </a:defRPr>
            </a:lvl7pPr>
            <a:lvl8pPr lvl="7" rtl="0">
              <a:spcBef>
                <a:spcPts val="0"/>
              </a:spcBef>
              <a:spcAft>
                <a:spcPts val="0"/>
              </a:spcAft>
              <a:buClr>
                <a:schemeClr val="accent5"/>
              </a:buClr>
              <a:buSzPts val="3000"/>
              <a:buNone/>
              <a:defRPr sz="3000">
                <a:solidFill>
                  <a:schemeClr val="accent5"/>
                </a:solidFill>
              </a:defRPr>
            </a:lvl8pPr>
            <a:lvl9pPr lvl="8" rtl="0">
              <a:spcBef>
                <a:spcPts val="0"/>
              </a:spcBef>
              <a:spcAft>
                <a:spcPts val="0"/>
              </a:spcAft>
              <a:buClr>
                <a:schemeClr val="accent5"/>
              </a:buClr>
              <a:buSzPts val="3000"/>
              <a:buNone/>
              <a:defRPr sz="3000">
                <a:solidFill>
                  <a:schemeClr val="accent5"/>
                </a:solidFill>
              </a:defRPr>
            </a:lvl9pPr>
          </a:lstStyle>
          <a:p>
            <a:r>
              <a:t>xx%</a:t>
            </a:r>
          </a:p>
        </p:txBody>
      </p:sp>
      <p:sp>
        <p:nvSpPr>
          <p:cNvPr id="279" name="Google Shape;279;p14"/>
          <p:cNvSpPr txBox="1">
            <a:spLocks noGrp="1"/>
          </p:cNvSpPr>
          <p:nvPr>
            <p:ph type="title" idx="13" hasCustomPrompt="1"/>
          </p:nvPr>
        </p:nvSpPr>
        <p:spPr>
          <a:xfrm>
            <a:off x="2643696" y="1685550"/>
            <a:ext cx="1929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Clr>
                <a:schemeClr val="accent5"/>
              </a:buClr>
              <a:buSzPts val="3000"/>
              <a:buNone/>
              <a:defRPr sz="3000">
                <a:solidFill>
                  <a:schemeClr val="accent5"/>
                </a:solidFill>
              </a:defRPr>
            </a:lvl2pPr>
            <a:lvl3pPr lvl="2" rtl="0">
              <a:spcBef>
                <a:spcPts val="0"/>
              </a:spcBef>
              <a:spcAft>
                <a:spcPts val="0"/>
              </a:spcAft>
              <a:buClr>
                <a:schemeClr val="accent5"/>
              </a:buClr>
              <a:buSzPts val="3000"/>
              <a:buNone/>
              <a:defRPr sz="3000">
                <a:solidFill>
                  <a:schemeClr val="accent5"/>
                </a:solidFill>
              </a:defRPr>
            </a:lvl3pPr>
            <a:lvl4pPr lvl="3" rtl="0">
              <a:spcBef>
                <a:spcPts val="0"/>
              </a:spcBef>
              <a:spcAft>
                <a:spcPts val="0"/>
              </a:spcAft>
              <a:buClr>
                <a:schemeClr val="accent5"/>
              </a:buClr>
              <a:buSzPts val="3000"/>
              <a:buNone/>
              <a:defRPr sz="3000">
                <a:solidFill>
                  <a:schemeClr val="accent5"/>
                </a:solidFill>
              </a:defRPr>
            </a:lvl4pPr>
            <a:lvl5pPr lvl="4" rtl="0">
              <a:spcBef>
                <a:spcPts val="0"/>
              </a:spcBef>
              <a:spcAft>
                <a:spcPts val="0"/>
              </a:spcAft>
              <a:buClr>
                <a:schemeClr val="accent5"/>
              </a:buClr>
              <a:buSzPts val="3000"/>
              <a:buNone/>
              <a:defRPr sz="3000">
                <a:solidFill>
                  <a:schemeClr val="accent5"/>
                </a:solidFill>
              </a:defRPr>
            </a:lvl5pPr>
            <a:lvl6pPr lvl="5" rtl="0">
              <a:spcBef>
                <a:spcPts val="0"/>
              </a:spcBef>
              <a:spcAft>
                <a:spcPts val="0"/>
              </a:spcAft>
              <a:buClr>
                <a:schemeClr val="accent5"/>
              </a:buClr>
              <a:buSzPts val="3000"/>
              <a:buNone/>
              <a:defRPr sz="3000">
                <a:solidFill>
                  <a:schemeClr val="accent5"/>
                </a:solidFill>
              </a:defRPr>
            </a:lvl6pPr>
            <a:lvl7pPr lvl="6" rtl="0">
              <a:spcBef>
                <a:spcPts val="0"/>
              </a:spcBef>
              <a:spcAft>
                <a:spcPts val="0"/>
              </a:spcAft>
              <a:buClr>
                <a:schemeClr val="accent5"/>
              </a:buClr>
              <a:buSzPts val="3000"/>
              <a:buNone/>
              <a:defRPr sz="3000">
                <a:solidFill>
                  <a:schemeClr val="accent5"/>
                </a:solidFill>
              </a:defRPr>
            </a:lvl7pPr>
            <a:lvl8pPr lvl="7" rtl="0">
              <a:spcBef>
                <a:spcPts val="0"/>
              </a:spcBef>
              <a:spcAft>
                <a:spcPts val="0"/>
              </a:spcAft>
              <a:buClr>
                <a:schemeClr val="accent5"/>
              </a:buClr>
              <a:buSzPts val="3000"/>
              <a:buNone/>
              <a:defRPr sz="3000">
                <a:solidFill>
                  <a:schemeClr val="accent5"/>
                </a:solidFill>
              </a:defRPr>
            </a:lvl8pPr>
            <a:lvl9pPr lvl="8" rtl="0">
              <a:spcBef>
                <a:spcPts val="0"/>
              </a:spcBef>
              <a:spcAft>
                <a:spcPts val="0"/>
              </a:spcAft>
              <a:buClr>
                <a:schemeClr val="accent5"/>
              </a:buClr>
              <a:buSzPts val="3000"/>
              <a:buNone/>
              <a:defRPr sz="3000">
                <a:solidFill>
                  <a:schemeClr val="accent5"/>
                </a:solidFill>
              </a:defRPr>
            </a:lvl9pPr>
          </a:lstStyle>
          <a:p>
            <a:r>
              <a:t>xx%</a:t>
            </a:r>
          </a:p>
        </p:txBody>
      </p:sp>
      <p:sp>
        <p:nvSpPr>
          <p:cNvPr id="280" name="Google Shape;280;p14"/>
          <p:cNvSpPr txBox="1">
            <a:spLocks noGrp="1"/>
          </p:cNvSpPr>
          <p:nvPr>
            <p:ph type="title" idx="14" hasCustomPrompt="1"/>
          </p:nvPr>
        </p:nvSpPr>
        <p:spPr>
          <a:xfrm>
            <a:off x="4571004" y="1685550"/>
            <a:ext cx="1929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Clr>
                <a:schemeClr val="accent5"/>
              </a:buClr>
              <a:buSzPts val="3000"/>
              <a:buNone/>
              <a:defRPr sz="3000">
                <a:solidFill>
                  <a:schemeClr val="accent5"/>
                </a:solidFill>
              </a:defRPr>
            </a:lvl2pPr>
            <a:lvl3pPr lvl="2" rtl="0">
              <a:spcBef>
                <a:spcPts val="0"/>
              </a:spcBef>
              <a:spcAft>
                <a:spcPts val="0"/>
              </a:spcAft>
              <a:buClr>
                <a:schemeClr val="accent5"/>
              </a:buClr>
              <a:buSzPts val="3000"/>
              <a:buNone/>
              <a:defRPr sz="3000">
                <a:solidFill>
                  <a:schemeClr val="accent5"/>
                </a:solidFill>
              </a:defRPr>
            </a:lvl3pPr>
            <a:lvl4pPr lvl="3" rtl="0">
              <a:spcBef>
                <a:spcPts val="0"/>
              </a:spcBef>
              <a:spcAft>
                <a:spcPts val="0"/>
              </a:spcAft>
              <a:buClr>
                <a:schemeClr val="accent5"/>
              </a:buClr>
              <a:buSzPts val="3000"/>
              <a:buNone/>
              <a:defRPr sz="3000">
                <a:solidFill>
                  <a:schemeClr val="accent5"/>
                </a:solidFill>
              </a:defRPr>
            </a:lvl4pPr>
            <a:lvl5pPr lvl="4" rtl="0">
              <a:spcBef>
                <a:spcPts val="0"/>
              </a:spcBef>
              <a:spcAft>
                <a:spcPts val="0"/>
              </a:spcAft>
              <a:buClr>
                <a:schemeClr val="accent5"/>
              </a:buClr>
              <a:buSzPts val="3000"/>
              <a:buNone/>
              <a:defRPr sz="3000">
                <a:solidFill>
                  <a:schemeClr val="accent5"/>
                </a:solidFill>
              </a:defRPr>
            </a:lvl5pPr>
            <a:lvl6pPr lvl="5" rtl="0">
              <a:spcBef>
                <a:spcPts val="0"/>
              </a:spcBef>
              <a:spcAft>
                <a:spcPts val="0"/>
              </a:spcAft>
              <a:buClr>
                <a:schemeClr val="accent5"/>
              </a:buClr>
              <a:buSzPts val="3000"/>
              <a:buNone/>
              <a:defRPr sz="3000">
                <a:solidFill>
                  <a:schemeClr val="accent5"/>
                </a:solidFill>
              </a:defRPr>
            </a:lvl6pPr>
            <a:lvl7pPr lvl="6" rtl="0">
              <a:spcBef>
                <a:spcPts val="0"/>
              </a:spcBef>
              <a:spcAft>
                <a:spcPts val="0"/>
              </a:spcAft>
              <a:buClr>
                <a:schemeClr val="accent5"/>
              </a:buClr>
              <a:buSzPts val="3000"/>
              <a:buNone/>
              <a:defRPr sz="3000">
                <a:solidFill>
                  <a:schemeClr val="accent5"/>
                </a:solidFill>
              </a:defRPr>
            </a:lvl7pPr>
            <a:lvl8pPr lvl="7" rtl="0">
              <a:spcBef>
                <a:spcPts val="0"/>
              </a:spcBef>
              <a:spcAft>
                <a:spcPts val="0"/>
              </a:spcAft>
              <a:buClr>
                <a:schemeClr val="accent5"/>
              </a:buClr>
              <a:buSzPts val="3000"/>
              <a:buNone/>
              <a:defRPr sz="3000">
                <a:solidFill>
                  <a:schemeClr val="accent5"/>
                </a:solidFill>
              </a:defRPr>
            </a:lvl8pPr>
            <a:lvl9pPr lvl="8" rtl="0">
              <a:spcBef>
                <a:spcPts val="0"/>
              </a:spcBef>
              <a:spcAft>
                <a:spcPts val="0"/>
              </a:spcAft>
              <a:buClr>
                <a:schemeClr val="accent5"/>
              </a:buClr>
              <a:buSzPts val="3000"/>
              <a:buNone/>
              <a:defRPr sz="3000">
                <a:solidFill>
                  <a:schemeClr val="accent5"/>
                </a:solidFill>
              </a:defRPr>
            </a:lvl9pPr>
          </a:lstStyle>
          <a:p>
            <a:r>
              <a:t>xx%</a:t>
            </a:r>
          </a:p>
        </p:txBody>
      </p:sp>
      <p:sp>
        <p:nvSpPr>
          <p:cNvPr id="281" name="Google Shape;281;p14"/>
          <p:cNvSpPr txBox="1">
            <a:spLocks noGrp="1"/>
          </p:cNvSpPr>
          <p:nvPr>
            <p:ph type="title" idx="15" hasCustomPrompt="1"/>
          </p:nvPr>
        </p:nvSpPr>
        <p:spPr>
          <a:xfrm>
            <a:off x="6498312" y="1685550"/>
            <a:ext cx="1929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Clr>
                <a:schemeClr val="accent5"/>
              </a:buClr>
              <a:buSzPts val="3000"/>
              <a:buNone/>
              <a:defRPr sz="3000">
                <a:solidFill>
                  <a:schemeClr val="accent5"/>
                </a:solidFill>
              </a:defRPr>
            </a:lvl2pPr>
            <a:lvl3pPr lvl="2" rtl="0">
              <a:spcBef>
                <a:spcPts val="0"/>
              </a:spcBef>
              <a:spcAft>
                <a:spcPts val="0"/>
              </a:spcAft>
              <a:buClr>
                <a:schemeClr val="accent5"/>
              </a:buClr>
              <a:buSzPts val="3000"/>
              <a:buNone/>
              <a:defRPr sz="3000">
                <a:solidFill>
                  <a:schemeClr val="accent5"/>
                </a:solidFill>
              </a:defRPr>
            </a:lvl3pPr>
            <a:lvl4pPr lvl="3" rtl="0">
              <a:spcBef>
                <a:spcPts val="0"/>
              </a:spcBef>
              <a:spcAft>
                <a:spcPts val="0"/>
              </a:spcAft>
              <a:buClr>
                <a:schemeClr val="accent5"/>
              </a:buClr>
              <a:buSzPts val="3000"/>
              <a:buNone/>
              <a:defRPr sz="3000">
                <a:solidFill>
                  <a:schemeClr val="accent5"/>
                </a:solidFill>
              </a:defRPr>
            </a:lvl4pPr>
            <a:lvl5pPr lvl="4" rtl="0">
              <a:spcBef>
                <a:spcPts val="0"/>
              </a:spcBef>
              <a:spcAft>
                <a:spcPts val="0"/>
              </a:spcAft>
              <a:buClr>
                <a:schemeClr val="accent5"/>
              </a:buClr>
              <a:buSzPts val="3000"/>
              <a:buNone/>
              <a:defRPr sz="3000">
                <a:solidFill>
                  <a:schemeClr val="accent5"/>
                </a:solidFill>
              </a:defRPr>
            </a:lvl5pPr>
            <a:lvl6pPr lvl="5" rtl="0">
              <a:spcBef>
                <a:spcPts val="0"/>
              </a:spcBef>
              <a:spcAft>
                <a:spcPts val="0"/>
              </a:spcAft>
              <a:buClr>
                <a:schemeClr val="accent5"/>
              </a:buClr>
              <a:buSzPts val="3000"/>
              <a:buNone/>
              <a:defRPr sz="3000">
                <a:solidFill>
                  <a:schemeClr val="accent5"/>
                </a:solidFill>
              </a:defRPr>
            </a:lvl6pPr>
            <a:lvl7pPr lvl="6" rtl="0">
              <a:spcBef>
                <a:spcPts val="0"/>
              </a:spcBef>
              <a:spcAft>
                <a:spcPts val="0"/>
              </a:spcAft>
              <a:buClr>
                <a:schemeClr val="accent5"/>
              </a:buClr>
              <a:buSzPts val="3000"/>
              <a:buNone/>
              <a:defRPr sz="3000">
                <a:solidFill>
                  <a:schemeClr val="accent5"/>
                </a:solidFill>
              </a:defRPr>
            </a:lvl7pPr>
            <a:lvl8pPr lvl="7" rtl="0">
              <a:spcBef>
                <a:spcPts val="0"/>
              </a:spcBef>
              <a:spcAft>
                <a:spcPts val="0"/>
              </a:spcAft>
              <a:buClr>
                <a:schemeClr val="accent5"/>
              </a:buClr>
              <a:buSzPts val="3000"/>
              <a:buNone/>
              <a:defRPr sz="3000">
                <a:solidFill>
                  <a:schemeClr val="accent5"/>
                </a:solidFill>
              </a:defRPr>
            </a:lvl8pPr>
            <a:lvl9pPr lvl="8" rtl="0">
              <a:spcBef>
                <a:spcPts val="0"/>
              </a:spcBef>
              <a:spcAft>
                <a:spcPts val="0"/>
              </a:spcAft>
              <a:buClr>
                <a:schemeClr val="accent5"/>
              </a:buClr>
              <a:buSzPts val="3000"/>
              <a:buNone/>
              <a:defRPr sz="3000">
                <a:solidFill>
                  <a:schemeClr val="accent5"/>
                </a:solidFill>
              </a:defRPr>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11">
    <p:bg>
      <p:bgPr>
        <a:solidFill>
          <a:schemeClr val="accent2"/>
        </a:solidFill>
        <a:effectLst/>
      </p:bgPr>
    </p:bg>
    <p:spTree>
      <p:nvGrpSpPr>
        <p:cNvPr id="1" name="Shape 464"/>
        <p:cNvGrpSpPr/>
        <p:nvPr/>
      </p:nvGrpSpPr>
      <p:grpSpPr>
        <a:xfrm>
          <a:off x="0" y="0"/>
          <a:ext cx="0" cy="0"/>
          <a:chOff x="0" y="0"/>
          <a:chExt cx="0" cy="0"/>
        </a:xfrm>
      </p:grpSpPr>
      <p:grpSp>
        <p:nvGrpSpPr>
          <p:cNvPr id="465" name="Google Shape;465;p25"/>
          <p:cNvGrpSpPr/>
          <p:nvPr/>
        </p:nvGrpSpPr>
        <p:grpSpPr>
          <a:xfrm rot="10800000" flipH="1">
            <a:off x="319043" y="283350"/>
            <a:ext cx="8505900" cy="4576800"/>
            <a:chOff x="319043" y="283350"/>
            <a:chExt cx="8505900" cy="4576800"/>
          </a:xfrm>
        </p:grpSpPr>
        <p:sp>
          <p:nvSpPr>
            <p:cNvPr id="466" name="Google Shape;466;p25"/>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5"/>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5"/>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5"/>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25"/>
          <p:cNvGrpSpPr/>
          <p:nvPr/>
        </p:nvGrpSpPr>
        <p:grpSpPr>
          <a:xfrm flipH="1">
            <a:off x="5880236" y="299000"/>
            <a:ext cx="2221064" cy="1202094"/>
            <a:chOff x="1289186" y="298550"/>
            <a:chExt cx="2221064" cy="1202094"/>
          </a:xfrm>
        </p:grpSpPr>
        <p:sp>
          <p:nvSpPr>
            <p:cNvPr id="471" name="Google Shape;471;p25"/>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5"/>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25"/>
          <p:cNvGrpSpPr/>
          <p:nvPr/>
        </p:nvGrpSpPr>
        <p:grpSpPr>
          <a:xfrm>
            <a:off x="4281415" y="375214"/>
            <a:ext cx="581170" cy="125403"/>
            <a:chOff x="4685288" y="186288"/>
            <a:chExt cx="419375" cy="90485"/>
          </a:xfrm>
        </p:grpSpPr>
        <p:sp>
          <p:nvSpPr>
            <p:cNvPr id="474" name="Google Shape;474;p25"/>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 name="Google Shape;475;p25"/>
            <p:cNvGrpSpPr/>
            <p:nvPr/>
          </p:nvGrpSpPr>
          <p:grpSpPr>
            <a:xfrm>
              <a:off x="4685288" y="186300"/>
              <a:ext cx="419375" cy="90473"/>
              <a:chOff x="4390000" y="182175"/>
              <a:chExt cx="419375" cy="90473"/>
            </a:xfrm>
          </p:grpSpPr>
          <p:sp>
            <p:nvSpPr>
              <p:cNvPr id="476" name="Google Shape;476;p25"/>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5"/>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8" name="Google Shape;478;p25"/>
          <p:cNvSpPr txBox="1">
            <a:spLocks noGrp="1"/>
          </p:cNvSpPr>
          <p:nvPr>
            <p:ph type="title"/>
          </p:nvPr>
        </p:nvSpPr>
        <p:spPr>
          <a:xfrm>
            <a:off x="2135550" y="1379600"/>
            <a:ext cx="4872900" cy="160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96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79" name="Google Shape;479;p25"/>
          <p:cNvSpPr txBox="1">
            <a:spLocks noGrp="1"/>
          </p:cNvSpPr>
          <p:nvPr>
            <p:ph type="subTitle" idx="1"/>
          </p:nvPr>
        </p:nvSpPr>
        <p:spPr>
          <a:xfrm>
            <a:off x="2135550" y="296300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11_1">
    <p:spTree>
      <p:nvGrpSpPr>
        <p:cNvPr id="1" name="Shape 480"/>
        <p:cNvGrpSpPr/>
        <p:nvPr/>
      </p:nvGrpSpPr>
      <p:grpSpPr>
        <a:xfrm>
          <a:off x="0" y="0"/>
          <a:ext cx="0" cy="0"/>
          <a:chOff x="0" y="0"/>
          <a:chExt cx="0" cy="0"/>
        </a:xfrm>
      </p:grpSpPr>
      <p:grpSp>
        <p:nvGrpSpPr>
          <p:cNvPr id="481" name="Google Shape;481;p26"/>
          <p:cNvGrpSpPr/>
          <p:nvPr/>
        </p:nvGrpSpPr>
        <p:grpSpPr>
          <a:xfrm flipH="1">
            <a:off x="-9513" y="-6"/>
            <a:ext cx="9177947" cy="5143519"/>
            <a:chOff x="-9513" y="-6"/>
            <a:chExt cx="9177947" cy="5143519"/>
          </a:xfrm>
        </p:grpSpPr>
        <p:sp>
          <p:nvSpPr>
            <p:cNvPr id="482" name="Google Shape;482;p26"/>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6"/>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6426313"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rot="10800000">
              <a:off x="-9513" y="27744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26"/>
          <p:cNvGrpSpPr/>
          <p:nvPr/>
        </p:nvGrpSpPr>
        <p:grpSpPr>
          <a:xfrm flipH="1">
            <a:off x="4296335" y="75177"/>
            <a:ext cx="581170" cy="125403"/>
            <a:chOff x="4685288" y="186288"/>
            <a:chExt cx="419375" cy="90485"/>
          </a:xfrm>
        </p:grpSpPr>
        <p:sp>
          <p:nvSpPr>
            <p:cNvPr id="490" name="Google Shape;490;p26"/>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1" name="Google Shape;491;p26"/>
            <p:cNvGrpSpPr/>
            <p:nvPr/>
          </p:nvGrpSpPr>
          <p:grpSpPr>
            <a:xfrm>
              <a:off x="4685288" y="186300"/>
              <a:ext cx="419375" cy="90473"/>
              <a:chOff x="4390000" y="182175"/>
              <a:chExt cx="419375" cy="90473"/>
            </a:xfrm>
          </p:grpSpPr>
          <p:sp>
            <p:nvSpPr>
              <p:cNvPr id="492" name="Google Shape;492;p26"/>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4" name="Google Shape;494;p26"/>
          <p:cNvSpPr txBox="1">
            <a:spLocks noGrp="1"/>
          </p:cNvSpPr>
          <p:nvPr>
            <p:ph type="title"/>
          </p:nvPr>
        </p:nvSpPr>
        <p:spPr>
          <a:xfrm>
            <a:off x="2724150" y="1291488"/>
            <a:ext cx="3695700" cy="69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95" name="Google Shape;495;p26"/>
          <p:cNvSpPr txBox="1">
            <a:spLocks noGrp="1"/>
          </p:cNvSpPr>
          <p:nvPr>
            <p:ph type="subTitle" idx="1"/>
          </p:nvPr>
        </p:nvSpPr>
        <p:spPr>
          <a:xfrm>
            <a:off x="2724150" y="2042113"/>
            <a:ext cx="3695700" cy="180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Aldrich"/>
              <a:buNone/>
              <a:defRPr sz="2800">
                <a:solidFill>
                  <a:schemeClr val="accent5"/>
                </a:solidFill>
                <a:latin typeface="Aldrich"/>
                <a:ea typeface="Aldrich"/>
                <a:cs typeface="Aldrich"/>
                <a:sym typeface="Aldric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5"/>
              </a:buClr>
              <a:buSzPts val="1800"/>
              <a:buFont typeface="Didact Gothic"/>
              <a:buChar char="●"/>
              <a:defRPr sz="1800">
                <a:solidFill>
                  <a:schemeClr val="accent5"/>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accent5"/>
              </a:buClr>
              <a:buSzPts val="1400"/>
              <a:buFont typeface="Didact Gothic"/>
              <a:buChar char="■"/>
              <a:defRPr>
                <a:solidFill>
                  <a:schemeClr val="accent5"/>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8" r:id="rId5"/>
    <p:sldLayoutId id="2147483659" r:id="rId6"/>
    <p:sldLayoutId id="2147483660" r:id="rId7"/>
    <p:sldLayoutId id="2147483671" r:id="rId8"/>
    <p:sldLayoutId id="2147483672" r:id="rId9"/>
    <p:sldLayoutId id="2147483683" r:id="rId10"/>
    <p:sldLayoutId id="2147483696" r:id="rId11"/>
    <p:sldLayoutId id="2147483697" r:id="rId12"/>
    <p:sldLayoutId id="214748369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neisd.net/oakgrove"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neisd.net/lss"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989"/>
        <p:cNvGrpSpPr/>
        <p:nvPr/>
      </p:nvGrpSpPr>
      <p:grpSpPr>
        <a:xfrm>
          <a:off x="0" y="0"/>
          <a:ext cx="0" cy="0"/>
          <a:chOff x="0" y="0"/>
          <a:chExt cx="0" cy="0"/>
        </a:xfrm>
      </p:grpSpPr>
      <p:sp>
        <p:nvSpPr>
          <p:cNvPr id="990" name="Google Shape;990;p58"/>
          <p:cNvSpPr txBox="1">
            <a:spLocks noGrp="1"/>
          </p:cNvSpPr>
          <p:nvPr>
            <p:ph type="subTitle" idx="1"/>
          </p:nvPr>
        </p:nvSpPr>
        <p:spPr>
          <a:xfrm>
            <a:off x="2254050" y="2862700"/>
            <a:ext cx="46359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District Educational Improvement Council November 6, 2024</a:t>
            </a:r>
            <a:endParaRPr b="1"/>
          </a:p>
        </p:txBody>
      </p:sp>
      <p:sp>
        <p:nvSpPr>
          <p:cNvPr id="991" name="Google Shape;991;p58"/>
          <p:cNvSpPr txBox="1">
            <a:spLocks noGrp="1"/>
          </p:cNvSpPr>
          <p:nvPr>
            <p:ph type="ctrTitle"/>
          </p:nvPr>
        </p:nvSpPr>
        <p:spPr>
          <a:xfrm>
            <a:off x="1896300" y="1379375"/>
            <a:ext cx="5351400" cy="137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2024-2025</a:t>
            </a:r>
            <a:endParaRPr/>
          </a:p>
          <a:p>
            <a:pPr marL="0" lvl="0" indent="0" algn="ctr" rtl="0">
              <a:spcBef>
                <a:spcPts val="0"/>
              </a:spcBef>
              <a:spcAft>
                <a:spcPts val="0"/>
              </a:spcAft>
              <a:buNone/>
            </a:pPr>
            <a:r>
              <a:rPr lang="en"/>
              <a:t>NEISD CIIPs &amp; DIIP </a:t>
            </a:r>
            <a:endParaRPr/>
          </a:p>
        </p:txBody>
      </p:sp>
      <p:grpSp>
        <p:nvGrpSpPr>
          <p:cNvPr id="992" name="Google Shape;992;p58"/>
          <p:cNvGrpSpPr/>
          <p:nvPr/>
        </p:nvGrpSpPr>
        <p:grpSpPr>
          <a:xfrm flipH="1">
            <a:off x="1783208" y="704857"/>
            <a:ext cx="864824" cy="693028"/>
            <a:chOff x="10049025" y="922900"/>
            <a:chExt cx="537625" cy="430800"/>
          </a:xfrm>
        </p:grpSpPr>
        <p:sp>
          <p:nvSpPr>
            <p:cNvPr id="993" name="Google Shape;993;p58"/>
            <p:cNvSpPr/>
            <p:nvPr/>
          </p:nvSpPr>
          <p:spPr>
            <a:xfrm>
              <a:off x="10056525" y="930425"/>
              <a:ext cx="521975" cy="331475"/>
            </a:xfrm>
            <a:custGeom>
              <a:avLst/>
              <a:gdLst/>
              <a:ahLst/>
              <a:cxnLst/>
              <a:rect l="l" t="t" r="r" b="b"/>
              <a:pathLst>
                <a:path w="20879" h="13259" extrusionOk="0">
                  <a:moveTo>
                    <a:pt x="14412" y="0"/>
                  </a:moveTo>
                  <a:lnTo>
                    <a:pt x="1" y="226"/>
                  </a:lnTo>
                  <a:cubicBezTo>
                    <a:pt x="1254" y="2506"/>
                    <a:pt x="2407" y="4812"/>
                    <a:pt x="3334" y="7218"/>
                  </a:cubicBezTo>
                  <a:lnTo>
                    <a:pt x="12532" y="13258"/>
                  </a:lnTo>
                  <a:lnTo>
                    <a:pt x="20878" y="12757"/>
                  </a:lnTo>
                  <a:lnTo>
                    <a:pt x="14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8"/>
            <p:cNvSpPr/>
            <p:nvPr/>
          </p:nvSpPr>
          <p:spPr>
            <a:xfrm>
              <a:off x="10049025" y="922900"/>
              <a:ext cx="537625" cy="347150"/>
            </a:xfrm>
            <a:custGeom>
              <a:avLst/>
              <a:gdLst/>
              <a:ahLst/>
              <a:cxnLst/>
              <a:rect l="l" t="t" r="r" b="b"/>
              <a:pathLst>
                <a:path w="21505" h="13886" extrusionOk="0">
                  <a:moveTo>
                    <a:pt x="14574" y="527"/>
                  </a:moveTo>
                  <a:cubicBezTo>
                    <a:pt x="16433" y="4242"/>
                    <a:pt x="18292" y="7862"/>
                    <a:pt x="20151" y="11579"/>
                  </a:cubicBezTo>
                  <a:cubicBezTo>
                    <a:pt x="20376" y="11973"/>
                    <a:pt x="20614" y="12366"/>
                    <a:pt x="20804" y="12760"/>
                  </a:cubicBezTo>
                  <a:lnTo>
                    <a:pt x="20804" y="12760"/>
                  </a:lnTo>
                  <a:cubicBezTo>
                    <a:pt x="18222" y="12953"/>
                    <a:pt x="15639" y="13167"/>
                    <a:pt x="13033" y="13359"/>
                  </a:cubicBezTo>
                  <a:lnTo>
                    <a:pt x="12933" y="13359"/>
                  </a:lnTo>
                  <a:cubicBezTo>
                    <a:pt x="12832" y="13359"/>
                    <a:pt x="12732" y="13259"/>
                    <a:pt x="12732" y="13259"/>
                  </a:cubicBezTo>
                  <a:cubicBezTo>
                    <a:pt x="12206" y="12933"/>
                    <a:pt x="11780" y="12632"/>
                    <a:pt x="11379" y="12306"/>
                  </a:cubicBezTo>
                  <a:cubicBezTo>
                    <a:pt x="9800" y="11379"/>
                    <a:pt x="8346" y="10326"/>
                    <a:pt x="6892" y="9399"/>
                  </a:cubicBezTo>
                  <a:cubicBezTo>
                    <a:pt x="5891" y="8707"/>
                    <a:pt x="4889" y="8106"/>
                    <a:pt x="3909" y="7402"/>
                  </a:cubicBezTo>
                  <a:lnTo>
                    <a:pt x="3909" y="7402"/>
                  </a:lnTo>
                  <a:cubicBezTo>
                    <a:pt x="2933" y="5179"/>
                    <a:pt x="1872" y="2958"/>
                    <a:pt x="726" y="817"/>
                  </a:cubicBezTo>
                  <a:lnTo>
                    <a:pt x="726" y="817"/>
                  </a:lnTo>
                  <a:cubicBezTo>
                    <a:pt x="4768" y="720"/>
                    <a:pt x="8788" y="623"/>
                    <a:pt x="12832" y="527"/>
                  </a:cubicBezTo>
                  <a:close/>
                  <a:moveTo>
                    <a:pt x="14712" y="0"/>
                  </a:moveTo>
                  <a:cubicBezTo>
                    <a:pt x="10527" y="101"/>
                    <a:pt x="6366" y="201"/>
                    <a:pt x="2181" y="301"/>
                  </a:cubicBezTo>
                  <a:lnTo>
                    <a:pt x="301" y="301"/>
                  </a:lnTo>
                  <a:cubicBezTo>
                    <a:pt x="100" y="301"/>
                    <a:pt x="0" y="527"/>
                    <a:pt x="100" y="727"/>
                  </a:cubicBezTo>
                  <a:cubicBezTo>
                    <a:pt x="1343" y="2890"/>
                    <a:pt x="2364" y="5176"/>
                    <a:pt x="3408" y="7560"/>
                  </a:cubicBezTo>
                  <a:lnTo>
                    <a:pt x="3408" y="7560"/>
                  </a:lnTo>
                  <a:cubicBezTo>
                    <a:pt x="3411" y="7606"/>
                    <a:pt x="3428" y="7647"/>
                    <a:pt x="3462" y="7679"/>
                  </a:cubicBezTo>
                  <a:lnTo>
                    <a:pt x="3462" y="7679"/>
                  </a:lnTo>
                  <a:cubicBezTo>
                    <a:pt x="3505" y="7746"/>
                    <a:pt x="3576" y="7784"/>
                    <a:pt x="3651" y="7796"/>
                  </a:cubicBezTo>
                  <a:lnTo>
                    <a:pt x="3651" y="7796"/>
                  </a:lnTo>
                  <a:cubicBezTo>
                    <a:pt x="6015" y="9352"/>
                    <a:pt x="8285" y="10978"/>
                    <a:pt x="10652" y="12532"/>
                  </a:cubicBezTo>
                  <a:cubicBezTo>
                    <a:pt x="11153" y="12832"/>
                    <a:pt x="11679" y="13259"/>
                    <a:pt x="12206" y="13559"/>
                  </a:cubicBezTo>
                  <a:cubicBezTo>
                    <a:pt x="12406" y="13685"/>
                    <a:pt x="12632" y="13885"/>
                    <a:pt x="12832" y="13885"/>
                  </a:cubicBezTo>
                  <a:cubicBezTo>
                    <a:pt x="13258" y="13885"/>
                    <a:pt x="13785" y="13785"/>
                    <a:pt x="14286" y="13785"/>
                  </a:cubicBezTo>
                  <a:cubicBezTo>
                    <a:pt x="15138" y="13685"/>
                    <a:pt x="16065" y="13685"/>
                    <a:pt x="16918" y="13559"/>
                  </a:cubicBezTo>
                  <a:cubicBezTo>
                    <a:pt x="18371" y="13459"/>
                    <a:pt x="19725" y="13359"/>
                    <a:pt x="21178" y="13259"/>
                  </a:cubicBezTo>
                  <a:cubicBezTo>
                    <a:pt x="21404" y="13259"/>
                    <a:pt x="21504" y="13058"/>
                    <a:pt x="21404" y="12933"/>
                  </a:cubicBezTo>
                  <a:lnTo>
                    <a:pt x="15765" y="1654"/>
                  </a:lnTo>
                  <a:cubicBezTo>
                    <a:pt x="15439" y="1153"/>
                    <a:pt x="15138" y="627"/>
                    <a:pt x="14912" y="101"/>
                  </a:cubicBezTo>
                  <a:cubicBezTo>
                    <a:pt x="14812" y="101"/>
                    <a:pt x="14812" y="0"/>
                    <a:pt x="14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8"/>
            <p:cNvSpPr/>
            <p:nvPr/>
          </p:nvSpPr>
          <p:spPr>
            <a:xfrm>
              <a:off x="10351650" y="961750"/>
              <a:ext cx="44500" cy="75825"/>
            </a:xfrm>
            <a:custGeom>
              <a:avLst/>
              <a:gdLst/>
              <a:ahLst/>
              <a:cxnLst/>
              <a:rect l="l" t="t" r="r" b="b"/>
              <a:pathLst>
                <a:path w="1780" h="3033" extrusionOk="0">
                  <a:moveTo>
                    <a:pt x="1780" y="0"/>
                  </a:moveTo>
                  <a:lnTo>
                    <a:pt x="1780" y="0"/>
                  </a:lnTo>
                  <a:cubicBezTo>
                    <a:pt x="1153" y="953"/>
                    <a:pt x="527" y="1980"/>
                    <a:pt x="0" y="3033"/>
                  </a:cubicBezTo>
                  <a:lnTo>
                    <a:pt x="1780"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8"/>
            <p:cNvSpPr/>
            <p:nvPr/>
          </p:nvSpPr>
          <p:spPr>
            <a:xfrm>
              <a:off x="10344450" y="955525"/>
              <a:ext cx="60000" cy="88025"/>
            </a:xfrm>
            <a:custGeom>
              <a:avLst/>
              <a:gdLst/>
              <a:ahLst/>
              <a:cxnLst/>
              <a:rect l="l" t="t" r="r" b="b"/>
              <a:pathLst>
                <a:path w="2400" h="3521" extrusionOk="0">
                  <a:moveTo>
                    <a:pt x="2109" y="0"/>
                  </a:moveTo>
                  <a:cubicBezTo>
                    <a:pt x="2021" y="0"/>
                    <a:pt x="1921" y="44"/>
                    <a:pt x="1842" y="149"/>
                  </a:cubicBezTo>
                  <a:cubicBezTo>
                    <a:pt x="1216" y="1101"/>
                    <a:pt x="589" y="2129"/>
                    <a:pt x="88" y="3182"/>
                  </a:cubicBezTo>
                  <a:cubicBezTo>
                    <a:pt x="1" y="3321"/>
                    <a:pt x="180" y="3520"/>
                    <a:pt x="331" y="3520"/>
                  </a:cubicBezTo>
                  <a:cubicBezTo>
                    <a:pt x="397" y="3520"/>
                    <a:pt x="458" y="3482"/>
                    <a:pt x="489" y="3382"/>
                  </a:cubicBezTo>
                  <a:cubicBezTo>
                    <a:pt x="1116" y="2354"/>
                    <a:pt x="1642" y="1302"/>
                    <a:pt x="2268" y="349"/>
                  </a:cubicBezTo>
                  <a:cubicBezTo>
                    <a:pt x="2399" y="154"/>
                    <a:pt x="2274" y="0"/>
                    <a:pt x="2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8"/>
            <p:cNvSpPr/>
            <p:nvPr/>
          </p:nvSpPr>
          <p:spPr>
            <a:xfrm>
              <a:off x="10098525" y="969875"/>
              <a:ext cx="31350" cy="33875"/>
            </a:xfrm>
            <a:custGeom>
              <a:avLst/>
              <a:gdLst/>
              <a:ahLst/>
              <a:cxnLst/>
              <a:rect l="l" t="t" r="r" b="b"/>
              <a:pathLst>
                <a:path w="1254" h="1355" extrusionOk="0">
                  <a:moveTo>
                    <a:pt x="0" y="1"/>
                  </a:moveTo>
                  <a:lnTo>
                    <a:pt x="0" y="1"/>
                  </a:lnTo>
                  <a:cubicBezTo>
                    <a:pt x="401" y="527"/>
                    <a:pt x="827" y="928"/>
                    <a:pt x="1253" y="1354"/>
                  </a:cubicBezTo>
                  <a:lnTo>
                    <a:pt x="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8"/>
            <p:cNvSpPr/>
            <p:nvPr/>
          </p:nvSpPr>
          <p:spPr>
            <a:xfrm>
              <a:off x="10090375" y="965025"/>
              <a:ext cx="44500" cy="45625"/>
            </a:xfrm>
            <a:custGeom>
              <a:avLst/>
              <a:gdLst/>
              <a:ahLst/>
              <a:cxnLst/>
              <a:rect l="l" t="t" r="r" b="b"/>
              <a:pathLst>
                <a:path w="1780" h="1825" extrusionOk="0">
                  <a:moveTo>
                    <a:pt x="323" y="1"/>
                  </a:moveTo>
                  <a:cubicBezTo>
                    <a:pt x="245" y="1"/>
                    <a:pt x="163" y="32"/>
                    <a:pt x="101" y="95"/>
                  </a:cubicBezTo>
                  <a:cubicBezTo>
                    <a:pt x="0" y="195"/>
                    <a:pt x="0" y="295"/>
                    <a:pt x="101" y="396"/>
                  </a:cubicBezTo>
                  <a:cubicBezTo>
                    <a:pt x="527" y="822"/>
                    <a:pt x="953" y="1348"/>
                    <a:pt x="1354" y="1749"/>
                  </a:cubicBezTo>
                  <a:cubicBezTo>
                    <a:pt x="1416" y="1799"/>
                    <a:pt x="1498" y="1824"/>
                    <a:pt x="1576" y="1824"/>
                  </a:cubicBezTo>
                  <a:cubicBezTo>
                    <a:pt x="1654" y="1824"/>
                    <a:pt x="1730" y="1799"/>
                    <a:pt x="1780" y="1749"/>
                  </a:cubicBezTo>
                  <a:lnTo>
                    <a:pt x="1780" y="1348"/>
                  </a:lnTo>
                  <a:lnTo>
                    <a:pt x="527" y="95"/>
                  </a:lnTo>
                  <a:cubicBezTo>
                    <a:pt x="476" y="32"/>
                    <a:pt x="401" y="1"/>
                    <a:pt x="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8"/>
            <p:cNvSpPr/>
            <p:nvPr/>
          </p:nvSpPr>
          <p:spPr>
            <a:xfrm>
              <a:off x="10479475" y="1207350"/>
              <a:ext cx="57675" cy="15700"/>
            </a:xfrm>
            <a:custGeom>
              <a:avLst/>
              <a:gdLst/>
              <a:ahLst/>
              <a:cxnLst/>
              <a:rect l="l" t="t" r="r" b="b"/>
              <a:pathLst>
                <a:path w="2307" h="628" extrusionOk="0">
                  <a:moveTo>
                    <a:pt x="0" y="1"/>
                  </a:moveTo>
                  <a:lnTo>
                    <a:pt x="2306" y="627"/>
                  </a:lnTo>
                  <a:cubicBezTo>
                    <a:pt x="1579" y="427"/>
                    <a:pt x="827" y="201"/>
                    <a:pt x="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8"/>
            <p:cNvSpPr/>
            <p:nvPr/>
          </p:nvSpPr>
          <p:spPr>
            <a:xfrm>
              <a:off x="10474450" y="1201025"/>
              <a:ext cx="67700" cy="28075"/>
            </a:xfrm>
            <a:custGeom>
              <a:avLst/>
              <a:gdLst/>
              <a:ahLst/>
              <a:cxnLst/>
              <a:rect l="l" t="t" r="r" b="b"/>
              <a:pathLst>
                <a:path w="2708" h="1123" extrusionOk="0">
                  <a:moveTo>
                    <a:pt x="193" y="1"/>
                  </a:moveTo>
                  <a:cubicBezTo>
                    <a:pt x="99" y="1"/>
                    <a:pt x="1" y="83"/>
                    <a:pt x="1" y="154"/>
                  </a:cubicBezTo>
                  <a:cubicBezTo>
                    <a:pt x="1" y="354"/>
                    <a:pt x="1" y="454"/>
                    <a:pt x="201" y="555"/>
                  </a:cubicBezTo>
                  <a:cubicBezTo>
                    <a:pt x="928" y="680"/>
                    <a:pt x="1655" y="880"/>
                    <a:pt x="2407" y="1081"/>
                  </a:cubicBezTo>
                  <a:cubicBezTo>
                    <a:pt x="2436" y="1110"/>
                    <a:pt x="2474" y="1122"/>
                    <a:pt x="2513" y="1122"/>
                  </a:cubicBezTo>
                  <a:cubicBezTo>
                    <a:pt x="2607" y="1122"/>
                    <a:pt x="2708" y="1052"/>
                    <a:pt x="2708" y="981"/>
                  </a:cubicBezTo>
                  <a:cubicBezTo>
                    <a:pt x="2708" y="780"/>
                    <a:pt x="2708" y="680"/>
                    <a:pt x="2507" y="555"/>
                  </a:cubicBezTo>
                  <a:cubicBezTo>
                    <a:pt x="1780" y="354"/>
                    <a:pt x="1028" y="154"/>
                    <a:pt x="302" y="53"/>
                  </a:cubicBezTo>
                  <a:cubicBezTo>
                    <a:pt x="272" y="16"/>
                    <a:pt x="233"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8"/>
            <p:cNvSpPr/>
            <p:nvPr/>
          </p:nvSpPr>
          <p:spPr>
            <a:xfrm>
              <a:off x="10074700" y="1008725"/>
              <a:ext cx="384125" cy="339625"/>
            </a:xfrm>
            <a:custGeom>
              <a:avLst/>
              <a:gdLst/>
              <a:ahLst/>
              <a:cxnLst/>
              <a:rect l="l" t="t" r="r" b="b"/>
              <a:pathLst>
                <a:path w="15365" h="13585" extrusionOk="0">
                  <a:moveTo>
                    <a:pt x="3359" y="1"/>
                  </a:moveTo>
                  <a:cubicBezTo>
                    <a:pt x="1981" y="2206"/>
                    <a:pt x="853" y="4487"/>
                    <a:pt x="1" y="6793"/>
                  </a:cubicBezTo>
                  <a:cubicBezTo>
                    <a:pt x="1" y="6793"/>
                    <a:pt x="1154" y="8998"/>
                    <a:pt x="4286" y="11079"/>
                  </a:cubicBezTo>
                  <a:cubicBezTo>
                    <a:pt x="7319" y="13159"/>
                    <a:pt x="10026" y="13585"/>
                    <a:pt x="10026" y="13585"/>
                  </a:cubicBezTo>
                  <a:cubicBezTo>
                    <a:pt x="12006" y="11906"/>
                    <a:pt x="14111" y="9725"/>
                    <a:pt x="15364" y="7520"/>
                  </a:cubicBezTo>
                  <a:cubicBezTo>
                    <a:pt x="15364" y="7520"/>
                    <a:pt x="13585" y="3986"/>
                    <a:pt x="10251" y="1981"/>
                  </a:cubicBezTo>
                  <a:cubicBezTo>
                    <a:pt x="6893" y="101"/>
                    <a:pt x="3359" y="1"/>
                    <a:pt x="3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8"/>
            <p:cNvSpPr/>
            <p:nvPr/>
          </p:nvSpPr>
          <p:spPr>
            <a:xfrm>
              <a:off x="10067175" y="1002600"/>
              <a:ext cx="399150" cy="351100"/>
            </a:xfrm>
            <a:custGeom>
              <a:avLst/>
              <a:gdLst/>
              <a:ahLst/>
              <a:cxnLst/>
              <a:rect l="l" t="t" r="r" b="b"/>
              <a:pathLst>
                <a:path w="15966" h="14044" extrusionOk="0">
                  <a:moveTo>
                    <a:pt x="3795" y="575"/>
                  </a:moveTo>
                  <a:cubicBezTo>
                    <a:pt x="8594" y="722"/>
                    <a:pt x="13202" y="3473"/>
                    <a:pt x="15385" y="7757"/>
                  </a:cubicBezTo>
                  <a:lnTo>
                    <a:pt x="15385" y="7757"/>
                  </a:lnTo>
                  <a:cubicBezTo>
                    <a:pt x="14070" y="9966"/>
                    <a:pt x="12272" y="11875"/>
                    <a:pt x="10281" y="13504"/>
                  </a:cubicBezTo>
                  <a:lnTo>
                    <a:pt x="10227" y="13504"/>
                  </a:lnTo>
                  <a:cubicBezTo>
                    <a:pt x="10126" y="13504"/>
                    <a:pt x="10026" y="13404"/>
                    <a:pt x="9801" y="13404"/>
                  </a:cubicBezTo>
                  <a:cubicBezTo>
                    <a:pt x="9400" y="13304"/>
                    <a:pt x="8973" y="13203"/>
                    <a:pt x="8447" y="13003"/>
                  </a:cubicBezTo>
                  <a:cubicBezTo>
                    <a:pt x="6993" y="12477"/>
                    <a:pt x="5540" y="11750"/>
                    <a:pt x="4161" y="10697"/>
                  </a:cubicBezTo>
                  <a:cubicBezTo>
                    <a:pt x="3034" y="9870"/>
                    <a:pt x="1981" y="8918"/>
                    <a:pt x="1154" y="7865"/>
                  </a:cubicBezTo>
                  <a:cubicBezTo>
                    <a:pt x="928" y="7564"/>
                    <a:pt x="728" y="7364"/>
                    <a:pt x="628" y="7038"/>
                  </a:cubicBezTo>
                  <a:cubicBezTo>
                    <a:pt x="543" y="7038"/>
                    <a:pt x="530" y="6967"/>
                    <a:pt x="528" y="6944"/>
                  </a:cubicBezTo>
                  <a:lnTo>
                    <a:pt x="528" y="6944"/>
                  </a:lnTo>
                  <a:cubicBezTo>
                    <a:pt x="528" y="6950"/>
                    <a:pt x="530" y="6953"/>
                    <a:pt x="533" y="6953"/>
                  </a:cubicBezTo>
                  <a:cubicBezTo>
                    <a:pt x="567" y="6953"/>
                    <a:pt x="728" y="6612"/>
                    <a:pt x="728" y="6612"/>
                  </a:cubicBezTo>
                  <a:cubicBezTo>
                    <a:pt x="828" y="6311"/>
                    <a:pt x="928" y="5985"/>
                    <a:pt x="1029" y="5785"/>
                  </a:cubicBezTo>
                  <a:cubicBezTo>
                    <a:pt x="1863" y="3944"/>
                    <a:pt x="2769" y="2200"/>
                    <a:pt x="3795" y="575"/>
                  </a:cubicBezTo>
                  <a:close/>
                  <a:moveTo>
                    <a:pt x="3780" y="1"/>
                  </a:moveTo>
                  <a:cubicBezTo>
                    <a:pt x="3694" y="1"/>
                    <a:pt x="3610" y="12"/>
                    <a:pt x="3535" y="45"/>
                  </a:cubicBezTo>
                  <a:cubicBezTo>
                    <a:pt x="3234" y="146"/>
                    <a:pt x="3134" y="672"/>
                    <a:pt x="2908" y="872"/>
                  </a:cubicBezTo>
                  <a:cubicBezTo>
                    <a:pt x="2708" y="1399"/>
                    <a:pt x="2407" y="1825"/>
                    <a:pt x="2181" y="2351"/>
                  </a:cubicBezTo>
                  <a:cubicBezTo>
                    <a:pt x="1655" y="3278"/>
                    <a:pt x="1154" y="4331"/>
                    <a:pt x="728" y="5359"/>
                  </a:cubicBezTo>
                  <a:cubicBezTo>
                    <a:pt x="527" y="5785"/>
                    <a:pt x="302" y="6211"/>
                    <a:pt x="201" y="6612"/>
                  </a:cubicBezTo>
                  <a:cubicBezTo>
                    <a:pt x="101" y="6837"/>
                    <a:pt x="1" y="7038"/>
                    <a:pt x="101" y="7238"/>
                  </a:cubicBezTo>
                  <a:cubicBezTo>
                    <a:pt x="201" y="7464"/>
                    <a:pt x="402" y="7765"/>
                    <a:pt x="628" y="7990"/>
                  </a:cubicBezTo>
                  <a:cubicBezTo>
                    <a:pt x="1029" y="8492"/>
                    <a:pt x="1455" y="9018"/>
                    <a:pt x="1881" y="9444"/>
                  </a:cubicBezTo>
                  <a:cubicBezTo>
                    <a:pt x="3435" y="10998"/>
                    <a:pt x="5314" y="12251"/>
                    <a:pt x="7294" y="13103"/>
                  </a:cubicBezTo>
                  <a:cubicBezTo>
                    <a:pt x="8247" y="13504"/>
                    <a:pt x="9299" y="13930"/>
                    <a:pt x="10327" y="14030"/>
                  </a:cubicBezTo>
                  <a:cubicBezTo>
                    <a:pt x="10356" y="14039"/>
                    <a:pt x="10383" y="14044"/>
                    <a:pt x="10407" y="14044"/>
                  </a:cubicBezTo>
                  <a:cubicBezTo>
                    <a:pt x="10491" y="14044"/>
                    <a:pt x="10542" y="13993"/>
                    <a:pt x="10562" y="13922"/>
                  </a:cubicBezTo>
                  <a:lnTo>
                    <a:pt x="10562" y="13922"/>
                  </a:lnTo>
                  <a:cubicBezTo>
                    <a:pt x="12112" y="12671"/>
                    <a:pt x="13562" y="11220"/>
                    <a:pt x="14713" y="9644"/>
                  </a:cubicBezTo>
                  <a:cubicBezTo>
                    <a:pt x="15039" y="9243"/>
                    <a:pt x="15339" y="8817"/>
                    <a:pt x="15565" y="8391"/>
                  </a:cubicBezTo>
                  <a:cubicBezTo>
                    <a:pt x="15765" y="8191"/>
                    <a:pt x="15966" y="7865"/>
                    <a:pt x="15866" y="7664"/>
                  </a:cubicBezTo>
                  <a:cubicBezTo>
                    <a:pt x="15866" y="7464"/>
                    <a:pt x="15665" y="7238"/>
                    <a:pt x="15565" y="7038"/>
                  </a:cubicBezTo>
                  <a:cubicBezTo>
                    <a:pt x="13986" y="4431"/>
                    <a:pt x="11680" y="2351"/>
                    <a:pt x="8873" y="1198"/>
                  </a:cubicBezTo>
                  <a:cubicBezTo>
                    <a:pt x="7420" y="572"/>
                    <a:pt x="5841" y="246"/>
                    <a:pt x="4287" y="45"/>
                  </a:cubicBezTo>
                  <a:cubicBezTo>
                    <a:pt x="4136" y="45"/>
                    <a:pt x="3953" y="1"/>
                    <a:pt x="3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8"/>
            <p:cNvSpPr/>
            <p:nvPr/>
          </p:nvSpPr>
          <p:spPr>
            <a:xfrm>
              <a:off x="10111675" y="1019375"/>
              <a:ext cx="94000" cy="198650"/>
            </a:xfrm>
            <a:custGeom>
              <a:avLst/>
              <a:gdLst/>
              <a:ahLst/>
              <a:cxnLst/>
              <a:rect l="l" t="t" r="r" b="b"/>
              <a:pathLst>
                <a:path w="3760" h="7946" extrusionOk="0">
                  <a:moveTo>
                    <a:pt x="3760" y="1"/>
                  </a:moveTo>
                  <a:lnTo>
                    <a:pt x="3760" y="1"/>
                  </a:lnTo>
                  <a:cubicBezTo>
                    <a:pt x="2507" y="2607"/>
                    <a:pt x="1128" y="5214"/>
                    <a:pt x="0" y="7946"/>
                  </a:cubicBezTo>
                  <a:lnTo>
                    <a:pt x="376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8"/>
            <p:cNvSpPr/>
            <p:nvPr/>
          </p:nvSpPr>
          <p:spPr>
            <a:xfrm>
              <a:off x="10101750" y="1013500"/>
              <a:ext cx="113225" cy="210150"/>
            </a:xfrm>
            <a:custGeom>
              <a:avLst/>
              <a:gdLst/>
              <a:ahLst/>
              <a:cxnLst/>
              <a:rect l="l" t="t" r="r" b="b"/>
              <a:pathLst>
                <a:path w="4529" h="8406" extrusionOk="0">
                  <a:moveTo>
                    <a:pt x="4160" y="0"/>
                  </a:moveTo>
                  <a:cubicBezTo>
                    <a:pt x="4080" y="0"/>
                    <a:pt x="3998" y="40"/>
                    <a:pt x="3931" y="136"/>
                  </a:cubicBezTo>
                  <a:cubicBezTo>
                    <a:pt x="2678" y="2742"/>
                    <a:pt x="1325" y="5349"/>
                    <a:pt x="72" y="7955"/>
                  </a:cubicBezTo>
                  <a:cubicBezTo>
                    <a:pt x="0" y="8186"/>
                    <a:pt x="194" y="8405"/>
                    <a:pt x="385" y="8405"/>
                  </a:cubicBezTo>
                  <a:cubicBezTo>
                    <a:pt x="462" y="8405"/>
                    <a:pt x="540" y="8368"/>
                    <a:pt x="598" y="8281"/>
                  </a:cubicBezTo>
                  <a:cubicBezTo>
                    <a:pt x="1851" y="5675"/>
                    <a:pt x="3104" y="3043"/>
                    <a:pt x="4458" y="436"/>
                  </a:cubicBezTo>
                  <a:cubicBezTo>
                    <a:pt x="4528" y="225"/>
                    <a:pt x="4350" y="0"/>
                    <a:pt x="4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8"/>
            <p:cNvSpPr/>
            <p:nvPr/>
          </p:nvSpPr>
          <p:spPr>
            <a:xfrm>
              <a:off x="10139875" y="1035050"/>
              <a:ext cx="120325" cy="219325"/>
            </a:xfrm>
            <a:custGeom>
              <a:avLst/>
              <a:gdLst/>
              <a:ahLst/>
              <a:cxnLst/>
              <a:rect l="l" t="t" r="r" b="b"/>
              <a:pathLst>
                <a:path w="4813" h="8773" extrusionOk="0">
                  <a:moveTo>
                    <a:pt x="4812" y="1"/>
                  </a:moveTo>
                  <a:lnTo>
                    <a:pt x="1692" y="5688"/>
                  </a:lnTo>
                  <a:lnTo>
                    <a:pt x="1692" y="5688"/>
                  </a:lnTo>
                  <a:cubicBezTo>
                    <a:pt x="2744" y="3794"/>
                    <a:pt x="3805" y="1902"/>
                    <a:pt x="4812" y="1"/>
                  </a:cubicBezTo>
                  <a:close/>
                  <a:moveTo>
                    <a:pt x="1692" y="5688"/>
                  </a:moveTo>
                  <a:cubicBezTo>
                    <a:pt x="1122" y="6714"/>
                    <a:pt x="555" y="7742"/>
                    <a:pt x="0" y="8773"/>
                  </a:cubicBezTo>
                  <a:lnTo>
                    <a:pt x="1692" y="5688"/>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8"/>
            <p:cNvSpPr/>
            <p:nvPr/>
          </p:nvSpPr>
          <p:spPr>
            <a:xfrm>
              <a:off x="10131375" y="1029075"/>
              <a:ext cx="137750" cy="231275"/>
            </a:xfrm>
            <a:custGeom>
              <a:avLst/>
              <a:gdLst/>
              <a:ahLst/>
              <a:cxnLst/>
              <a:rect l="l" t="t" r="r" b="b"/>
              <a:pathLst>
                <a:path w="5510" h="9251" extrusionOk="0">
                  <a:moveTo>
                    <a:pt x="5130" y="1"/>
                  </a:moveTo>
                  <a:cubicBezTo>
                    <a:pt x="5053" y="1"/>
                    <a:pt x="4982" y="40"/>
                    <a:pt x="4952" y="139"/>
                  </a:cubicBezTo>
                  <a:cubicBezTo>
                    <a:pt x="3273" y="3047"/>
                    <a:pt x="1719" y="5979"/>
                    <a:pt x="140" y="8911"/>
                  </a:cubicBezTo>
                  <a:cubicBezTo>
                    <a:pt x="1" y="9050"/>
                    <a:pt x="212" y="9250"/>
                    <a:pt x="387" y="9250"/>
                  </a:cubicBezTo>
                  <a:cubicBezTo>
                    <a:pt x="465" y="9250"/>
                    <a:pt x="535" y="9211"/>
                    <a:pt x="566" y="9112"/>
                  </a:cubicBezTo>
                  <a:cubicBezTo>
                    <a:pt x="2120" y="6179"/>
                    <a:pt x="3799" y="3272"/>
                    <a:pt x="5353" y="340"/>
                  </a:cubicBezTo>
                  <a:cubicBezTo>
                    <a:pt x="5509" y="201"/>
                    <a:pt x="5304" y="1"/>
                    <a:pt x="5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8"/>
            <p:cNvSpPr/>
            <p:nvPr/>
          </p:nvSpPr>
          <p:spPr>
            <a:xfrm>
              <a:off x="10176825" y="1053225"/>
              <a:ext cx="132875" cy="224325"/>
            </a:xfrm>
            <a:custGeom>
              <a:avLst/>
              <a:gdLst/>
              <a:ahLst/>
              <a:cxnLst/>
              <a:rect l="l" t="t" r="r" b="b"/>
              <a:pathLst>
                <a:path w="5315" h="8973" extrusionOk="0">
                  <a:moveTo>
                    <a:pt x="5314" y="0"/>
                  </a:moveTo>
                  <a:lnTo>
                    <a:pt x="5314" y="0"/>
                  </a:lnTo>
                  <a:cubicBezTo>
                    <a:pt x="3334" y="2933"/>
                    <a:pt x="1555" y="5965"/>
                    <a:pt x="1" y="8973"/>
                  </a:cubicBezTo>
                  <a:lnTo>
                    <a:pt x="5314"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8"/>
            <p:cNvSpPr/>
            <p:nvPr/>
          </p:nvSpPr>
          <p:spPr>
            <a:xfrm>
              <a:off x="10166900" y="1045925"/>
              <a:ext cx="152025" cy="240375"/>
            </a:xfrm>
            <a:custGeom>
              <a:avLst/>
              <a:gdLst/>
              <a:ahLst/>
              <a:cxnLst/>
              <a:rect l="l" t="t" r="r" b="b"/>
              <a:pathLst>
                <a:path w="6081" h="9615" extrusionOk="0">
                  <a:moveTo>
                    <a:pt x="5672" y="0"/>
                  </a:moveTo>
                  <a:cubicBezTo>
                    <a:pt x="5602" y="0"/>
                    <a:pt x="5539" y="28"/>
                    <a:pt x="5511" y="92"/>
                  </a:cubicBezTo>
                  <a:cubicBezTo>
                    <a:pt x="3531" y="3124"/>
                    <a:pt x="1751" y="6032"/>
                    <a:pt x="72" y="9165"/>
                  </a:cubicBezTo>
                  <a:cubicBezTo>
                    <a:pt x="1" y="9396"/>
                    <a:pt x="195" y="9614"/>
                    <a:pt x="385" y="9614"/>
                  </a:cubicBezTo>
                  <a:cubicBezTo>
                    <a:pt x="463" y="9614"/>
                    <a:pt x="540" y="9578"/>
                    <a:pt x="598" y="9490"/>
                  </a:cubicBezTo>
                  <a:cubicBezTo>
                    <a:pt x="2177" y="6358"/>
                    <a:pt x="3932" y="3325"/>
                    <a:pt x="5937" y="393"/>
                  </a:cubicBezTo>
                  <a:cubicBezTo>
                    <a:pt x="6080" y="177"/>
                    <a:pt x="5851" y="0"/>
                    <a:pt x="5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8"/>
            <p:cNvSpPr/>
            <p:nvPr/>
          </p:nvSpPr>
          <p:spPr>
            <a:xfrm>
              <a:off x="10208175" y="1082050"/>
              <a:ext cx="138475" cy="216800"/>
            </a:xfrm>
            <a:custGeom>
              <a:avLst/>
              <a:gdLst/>
              <a:ahLst/>
              <a:cxnLst/>
              <a:rect l="l" t="t" r="r" b="b"/>
              <a:pathLst>
                <a:path w="5539" h="8672" extrusionOk="0">
                  <a:moveTo>
                    <a:pt x="5539" y="0"/>
                  </a:moveTo>
                  <a:lnTo>
                    <a:pt x="0" y="8672"/>
                  </a:lnTo>
                  <a:cubicBezTo>
                    <a:pt x="1980" y="5840"/>
                    <a:pt x="3760" y="2933"/>
                    <a:pt x="5539"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8"/>
            <p:cNvSpPr/>
            <p:nvPr/>
          </p:nvSpPr>
          <p:spPr>
            <a:xfrm>
              <a:off x="10199025" y="1074750"/>
              <a:ext cx="154450" cy="229800"/>
            </a:xfrm>
            <a:custGeom>
              <a:avLst/>
              <a:gdLst/>
              <a:ahLst/>
              <a:cxnLst/>
              <a:rect l="l" t="t" r="r" b="b"/>
              <a:pathLst>
                <a:path w="6178" h="9192" extrusionOk="0">
                  <a:moveTo>
                    <a:pt x="5787" y="0"/>
                  </a:moveTo>
                  <a:cubicBezTo>
                    <a:pt x="5711" y="0"/>
                    <a:pt x="5636" y="28"/>
                    <a:pt x="5579" y="92"/>
                  </a:cubicBezTo>
                  <a:cubicBezTo>
                    <a:pt x="3900" y="3099"/>
                    <a:pt x="2020" y="5931"/>
                    <a:pt x="141" y="8864"/>
                  </a:cubicBezTo>
                  <a:cubicBezTo>
                    <a:pt x="1" y="9003"/>
                    <a:pt x="214" y="9191"/>
                    <a:pt x="390" y="9191"/>
                  </a:cubicBezTo>
                  <a:cubicBezTo>
                    <a:pt x="466" y="9191"/>
                    <a:pt x="536" y="9156"/>
                    <a:pt x="567" y="9064"/>
                  </a:cubicBezTo>
                  <a:cubicBezTo>
                    <a:pt x="2547" y="6232"/>
                    <a:pt x="4326" y="3325"/>
                    <a:pt x="6105" y="392"/>
                  </a:cubicBezTo>
                  <a:cubicBezTo>
                    <a:pt x="6177" y="177"/>
                    <a:pt x="5979" y="0"/>
                    <a:pt x="5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8"/>
            <p:cNvSpPr/>
            <p:nvPr/>
          </p:nvSpPr>
          <p:spPr>
            <a:xfrm>
              <a:off x="10249525" y="1105225"/>
              <a:ext cx="130975" cy="211800"/>
            </a:xfrm>
            <a:custGeom>
              <a:avLst/>
              <a:gdLst/>
              <a:ahLst/>
              <a:cxnLst/>
              <a:rect l="l" t="t" r="r" b="b"/>
              <a:pathLst>
                <a:path w="5239" h="8472" extrusionOk="0">
                  <a:moveTo>
                    <a:pt x="5238" y="1"/>
                  </a:moveTo>
                  <a:lnTo>
                    <a:pt x="1466" y="6101"/>
                  </a:lnTo>
                  <a:lnTo>
                    <a:pt x="1466" y="6101"/>
                  </a:lnTo>
                  <a:cubicBezTo>
                    <a:pt x="2796" y="4100"/>
                    <a:pt x="4064" y="2088"/>
                    <a:pt x="5238" y="1"/>
                  </a:cubicBezTo>
                  <a:close/>
                  <a:moveTo>
                    <a:pt x="1466" y="6101"/>
                  </a:moveTo>
                  <a:cubicBezTo>
                    <a:pt x="1263" y="6407"/>
                    <a:pt x="1058" y="6713"/>
                    <a:pt x="852" y="7018"/>
                  </a:cubicBezTo>
                  <a:cubicBezTo>
                    <a:pt x="527" y="7519"/>
                    <a:pt x="226" y="7945"/>
                    <a:pt x="0" y="8472"/>
                  </a:cubicBezTo>
                  <a:lnTo>
                    <a:pt x="1466" y="610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8"/>
            <p:cNvSpPr/>
            <p:nvPr/>
          </p:nvSpPr>
          <p:spPr>
            <a:xfrm>
              <a:off x="10241025" y="1099025"/>
              <a:ext cx="147775" cy="223975"/>
            </a:xfrm>
            <a:custGeom>
              <a:avLst/>
              <a:gdLst/>
              <a:ahLst/>
              <a:cxnLst/>
              <a:rect l="l" t="t" r="r" b="b"/>
              <a:pathLst>
                <a:path w="5911" h="8959" extrusionOk="0">
                  <a:moveTo>
                    <a:pt x="5617" y="1"/>
                  </a:moveTo>
                  <a:cubicBezTo>
                    <a:pt x="5529" y="1"/>
                    <a:pt x="5430" y="45"/>
                    <a:pt x="5353" y="148"/>
                  </a:cubicBezTo>
                  <a:cubicBezTo>
                    <a:pt x="4526" y="1627"/>
                    <a:pt x="3699" y="2980"/>
                    <a:pt x="2746" y="4434"/>
                  </a:cubicBezTo>
                  <a:cubicBezTo>
                    <a:pt x="2345" y="5161"/>
                    <a:pt x="1919" y="5787"/>
                    <a:pt x="1393" y="6514"/>
                  </a:cubicBezTo>
                  <a:cubicBezTo>
                    <a:pt x="967" y="7141"/>
                    <a:pt x="466" y="7893"/>
                    <a:pt x="140" y="8620"/>
                  </a:cubicBezTo>
                  <a:cubicBezTo>
                    <a:pt x="1" y="8759"/>
                    <a:pt x="151" y="8958"/>
                    <a:pt x="332" y="8958"/>
                  </a:cubicBezTo>
                  <a:cubicBezTo>
                    <a:pt x="411" y="8958"/>
                    <a:pt x="497" y="8920"/>
                    <a:pt x="566" y="8820"/>
                  </a:cubicBezTo>
                  <a:cubicBezTo>
                    <a:pt x="967" y="8093"/>
                    <a:pt x="1393" y="7467"/>
                    <a:pt x="1919" y="6740"/>
                  </a:cubicBezTo>
                  <a:cubicBezTo>
                    <a:pt x="2345" y="6113"/>
                    <a:pt x="2746" y="5386"/>
                    <a:pt x="3273" y="4760"/>
                  </a:cubicBezTo>
                  <a:cubicBezTo>
                    <a:pt x="4100" y="3281"/>
                    <a:pt x="4952" y="1828"/>
                    <a:pt x="5779" y="374"/>
                  </a:cubicBezTo>
                  <a:cubicBezTo>
                    <a:pt x="5910" y="160"/>
                    <a:pt x="5783" y="1"/>
                    <a:pt x="5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8"/>
            <p:cNvSpPr/>
            <p:nvPr/>
          </p:nvSpPr>
          <p:spPr>
            <a:xfrm>
              <a:off x="10289000" y="1142200"/>
              <a:ext cx="125325" cy="190500"/>
            </a:xfrm>
            <a:custGeom>
              <a:avLst/>
              <a:gdLst/>
              <a:ahLst/>
              <a:cxnLst/>
              <a:rect l="l" t="t" r="r" b="b"/>
              <a:pathLst>
                <a:path w="5013" h="7620" extrusionOk="0">
                  <a:moveTo>
                    <a:pt x="5013" y="0"/>
                  </a:moveTo>
                  <a:lnTo>
                    <a:pt x="0" y="7619"/>
                  </a:lnTo>
                  <a:cubicBezTo>
                    <a:pt x="1780" y="5113"/>
                    <a:pt x="3434" y="2607"/>
                    <a:pt x="5013"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8"/>
            <p:cNvSpPr/>
            <p:nvPr/>
          </p:nvSpPr>
          <p:spPr>
            <a:xfrm>
              <a:off x="10279925" y="1135550"/>
              <a:ext cx="143025" cy="201675"/>
            </a:xfrm>
            <a:custGeom>
              <a:avLst/>
              <a:gdLst/>
              <a:ahLst/>
              <a:cxnLst/>
              <a:rect l="l" t="t" r="r" b="b"/>
              <a:pathLst>
                <a:path w="5721" h="8067" extrusionOk="0">
                  <a:moveTo>
                    <a:pt x="5437" y="0"/>
                  </a:moveTo>
                  <a:cubicBezTo>
                    <a:pt x="5348" y="0"/>
                    <a:pt x="5247" y="49"/>
                    <a:pt x="5175" y="166"/>
                  </a:cubicBezTo>
                  <a:cubicBezTo>
                    <a:pt x="3596" y="2773"/>
                    <a:pt x="1917" y="5279"/>
                    <a:pt x="163" y="7685"/>
                  </a:cubicBezTo>
                  <a:cubicBezTo>
                    <a:pt x="0" y="7902"/>
                    <a:pt x="176" y="8066"/>
                    <a:pt x="362" y="8066"/>
                  </a:cubicBezTo>
                  <a:cubicBezTo>
                    <a:pt x="434" y="8066"/>
                    <a:pt x="508" y="8042"/>
                    <a:pt x="564" y="7986"/>
                  </a:cubicBezTo>
                  <a:cubicBezTo>
                    <a:pt x="2343" y="5580"/>
                    <a:pt x="4022" y="2973"/>
                    <a:pt x="5576" y="367"/>
                  </a:cubicBezTo>
                  <a:cubicBezTo>
                    <a:pt x="5721" y="157"/>
                    <a:pt x="5597" y="0"/>
                    <a:pt x="54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8"/>
            <p:cNvSpPr/>
            <p:nvPr/>
          </p:nvSpPr>
          <p:spPr>
            <a:xfrm>
              <a:off x="10377975" y="1199200"/>
              <a:ext cx="49525" cy="68325"/>
            </a:xfrm>
            <a:custGeom>
              <a:avLst/>
              <a:gdLst/>
              <a:ahLst/>
              <a:cxnLst/>
              <a:rect l="l" t="t" r="r" b="b"/>
              <a:pathLst>
                <a:path w="1981" h="2733" extrusionOk="0">
                  <a:moveTo>
                    <a:pt x="1980" y="1"/>
                  </a:moveTo>
                  <a:lnTo>
                    <a:pt x="0" y="2733"/>
                  </a:lnTo>
                  <a:cubicBezTo>
                    <a:pt x="627" y="1881"/>
                    <a:pt x="1353" y="953"/>
                    <a:pt x="198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8"/>
            <p:cNvSpPr/>
            <p:nvPr/>
          </p:nvSpPr>
          <p:spPr>
            <a:xfrm>
              <a:off x="10369825" y="1193550"/>
              <a:ext cx="66175" cy="80875"/>
            </a:xfrm>
            <a:custGeom>
              <a:avLst/>
              <a:gdLst/>
              <a:ahLst/>
              <a:cxnLst/>
              <a:rect l="l" t="t" r="r" b="b"/>
              <a:pathLst>
                <a:path w="2647" h="3235" extrusionOk="0">
                  <a:moveTo>
                    <a:pt x="2311" y="0"/>
                  </a:moveTo>
                  <a:cubicBezTo>
                    <a:pt x="2232" y="0"/>
                    <a:pt x="2148" y="36"/>
                    <a:pt x="2080" y="127"/>
                  </a:cubicBezTo>
                  <a:cubicBezTo>
                    <a:pt x="1454" y="1079"/>
                    <a:pt x="827" y="1906"/>
                    <a:pt x="101" y="2859"/>
                  </a:cubicBezTo>
                  <a:cubicBezTo>
                    <a:pt x="0" y="2959"/>
                    <a:pt x="0" y="3059"/>
                    <a:pt x="101" y="3159"/>
                  </a:cubicBezTo>
                  <a:cubicBezTo>
                    <a:pt x="151" y="3209"/>
                    <a:pt x="232" y="3235"/>
                    <a:pt x="301" y="3235"/>
                  </a:cubicBezTo>
                  <a:cubicBezTo>
                    <a:pt x="370" y="3235"/>
                    <a:pt x="426" y="3209"/>
                    <a:pt x="426" y="3159"/>
                  </a:cubicBezTo>
                  <a:cubicBezTo>
                    <a:pt x="1153" y="2332"/>
                    <a:pt x="1880" y="1280"/>
                    <a:pt x="2507" y="352"/>
                  </a:cubicBezTo>
                  <a:cubicBezTo>
                    <a:pt x="2647" y="195"/>
                    <a:pt x="2493" y="0"/>
                    <a:pt x="2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8"/>
            <p:cNvSpPr/>
            <p:nvPr/>
          </p:nvSpPr>
          <p:spPr>
            <a:xfrm>
              <a:off x="10202525" y="1050725"/>
              <a:ext cx="13175" cy="28825"/>
            </a:xfrm>
            <a:custGeom>
              <a:avLst/>
              <a:gdLst/>
              <a:ahLst/>
              <a:cxnLst/>
              <a:rect l="l" t="t" r="r" b="b"/>
              <a:pathLst>
                <a:path w="527" h="1153" extrusionOk="0">
                  <a:moveTo>
                    <a:pt x="527" y="0"/>
                  </a:moveTo>
                  <a:lnTo>
                    <a:pt x="527" y="0"/>
                  </a:lnTo>
                  <a:cubicBezTo>
                    <a:pt x="494" y="69"/>
                    <a:pt x="465" y="135"/>
                    <a:pt x="436" y="198"/>
                  </a:cubicBezTo>
                  <a:lnTo>
                    <a:pt x="436" y="198"/>
                  </a:lnTo>
                  <a:lnTo>
                    <a:pt x="527" y="0"/>
                  </a:lnTo>
                  <a:close/>
                  <a:moveTo>
                    <a:pt x="436" y="198"/>
                  </a:moveTo>
                  <a:lnTo>
                    <a:pt x="1" y="1153"/>
                  </a:lnTo>
                  <a:cubicBezTo>
                    <a:pt x="190" y="796"/>
                    <a:pt x="291" y="527"/>
                    <a:pt x="436" y="198"/>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8"/>
            <p:cNvSpPr/>
            <p:nvPr/>
          </p:nvSpPr>
          <p:spPr>
            <a:xfrm>
              <a:off x="10195000" y="1045700"/>
              <a:ext cx="28850" cy="38875"/>
            </a:xfrm>
            <a:custGeom>
              <a:avLst/>
              <a:gdLst/>
              <a:ahLst/>
              <a:cxnLst/>
              <a:rect l="l" t="t" r="r" b="b"/>
              <a:pathLst>
                <a:path w="1154" h="1555" extrusionOk="0">
                  <a:moveTo>
                    <a:pt x="928" y="1"/>
                  </a:moveTo>
                  <a:cubicBezTo>
                    <a:pt x="828" y="1"/>
                    <a:pt x="728" y="1"/>
                    <a:pt x="627" y="101"/>
                  </a:cubicBezTo>
                  <a:cubicBezTo>
                    <a:pt x="427" y="502"/>
                    <a:pt x="201" y="828"/>
                    <a:pt x="101" y="1128"/>
                  </a:cubicBezTo>
                  <a:cubicBezTo>
                    <a:pt x="1" y="1254"/>
                    <a:pt x="1" y="1454"/>
                    <a:pt x="101" y="1554"/>
                  </a:cubicBezTo>
                  <a:cubicBezTo>
                    <a:pt x="302" y="1554"/>
                    <a:pt x="427" y="1554"/>
                    <a:pt x="527" y="1454"/>
                  </a:cubicBezTo>
                  <a:cubicBezTo>
                    <a:pt x="728" y="1028"/>
                    <a:pt x="928" y="727"/>
                    <a:pt x="1053" y="402"/>
                  </a:cubicBezTo>
                  <a:cubicBezTo>
                    <a:pt x="1154" y="301"/>
                    <a:pt x="1154" y="101"/>
                    <a:pt x="9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8"/>
            <p:cNvSpPr/>
            <p:nvPr/>
          </p:nvSpPr>
          <p:spPr>
            <a:xfrm>
              <a:off x="10098525" y="1136550"/>
              <a:ext cx="20700" cy="39500"/>
            </a:xfrm>
            <a:custGeom>
              <a:avLst/>
              <a:gdLst/>
              <a:ahLst/>
              <a:cxnLst/>
              <a:rect l="l" t="t" r="r" b="b"/>
              <a:pathLst>
                <a:path w="828" h="1580" extrusionOk="0">
                  <a:moveTo>
                    <a:pt x="827" y="1"/>
                  </a:moveTo>
                  <a:lnTo>
                    <a:pt x="0" y="1580"/>
                  </a:lnTo>
                  <a:cubicBezTo>
                    <a:pt x="301" y="1053"/>
                    <a:pt x="627" y="527"/>
                    <a:pt x="827"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8"/>
            <p:cNvSpPr/>
            <p:nvPr/>
          </p:nvSpPr>
          <p:spPr>
            <a:xfrm>
              <a:off x="10090375" y="1129675"/>
              <a:ext cx="36975" cy="52425"/>
            </a:xfrm>
            <a:custGeom>
              <a:avLst/>
              <a:gdLst/>
              <a:ahLst/>
              <a:cxnLst/>
              <a:rect l="l" t="t" r="r" b="b"/>
              <a:pathLst>
                <a:path w="1479" h="2097" extrusionOk="0">
                  <a:moveTo>
                    <a:pt x="1116" y="0"/>
                  </a:moveTo>
                  <a:cubicBezTo>
                    <a:pt x="1053" y="0"/>
                    <a:pt x="1003" y="25"/>
                    <a:pt x="953" y="75"/>
                  </a:cubicBezTo>
                  <a:cubicBezTo>
                    <a:pt x="627" y="602"/>
                    <a:pt x="426" y="1228"/>
                    <a:pt x="101" y="1754"/>
                  </a:cubicBezTo>
                  <a:cubicBezTo>
                    <a:pt x="0" y="1855"/>
                    <a:pt x="101" y="1955"/>
                    <a:pt x="226" y="2055"/>
                  </a:cubicBezTo>
                  <a:cubicBezTo>
                    <a:pt x="255" y="2085"/>
                    <a:pt x="285" y="2097"/>
                    <a:pt x="314" y="2097"/>
                  </a:cubicBezTo>
                  <a:cubicBezTo>
                    <a:pt x="385" y="2097"/>
                    <a:pt x="456" y="2026"/>
                    <a:pt x="527" y="1955"/>
                  </a:cubicBezTo>
                  <a:cubicBezTo>
                    <a:pt x="852" y="1429"/>
                    <a:pt x="1153" y="902"/>
                    <a:pt x="1479" y="401"/>
                  </a:cubicBezTo>
                  <a:cubicBezTo>
                    <a:pt x="1479" y="276"/>
                    <a:pt x="1479" y="75"/>
                    <a:pt x="1354" y="75"/>
                  </a:cubicBezTo>
                  <a:cubicBezTo>
                    <a:pt x="1253" y="25"/>
                    <a:pt x="1178"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8"/>
            <p:cNvSpPr/>
            <p:nvPr/>
          </p:nvSpPr>
          <p:spPr>
            <a:xfrm>
              <a:off x="10278350" y="1100225"/>
              <a:ext cx="28825" cy="55150"/>
            </a:xfrm>
            <a:custGeom>
              <a:avLst/>
              <a:gdLst/>
              <a:ahLst/>
              <a:cxnLst/>
              <a:rect l="l" t="t" r="r" b="b"/>
              <a:pathLst>
                <a:path w="1153" h="2206" extrusionOk="0">
                  <a:moveTo>
                    <a:pt x="1153" y="0"/>
                  </a:moveTo>
                  <a:lnTo>
                    <a:pt x="1153" y="0"/>
                  </a:lnTo>
                  <a:cubicBezTo>
                    <a:pt x="905" y="424"/>
                    <a:pt x="699" y="847"/>
                    <a:pt x="486" y="1276"/>
                  </a:cubicBezTo>
                  <a:lnTo>
                    <a:pt x="486" y="1276"/>
                  </a:lnTo>
                  <a:lnTo>
                    <a:pt x="1153" y="0"/>
                  </a:lnTo>
                  <a:close/>
                  <a:moveTo>
                    <a:pt x="486" y="1276"/>
                  </a:moveTo>
                  <a:lnTo>
                    <a:pt x="0" y="2206"/>
                  </a:lnTo>
                  <a:cubicBezTo>
                    <a:pt x="178" y="1892"/>
                    <a:pt x="334" y="1582"/>
                    <a:pt x="486" y="1276"/>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8"/>
            <p:cNvSpPr/>
            <p:nvPr/>
          </p:nvSpPr>
          <p:spPr>
            <a:xfrm>
              <a:off x="10269825" y="1093700"/>
              <a:ext cx="46050" cy="67350"/>
            </a:xfrm>
            <a:custGeom>
              <a:avLst/>
              <a:gdLst/>
              <a:ahLst/>
              <a:cxnLst/>
              <a:rect l="l" t="t" r="r" b="b"/>
              <a:pathLst>
                <a:path w="1842" h="2694" extrusionOk="0">
                  <a:moveTo>
                    <a:pt x="1503" y="1"/>
                  </a:moveTo>
                  <a:cubicBezTo>
                    <a:pt x="1415" y="1"/>
                    <a:pt x="1328" y="48"/>
                    <a:pt x="1294" y="161"/>
                  </a:cubicBezTo>
                  <a:cubicBezTo>
                    <a:pt x="867" y="888"/>
                    <a:pt x="441" y="1614"/>
                    <a:pt x="141" y="2341"/>
                  </a:cubicBezTo>
                  <a:cubicBezTo>
                    <a:pt x="0" y="2499"/>
                    <a:pt x="154" y="2693"/>
                    <a:pt x="337" y="2693"/>
                  </a:cubicBezTo>
                  <a:cubicBezTo>
                    <a:pt x="415" y="2693"/>
                    <a:pt x="499" y="2657"/>
                    <a:pt x="567" y="2567"/>
                  </a:cubicBezTo>
                  <a:cubicBezTo>
                    <a:pt x="968" y="1840"/>
                    <a:pt x="1294" y="1088"/>
                    <a:pt x="1695" y="361"/>
                  </a:cubicBezTo>
                  <a:cubicBezTo>
                    <a:pt x="1842" y="165"/>
                    <a:pt x="1669" y="1"/>
                    <a:pt x="1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8"/>
            <p:cNvSpPr/>
            <p:nvPr/>
          </p:nvSpPr>
          <p:spPr>
            <a:xfrm>
              <a:off x="10346625" y="1191700"/>
              <a:ext cx="7550" cy="15675"/>
            </a:xfrm>
            <a:custGeom>
              <a:avLst/>
              <a:gdLst/>
              <a:ahLst/>
              <a:cxnLst/>
              <a:rect l="l" t="t" r="r" b="b"/>
              <a:pathLst>
                <a:path w="302" h="627" extrusionOk="0">
                  <a:moveTo>
                    <a:pt x="302" y="0"/>
                  </a:moveTo>
                  <a:lnTo>
                    <a:pt x="302" y="0"/>
                  </a:lnTo>
                  <a:cubicBezTo>
                    <a:pt x="252" y="100"/>
                    <a:pt x="201" y="207"/>
                    <a:pt x="151" y="314"/>
                  </a:cubicBezTo>
                  <a:lnTo>
                    <a:pt x="302" y="0"/>
                  </a:lnTo>
                  <a:close/>
                  <a:moveTo>
                    <a:pt x="151" y="314"/>
                  </a:moveTo>
                  <a:lnTo>
                    <a:pt x="1" y="627"/>
                  </a:lnTo>
                  <a:cubicBezTo>
                    <a:pt x="51" y="527"/>
                    <a:pt x="101" y="420"/>
                    <a:pt x="151" y="314"/>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8"/>
            <p:cNvSpPr/>
            <p:nvPr/>
          </p:nvSpPr>
          <p:spPr>
            <a:xfrm>
              <a:off x="10338500" y="1184575"/>
              <a:ext cx="23825" cy="30325"/>
            </a:xfrm>
            <a:custGeom>
              <a:avLst/>
              <a:gdLst/>
              <a:ahLst/>
              <a:cxnLst/>
              <a:rect l="l" t="t" r="r" b="b"/>
              <a:pathLst>
                <a:path w="953" h="1213" extrusionOk="0">
                  <a:moveTo>
                    <a:pt x="617" y="1"/>
                  </a:moveTo>
                  <a:cubicBezTo>
                    <a:pt x="541" y="1"/>
                    <a:pt x="484" y="56"/>
                    <a:pt x="426" y="185"/>
                  </a:cubicBezTo>
                  <a:cubicBezTo>
                    <a:pt x="326" y="385"/>
                    <a:pt x="201" y="586"/>
                    <a:pt x="0" y="812"/>
                  </a:cubicBezTo>
                  <a:cubicBezTo>
                    <a:pt x="0" y="912"/>
                    <a:pt x="0" y="1112"/>
                    <a:pt x="100" y="1213"/>
                  </a:cubicBezTo>
                  <a:cubicBezTo>
                    <a:pt x="201" y="1213"/>
                    <a:pt x="426" y="1213"/>
                    <a:pt x="526" y="1112"/>
                  </a:cubicBezTo>
                  <a:cubicBezTo>
                    <a:pt x="627" y="812"/>
                    <a:pt x="727" y="586"/>
                    <a:pt x="827" y="385"/>
                  </a:cubicBezTo>
                  <a:cubicBezTo>
                    <a:pt x="953" y="285"/>
                    <a:pt x="953" y="85"/>
                    <a:pt x="827" y="85"/>
                  </a:cubicBezTo>
                  <a:cubicBezTo>
                    <a:pt x="742" y="31"/>
                    <a:pt x="674" y="1"/>
                    <a:pt x="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5" name="Google Shape;1025;p58"/>
          <p:cNvGrpSpPr/>
          <p:nvPr/>
        </p:nvGrpSpPr>
        <p:grpSpPr>
          <a:xfrm rot="1628208">
            <a:off x="6677278" y="3040846"/>
            <a:ext cx="587736" cy="781797"/>
            <a:chOff x="3600400" y="2783875"/>
            <a:chExt cx="402275" cy="535100"/>
          </a:xfrm>
        </p:grpSpPr>
        <p:sp>
          <p:nvSpPr>
            <p:cNvPr id="1026" name="Google Shape;1026;p58"/>
            <p:cNvSpPr/>
            <p:nvPr/>
          </p:nvSpPr>
          <p:spPr>
            <a:xfrm>
              <a:off x="3631725" y="3070825"/>
              <a:ext cx="195525" cy="237500"/>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8"/>
            <p:cNvSpPr/>
            <p:nvPr/>
          </p:nvSpPr>
          <p:spPr>
            <a:xfrm>
              <a:off x="3623575" y="3062700"/>
              <a:ext cx="211825" cy="256275"/>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8"/>
            <p:cNvSpPr/>
            <p:nvPr/>
          </p:nvSpPr>
          <p:spPr>
            <a:xfrm>
              <a:off x="3775225" y="3070825"/>
              <a:ext cx="196125" cy="237500"/>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8"/>
            <p:cNvSpPr/>
            <p:nvPr/>
          </p:nvSpPr>
          <p:spPr>
            <a:xfrm>
              <a:off x="3767700" y="3062700"/>
              <a:ext cx="211175" cy="256275"/>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8"/>
            <p:cNvSpPr/>
            <p:nvPr/>
          </p:nvSpPr>
          <p:spPr>
            <a:xfrm>
              <a:off x="3605425" y="2788875"/>
              <a:ext cx="391625" cy="396650"/>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8"/>
            <p:cNvSpPr/>
            <p:nvPr/>
          </p:nvSpPr>
          <p:spPr>
            <a:xfrm>
              <a:off x="3600400" y="2783875"/>
              <a:ext cx="402275" cy="409800"/>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8"/>
            <p:cNvSpPr/>
            <p:nvPr/>
          </p:nvSpPr>
          <p:spPr>
            <a:xfrm>
              <a:off x="3663050" y="2851525"/>
              <a:ext cx="276975" cy="273850"/>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91"/>
                                        </p:tgtEl>
                                        <p:attrNameLst>
                                          <p:attrName>style.visibility</p:attrName>
                                        </p:attrNameLst>
                                      </p:cBhvr>
                                      <p:to>
                                        <p:strVal val="visible"/>
                                      </p:to>
                                    </p:set>
                                    <p:anim calcmode="lin" valueType="num">
                                      <p:cBhvr additive="base">
                                        <p:cTn id="7" dur="1000"/>
                                        <p:tgtEl>
                                          <p:spTgt spid="991"/>
                                        </p:tgtEl>
                                        <p:attrNameLst>
                                          <p:attrName>ppt_w</p:attrName>
                                        </p:attrNameLst>
                                      </p:cBhvr>
                                      <p:tavLst>
                                        <p:tav tm="0">
                                          <p:val>
                                            <p:strVal val="0"/>
                                          </p:val>
                                        </p:tav>
                                        <p:tav tm="100000">
                                          <p:val>
                                            <p:strVal val="#ppt_w"/>
                                          </p:val>
                                        </p:tav>
                                      </p:tavLst>
                                    </p:anim>
                                    <p:anim calcmode="lin" valueType="num">
                                      <p:cBhvr additive="base">
                                        <p:cTn id="8" dur="1000"/>
                                        <p:tgtEl>
                                          <p:spTgt spid="991"/>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992"/>
                                        </p:tgtEl>
                                        <p:attrNameLst>
                                          <p:attrName>style.visibility</p:attrName>
                                        </p:attrNameLst>
                                      </p:cBhvr>
                                      <p:to>
                                        <p:strVal val="visible"/>
                                      </p:to>
                                    </p:set>
                                    <p:animEffect transition="in" filter="fade">
                                      <p:cBhvr>
                                        <p:cTn id="12" dur="1000"/>
                                        <p:tgtEl>
                                          <p:spTgt spid="992"/>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025"/>
                                        </p:tgtEl>
                                        <p:attrNameLst>
                                          <p:attrName>style.visibility</p:attrName>
                                        </p:attrNameLst>
                                      </p:cBhvr>
                                      <p:to>
                                        <p:strVal val="visible"/>
                                      </p:to>
                                    </p:set>
                                    <p:animEffect transition="in" filter="fade">
                                      <p:cBhvr>
                                        <p:cTn id="16" dur="1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p67"/>
          <p:cNvSpPr txBox="1">
            <a:spLocks noGrp="1"/>
          </p:cNvSpPr>
          <p:nvPr>
            <p:ph type="subTitle" idx="2"/>
          </p:nvPr>
        </p:nvSpPr>
        <p:spPr>
          <a:xfrm>
            <a:off x="5997120" y="3373105"/>
            <a:ext cx="2423700" cy="54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38 Campuses</a:t>
            </a:r>
            <a:endParaRPr b="1"/>
          </a:p>
        </p:txBody>
      </p:sp>
      <p:sp>
        <p:nvSpPr>
          <p:cNvPr id="1155" name="Google Shape;1155;p67"/>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CAMPUS COHORTS 1, 2, &amp; 3</a:t>
            </a:r>
            <a:endParaRPr/>
          </a:p>
        </p:txBody>
      </p:sp>
      <p:sp>
        <p:nvSpPr>
          <p:cNvPr id="1156" name="Google Shape;1156;p67"/>
          <p:cNvSpPr txBox="1">
            <a:spLocks noGrp="1"/>
          </p:cNvSpPr>
          <p:nvPr>
            <p:ph type="subTitle" idx="1"/>
          </p:nvPr>
        </p:nvSpPr>
        <p:spPr>
          <a:xfrm>
            <a:off x="6172200" y="2989125"/>
            <a:ext cx="2168100" cy="3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COHORT # 3</a:t>
            </a:r>
            <a:endParaRPr/>
          </a:p>
          <a:p>
            <a:pPr marL="0" lvl="0" indent="0" algn="ctr" rtl="0">
              <a:spcBef>
                <a:spcPts val="0"/>
              </a:spcBef>
              <a:spcAft>
                <a:spcPts val="0"/>
              </a:spcAft>
              <a:buNone/>
            </a:pPr>
            <a:r>
              <a:rPr lang="en"/>
              <a:t>(24-25)</a:t>
            </a:r>
            <a:endParaRPr/>
          </a:p>
        </p:txBody>
      </p:sp>
      <p:sp>
        <p:nvSpPr>
          <p:cNvPr id="1157" name="Google Shape;1157;p67"/>
          <p:cNvSpPr txBox="1">
            <a:spLocks noGrp="1"/>
          </p:cNvSpPr>
          <p:nvPr>
            <p:ph type="subTitle" idx="3"/>
          </p:nvPr>
        </p:nvSpPr>
        <p:spPr>
          <a:xfrm>
            <a:off x="3439000" y="2989125"/>
            <a:ext cx="2168100" cy="3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COHORT # 2</a:t>
            </a:r>
            <a:endParaRPr/>
          </a:p>
          <a:p>
            <a:pPr marL="0" lvl="0" indent="0" algn="ctr" rtl="0">
              <a:spcBef>
                <a:spcPts val="0"/>
              </a:spcBef>
              <a:spcAft>
                <a:spcPts val="0"/>
              </a:spcAft>
              <a:buNone/>
            </a:pPr>
            <a:r>
              <a:rPr lang="en"/>
              <a:t>(23-24)</a:t>
            </a:r>
            <a:endParaRPr/>
          </a:p>
        </p:txBody>
      </p:sp>
      <p:sp>
        <p:nvSpPr>
          <p:cNvPr id="1158" name="Google Shape;1158;p67"/>
          <p:cNvSpPr txBox="1">
            <a:spLocks noGrp="1"/>
          </p:cNvSpPr>
          <p:nvPr>
            <p:ph type="subTitle" idx="4"/>
          </p:nvPr>
        </p:nvSpPr>
        <p:spPr>
          <a:xfrm>
            <a:off x="3360150" y="3373105"/>
            <a:ext cx="2423700" cy="54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25 Campuses</a:t>
            </a:r>
            <a:endParaRPr b="1"/>
          </a:p>
        </p:txBody>
      </p:sp>
      <p:sp>
        <p:nvSpPr>
          <p:cNvPr id="1159" name="Google Shape;1159;p67"/>
          <p:cNvSpPr txBox="1">
            <a:spLocks noGrp="1"/>
          </p:cNvSpPr>
          <p:nvPr>
            <p:ph type="subTitle" idx="5"/>
          </p:nvPr>
        </p:nvSpPr>
        <p:spPr>
          <a:xfrm>
            <a:off x="646375" y="2989125"/>
            <a:ext cx="2423700" cy="3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COHORT # 1</a:t>
            </a:r>
            <a:endParaRPr/>
          </a:p>
          <a:p>
            <a:pPr marL="0" lvl="0" indent="0" algn="ctr" rtl="0">
              <a:spcBef>
                <a:spcPts val="0"/>
              </a:spcBef>
              <a:spcAft>
                <a:spcPts val="0"/>
              </a:spcAft>
              <a:buNone/>
            </a:pPr>
            <a:r>
              <a:rPr lang="en"/>
              <a:t>(22-23)</a:t>
            </a:r>
            <a:endParaRPr/>
          </a:p>
        </p:txBody>
      </p:sp>
      <p:sp>
        <p:nvSpPr>
          <p:cNvPr id="1160" name="Google Shape;1160;p67"/>
          <p:cNvSpPr txBox="1">
            <a:spLocks noGrp="1"/>
          </p:cNvSpPr>
          <p:nvPr>
            <p:ph type="subTitle" idx="6"/>
          </p:nvPr>
        </p:nvSpPr>
        <p:spPr>
          <a:xfrm>
            <a:off x="723180" y="3373105"/>
            <a:ext cx="2423700" cy="54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7 Campuses</a:t>
            </a:r>
            <a:endParaRPr b="1"/>
          </a:p>
        </p:txBody>
      </p:sp>
      <p:grpSp>
        <p:nvGrpSpPr>
          <p:cNvPr id="1161" name="Google Shape;1161;p67"/>
          <p:cNvGrpSpPr/>
          <p:nvPr/>
        </p:nvGrpSpPr>
        <p:grpSpPr>
          <a:xfrm>
            <a:off x="1668123" y="2000261"/>
            <a:ext cx="533814" cy="742692"/>
            <a:chOff x="1924550" y="238125"/>
            <a:chExt cx="3751325" cy="5219200"/>
          </a:xfrm>
        </p:grpSpPr>
        <p:sp>
          <p:nvSpPr>
            <p:cNvPr id="1162" name="Google Shape;1162;p67"/>
            <p:cNvSpPr/>
            <p:nvPr/>
          </p:nvSpPr>
          <p:spPr>
            <a:xfrm>
              <a:off x="1991425" y="318025"/>
              <a:ext cx="3603700" cy="734800"/>
            </a:xfrm>
            <a:custGeom>
              <a:avLst/>
              <a:gdLst/>
              <a:ahLst/>
              <a:cxnLst/>
              <a:rect l="l" t="t" r="r" b="b"/>
              <a:pathLst>
                <a:path w="144148" h="29392" extrusionOk="0">
                  <a:moveTo>
                    <a:pt x="14680" y="1"/>
                  </a:moveTo>
                  <a:cubicBezTo>
                    <a:pt x="6557" y="1"/>
                    <a:pt x="1" y="6590"/>
                    <a:pt x="1" y="14712"/>
                  </a:cubicBezTo>
                  <a:cubicBezTo>
                    <a:pt x="1" y="22802"/>
                    <a:pt x="6557" y="29391"/>
                    <a:pt x="14680" y="29391"/>
                  </a:cubicBezTo>
                  <a:lnTo>
                    <a:pt x="144148" y="29391"/>
                  </a:lnTo>
                  <a:lnTo>
                    <a:pt x="1311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7"/>
            <p:cNvSpPr/>
            <p:nvPr/>
          </p:nvSpPr>
          <p:spPr>
            <a:xfrm>
              <a:off x="2005300" y="808150"/>
              <a:ext cx="407775" cy="4569250"/>
            </a:xfrm>
            <a:custGeom>
              <a:avLst/>
              <a:gdLst/>
              <a:ahLst/>
              <a:cxnLst/>
              <a:rect l="l" t="t" r="r" b="b"/>
              <a:pathLst>
                <a:path w="16311" h="182770" extrusionOk="0">
                  <a:moveTo>
                    <a:pt x="0" y="0"/>
                  </a:moveTo>
                  <a:lnTo>
                    <a:pt x="0" y="176245"/>
                  </a:lnTo>
                  <a:lnTo>
                    <a:pt x="9786" y="182769"/>
                  </a:lnTo>
                  <a:lnTo>
                    <a:pt x="16310" y="182769"/>
                  </a:lnTo>
                  <a:lnTo>
                    <a:pt x="16310" y="9786"/>
                  </a:lnTo>
                  <a:lnTo>
                    <a:pt x="9786" y="9786"/>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7"/>
            <p:cNvSpPr/>
            <p:nvPr/>
          </p:nvSpPr>
          <p:spPr>
            <a:xfrm>
              <a:off x="2413050" y="1052800"/>
              <a:ext cx="3182075" cy="4324600"/>
            </a:xfrm>
            <a:custGeom>
              <a:avLst/>
              <a:gdLst/>
              <a:ahLst/>
              <a:cxnLst/>
              <a:rect l="l" t="t" r="r" b="b"/>
              <a:pathLst>
                <a:path w="127283" h="172984" extrusionOk="0">
                  <a:moveTo>
                    <a:pt x="0" y="0"/>
                  </a:moveTo>
                  <a:lnTo>
                    <a:pt x="0" y="172983"/>
                  </a:lnTo>
                  <a:lnTo>
                    <a:pt x="127283" y="172983"/>
                  </a:lnTo>
                  <a:lnTo>
                    <a:pt x="1272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7"/>
            <p:cNvSpPr/>
            <p:nvPr/>
          </p:nvSpPr>
          <p:spPr>
            <a:xfrm>
              <a:off x="4289500" y="1052800"/>
              <a:ext cx="653225" cy="2039575"/>
            </a:xfrm>
            <a:custGeom>
              <a:avLst/>
              <a:gdLst/>
              <a:ahLst/>
              <a:cxnLst/>
              <a:rect l="l" t="t" r="r" b="b"/>
              <a:pathLst>
                <a:path w="26129" h="81583" extrusionOk="0">
                  <a:moveTo>
                    <a:pt x="0" y="0"/>
                  </a:moveTo>
                  <a:lnTo>
                    <a:pt x="0" y="81583"/>
                  </a:lnTo>
                  <a:lnTo>
                    <a:pt x="26129" y="81583"/>
                  </a:lnTo>
                  <a:lnTo>
                    <a:pt x="26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7"/>
            <p:cNvSpPr/>
            <p:nvPr/>
          </p:nvSpPr>
          <p:spPr>
            <a:xfrm>
              <a:off x="1924550" y="238125"/>
              <a:ext cx="3751325" cy="5219200"/>
            </a:xfrm>
            <a:custGeom>
              <a:avLst/>
              <a:gdLst/>
              <a:ahLst/>
              <a:cxnLst/>
              <a:rect l="l" t="t" r="r" b="b"/>
              <a:pathLst>
                <a:path w="150053" h="208768" extrusionOk="0">
                  <a:moveTo>
                    <a:pt x="17909" y="0"/>
                  </a:moveTo>
                  <a:cubicBezTo>
                    <a:pt x="8580" y="0"/>
                    <a:pt x="849" y="7111"/>
                    <a:pt x="34" y="16212"/>
                  </a:cubicBezTo>
                  <a:lnTo>
                    <a:pt x="1" y="192490"/>
                  </a:lnTo>
                  <a:cubicBezTo>
                    <a:pt x="1" y="201460"/>
                    <a:pt x="7308" y="208767"/>
                    <a:pt x="16278" y="208767"/>
                  </a:cubicBezTo>
                  <a:lnTo>
                    <a:pt x="150052" y="208767"/>
                  </a:lnTo>
                  <a:lnTo>
                    <a:pt x="150052" y="29358"/>
                  </a:lnTo>
                  <a:lnTo>
                    <a:pt x="127251" y="29358"/>
                  </a:lnTo>
                  <a:lnTo>
                    <a:pt x="127251" y="35784"/>
                  </a:lnTo>
                  <a:lnTo>
                    <a:pt x="143626" y="35784"/>
                  </a:lnTo>
                  <a:lnTo>
                    <a:pt x="143626" y="202341"/>
                  </a:lnTo>
                  <a:lnTo>
                    <a:pt x="16278" y="202341"/>
                  </a:lnTo>
                  <a:cubicBezTo>
                    <a:pt x="10863" y="202341"/>
                    <a:pt x="6427" y="197937"/>
                    <a:pt x="6427" y="192490"/>
                  </a:cubicBezTo>
                  <a:lnTo>
                    <a:pt x="6427" y="31609"/>
                  </a:lnTo>
                  <a:cubicBezTo>
                    <a:pt x="9559" y="34218"/>
                    <a:pt x="13538" y="35784"/>
                    <a:pt x="17909" y="35784"/>
                  </a:cubicBezTo>
                  <a:lnTo>
                    <a:pt x="88075" y="35784"/>
                  </a:lnTo>
                  <a:lnTo>
                    <a:pt x="88075" y="29358"/>
                  </a:lnTo>
                  <a:lnTo>
                    <a:pt x="17909" y="29358"/>
                  </a:lnTo>
                  <a:cubicBezTo>
                    <a:pt x="11581" y="29358"/>
                    <a:pt x="6427" y="24237"/>
                    <a:pt x="6427" y="17908"/>
                  </a:cubicBezTo>
                  <a:cubicBezTo>
                    <a:pt x="6427" y="11580"/>
                    <a:pt x="11581" y="6426"/>
                    <a:pt x="17909" y="6426"/>
                  </a:cubicBezTo>
                  <a:lnTo>
                    <a:pt x="137037" y="6426"/>
                  </a:lnTo>
                  <a:lnTo>
                    <a:pt x="1370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7"/>
            <p:cNvSpPr/>
            <p:nvPr/>
          </p:nvSpPr>
          <p:spPr>
            <a:xfrm>
              <a:off x="2249950" y="482750"/>
              <a:ext cx="3018975" cy="160700"/>
            </a:xfrm>
            <a:custGeom>
              <a:avLst/>
              <a:gdLst/>
              <a:ahLst/>
              <a:cxnLst/>
              <a:rect l="l" t="t" r="r" b="b"/>
              <a:pathLst>
                <a:path w="120759" h="6428" extrusionOk="0">
                  <a:moveTo>
                    <a:pt x="0" y="1"/>
                  </a:moveTo>
                  <a:lnTo>
                    <a:pt x="0" y="6427"/>
                  </a:lnTo>
                  <a:lnTo>
                    <a:pt x="120759" y="6427"/>
                  </a:lnTo>
                  <a:lnTo>
                    <a:pt x="1207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7"/>
            <p:cNvSpPr/>
            <p:nvPr/>
          </p:nvSpPr>
          <p:spPr>
            <a:xfrm>
              <a:off x="2249950" y="727400"/>
              <a:ext cx="3182075" cy="160700"/>
            </a:xfrm>
            <a:custGeom>
              <a:avLst/>
              <a:gdLst/>
              <a:ahLst/>
              <a:cxnLst/>
              <a:rect l="l" t="t" r="r" b="b"/>
              <a:pathLst>
                <a:path w="127283" h="6428" extrusionOk="0">
                  <a:moveTo>
                    <a:pt x="0" y="1"/>
                  </a:moveTo>
                  <a:lnTo>
                    <a:pt x="0" y="6427"/>
                  </a:lnTo>
                  <a:lnTo>
                    <a:pt x="127283" y="6427"/>
                  </a:lnTo>
                  <a:lnTo>
                    <a:pt x="127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7"/>
            <p:cNvSpPr/>
            <p:nvPr/>
          </p:nvSpPr>
          <p:spPr>
            <a:xfrm>
              <a:off x="4209575" y="972050"/>
              <a:ext cx="813075" cy="2331550"/>
            </a:xfrm>
            <a:custGeom>
              <a:avLst/>
              <a:gdLst/>
              <a:ahLst/>
              <a:cxnLst/>
              <a:rect l="l" t="t" r="r" b="b"/>
              <a:pathLst>
                <a:path w="32523" h="93262" extrusionOk="0">
                  <a:moveTo>
                    <a:pt x="26097" y="6427"/>
                  </a:moveTo>
                  <a:lnTo>
                    <a:pt x="26097" y="82888"/>
                  </a:lnTo>
                  <a:lnTo>
                    <a:pt x="16278" y="77962"/>
                  </a:lnTo>
                  <a:lnTo>
                    <a:pt x="6427" y="82888"/>
                  </a:lnTo>
                  <a:lnTo>
                    <a:pt x="6427" y="6427"/>
                  </a:lnTo>
                  <a:close/>
                  <a:moveTo>
                    <a:pt x="1" y="1"/>
                  </a:moveTo>
                  <a:lnTo>
                    <a:pt x="1" y="93261"/>
                  </a:lnTo>
                  <a:lnTo>
                    <a:pt x="16278" y="85139"/>
                  </a:lnTo>
                  <a:lnTo>
                    <a:pt x="32523" y="93261"/>
                  </a:lnTo>
                  <a:lnTo>
                    <a:pt x="325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7"/>
            <p:cNvSpPr/>
            <p:nvPr/>
          </p:nvSpPr>
          <p:spPr>
            <a:xfrm>
              <a:off x="2333125" y="1215900"/>
              <a:ext cx="160675" cy="3998400"/>
            </a:xfrm>
            <a:custGeom>
              <a:avLst/>
              <a:gdLst/>
              <a:ahLst/>
              <a:cxnLst/>
              <a:rect l="l" t="t" r="r" b="b"/>
              <a:pathLst>
                <a:path w="6427" h="159936" extrusionOk="0">
                  <a:moveTo>
                    <a:pt x="0" y="0"/>
                  </a:moveTo>
                  <a:lnTo>
                    <a:pt x="0" y="159935"/>
                  </a:lnTo>
                  <a:lnTo>
                    <a:pt x="6427" y="159935"/>
                  </a:lnTo>
                  <a:lnTo>
                    <a:pt x="64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7"/>
            <p:cNvSpPr/>
            <p:nvPr/>
          </p:nvSpPr>
          <p:spPr>
            <a:xfrm>
              <a:off x="2739250" y="1380625"/>
              <a:ext cx="816325" cy="160675"/>
            </a:xfrm>
            <a:custGeom>
              <a:avLst/>
              <a:gdLst/>
              <a:ahLst/>
              <a:cxnLst/>
              <a:rect l="l" t="t" r="r" b="b"/>
              <a:pathLst>
                <a:path w="32653" h="6427" extrusionOk="0">
                  <a:moveTo>
                    <a:pt x="0" y="0"/>
                  </a:moveTo>
                  <a:lnTo>
                    <a:pt x="0" y="6427"/>
                  </a:lnTo>
                  <a:lnTo>
                    <a:pt x="32653" y="6427"/>
                  </a:lnTo>
                  <a:lnTo>
                    <a:pt x="326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7"/>
            <p:cNvSpPr/>
            <p:nvPr/>
          </p:nvSpPr>
          <p:spPr>
            <a:xfrm>
              <a:off x="4371050" y="4888900"/>
              <a:ext cx="163125" cy="160675"/>
            </a:xfrm>
            <a:custGeom>
              <a:avLst/>
              <a:gdLst/>
              <a:ahLst/>
              <a:cxnLst/>
              <a:rect l="l" t="t" r="r" b="b"/>
              <a:pathLst>
                <a:path w="6525" h="6427" extrusionOk="0">
                  <a:moveTo>
                    <a:pt x="0" y="0"/>
                  </a:moveTo>
                  <a:lnTo>
                    <a:pt x="0" y="6426"/>
                  </a:lnTo>
                  <a:lnTo>
                    <a:pt x="6524" y="6426"/>
                  </a:lnTo>
                  <a:lnTo>
                    <a:pt x="65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7"/>
            <p:cNvSpPr/>
            <p:nvPr/>
          </p:nvSpPr>
          <p:spPr>
            <a:xfrm>
              <a:off x="4698075" y="4888900"/>
              <a:ext cx="163100" cy="160675"/>
            </a:xfrm>
            <a:custGeom>
              <a:avLst/>
              <a:gdLst/>
              <a:ahLst/>
              <a:cxnLst/>
              <a:rect l="l" t="t" r="r" b="b"/>
              <a:pathLst>
                <a:path w="6524" h="6427" extrusionOk="0">
                  <a:moveTo>
                    <a:pt x="0" y="0"/>
                  </a:moveTo>
                  <a:lnTo>
                    <a:pt x="0" y="6426"/>
                  </a:lnTo>
                  <a:lnTo>
                    <a:pt x="6524" y="6426"/>
                  </a:lnTo>
                  <a:lnTo>
                    <a:pt x="65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7"/>
            <p:cNvSpPr/>
            <p:nvPr/>
          </p:nvSpPr>
          <p:spPr>
            <a:xfrm>
              <a:off x="5024250" y="4888900"/>
              <a:ext cx="163125" cy="160675"/>
            </a:xfrm>
            <a:custGeom>
              <a:avLst/>
              <a:gdLst/>
              <a:ahLst/>
              <a:cxnLst/>
              <a:rect l="l" t="t" r="r" b="b"/>
              <a:pathLst>
                <a:path w="6525" h="6427" extrusionOk="0">
                  <a:moveTo>
                    <a:pt x="1" y="0"/>
                  </a:moveTo>
                  <a:lnTo>
                    <a:pt x="1" y="6426"/>
                  </a:lnTo>
                  <a:lnTo>
                    <a:pt x="6525" y="6426"/>
                  </a:lnTo>
                  <a:lnTo>
                    <a:pt x="6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7"/>
            <p:cNvSpPr/>
            <p:nvPr/>
          </p:nvSpPr>
          <p:spPr>
            <a:xfrm>
              <a:off x="2739250" y="1706825"/>
              <a:ext cx="490125" cy="160675"/>
            </a:xfrm>
            <a:custGeom>
              <a:avLst/>
              <a:gdLst/>
              <a:ahLst/>
              <a:cxnLst/>
              <a:rect l="l" t="t" r="r" b="b"/>
              <a:pathLst>
                <a:path w="19605" h="6427" extrusionOk="0">
                  <a:moveTo>
                    <a:pt x="0" y="0"/>
                  </a:moveTo>
                  <a:lnTo>
                    <a:pt x="0" y="6426"/>
                  </a:lnTo>
                  <a:lnTo>
                    <a:pt x="19605" y="6426"/>
                  </a:lnTo>
                  <a:lnTo>
                    <a:pt x="196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7"/>
            <p:cNvSpPr/>
            <p:nvPr/>
          </p:nvSpPr>
          <p:spPr>
            <a:xfrm>
              <a:off x="2739250" y="2033025"/>
              <a:ext cx="490125" cy="160675"/>
            </a:xfrm>
            <a:custGeom>
              <a:avLst/>
              <a:gdLst/>
              <a:ahLst/>
              <a:cxnLst/>
              <a:rect l="l" t="t" r="r" b="b"/>
              <a:pathLst>
                <a:path w="19605" h="6427" extrusionOk="0">
                  <a:moveTo>
                    <a:pt x="0" y="0"/>
                  </a:moveTo>
                  <a:lnTo>
                    <a:pt x="0" y="6426"/>
                  </a:lnTo>
                  <a:lnTo>
                    <a:pt x="19605" y="6426"/>
                  </a:lnTo>
                  <a:lnTo>
                    <a:pt x="196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7" name="Google Shape;1177;p67"/>
          <p:cNvGrpSpPr/>
          <p:nvPr/>
        </p:nvGrpSpPr>
        <p:grpSpPr>
          <a:xfrm>
            <a:off x="4324545" y="1981345"/>
            <a:ext cx="494910" cy="736951"/>
            <a:chOff x="2047700" y="238125"/>
            <a:chExt cx="3505025" cy="5219200"/>
          </a:xfrm>
        </p:grpSpPr>
        <p:sp>
          <p:nvSpPr>
            <p:cNvPr id="1178" name="Google Shape;1178;p67"/>
            <p:cNvSpPr/>
            <p:nvPr/>
          </p:nvSpPr>
          <p:spPr>
            <a:xfrm>
              <a:off x="2126800" y="725775"/>
              <a:ext cx="2938250" cy="2938275"/>
            </a:xfrm>
            <a:custGeom>
              <a:avLst/>
              <a:gdLst/>
              <a:ahLst/>
              <a:cxnLst/>
              <a:rect l="l" t="t" r="r" b="b"/>
              <a:pathLst>
                <a:path w="117530" h="117531" extrusionOk="0">
                  <a:moveTo>
                    <a:pt x="58782" y="1"/>
                  </a:moveTo>
                  <a:cubicBezTo>
                    <a:pt x="26325" y="1"/>
                    <a:pt x="1" y="26325"/>
                    <a:pt x="1" y="58749"/>
                  </a:cubicBezTo>
                  <a:cubicBezTo>
                    <a:pt x="1" y="91206"/>
                    <a:pt x="26325" y="117530"/>
                    <a:pt x="58782" y="117530"/>
                  </a:cubicBezTo>
                  <a:cubicBezTo>
                    <a:pt x="91238" y="117530"/>
                    <a:pt x="117530" y="91206"/>
                    <a:pt x="117530" y="58749"/>
                  </a:cubicBezTo>
                  <a:cubicBezTo>
                    <a:pt x="117530" y="26325"/>
                    <a:pt x="91238" y="1"/>
                    <a:pt x="58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7"/>
            <p:cNvSpPr/>
            <p:nvPr/>
          </p:nvSpPr>
          <p:spPr>
            <a:xfrm>
              <a:off x="3024675" y="3092350"/>
              <a:ext cx="1142525" cy="571700"/>
            </a:xfrm>
            <a:custGeom>
              <a:avLst/>
              <a:gdLst/>
              <a:ahLst/>
              <a:cxnLst/>
              <a:rect l="l" t="t" r="r" b="b"/>
              <a:pathLst>
                <a:path w="45701" h="22868" extrusionOk="0">
                  <a:moveTo>
                    <a:pt x="13081" y="1"/>
                  </a:moveTo>
                  <a:lnTo>
                    <a:pt x="3262" y="6524"/>
                  </a:lnTo>
                  <a:lnTo>
                    <a:pt x="0" y="13048"/>
                  </a:lnTo>
                  <a:lnTo>
                    <a:pt x="0" y="19605"/>
                  </a:lnTo>
                  <a:lnTo>
                    <a:pt x="19605" y="22867"/>
                  </a:lnTo>
                  <a:lnTo>
                    <a:pt x="45701" y="19605"/>
                  </a:lnTo>
                  <a:lnTo>
                    <a:pt x="45701" y="9786"/>
                  </a:lnTo>
                  <a:lnTo>
                    <a:pt x="35915" y="9786"/>
                  </a:lnTo>
                  <a:lnTo>
                    <a:pt x="359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67"/>
            <p:cNvSpPr/>
            <p:nvPr/>
          </p:nvSpPr>
          <p:spPr>
            <a:xfrm>
              <a:off x="3106225" y="725775"/>
              <a:ext cx="1877275" cy="2121950"/>
            </a:xfrm>
            <a:custGeom>
              <a:avLst/>
              <a:gdLst/>
              <a:ahLst/>
              <a:cxnLst/>
              <a:rect l="l" t="t" r="r" b="b"/>
              <a:pathLst>
                <a:path w="75091" h="84878" extrusionOk="0">
                  <a:moveTo>
                    <a:pt x="26129" y="1"/>
                  </a:moveTo>
                  <a:lnTo>
                    <a:pt x="19605" y="3263"/>
                  </a:lnTo>
                  <a:lnTo>
                    <a:pt x="13081" y="9787"/>
                  </a:lnTo>
                  <a:lnTo>
                    <a:pt x="13081" y="22867"/>
                  </a:lnTo>
                  <a:lnTo>
                    <a:pt x="26129" y="22867"/>
                  </a:lnTo>
                  <a:cubicBezTo>
                    <a:pt x="26129" y="22867"/>
                    <a:pt x="31243" y="16197"/>
                    <a:pt x="32440" y="16197"/>
                  </a:cubicBezTo>
                  <a:cubicBezTo>
                    <a:pt x="32540" y="16197"/>
                    <a:pt x="32612" y="16243"/>
                    <a:pt x="32653" y="16343"/>
                  </a:cubicBezTo>
                  <a:cubicBezTo>
                    <a:pt x="33174" y="17615"/>
                    <a:pt x="35915" y="26129"/>
                    <a:pt x="35915" y="26129"/>
                  </a:cubicBezTo>
                  <a:lnTo>
                    <a:pt x="26129" y="39177"/>
                  </a:lnTo>
                  <a:lnTo>
                    <a:pt x="6557" y="39177"/>
                  </a:lnTo>
                  <a:lnTo>
                    <a:pt x="0" y="52225"/>
                  </a:lnTo>
                  <a:lnTo>
                    <a:pt x="0" y="71830"/>
                  </a:lnTo>
                  <a:lnTo>
                    <a:pt x="9819" y="78354"/>
                  </a:lnTo>
                  <a:lnTo>
                    <a:pt x="13081" y="84878"/>
                  </a:lnTo>
                  <a:lnTo>
                    <a:pt x="22867" y="78354"/>
                  </a:lnTo>
                  <a:lnTo>
                    <a:pt x="32653" y="78354"/>
                  </a:lnTo>
                  <a:lnTo>
                    <a:pt x="42439" y="65306"/>
                  </a:lnTo>
                  <a:lnTo>
                    <a:pt x="42439" y="45701"/>
                  </a:lnTo>
                  <a:lnTo>
                    <a:pt x="52257" y="39177"/>
                  </a:lnTo>
                  <a:lnTo>
                    <a:pt x="62043" y="42439"/>
                  </a:lnTo>
                  <a:lnTo>
                    <a:pt x="71829" y="42439"/>
                  </a:lnTo>
                  <a:lnTo>
                    <a:pt x="75091" y="39177"/>
                  </a:lnTo>
                  <a:lnTo>
                    <a:pt x="55519" y="9787"/>
                  </a:lnTo>
                  <a:lnTo>
                    <a:pt x="261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67"/>
            <p:cNvSpPr/>
            <p:nvPr/>
          </p:nvSpPr>
          <p:spPr>
            <a:xfrm>
              <a:off x="2780025" y="4724975"/>
              <a:ext cx="1631825" cy="326225"/>
            </a:xfrm>
            <a:custGeom>
              <a:avLst/>
              <a:gdLst/>
              <a:ahLst/>
              <a:cxnLst/>
              <a:rect l="l" t="t" r="r" b="b"/>
              <a:pathLst>
                <a:path w="65273" h="13049" extrusionOk="0">
                  <a:moveTo>
                    <a:pt x="0" y="0"/>
                  </a:moveTo>
                  <a:lnTo>
                    <a:pt x="0" y="13048"/>
                  </a:lnTo>
                  <a:lnTo>
                    <a:pt x="65272" y="13048"/>
                  </a:lnTo>
                  <a:lnTo>
                    <a:pt x="652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7"/>
            <p:cNvSpPr/>
            <p:nvPr/>
          </p:nvSpPr>
          <p:spPr>
            <a:xfrm>
              <a:off x="2616925" y="5051175"/>
              <a:ext cx="1958850" cy="326225"/>
            </a:xfrm>
            <a:custGeom>
              <a:avLst/>
              <a:gdLst/>
              <a:ahLst/>
              <a:cxnLst/>
              <a:rect l="l" t="t" r="r" b="b"/>
              <a:pathLst>
                <a:path w="78354" h="13049" extrusionOk="0">
                  <a:moveTo>
                    <a:pt x="0" y="0"/>
                  </a:moveTo>
                  <a:lnTo>
                    <a:pt x="0" y="13048"/>
                  </a:lnTo>
                  <a:lnTo>
                    <a:pt x="78353" y="13048"/>
                  </a:lnTo>
                  <a:lnTo>
                    <a:pt x="783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7"/>
            <p:cNvSpPr/>
            <p:nvPr/>
          </p:nvSpPr>
          <p:spPr>
            <a:xfrm>
              <a:off x="2537000" y="4971250"/>
              <a:ext cx="2117875" cy="486075"/>
            </a:xfrm>
            <a:custGeom>
              <a:avLst/>
              <a:gdLst/>
              <a:ahLst/>
              <a:cxnLst/>
              <a:rect l="l" t="t" r="r" b="b"/>
              <a:pathLst>
                <a:path w="84715" h="19443" extrusionOk="0">
                  <a:moveTo>
                    <a:pt x="78353" y="6394"/>
                  </a:moveTo>
                  <a:lnTo>
                    <a:pt x="78353" y="13049"/>
                  </a:lnTo>
                  <a:lnTo>
                    <a:pt x="6394" y="13049"/>
                  </a:lnTo>
                  <a:lnTo>
                    <a:pt x="6394" y="6394"/>
                  </a:lnTo>
                  <a:close/>
                  <a:moveTo>
                    <a:pt x="0" y="1"/>
                  </a:moveTo>
                  <a:lnTo>
                    <a:pt x="0" y="19442"/>
                  </a:lnTo>
                  <a:lnTo>
                    <a:pt x="84714" y="19442"/>
                  </a:lnTo>
                  <a:lnTo>
                    <a:pt x="847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7"/>
            <p:cNvSpPr/>
            <p:nvPr/>
          </p:nvSpPr>
          <p:spPr>
            <a:xfrm>
              <a:off x="2453825" y="1951475"/>
              <a:ext cx="163125" cy="159850"/>
            </a:xfrm>
            <a:custGeom>
              <a:avLst/>
              <a:gdLst/>
              <a:ahLst/>
              <a:cxnLst/>
              <a:rect l="l" t="t" r="r" b="b"/>
              <a:pathLst>
                <a:path w="6525" h="6394" extrusionOk="0">
                  <a:moveTo>
                    <a:pt x="0" y="0"/>
                  </a:moveTo>
                  <a:lnTo>
                    <a:pt x="0" y="6394"/>
                  </a:lnTo>
                  <a:lnTo>
                    <a:pt x="6524" y="6394"/>
                  </a:lnTo>
                  <a:lnTo>
                    <a:pt x="652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7"/>
            <p:cNvSpPr/>
            <p:nvPr/>
          </p:nvSpPr>
          <p:spPr>
            <a:xfrm>
              <a:off x="2616925" y="2196925"/>
              <a:ext cx="163125" cy="159050"/>
            </a:xfrm>
            <a:custGeom>
              <a:avLst/>
              <a:gdLst/>
              <a:ahLst/>
              <a:cxnLst/>
              <a:rect l="l" t="t" r="r" b="b"/>
              <a:pathLst>
                <a:path w="6525" h="6362" extrusionOk="0">
                  <a:moveTo>
                    <a:pt x="0" y="1"/>
                  </a:moveTo>
                  <a:lnTo>
                    <a:pt x="0" y="6362"/>
                  </a:lnTo>
                  <a:lnTo>
                    <a:pt x="6524" y="6362"/>
                  </a:lnTo>
                  <a:lnTo>
                    <a:pt x="652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7"/>
            <p:cNvSpPr/>
            <p:nvPr/>
          </p:nvSpPr>
          <p:spPr>
            <a:xfrm>
              <a:off x="2047700" y="238125"/>
              <a:ext cx="3505025" cy="4649975"/>
            </a:xfrm>
            <a:custGeom>
              <a:avLst/>
              <a:gdLst/>
              <a:ahLst/>
              <a:cxnLst/>
              <a:rect l="l" t="t" r="r" b="b"/>
              <a:pathLst>
                <a:path w="140201" h="185999" extrusionOk="0">
                  <a:moveTo>
                    <a:pt x="66349" y="22867"/>
                  </a:moveTo>
                  <a:cubicBezTo>
                    <a:pt x="88205" y="24595"/>
                    <a:pt x="106537" y="39013"/>
                    <a:pt x="113974" y="58748"/>
                  </a:cubicBezTo>
                  <a:lnTo>
                    <a:pt x="104906" y="58748"/>
                  </a:lnTo>
                  <a:lnTo>
                    <a:pt x="94109" y="55160"/>
                  </a:lnTo>
                  <a:lnTo>
                    <a:pt x="81583" y="63511"/>
                  </a:lnTo>
                  <a:lnTo>
                    <a:pt x="81583" y="83735"/>
                  </a:lnTo>
                  <a:lnTo>
                    <a:pt x="73395" y="94663"/>
                  </a:lnTo>
                  <a:lnTo>
                    <a:pt x="64229" y="94663"/>
                  </a:lnTo>
                  <a:lnTo>
                    <a:pt x="56661" y="99719"/>
                  </a:lnTo>
                  <a:lnTo>
                    <a:pt x="54606" y="95674"/>
                  </a:lnTo>
                  <a:lnTo>
                    <a:pt x="45538" y="89607"/>
                  </a:lnTo>
                  <a:lnTo>
                    <a:pt x="45538" y="72481"/>
                  </a:lnTo>
                  <a:lnTo>
                    <a:pt x="50855" y="61880"/>
                  </a:lnTo>
                  <a:lnTo>
                    <a:pt x="70068" y="61880"/>
                  </a:lnTo>
                  <a:lnTo>
                    <a:pt x="81811" y="46190"/>
                  </a:lnTo>
                  <a:lnTo>
                    <a:pt x="76396" y="29912"/>
                  </a:lnTo>
                  <a:lnTo>
                    <a:pt x="67132" y="39176"/>
                  </a:lnTo>
                  <a:lnTo>
                    <a:pt x="58618" y="39176"/>
                  </a:lnTo>
                  <a:lnTo>
                    <a:pt x="58618" y="30630"/>
                  </a:lnTo>
                  <a:lnTo>
                    <a:pt x="66349" y="22867"/>
                  </a:lnTo>
                  <a:close/>
                  <a:moveTo>
                    <a:pt x="57314" y="22899"/>
                  </a:moveTo>
                  <a:lnTo>
                    <a:pt x="52225" y="27988"/>
                  </a:lnTo>
                  <a:lnTo>
                    <a:pt x="52225" y="45570"/>
                  </a:lnTo>
                  <a:lnTo>
                    <a:pt x="69774" y="45570"/>
                  </a:lnTo>
                  <a:lnTo>
                    <a:pt x="73591" y="41753"/>
                  </a:lnTo>
                  <a:lnTo>
                    <a:pt x="74700" y="45048"/>
                  </a:lnTo>
                  <a:lnTo>
                    <a:pt x="66871" y="55486"/>
                  </a:lnTo>
                  <a:lnTo>
                    <a:pt x="46908" y="55486"/>
                  </a:lnTo>
                  <a:lnTo>
                    <a:pt x="39177" y="70981"/>
                  </a:lnTo>
                  <a:lnTo>
                    <a:pt x="39177" y="93032"/>
                  </a:lnTo>
                  <a:lnTo>
                    <a:pt x="49681" y="100045"/>
                  </a:lnTo>
                  <a:lnTo>
                    <a:pt x="54182" y="109048"/>
                  </a:lnTo>
                  <a:lnTo>
                    <a:pt x="66186" y="101056"/>
                  </a:lnTo>
                  <a:lnTo>
                    <a:pt x="76592" y="101056"/>
                  </a:lnTo>
                  <a:lnTo>
                    <a:pt x="87976" y="85855"/>
                  </a:lnTo>
                  <a:lnTo>
                    <a:pt x="87976" y="66936"/>
                  </a:lnTo>
                  <a:lnTo>
                    <a:pt x="95055" y="62206"/>
                  </a:lnTo>
                  <a:lnTo>
                    <a:pt x="103862" y="65142"/>
                  </a:lnTo>
                  <a:lnTo>
                    <a:pt x="115931" y="65142"/>
                  </a:lnTo>
                  <a:cubicBezTo>
                    <a:pt x="116975" y="69350"/>
                    <a:pt x="117497" y="73754"/>
                    <a:pt x="117497" y="78255"/>
                  </a:cubicBezTo>
                  <a:cubicBezTo>
                    <a:pt x="117497" y="98838"/>
                    <a:pt x="106276" y="116844"/>
                    <a:pt x="89607" y="126435"/>
                  </a:cubicBezTo>
                  <a:lnTo>
                    <a:pt x="86769" y="120791"/>
                  </a:lnTo>
                  <a:lnTo>
                    <a:pt x="78190" y="120791"/>
                  </a:lnTo>
                  <a:lnTo>
                    <a:pt x="78190" y="110973"/>
                  </a:lnTo>
                  <a:lnTo>
                    <a:pt x="51181" y="110973"/>
                  </a:lnTo>
                  <a:lnTo>
                    <a:pt x="40058" y="118410"/>
                  </a:lnTo>
                  <a:lnTo>
                    <a:pt x="34578" y="126630"/>
                  </a:lnTo>
                  <a:cubicBezTo>
                    <a:pt x="17746" y="117040"/>
                    <a:pt x="6361" y="98969"/>
                    <a:pt x="6361" y="78255"/>
                  </a:cubicBezTo>
                  <a:cubicBezTo>
                    <a:pt x="6361" y="49191"/>
                    <a:pt x="28836" y="25248"/>
                    <a:pt x="57314" y="22899"/>
                  </a:cubicBezTo>
                  <a:close/>
                  <a:moveTo>
                    <a:pt x="71797" y="117366"/>
                  </a:moveTo>
                  <a:lnTo>
                    <a:pt x="71797" y="127152"/>
                  </a:lnTo>
                  <a:lnTo>
                    <a:pt x="82822" y="127152"/>
                  </a:lnTo>
                  <a:lnTo>
                    <a:pt x="83899" y="129305"/>
                  </a:lnTo>
                  <a:cubicBezTo>
                    <a:pt x="77146" y="132208"/>
                    <a:pt x="69742" y="133839"/>
                    <a:pt x="61946" y="133839"/>
                  </a:cubicBezTo>
                  <a:cubicBezTo>
                    <a:pt x="54280" y="133839"/>
                    <a:pt x="46973" y="132274"/>
                    <a:pt x="40351" y="129468"/>
                  </a:cubicBezTo>
                  <a:lnTo>
                    <a:pt x="44657" y="123010"/>
                  </a:lnTo>
                  <a:lnTo>
                    <a:pt x="53106" y="117366"/>
                  </a:lnTo>
                  <a:close/>
                  <a:moveTo>
                    <a:pt x="86313" y="10634"/>
                  </a:moveTo>
                  <a:cubicBezTo>
                    <a:pt x="113974" y="20648"/>
                    <a:pt x="133840" y="47168"/>
                    <a:pt x="133840" y="78255"/>
                  </a:cubicBezTo>
                  <a:cubicBezTo>
                    <a:pt x="133840" y="117921"/>
                    <a:pt x="101579" y="150149"/>
                    <a:pt x="61946" y="150149"/>
                  </a:cubicBezTo>
                  <a:cubicBezTo>
                    <a:pt x="48278" y="150149"/>
                    <a:pt x="35002" y="146235"/>
                    <a:pt x="23650" y="139091"/>
                  </a:cubicBezTo>
                  <a:lnTo>
                    <a:pt x="28021" y="130088"/>
                  </a:lnTo>
                  <a:cubicBezTo>
                    <a:pt x="37774" y="136482"/>
                    <a:pt x="49420" y="140233"/>
                    <a:pt x="61946" y="140233"/>
                  </a:cubicBezTo>
                  <a:cubicBezTo>
                    <a:pt x="96099" y="140233"/>
                    <a:pt x="123891" y="112441"/>
                    <a:pt x="123891" y="78255"/>
                  </a:cubicBezTo>
                  <a:cubicBezTo>
                    <a:pt x="123891" y="51083"/>
                    <a:pt x="106309" y="27955"/>
                    <a:pt x="81909" y="19637"/>
                  </a:cubicBezTo>
                  <a:lnTo>
                    <a:pt x="86313" y="10634"/>
                  </a:lnTo>
                  <a:close/>
                  <a:moveTo>
                    <a:pt x="61946" y="0"/>
                  </a:moveTo>
                  <a:lnTo>
                    <a:pt x="61946" y="6393"/>
                  </a:lnTo>
                  <a:cubicBezTo>
                    <a:pt x="68209" y="6393"/>
                    <a:pt x="74309" y="7209"/>
                    <a:pt x="80147" y="8710"/>
                  </a:cubicBezTo>
                  <a:lnTo>
                    <a:pt x="75679" y="17843"/>
                  </a:lnTo>
                  <a:cubicBezTo>
                    <a:pt x="71242" y="16864"/>
                    <a:pt x="66675" y="16310"/>
                    <a:pt x="61946" y="16310"/>
                  </a:cubicBezTo>
                  <a:cubicBezTo>
                    <a:pt x="27793" y="16310"/>
                    <a:pt x="0" y="44102"/>
                    <a:pt x="0" y="78255"/>
                  </a:cubicBezTo>
                  <a:cubicBezTo>
                    <a:pt x="0" y="97599"/>
                    <a:pt x="8873" y="114887"/>
                    <a:pt x="22802" y="126239"/>
                  </a:cubicBezTo>
                  <a:lnTo>
                    <a:pt x="18333" y="135405"/>
                  </a:lnTo>
                  <a:cubicBezTo>
                    <a:pt x="14908" y="132795"/>
                    <a:pt x="11711" y="129892"/>
                    <a:pt x="8808" y="126696"/>
                  </a:cubicBezTo>
                  <a:lnTo>
                    <a:pt x="4078" y="130969"/>
                  </a:lnTo>
                  <a:cubicBezTo>
                    <a:pt x="18170" y="146431"/>
                    <a:pt x="37937" y="155597"/>
                    <a:pt x="58749" y="156477"/>
                  </a:cubicBezTo>
                  <a:lnTo>
                    <a:pt x="58749" y="176278"/>
                  </a:lnTo>
                  <a:lnTo>
                    <a:pt x="26096" y="176278"/>
                  </a:lnTo>
                  <a:lnTo>
                    <a:pt x="26096" y="185998"/>
                  </a:lnTo>
                  <a:lnTo>
                    <a:pt x="32490" y="185998"/>
                  </a:lnTo>
                  <a:lnTo>
                    <a:pt x="32490" y="182639"/>
                  </a:lnTo>
                  <a:lnTo>
                    <a:pt x="91401" y="182639"/>
                  </a:lnTo>
                  <a:lnTo>
                    <a:pt x="91401" y="185998"/>
                  </a:lnTo>
                  <a:lnTo>
                    <a:pt x="97762" y="185998"/>
                  </a:lnTo>
                  <a:lnTo>
                    <a:pt x="97762" y="176278"/>
                  </a:lnTo>
                  <a:lnTo>
                    <a:pt x="65142" y="176278"/>
                  </a:lnTo>
                  <a:lnTo>
                    <a:pt x="65142" y="156477"/>
                  </a:lnTo>
                  <a:cubicBezTo>
                    <a:pt x="106831" y="154781"/>
                    <a:pt x="140201" y="120367"/>
                    <a:pt x="140201" y="78255"/>
                  </a:cubicBezTo>
                  <a:cubicBezTo>
                    <a:pt x="140201" y="35099"/>
                    <a:pt x="105102" y="0"/>
                    <a:pt x="6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67"/>
          <p:cNvGrpSpPr/>
          <p:nvPr/>
        </p:nvGrpSpPr>
        <p:grpSpPr>
          <a:xfrm>
            <a:off x="6800306" y="1967279"/>
            <a:ext cx="817327" cy="808643"/>
            <a:chOff x="1190625" y="265850"/>
            <a:chExt cx="5219200" cy="5163750"/>
          </a:xfrm>
        </p:grpSpPr>
        <p:sp>
          <p:nvSpPr>
            <p:cNvPr id="1188" name="Google Shape;1188;p67"/>
            <p:cNvSpPr/>
            <p:nvPr/>
          </p:nvSpPr>
          <p:spPr>
            <a:xfrm>
              <a:off x="1318650" y="1106625"/>
              <a:ext cx="4963125" cy="640175"/>
            </a:xfrm>
            <a:custGeom>
              <a:avLst/>
              <a:gdLst/>
              <a:ahLst/>
              <a:cxnLst/>
              <a:rect l="l" t="t" r="r" b="b"/>
              <a:pathLst>
                <a:path w="198525" h="25607" extrusionOk="0">
                  <a:moveTo>
                    <a:pt x="12820" y="0"/>
                  </a:moveTo>
                  <a:lnTo>
                    <a:pt x="0" y="25607"/>
                  </a:lnTo>
                  <a:lnTo>
                    <a:pt x="198525" y="25607"/>
                  </a:lnTo>
                  <a:lnTo>
                    <a:pt x="1857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7"/>
            <p:cNvSpPr/>
            <p:nvPr/>
          </p:nvSpPr>
          <p:spPr>
            <a:xfrm>
              <a:off x="1478475" y="385725"/>
              <a:ext cx="4643475" cy="1681575"/>
            </a:xfrm>
            <a:custGeom>
              <a:avLst/>
              <a:gdLst/>
              <a:ahLst/>
              <a:cxnLst/>
              <a:rect l="l" t="t" r="r" b="b"/>
              <a:pathLst>
                <a:path w="185739" h="67263" extrusionOk="0">
                  <a:moveTo>
                    <a:pt x="92870" y="0"/>
                  </a:moveTo>
                  <a:lnTo>
                    <a:pt x="70460" y="25639"/>
                  </a:lnTo>
                  <a:lnTo>
                    <a:pt x="70460" y="54443"/>
                  </a:lnTo>
                  <a:lnTo>
                    <a:pt x="1" y="54443"/>
                  </a:lnTo>
                  <a:lnTo>
                    <a:pt x="1" y="67262"/>
                  </a:lnTo>
                  <a:lnTo>
                    <a:pt x="185738" y="67262"/>
                  </a:lnTo>
                  <a:lnTo>
                    <a:pt x="185738" y="54443"/>
                  </a:lnTo>
                  <a:lnTo>
                    <a:pt x="115279" y="54443"/>
                  </a:lnTo>
                  <a:lnTo>
                    <a:pt x="115279" y="25639"/>
                  </a:lnTo>
                  <a:lnTo>
                    <a:pt x="928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7"/>
            <p:cNvSpPr/>
            <p:nvPr/>
          </p:nvSpPr>
          <p:spPr>
            <a:xfrm>
              <a:off x="1558400" y="2067275"/>
              <a:ext cx="4483625" cy="3282400"/>
            </a:xfrm>
            <a:custGeom>
              <a:avLst/>
              <a:gdLst/>
              <a:ahLst/>
              <a:cxnLst/>
              <a:rect l="l" t="t" r="r" b="b"/>
              <a:pathLst>
                <a:path w="179345" h="131296" extrusionOk="0">
                  <a:moveTo>
                    <a:pt x="1" y="0"/>
                  </a:moveTo>
                  <a:lnTo>
                    <a:pt x="1" y="131295"/>
                  </a:lnTo>
                  <a:lnTo>
                    <a:pt x="179345" y="131295"/>
                  </a:lnTo>
                  <a:lnTo>
                    <a:pt x="1793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7"/>
            <p:cNvSpPr/>
            <p:nvPr/>
          </p:nvSpPr>
          <p:spPr>
            <a:xfrm>
              <a:off x="1558400" y="2067275"/>
              <a:ext cx="3282400" cy="3282400"/>
            </a:xfrm>
            <a:custGeom>
              <a:avLst/>
              <a:gdLst/>
              <a:ahLst/>
              <a:cxnLst/>
              <a:rect l="l" t="t" r="r" b="b"/>
              <a:pathLst>
                <a:path w="131296" h="131296" extrusionOk="0">
                  <a:moveTo>
                    <a:pt x="1" y="0"/>
                  </a:moveTo>
                  <a:lnTo>
                    <a:pt x="1" y="131295"/>
                  </a:lnTo>
                  <a:lnTo>
                    <a:pt x="131296" y="131295"/>
                  </a:lnTo>
                  <a:lnTo>
                    <a:pt x="1312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7"/>
            <p:cNvSpPr/>
            <p:nvPr/>
          </p:nvSpPr>
          <p:spPr>
            <a:xfrm>
              <a:off x="3071150" y="4869325"/>
              <a:ext cx="1450800" cy="560275"/>
            </a:xfrm>
            <a:custGeom>
              <a:avLst/>
              <a:gdLst/>
              <a:ahLst/>
              <a:cxnLst/>
              <a:rect l="l" t="t" r="r" b="b"/>
              <a:pathLst>
                <a:path w="58032" h="22411" extrusionOk="0">
                  <a:moveTo>
                    <a:pt x="16343" y="0"/>
                  </a:moveTo>
                  <a:lnTo>
                    <a:pt x="0" y="22410"/>
                  </a:lnTo>
                  <a:lnTo>
                    <a:pt x="58031" y="22410"/>
                  </a:lnTo>
                  <a:lnTo>
                    <a:pt x="41982" y="0"/>
                  </a:lnTo>
                  <a:close/>
                </a:path>
              </a:pathLst>
            </a:custGeom>
            <a:solidFill>
              <a:srgbClr val="A5C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7"/>
            <p:cNvSpPr/>
            <p:nvPr/>
          </p:nvSpPr>
          <p:spPr>
            <a:xfrm>
              <a:off x="1958800" y="2467675"/>
              <a:ext cx="400450" cy="2161100"/>
            </a:xfrm>
            <a:custGeom>
              <a:avLst/>
              <a:gdLst/>
              <a:ahLst/>
              <a:cxnLst/>
              <a:rect l="l" t="t" r="r" b="b"/>
              <a:pathLst>
                <a:path w="16018" h="86444" extrusionOk="0">
                  <a:moveTo>
                    <a:pt x="1" y="1"/>
                  </a:moveTo>
                  <a:lnTo>
                    <a:pt x="1" y="86443"/>
                  </a:lnTo>
                  <a:lnTo>
                    <a:pt x="16017" y="86443"/>
                  </a:lnTo>
                  <a:lnTo>
                    <a:pt x="160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7"/>
            <p:cNvSpPr/>
            <p:nvPr/>
          </p:nvSpPr>
          <p:spPr>
            <a:xfrm>
              <a:off x="2679700" y="2467675"/>
              <a:ext cx="400450" cy="2161100"/>
            </a:xfrm>
            <a:custGeom>
              <a:avLst/>
              <a:gdLst/>
              <a:ahLst/>
              <a:cxnLst/>
              <a:rect l="l" t="t" r="r" b="b"/>
              <a:pathLst>
                <a:path w="16018" h="86444" extrusionOk="0">
                  <a:moveTo>
                    <a:pt x="1" y="1"/>
                  </a:moveTo>
                  <a:lnTo>
                    <a:pt x="1" y="86443"/>
                  </a:lnTo>
                  <a:lnTo>
                    <a:pt x="16017" y="86443"/>
                  </a:lnTo>
                  <a:lnTo>
                    <a:pt x="160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7"/>
            <p:cNvSpPr/>
            <p:nvPr/>
          </p:nvSpPr>
          <p:spPr>
            <a:xfrm>
              <a:off x="1958800" y="2467675"/>
              <a:ext cx="400450" cy="1520925"/>
            </a:xfrm>
            <a:custGeom>
              <a:avLst/>
              <a:gdLst/>
              <a:ahLst/>
              <a:cxnLst/>
              <a:rect l="l" t="t" r="r" b="b"/>
              <a:pathLst>
                <a:path w="16018" h="60837" extrusionOk="0">
                  <a:moveTo>
                    <a:pt x="1" y="1"/>
                  </a:moveTo>
                  <a:lnTo>
                    <a:pt x="1" y="60837"/>
                  </a:lnTo>
                  <a:lnTo>
                    <a:pt x="16017" y="60837"/>
                  </a:lnTo>
                  <a:lnTo>
                    <a:pt x="160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7"/>
            <p:cNvSpPr/>
            <p:nvPr/>
          </p:nvSpPr>
          <p:spPr>
            <a:xfrm>
              <a:off x="2679700" y="2467675"/>
              <a:ext cx="400450" cy="879950"/>
            </a:xfrm>
            <a:custGeom>
              <a:avLst/>
              <a:gdLst/>
              <a:ahLst/>
              <a:cxnLst/>
              <a:rect l="l" t="t" r="r" b="b"/>
              <a:pathLst>
                <a:path w="16018" h="35198" extrusionOk="0">
                  <a:moveTo>
                    <a:pt x="1" y="1"/>
                  </a:moveTo>
                  <a:lnTo>
                    <a:pt x="1" y="35198"/>
                  </a:lnTo>
                  <a:lnTo>
                    <a:pt x="16017" y="35198"/>
                  </a:lnTo>
                  <a:lnTo>
                    <a:pt x="160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7"/>
            <p:cNvSpPr/>
            <p:nvPr/>
          </p:nvSpPr>
          <p:spPr>
            <a:xfrm>
              <a:off x="4521100" y="2467675"/>
              <a:ext cx="399625" cy="2161100"/>
            </a:xfrm>
            <a:custGeom>
              <a:avLst/>
              <a:gdLst/>
              <a:ahLst/>
              <a:cxnLst/>
              <a:rect l="l" t="t" r="r" b="b"/>
              <a:pathLst>
                <a:path w="15985" h="86444" extrusionOk="0">
                  <a:moveTo>
                    <a:pt x="1" y="1"/>
                  </a:moveTo>
                  <a:lnTo>
                    <a:pt x="1" y="86443"/>
                  </a:lnTo>
                  <a:lnTo>
                    <a:pt x="15984" y="86443"/>
                  </a:lnTo>
                  <a:lnTo>
                    <a:pt x="159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67"/>
            <p:cNvSpPr/>
            <p:nvPr/>
          </p:nvSpPr>
          <p:spPr>
            <a:xfrm>
              <a:off x="5241175" y="2467675"/>
              <a:ext cx="400450" cy="2161100"/>
            </a:xfrm>
            <a:custGeom>
              <a:avLst/>
              <a:gdLst/>
              <a:ahLst/>
              <a:cxnLst/>
              <a:rect l="l" t="t" r="r" b="b"/>
              <a:pathLst>
                <a:path w="16018" h="86444" extrusionOk="0">
                  <a:moveTo>
                    <a:pt x="1" y="1"/>
                  </a:moveTo>
                  <a:lnTo>
                    <a:pt x="1" y="86443"/>
                  </a:lnTo>
                  <a:lnTo>
                    <a:pt x="16017" y="86443"/>
                  </a:lnTo>
                  <a:lnTo>
                    <a:pt x="160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7"/>
            <p:cNvSpPr/>
            <p:nvPr/>
          </p:nvSpPr>
          <p:spPr>
            <a:xfrm>
              <a:off x="4521100" y="2467675"/>
              <a:ext cx="399625" cy="400450"/>
            </a:xfrm>
            <a:custGeom>
              <a:avLst/>
              <a:gdLst/>
              <a:ahLst/>
              <a:cxnLst/>
              <a:rect l="l" t="t" r="r" b="b"/>
              <a:pathLst>
                <a:path w="15985" h="16018" extrusionOk="0">
                  <a:moveTo>
                    <a:pt x="1" y="1"/>
                  </a:moveTo>
                  <a:lnTo>
                    <a:pt x="1" y="16017"/>
                  </a:lnTo>
                  <a:lnTo>
                    <a:pt x="15984" y="16017"/>
                  </a:lnTo>
                  <a:lnTo>
                    <a:pt x="159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7"/>
            <p:cNvSpPr/>
            <p:nvPr/>
          </p:nvSpPr>
          <p:spPr>
            <a:xfrm>
              <a:off x="5241175" y="2467675"/>
              <a:ext cx="400450" cy="1520925"/>
            </a:xfrm>
            <a:custGeom>
              <a:avLst/>
              <a:gdLst/>
              <a:ahLst/>
              <a:cxnLst/>
              <a:rect l="l" t="t" r="r" b="b"/>
              <a:pathLst>
                <a:path w="16018" h="60837" extrusionOk="0">
                  <a:moveTo>
                    <a:pt x="1" y="1"/>
                  </a:moveTo>
                  <a:lnTo>
                    <a:pt x="1" y="60837"/>
                  </a:lnTo>
                  <a:lnTo>
                    <a:pt x="16017" y="60837"/>
                  </a:lnTo>
                  <a:lnTo>
                    <a:pt x="160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67"/>
            <p:cNvSpPr/>
            <p:nvPr/>
          </p:nvSpPr>
          <p:spPr>
            <a:xfrm>
              <a:off x="3479700" y="3027925"/>
              <a:ext cx="641025" cy="1841425"/>
            </a:xfrm>
            <a:custGeom>
              <a:avLst/>
              <a:gdLst/>
              <a:ahLst/>
              <a:cxnLst/>
              <a:rect l="l" t="t" r="r" b="b"/>
              <a:pathLst>
                <a:path w="25641" h="73657" extrusionOk="0">
                  <a:moveTo>
                    <a:pt x="1" y="1"/>
                  </a:moveTo>
                  <a:lnTo>
                    <a:pt x="1" y="73656"/>
                  </a:lnTo>
                  <a:lnTo>
                    <a:pt x="25640" y="73656"/>
                  </a:lnTo>
                  <a:lnTo>
                    <a:pt x="256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67"/>
            <p:cNvSpPr/>
            <p:nvPr/>
          </p:nvSpPr>
          <p:spPr>
            <a:xfrm>
              <a:off x="1479300" y="2227100"/>
              <a:ext cx="158225" cy="2961925"/>
            </a:xfrm>
            <a:custGeom>
              <a:avLst/>
              <a:gdLst/>
              <a:ahLst/>
              <a:cxnLst/>
              <a:rect l="l" t="t" r="r" b="b"/>
              <a:pathLst>
                <a:path w="6329" h="118477" extrusionOk="0">
                  <a:moveTo>
                    <a:pt x="0" y="1"/>
                  </a:moveTo>
                  <a:lnTo>
                    <a:pt x="0" y="118476"/>
                  </a:lnTo>
                  <a:lnTo>
                    <a:pt x="6329" y="118476"/>
                  </a:lnTo>
                  <a:lnTo>
                    <a:pt x="63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67"/>
            <p:cNvSpPr/>
            <p:nvPr/>
          </p:nvSpPr>
          <p:spPr>
            <a:xfrm>
              <a:off x="5962900" y="2227100"/>
              <a:ext cx="158225" cy="2961925"/>
            </a:xfrm>
            <a:custGeom>
              <a:avLst/>
              <a:gdLst/>
              <a:ahLst/>
              <a:cxnLst/>
              <a:rect l="l" t="t" r="r" b="b"/>
              <a:pathLst>
                <a:path w="6329" h="118477" extrusionOk="0">
                  <a:moveTo>
                    <a:pt x="0" y="1"/>
                  </a:moveTo>
                  <a:lnTo>
                    <a:pt x="0" y="118476"/>
                  </a:lnTo>
                  <a:lnTo>
                    <a:pt x="6329" y="118476"/>
                  </a:lnTo>
                  <a:lnTo>
                    <a:pt x="63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67"/>
            <p:cNvSpPr/>
            <p:nvPr/>
          </p:nvSpPr>
          <p:spPr>
            <a:xfrm>
              <a:off x="3721100" y="1106625"/>
              <a:ext cx="158225" cy="480350"/>
            </a:xfrm>
            <a:custGeom>
              <a:avLst/>
              <a:gdLst/>
              <a:ahLst/>
              <a:cxnLst/>
              <a:rect l="l" t="t" r="r" b="b"/>
              <a:pathLst>
                <a:path w="6329" h="19214" extrusionOk="0">
                  <a:moveTo>
                    <a:pt x="0" y="0"/>
                  </a:moveTo>
                  <a:lnTo>
                    <a:pt x="0" y="19213"/>
                  </a:lnTo>
                  <a:lnTo>
                    <a:pt x="6329" y="19213"/>
                  </a:lnTo>
                  <a:lnTo>
                    <a:pt x="63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7"/>
            <p:cNvSpPr/>
            <p:nvPr/>
          </p:nvSpPr>
          <p:spPr>
            <a:xfrm>
              <a:off x="1190625" y="265850"/>
              <a:ext cx="5219200" cy="1560050"/>
            </a:xfrm>
            <a:custGeom>
              <a:avLst/>
              <a:gdLst/>
              <a:ahLst/>
              <a:cxnLst/>
              <a:rect l="l" t="t" r="r" b="b"/>
              <a:pathLst>
                <a:path w="208768" h="62402" extrusionOk="0">
                  <a:moveTo>
                    <a:pt x="104384" y="0"/>
                  </a:moveTo>
                  <a:lnTo>
                    <a:pt x="78810" y="29227"/>
                  </a:lnTo>
                  <a:lnTo>
                    <a:pt x="78810" y="56074"/>
                  </a:lnTo>
                  <a:lnTo>
                    <a:pt x="10243" y="56074"/>
                  </a:lnTo>
                  <a:lnTo>
                    <a:pt x="19866" y="36795"/>
                  </a:lnTo>
                  <a:lnTo>
                    <a:pt x="75580" y="36795"/>
                  </a:lnTo>
                  <a:lnTo>
                    <a:pt x="75580" y="30467"/>
                  </a:lnTo>
                  <a:lnTo>
                    <a:pt x="15984" y="30467"/>
                  </a:lnTo>
                  <a:lnTo>
                    <a:pt x="0" y="62402"/>
                  </a:lnTo>
                  <a:lnTo>
                    <a:pt x="85138" y="62402"/>
                  </a:lnTo>
                  <a:lnTo>
                    <a:pt x="85138" y="31609"/>
                  </a:lnTo>
                  <a:lnTo>
                    <a:pt x="104384" y="9623"/>
                  </a:lnTo>
                  <a:lnTo>
                    <a:pt x="123629" y="31609"/>
                  </a:lnTo>
                  <a:lnTo>
                    <a:pt x="123629" y="62402"/>
                  </a:lnTo>
                  <a:lnTo>
                    <a:pt x="208767" y="62402"/>
                  </a:lnTo>
                  <a:lnTo>
                    <a:pt x="192783" y="30467"/>
                  </a:lnTo>
                  <a:lnTo>
                    <a:pt x="133187" y="30467"/>
                  </a:lnTo>
                  <a:lnTo>
                    <a:pt x="133187" y="36795"/>
                  </a:lnTo>
                  <a:lnTo>
                    <a:pt x="188902" y="36795"/>
                  </a:lnTo>
                  <a:lnTo>
                    <a:pt x="198524" y="56074"/>
                  </a:lnTo>
                  <a:lnTo>
                    <a:pt x="129958" y="56074"/>
                  </a:lnTo>
                  <a:lnTo>
                    <a:pt x="129958" y="29227"/>
                  </a:lnTo>
                  <a:lnTo>
                    <a:pt x="104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67"/>
            <p:cNvSpPr/>
            <p:nvPr/>
          </p:nvSpPr>
          <p:spPr>
            <a:xfrm>
              <a:off x="1399375" y="1907425"/>
              <a:ext cx="4801675" cy="238975"/>
            </a:xfrm>
            <a:custGeom>
              <a:avLst/>
              <a:gdLst/>
              <a:ahLst/>
              <a:cxnLst/>
              <a:rect l="l" t="t" r="r" b="b"/>
              <a:pathLst>
                <a:path w="192067" h="9559" extrusionOk="0">
                  <a:moveTo>
                    <a:pt x="1" y="1"/>
                  </a:moveTo>
                  <a:lnTo>
                    <a:pt x="1" y="9558"/>
                  </a:lnTo>
                  <a:lnTo>
                    <a:pt x="192066" y="9558"/>
                  </a:lnTo>
                  <a:lnTo>
                    <a:pt x="192066" y="1"/>
                  </a:lnTo>
                  <a:lnTo>
                    <a:pt x="185738" y="1"/>
                  </a:lnTo>
                  <a:lnTo>
                    <a:pt x="185738" y="3230"/>
                  </a:lnTo>
                  <a:lnTo>
                    <a:pt x="6329" y="3230"/>
                  </a:lnTo>
                  <a:lnTo>
                    <a:pt x="63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67"/>
            <p:cNvSpPr/>
            <p:nvPr/>
          </p:nvSpPr>
          <p:spPr>
            <a:xfrm>
              <a:off x="3080125" y="5270550"/>
              <a:ext cx="1441000" cy="158225"/>
            </a:xfrm>
            <a:custGeom>
              <a:avLst/>
              <a:gdLst/>
              <a:ahLst/>
              <a:cxnLst/>
              <a:rect l="l" t="t" r="r" b="b"/>
              <a:pathLst>
                <a:path w="57640" h="6329" extrusionOk="0">
                  <a:moveTo>
                    <a:pt x="0" y="0"/>
                  </a:moveTo>
                  <a:lnTo>
                    <a:pt x="0" y="6328"/>
                  </a:lnTo>
                  <a:lnTo>
                    <a:pt x="57640" y="6328"/>
                  </a:lnTo>
                  <a:lnTo>
                    <a:pt x="576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7"/>
            <p:cNvSpPr/>
            <p:nvPr/>
          </p:nvSpPr>
          <p:spPr>
            <a:xfrm>
              <a:off x="4601025" y="5270550"/>
              <a:ext cx="1760675" cy="158225"/>
            </a:xfrm>
            <a:custGeom>
              <a:avLst/>
              <a:gdLst/>
              <a:ahLst/>
              <a:cxnLst/>
              <a:rect l="l" t="t" r="r" b="b"/>
              <a:pathLst>
                <a:path w="70427" h="6329" extrusionOk="0">
                  <a:moveTo>
                    <a:pt x="0" y="0"/>
                  </a:moveTo>
                  <a:lnTo>
                    <a:pt x="0" y="6328"/>
                  </a:lnTo>
                  <a:lnTo>
                    <a:pt x="70427" y="6328"/>
                  </a:lnTo>
                  <a:lnTo>
                    <a:pt x="704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7"/>
            <p:cNvSpPr/>
            <p:nvPr/>
          </p:nvSpPr>
          <p:spPr>
            <a:xfrm>
              <a:off x="1238725" y="5270550"/>
              <a:ext cx="1760675" cy="158225"/>
            </a:xfrm>
            <a:custGeom>
              <a:avLst/>
              <a:gdLst/>
              <a:ahLst/>
              <a:cxnLst/>
              <a:rect l="l" t="t" r="r" b="b"/>
              <a:pathLst>
                <a:path w="70427" h="6329" extrusionOk="0">
                  <a:moveTo>
                    <a:pt x="1" y="0"/>
                  </a:moveTo>
                  <a:lnTo>
                    <a:pt x="1" y="6328"/>
                  </a:lnTo>
                  <a:lnTo>
                    <a:pt x="70427" y="6328"/>
                  </a:lnTo>
                  <a:lnTo>
                    <a:pt x="704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67"/>
            <p:cNvSpPr/>
            <p:nvPr/>
          </p:nvSpPr>
          <p:spPr>
            <a:xfrm>
              <a:off x="3239950" y="5029975"/>
              <a:ext cx="1120525" cy="158225"/>
            </a:xfrm>
            <a:custGeom>
              <a:avLst/>
              <a:gdLst/>
              <a:ahLst/>
              <a:cxnLst/>
              <a:rect l="l" t="t" r="r" b="b"/>
              <a:pathLst>
                <a:path w="44821" h="6329" extrusionOk="0">
                  <a:moveTo>
                    <a:pt x="1" y="0"/>
                  </a:moveTo>
                  <a:lnTo>
                    <a:pt x="1" y="6329"/>
                  </a:lnTo>
                  <a:lnTo>
                    <a:pt x="44820" y="6329"/>
                  </a:lnTo>
                  <a:lnTo>
                    <a:pt x="448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67"/>
            <p:cNvSpPr/>
            <p:nvPr/>
          </p:nvSpPr>
          <p:spPr>
            <a:xfrm>
              <a:off x="3400600" y="2948825"/>
              <a:ext cx="799225" cy="1759875"/>
            </a:xfrm>
            <a:custGeom>
              <a:avLst/>
              <a:gdLst/>
              <a:ahLst/>
              <a:cxnLst/>
              <a:rect l="l" t="t" r="r" b="b"/>
              <a:pathLst>
                <a:path w="31969" h="70395" extrusionOk="0">
                  <a:moveTo>
                    <a:pt x="1" y="0"/>
                  </a:moveTo>
                  <a:lnTo>
                    <a:pt x="1" y="70394"/>
                  </a:lnTo>
                  <a:lnTo>
                    <a:pt x="6329" y="70394"/>
                  </a:lnTo>
                  <a:lnTo>
                    <a:pt x="6329" y="6329"/>
                  </a:lnTo>
                  <a:lnTo>
                    <a:pt x="25640" y="6329"/>
                  </a:lnTo>
                  <a:lnTo>
                    <a:pt x="25640" y="70394"/>
                  </a:lnTo>
                  <a:lnTo>
                    <a:pt x="31968" y="70394"/>
                  </a:lnTo>
                  <a:lnTo>
                    <a:pt x="319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67"/>
            <p:cNvSpPr/>
            <p:nvPr/>
          </p:nvSpPr>
          <p:spPr>
            <a:xfrm>
              <a:off x="1879700" y="2388575"/>
              <a:ext cx="558650" cy="2319300"/>
            </a:xfrm>
            <a:custGeom>
              <a:avLst/>
              <a:gdLst/>
              <a:ahLst/>
              <a:cxnLst/>
              <a:rect l="l" t="t" r="r" b="b"/>
              <a:pathLst>
                <a:path w="22346" h="92772" extrusionOk="0">
                  <a:moveTo>
                    <a:pt x="16017" y="6329"/>
                  </a:moveTo>
                  <a:lnTo>
                    <a:pt x="16017" y="60837"/>
                  </a:lnTo>
                  <a:lnTo>
                    <a:pt x="6329" y="60837"/>
                  </a:lnTo>
                  <a:lnTo>
                    <a:pt x="6329" y="6329"/>
                  </a:lnTo>
                  <a:close/>
                  <a:moveTo>
                    <a:pt x="16017" y="67165"/>
                  </a:moveTo>
                  <a:lnTo>
                    <a:pt x="16017" y="86443"/>
                  </a:lnTo>
                  <a:lnTo>
                    <a:pt x="6329" y="86443"/>
                  </a:lnTo>
                  <a:lnTo>
                    <a:pt x="6329" y="67165"/>
                  </a:lnTo>
                  <a:close/>
                  <a:moveTo>
                    <a:pt x="1" y="1"/>
                  </a:moveTo>
                  <a:lnTo>
                    <a:pt x="1" y="92771"/>
                  </a:lnTo>
                  <a:lnTo>
                    <a:pt x="22345" y="92771"/>
                  </a:lnTo>
                  <a:lnTo>
                    <a:pt x="223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7"/>
            <p:cNvSpPr/>
            <p:nvPr/>
          </p:nvSpPr>
          <p:spPr>
            <a:xfrm>
              <a:off x="2600600" y="2388575"/>
              <a:ext cx="557825" cy="2319300"/>
            </a:xfrm>
            <a:custGeom>
              <a:avLst/>
              <a:gdLst/>
              <a:ahLst/>
              <a:cxnLst/>
              <a:rect l="l" t="t" r="r" b="b"/>
              <a:pathLst>
                <a:path w="22313" h="92772" extrusionOk="0">
                  <a:moveTo>
                    <a:pt x="16017" y="6329"/>
                  </a:moveTo>
                  <a:lnTo>
                    <a:pt x="16017" y="35230"/>
                  </a:lnTo>
                  <a:lnTo>
                    <a:pt x="6329" y="35230"/>
                  </a:lnTo>
                  <a:lnTo>
                    <a:pt x="6329" y="6329"/>
                  </a:lnTo>
                  <a:close/>
                  <a:moveTo>
                    <a:pt x="16017" y="41526"/>
                  </a:moveTo>
                  <a:lnTo>
                    <a:pt x="16017" y="86443"/>
                  </a:lnTo>
                  <a:lnTo>
                    <a:pt x="6329" y="86443"/>
                  </a:lnTo>
                  <a:lnTo>
                    <a:pt x="6329" y="41526"/>
                  </a:lnTo>
                  <a:close/>
                  <a:moveTo>
                    <a:pt x="1" y="1"/>
                  </a:moveTo>
                  <a:lnTo>
                    <a:pt x="1" y="92771"/>
                  </a:lnTo>
                  <a:lnTo>
                    <a:pt x="22313" y="92771"/>
                  </a:lnTo>
                  <a:lnTo>
                    <a:pt x="223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67"/>
            <p:cNvSpPr/>
            <p:nvPr/>
          </p:nvSpPr>
          <p:spPr>
            <a:xfrm>
              <a:off x="4442000" y="2388575"/>
              <a:ext cx="557825" cy="2319300"/>
            </a:xfrm>
            <a:custGeom>
              <a:avLst/>
              <a:gdLst/>
              <a:ahLst/>
              <a:cxnLst/>
              <a:rect l="l" t="t" r="r" b="b"/>
              <a:pathLst>
                <a:path w="22313" h="92772" extrusionOk="0">
                  <a:moveTo>
                    <a:pt x="15984" y="6329"/>
                  </a:moveTo>
                  <a:lnTo>
                    <a:pt x="15984" y="16017"/>
                  </a:lnTo>
                  <a:lnTo>
                    <a:pt x="6296" y="16017"/>
                  </a:lnTo>
                  <a:lnTo>
                    <a:pt x="6296" y="6329"/>
                  </a:lnTo>
                  <a:close/>
                  <a:moveTo>
                    <a:pt x="15984" y="22313"/>
                  </a:moveTo>
                  <a:lnTo>
                    <a:pt x="15984" y="86443"/>
                  </a:lnTo>
                  <a:lnTo>
                    <a:pt x="6296" y="86443"/>
                  </a:lnTo>
                  <a:lnTo>
                    <a:pt x="6296" y="22313"/>
                  </a:lnTo>
                  <a:close/>
                  <a:moveTo>
                    <a:pt x="0" y="1"/>
                  </a:moveTo>
                  <a:lnTo>
                    <a:pt x="0" y="92771"/>
                  </a:lnTo>
                  <a:lnTo>
                    <a:pt x="22312" y="92771"/>
                  </a:lnTo>
                  <a:lnTo>
                    <a:pt x="223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67"/>
            <p:cNvSpPr/>
            <p:nvPr/>
          </p:nvSpPr>
          <p:spPr>
            <a:xfrm>
              <a:off x="5162075" y="2388575"/>
              <a:ext cx="558650" cy="2319300"/>
            </a:xfrm>
            <a:custGeom>
              <a:avLst/>
              <a:gdLst/>
              <a:ahLst/>
              <a:cxnLst/>
              <a:rect l="l" t="t" r="r" b="b"/>
              <a:pathLst>
                <a:path w="22346" h="92772" extrusionOk="0">
                  <a:moveTo>
                    <a:pt x="16017" y="6329"/>
                  </a:moveTo>
                  <a:lnTo>
                    <a:pt x="16017" y="60837"/>
                  </a:lnTo>
                  <a:lnTo>
                    <a:pt x="6329" y="60837"/>
                  </a:lnTo>
                  <a:lnTo>
                    <a:pt x="6329" y="6329"/>
                  </a:lnTo>
                  <a:close/>
                  <a:moveTo>
                    <a:pt x="16017" y="67165"/>
                  </a:moveTo>
                  <a:lnTo>
                    <a:pt x="16017" y="86443"/>
                  </a:lnTo>
                  <a:lnTo>
                    <a:pt x="6329" y="86443"/>
                  </a:lnTo>
                  <a:lnTo>
                    <a:pt x="6329" y="67165"/>
                  </a:lnTo>
                  <a:close/>
                  <a:moveTo>
                    <a:pt x="1" y="1"/>
                  </a:moveTo>
                  <a:lnTo>
                    <a:pt x="1" y="92771"/>
                  </a:lnTo>
                  <a:lnTo>
                    <a:pt x="22345" y="92771"/>
                  </a:lnTo>
                  <a:lnTo>
                    <a:pt x="223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7"/>
            <p:cNvSpPr/>
            <p:nvPr/>
          </p:nvSpPr>
          <p:spPr>
            <a:xfrm>
              <a:off x="3641175" y="3988575"/>
              <a:ext cx="158225" cy="159875"/>
            </a:xfrm>
            <a:custGeom>
              <a:avLst/>
              <a:gdLst/>
              <a:ahLst/>
              <a:cxnLst/>
              <a:rect l="l" t="t" r="r" b="b"/>
              <a:pathLst>
                <a:path w="6329" h="6395" extrusionOk="0">
                  <a:moveTo>
                    <a:pt x="1" y="1"/>
                  </a:moveTo>
                  <a:lnTo>
                    <a:pt x="1" y="6394"/>
                  </a:lnTo>
                  <a:lnTo>
                    <a:pt x="6329" y="6394"/>
                  </a:lnTo>
                  <a:lnTo>
                    <a:pt x="63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7"/>
            <p:cNvSpPr/>
            <p:nvPr/>
          </p:nvSpPr>
          <p:spPr>
            <a:xfrm>
              <a:off x="3399800" y="4790225"/>
              <a:ext cx="800825" cy="158225"/>
            </a:xfrm>
            <a:custGeom>
              <a:avLst/>
              <a:gdLst/>
              <a:ahLst/>
              <a:cxnLst/>
              <a:rect l="l" t="t" r="r" b="b"/>
              <a:pathLst>
                <a:path w="32033" h="6329" extrusionOk="0">
                  <a:moveTo>
                    <a:pt x="0" y="0"/>
                  </a:moveTo>
                  <a:lnTo>
                    <a:pt x="0" y="6328"/>
                  </a:lnTo>
                  <a:lnTo>
                    <a:pt x="32033" y="6328"/>
                  </a:lnTo>
                  <a:lnTo>
                    <a:pt x="320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8" name="Google Shape;1218;p67">
            <a:hlinkClick r:id="" action="ppaction://hlinkshowjump?jump=previousslide"/>
          </p:cNvPr>
          <p:cNvSpPr/>
          <p:nvPr/>
        </p:nvSpPr>
        <p:spPr>
          <a:xfrm>
            <a:off x="139872" y="2378398"/>
            <a:ext cx="430800" cy="386700"/>
          </a:xfrm>
          <a:prstGeom prst="leftArrow">
            <a:avLst>
              <a:gd name="adj1" fmla="val 50000"/>
              <a:gd name="adj2" fmla="val 50000"/>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7">
            <a:hlinkClick r:id="" action="ppaction://hlinkshowjump?jump=nextslide"/>
          </p:cNvPr>
          <p:cNvSpPr/>
          <p:nvPr/>
        </p:nvSpPr>
        <p:spPr>
          <a:xfrm flipH="1">
            <a:off x="8601644" y="2378398"/>
            <a:ext cx="430800" cy="386700"/>
          </a:xfrm>
          <a:prstGeom prst="leftArrow">
            <a:avLst>
              <a:gd name="adj1" fmla="val 50000"/>
              <a:gd name="adj2" fmla="val 50000"/>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61"/>
                                        </p:tgtEl>
                                        <p:attrNameLst>
                                          <p:attrName>style.visibility</p:attrName>
                                        </p:attrNameLst>
                                      </p:cBhvr>
                                      <p:to>
                                        <p:strVal val="visible"/>
                                      </p:to>
                                    </p:set>
                                    <p:animEffect transition="in" filter="fade">
                                      <p:cBhvr>
                                        <p:cTn id="7" dur="1000"/>
                                        <p:tgtEl>
                                          <p:spTgt spid="116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77"/>
                                        </p:tgtEl>
                                        <p:attrNameLst>
                                          <p:attrName>style.visibility</p:attrName>
                                        </p:attrNameLst>
                                      </p:cBhvr>
                                      <p:to>
                                        <p:strVal val="visible"/>
                                      </p:to>
                                    </p:set>
                                    <p:animEffect transition="in" filter="fade">
                                      <p:cBhvr>
                                        <p:cTn id="11" dur="1000"/>
                                        <p:tgtEl>
                                          <p:spTgt spid="117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187"/>
                                        </p:tgtEl>
                                        <p:attrNameLst>
                                          <p:attrName>style.visibility</p:attrName>
                                        </p:attrNameLst>
                                      </p:cBhvr>
                                      <p:to>
                                        <p:strVal val="visible"/>
                                      </p:to>
                                    </p:set>
                                    <p:animEffect transition="in" filter="fade">
                                      <p:cBhvr>
                                        <p:cTn id="15" dur="1000"/>
                                        <p:tgtEl>
                                          <p:spTgt spid="1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68"/>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C&amp;I DEPARTMENTS</a:t>
            </a:r>
            <a:endParaRPr/>
          </a:p>
        </p:txBody>
      </p:sp>
      <p:sp>
        <p:nvSpPr>
          <p:cNvPr id="1225" name="Google Shape;1225;p68"/>
          <p:cNvSpPr/>
          <p:nvPr/>
        </p:nvSpPr>
        <p:spPr>
          <a:xfrm>
            <a:off x="3702060" y="1930419"/>
            <a:ext cx="1739885" cy="1739885"/>
          </a:xfrm>
          <a:custGeom>
            <a:avLst/>
            <a:gdLst/>
            <a:ahLst/>
            <a:cxnLst/>
            <a:rect l="l" t="t" r="r" b="b"/>
            <a:pathLst>
              <a:path w="27756" h="27756" extrusionOk="0">
                <a:moveTo>
                  <a:pt x="13878" y="0"/>
                </a:moveTo>
                <a:cubicBezTo>
                  <a:pt x="6217" y="0"/>
                  <a:pt x="0" y="6211"/>
                  <a:pt x="0" y="13878"/>
                </a:cubicBezTo>
                <a:cubicBezTo>
                  <a:pt x="0" y="21539"/>
                  <a:pt x="6217" y="27756"/>
                  <a:pt x="13878" y="27756"/>
                </a:cubicBezTo>
                <a:cubicBezTo>
                  <a:pt x="21545" y="27756"/>
                  <a:pt x="27756" y="21539"/>
                  <a:pt x="27756" y="13878"/>
                </a:cubicBezTo>
                <a:cubicBezTo>
                  <a:pt x="27756" y="6211"/>
                  <a:pt x="21545" y="0"/>
                  <a:pt x="13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68"/>
          <p:cNvSpPr/>
          <p:nvPr/>
        </p:nvSpPr>
        <p:spPr>
          <a:xfrm>
            <a:off x="3545345" y="1773705"/>
            <a:ext cx="2053310" cy="2053310"/>
          </a:xfrm>
          <a:custGeom>
            <a:avLst/>
            <a:gdLst/>
            <a:ahLst/>
            <a:cxnLst/>
            <a:rect l="l" t="t" r="r" b="b"/>
            <a:pathLst>
              <a:path w="32756" h="32756" fill="none" extrusionOk="0">
                <a:moveTo>
                  <a:pt x="16378" y="32755"/>
                </a:moveTo>
                <a:lnTo>
                  <a:pt x="16378" y="32755"/>
                </a:lnTo>
                <a:cubicBezTo>
                  <a:pt x="7331" y="32755"/>
                  <a:pt x="1" y="25418"/>
                  <a:pt x="1" y="16378"/>
                </a:cubicBezTo>
                <a:lnTo>
                  <a:pt x="1" y="16378"/>
                </a:lnTo>
                <a:cubicBezTo>
                  <a:pt x="1" y="7331"/>
                  <a:pt x="7331" y="1"/>
                  <a:pt x="16378" y="1"/>
                </a:cubicBezTo>
                <a:lnTo>
                  <a:pt x="16378" y="1"/>
                </a:lnTo>
                <a:cubicBezTo>
                  <a:pt x="25425" y="1"/>
                  <a:pt x="32755" y="7331"/>
                  <a:pt x="32755" y="16378"/>
                </a:cubicBezTo>
                <a:lnTo>
                  <a:pt x="32755" y="16378"/>
                </a:lnTo>
                <a:cubicBezTo>
                  <a:pt x="32755" y="25418"/>
                  <a:pt x="25425" y="32755"/>
                  <a:pt x="16378" y="32755"/>
                </a:cubicBezTo>
                <a:close/>
              </a:path>
            </a:pathLst>
          </a:custGeom>
          <a:solidFill>
            <a:srgbClr val="FFFFFF"/>
          </a:solidFill>
          <a:ln w="285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68"/>
          <p:cNvSpPr txBox="1"/>
          <p:nvPr/>
        </p:nvSpPr>
        <p:spPr>
          <a:xfrm>
            <a:off x="6351494" y="1778946"/>
            <a:ext cx="2079600" cy="35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accent5"/>
                </a:solidFill>
                <a:latin typeface="Aldrich"/>
                <a:ea typeface="Aldrich"/>
                <a:cs typeface="Aldrich"/>
                <a:sym typeface="Aldrich"/>
              </a:rPr>
              <a:t>SPECIAL EDUCATION</a:t>
            </a:r>
            <a:endParaRPr sz="1800" b="1">
              <a:solidFill>
                <a:schemeClr val="accent5"/>
              </a:solidFill>
              <a:latin typeface="Aldrich"/>
              <a:ea typeface="Aldrich"/>
              <a:cs typeface="Aldrich"/>
              <a:sym typeface="Aldrich"/>
            </a:endParaRPr>
          </a:p>
        </p:txBody>
      </p:sp>
      <p:sp>
        <p:nvSpPr>
          <p:cNvPr id="1228" name="Google Shape;1228;p68"/>
          <p:cNvSpPr txBox="1"/>
          <p:nvPr/>
        </p:nvSpPr>
        <p:spPr>
          <a:xfrm>
            <a:off x="719925" y="1779174"/>
            <a:ext cx="2079600" cy="35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a:solidFill>
                  <a:schemeClr val="accent5"/>
                </a:solidFill>
                <a:latin typeface="Aldrich"/>
                <a:ea typeface="Aldrich"/>
                <a:cs typeface="Aldrich"/>
                <a:sym typeface="Aldrich"/>
              </a:rPr>
              <a:t>ELEMENTARY/</a:t>
            </a:r>
            <a:endParaRPr sz="1800" b="1">
              <a:solidFill>
                <a:schemeClr val="accent5"/>
              </a:solidFill>
              <a:latin typeface="Aldrich"/>
              <a:ea typeface="Aldrich"/>
              <a:cs typeface="Aldrich"/>
              <a:sym typeface="Aldrich"/>
            </a:endParaRPr>
          </a:p>
          <a:p>
            <a:pPr marL="0" lvl="0" indent="0" algn="r" rtl="0">
              <a:spcBef>
                <a:spcPts val="0"/>
              </a:spcBef>
              <a:spcAft>
                <a:spcPts val="0"/>
              </a:spcAft>
              <a:buNone/>
            </a:pPr>
            <a:r>
              <a:rPr lang="en" sz="1800" b="1">
                <a:solidFill>
                  <a:schemeClr val="accent5"/>
                </a:solidFill>
                <a:latin typeface="Aldrich"/>
                <a:ea typeface="Aldrich"/>
                <a:cs typeface="Aldrich"/>
                <a:sym typeface="Aldrich"/>
              </a:rPr>
              <a:t>SECONDARY C&amp;I</a:t>
            </a:r>
            <a:endParaRPr sz="1800" b="1">
              <a:solidFill>
                <a:schemeClr val="accent5"/>
              </a:solidFill>
              <a:latin typeface="Aldrich"/>
              <a:ea typeface="Aldrich"/>
              <a:cs typeface="Aldrich"/>
              <a:sym typeface="Aldrich"/>
            </a:endParaRPr>
          </a:p>
        </p:txBody>
      </p:sp>
      <p:sp>
        <p:nvSpPr>
          <p:cNvPr id="1229" name="Google Shape;1229;p68"/>
          <p:cNvSpPr txBox="1"/>
          <p:nvPr/>
        </p:nvSpPr>
        <p:spPr>
          <a:xfrm>
            <a:off x="6351494" y="3463705"/>
            <a:ext cx="2079600" cy="35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accent5"/>
                </a:solidFill>
                <a:latin typeface="Aldrich"/>
                <a:ea typeface="Aldrich"/>
                <a:cs typeface="Aldrich"/>
                <a:sym typeface="Aldrich"/>
              </a:rPr>
              <a:t>TECHNOLOGY SERVICES</a:t>
            </a:r>
            <a:endParaRPr sz="1800" b="1">
              <a:solidFill>
                <a:schemeClr val="accent5"/>
              </a:solidFill>
              <a:latin typeface="Aldrich"/>
              <a:ea typeface="Aldrich"/>
              <a:cs typeface="Aldrich"/>
              <a:sym typeface="Aldrich"/>
            </a:endParaRPr>
          </a:p>
        </p:txBody>
      </p:sp>
      <p:sp>
        <p:nvSpPr>
          <p:cNvPr id="1230" name="Google Shape;1230;p68"/>
          <p:cNvSpPr txBox="1"/>
          <p:nvPr/>
        </p:nvSpPr>
        <p:spPr>
          <a:xfrm>
            <a:off x="719925" y="3463631"/>
            <a:ext cx="2079600" cy="35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a:solidFill>
                  <a:schemeClr val="accent5"/>
                </a:solidFill>
                <a:latin typeface="Aldrich"/>
                <a:ea typeface="Aldrich"/>
                <a:cs typeface="Aldrich"/>
                <a:sym typeface="Aldrich"/>
              </a:rPr>
              <a:t>LEARNING SUPPORT SERVICES</a:t>
            </a:r>
            <a:endParaRPr sz="1800" b="1">
              <a:solidFill>
                <a:schemeClr val="accent5"/>
              </a:solidFill>
              <a:latin typeface="Aldrich"/>
              <a:ea typeface="Aldrich"/>
              <a:cs typeface="Aldrich"/>
              <a:sym typeface="Aldrich"/>
            </a:endParaRPr>
          </a:p>
        </p:txBody>
      </p:sp>
      <p:cxnSp>
        <p:nvCxnSpPr>
          <p:cNvPr id="1231" name="Google Shape;1231;p68"/>
          <p:cNvCxnSpPr>
            <a:stCxn id="1228" idx="3"/>
          </p:cNvCxnSpPr>
          <p:nvPr/>
        </p:nvCxnSpPr>
        <p:spPr>
          <a:xfrm>
            <a:off x="2799525" y="1956474"/>
            <a:ext cx="781800" cy="0"/>
          </a:xfrm>
          <a:prstGeom prst="straightConnector1">
            <a:avLst/>
          </a:prstGeom>
          <a:noFill/>
          <a:ln w="28575" cap="flat" cmpd="sng">
            <a:solidFill>
              <a:schemeClr val="accent5"/>
            </a:solidFill>
            <a:prstDash val="solid"/>
            <a:round/>
            <a:headEnd type="none" w="med" len="med"/>
            <a:tailEnd type="oval" w="med" len="med"/>
          </a:ln>
        </p:spPr>
      </p:cxnSp>
      <p:sp>
        <p:nvSpPr>
          <p:cNvPr id="1232" name="Google Shape;1232;p68"/>
          <p:cNvSpPr/>
          <p:nvPr/>
        </p:nvSpPr>
        <p:spPr>
          <a:xfrm>
            <a:off x="3838538" y="1838325"/>
            <a:ext cx="238200" cy="238200"/>
          </a:xfrm>
          <a:prstGeom prst="ellipse">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68"/>
          <p:cNvSpPr/>
          <p:nvPr/>
        </p:nvSpPr>
        <p:spPr>
          <a:xfrm>
            <a:off x="5067263" y="1838325"/>
            <a:ext cx="238200" cy="238200"/>
          </a:xfrm>
          <a:prstGeom prst="ellipse">
            <a:avLst/>
          </a:pr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4" name="Google Shape;1234;p68"/>
          <p:cNvCxnSpPr/>
          <p:nvPr/>
        </p:nvCxnSpPr>
        <p:spPr>
          <a:xfrm rot="10800000">
            <a:off x="5569700" y="1956474"/>
            <a:ext cx="781800" cy="0"/>
          </a:xfrm>
          <a:prstGeom prst="straightConnector1">
            <a:avLst/>
          </a:prstGeom>
          <a:noFill/>
          <a:ln w="28575" cap="flat" cmpd="sng">
            <a:solidFill>
              <a:schemeClr val="accent5"/>
            </a:solidFill>
            <a:prstDash val="solid"/>
            <a:round/>
            <a:headEnd type="none" w="med" len="med"/>
            <a:tailEnd type="oval" w="med" len="med"/>
          </a:ln>
        </p:spPr>
      </p:cxnSp>
      <p:cxnSp>
        <p:nvCxnSpPr>
          <p:cNvPr id="1235" name="Google Shape;1235;p68"/>
          <p:cNvCxnSpPr/>
          <p:nvPr/>
        </p:nvCxnSpPr>
        <p:spPr>
          <a:xfrm>
            <a:off x="2799525" y="3651924"/>
            <a:ext cx="781800" cy="0"/>
          </a:xfrm>
          <a:prstGeom prst="straightConnector1">
            <a:avLst/>
          </a:prstGeom>
          <a:noFill/>
          <a:ln w="28575" cap="flat" cmpd="sng">
            <a:solidFill>
              <a:schemeClr val="accent5"/>
            </a:solidFill>
            <a:prstDash val="solid"/>
            <a:round/>
            <a:headEnd type="none" w="med" len="med"/>
            <a:tailEnd type="oval" w="med" len="med"/>
          </a:ln>
        </p:spPr>
      </p:cxnSp>
      <p:cxnSp>
        <p:nvCxnSpPr>
          <p:cNvPr id="1236" name="Google Shape;1236;p68"/>
          <p:cNvCxnSpPr/>
          <p:nvPr/>
        </p:nvCxnSpPr>
        <p:spPr>
          <a:xfrm rot="10800000">
            <a:off x="5569700" y="3651924"/>
            <a:ext cx="781800" cy="0"/>
          </a:xfrm>
          <a:prstGeom prst="straightConnector1">
            <a:avLst/>
          </a:prstGeom>
          <a:noFill/>
          <a:ln w="28575" cap="flat" cmpd="sng">
            <a:solidFill>
              <a:schemeClr val="accent5"/>
            </a:solidFill>
            <a:prstDash val="solid"/>
            <a:round/>
            <a:headEnd type="none" w="med" len="med"/>
            <a:tailEnd type="oval" w="med" len="med"/>
          </a:ln>
        </p:spPr>
      </p:cxnSp>
      <p:sp>
        <p:nvSpPr>
          <p:cNvPr id="1237" name="Google Shape;1237;p68"/>
          <p:cNvSpPr/>
          <p:nvPr/>
        </p:nvSpPr>
        <p:spPr>
          <a:xfrm>
            <a:off x="3838538" y="3533775"/>
            <a:ext cx="238200" cy="238200"/>
          </a:xfrm>
          <a:prstGeom prst="ellipse">
            <a:avLst/>
          </a:pr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68"/>
          <p:cNvSpPr/>
          <p:nvPr/>
        </p:nvSpPr>
        <p:spPr>
          <a:xfrm>
            <a:off x="5067263" y="3533775"/>
            <a:ext cx="238200" cy="238200"/>
          </a:xfrm>
          <a:prstGeom prst="ellipse">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68">
            <a:hlinkClick r:id="" action="ppaction://hlinkshowjump?jump=previousslide"/>
          </p:cNvPr>
          <p:cNvSpPr/>
          <p:nvPr/>
        </p:nvSpPr>
        <p:spPr>
          <a:xfrm>
            <a:off x="139872" y="2378398"/>
            <a:ext cx="430800" cy="386700"/>
          </a:xfrm>
          <a:prstGeom prst="leftArrow">
            <a:avLst>
              <a:gd name="adj1" fmla="val 50000"/>
              <a:gd name="adj2" fmla="val 50000"/>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68">
            <a:hlinkClick r:id="" action="ppaction://hlinkshowjump?jump=nextslide"/>
          </p:cNvPr>
          <p:cNvSpPr/>
          <p:nvPr/>
        </p:nvSpPr>
        <p:spPr>
          <a:xfrm flipH="1">
            <a:off x="8601644" y="2378398"/>
            <a:ext cx="430800" cy="386700"/>
          </a:xfrm>
          <a:prstGeom prst="leftArrow">
            <a:avLst>
              <a:gd name="adj1" fmla="val 50000"/>
              <a:gd name="adj2" fmla="val 50000"/>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41" name="Google Shape;1241;p68"/>
          <p:cNvPicPr preferRelativeResize="0"/>
          <p:nvPr/>
        </p:nvPicPr>
        <p:blipFill>
          <a:blip r:embed="rId3">
            <a:alphaModFix/>
          </a:blip>
          <a:stretch>
            <a:fillRect/>
          </a:stretch>
        </p:blipFill>
        <p:spPr>
          <a:xfrm>
            <a:off x="3956425" y="2186075"/>
            <a:ext cx="1238175" cy="12381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Google Shape;1246;p69"/>
          <p:cNvSpPr txBox="1">
            <a:spLocks noGrp="1"/>
          </p:cNvSpPr>
          <p:nvPr>
            <p:ph type="title"/>
          </p:nvPr>
        </p:nvSpPr>
        <p:spPr>
          <a:xfrm>
            <a:off x="452075" y="530750"/>
            <a:ext cx="8234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NEISD DEPARTMENTS </a:t>
            </a:r>
            <a:endParaRPr/>
          </a:p>
          <a:p>
            <a:pPr marL="0" lvl="0" indent="0" algn="ctr" rtl="0">
              <a:spcBef>
                <a:spcPts val="0"/>
              </a:spcBef>
              <a:spcAft>
                <a:spcPts val="0"/>
              </a:spcAft>
              <a:buNone/>
            </a:pPr>
            <a:r>
              <a:rPr lang="en"/>
              <a:t>(ONBOARDING 24-25)</a:t>
            </a:r>
            <a:endParaRPr/>
          </a:p>
        </p:txBody>
      </p:sp>
      <p:sp>
        <p:nvSpPr>
          <p:cNvPr id="1247" name="Google Shape;1247;p69"/>
          <p:cNvSpPr/>
          <p:nvPr/>
        </p:nvSpPr>
        <p:spPr>
          <a:xfrm>
            <a:off x="3702060" y="1930419"/>
            <a:ext cx="1739885" cy="1739885"/>
          </a:xfrm>
          <a:custGeom>
            <a:avLst/>
            <a:gdLst/>
            <a:ahLst/>
            <a:cxnLst/>
            <a:rect l="l" t="t" r="r" b="b"/>
            <a:pathLst>
              <a:path w="27756" h="27756" extrusionOk="0">
                <a:moveTo>
                  <a:pt x="13878" y="0"/>
                </a:moveTo>
                <a:cubicBezTo>
                  <a:pt x="6217" y="0"/>
                  <a:pt x="0" y="6211"/>
                  <a:pt x="0" y="13878"/>
                </a:cubicBezTo>
                <a:cubicBezTo>
                  <a:pt x="0" y="21539"/>
                  <a:pt x="6217" y="27756"/>
                  <a:pt x="13878" y="27756"/>
                </a:cubicBezTo>
                <a:cubicBezTo>
                  <a:pt x="21545" y="27756"/>
                  <a:pt x="27756" y="21539"/>
                  <a:pt x="27756" y="13878"/>
                </a:cubicBezTo>
                <a:cubicBezTo>
                  <a:pt x="27756" y="6211"/>
                  <a:pt x="21545" y="0"/>
                  <a:pt x="13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69"/>
          <p:cNvSpPr/>
          <p:nvPr/>
        </p:nvSpPr>
        <p:spPr>
          <a:xfrm>
            <a:off x="3545345" y="1773705"/>
            <a:ext cx="2053310" cy="2053310"/>
          </a:xfrm>
          <a:custGeom>
            <a:avLst/>
            <a:gdLst/>
            <a:ahLst/>
            <a:cxnLst/>
            <a:rect l="l" t="t" r="r" b="b"/>
            <a:pathLst>
              <a:path w="32756" h="32756" fill="none" extrusionOk="0">
                <a:moveTo>
                  <a:pt x="16378" y="32755"/>
                </a:moveTo>
                <a:lnTo>
                  <a:pt x="16378" y="32755"/>
                </a:lnTo>
                <a:cubicBezTo>
                  <a:pt x="7331" y="32755"/>
                  <a:pt x="1" y="25418"/>
                  <a:pt x="1" y="16378"/>
                </a:cubicBezTo>
                <a:lnTo>
                  <a:pt x="1" y="16378"/>
                </a:lnTo>
                <a:cubicBezTo>
                  <a:pt x="1" y="7331"/>
                  <a:pt x="7331" y="1"/>
                  <a:pt x="16378" y="1"/>
                </a:cubicBezTo>
                <a:lnTo>
                  <a:pt x="16378" y="1"/>
                </a:lnTo>
                <a:cubicBezTo>
                  <a:pt x="25425" y="1"/>
                  <a:pt x="32755" y="7331"/>
                  <a:pt x="32755" y="16378"/>
                </a:cubicBezTo>
                <a:lnTo>
                  <a:pt x="32755" y="16378"/>
                </a:lnTo>
                <a:cubicBezTo>
                  <a:pt x="32755" y="25418"/>
                  <a:pt x="25425" y="32755"/>
                  <a:pt x="16378" y="32755"/>
                </a:cubicBezTo>
                <a:close/>
              </a:path>
            </a:pathLst>
          </a:custGeom>
          <a:solidFill>
            <a:srgbClr val="FFFFFF"/>
          </a:solidFill>
          <a:ln w="285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69"/>
          <p:cNvSpPr txBox="1"/>
          <p:nvPr/>
        </p:nvSpPr>
        <p:spPr>
          <a:xfrm>
            <a:off x="6351494" y="1778946"/>
            <a:ext cx="2079600" cy="35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accent5"/>
                </a:solidFill>
                <a:latin typeface="Aldrich"/>
                <a:ea typeface="Aldrich"/>
                <a:cs typeface="Aldrich"/>
                <a:sym typeface="Aldrich"/>
              </a:rPr>
              <a:t>PUPIL PERSONNEL</a:t>
            </a:r>
            <a:endParaRPr sz="1800" b="1">
              <a:solidFill>
                <a:schemeClr val="accent5"/>
              </a:solidFill>
              <a:latin typeface="Aldrich"/>
              <a:ea typeface="Aldrich"/>
              <a:cs typeface="Aldrich"/>
              <a:sym typeface="Aldrich"/>
            </a:endParaRPr>
          </a:p>
        </p:txBody>
      </p:sp>
      <p:sp>
        <p:nvSpPr>
          <p:cNvPr id="1250" name="Google Shape;1250;p69"/>
          <p:cNvSpPr txBox="1"/>
          <p:nvPr/>
        </p:nvSpPr>
        <p:spPr>
          <a:xfrm>
            <a:off x="719925" y="1779174"/>
            <a:ext cx="2079600" cy="35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a:solidFill>
                  <a:schemeClr val="accent5"/>
                </a:solidFill>
                <a:latin typeface="Aldrich"/>
                <a:ea typeface="Aldrich"/>
                <a:cs typeface="Aldrich"/>
                <a:sym typeface="Aldrich"/>
              </a:rPr>
              <a:t>HUMAN RESOURCES</a:t>
            </a:r>
            <a:endParaRPr sz="1800" b="1">
              <a:solidFill>
                <a:schemeClr val="accent5"/>
              </a:solidFill>
              <a:latin typeface="Aldrich"/>
              <a:ea typeface="Aldrich"/>
              <a:cs typeface="Aldrich"/>
              <a:sym typeface="Aldrich"/>
            </a:endParaRPr>
          </a:p>
        </p:txBody>
      </p:sp>
      <p:sp>
        <p:nvSpPr>
          <p:cNvPr id="1251" name="Google Shape;1251;p69"/>
          <p:cNvSpPr txBox="1"/>
          <p:nvPr/>
        </p:nvSpPr>
        <p:spPr>
          <a:xfrm>
            <a:off x="6351494" y="3463705"/>
            <a:ext cx="2079600" cy="35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accent5"/>
                </a:solidFill>
                <a:latin typeface="Aldrich"/>
                <a:ea typeface="Aldrich"/>
                <a:cs typeface="Aldrich"/>
                <a:sym typeface="Aldrich"/>
              </a:rPr>
              <a:t>FINE ARTS</a:t>
            </a:r>
            <a:endParaRPr sz="1800" b="1">
              <a:solidFill>
                <a:schemeClr val="accent5"/>
              </a:solidFill>
              <a:latin typeface="Aldrich"/>
              <a:ea typeface="Aldrich"/>
              <a:cs typeface="Aldrich"/>
              <a:sym typeface="Aldrich"/>
            </a:endParaRPr>
          </a:p>
        </p:txBody>
      </p:sp>
      <p:sp>
        <p:nvSpPr>
          <p:cNvPr id="1252" name="Google Shape;1252;p69"/>
          <p:cNvSpPr txBox="1"/>
          <p:nvPr/>
        </p:nvSpPr>
        <p:spPr>
          <a:xfrm>
            <a:off x="719925" y="3463631"/>
            <a:ext cx="2079600" cy="35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a:solidFill>
                  <a:schemeClr val="accent5"/>
                </a:solidFill>
                <a:latin typeface="Aldrich"/>
                <a:ea typeface="Aldrich"/>
                <a:cs typeface="Aldrich"/>
                <a:sym typeface="Aldrich"/>
              </a:rPr>
              <a:t>HEALTH SERVICES</a:t>
            </a:r>
            <a:endParaRPr sz="1800" b="1">
              <a:solidFill>
                <a:schemeClr val="accent5"/>
              </a:solidFill>
              <a:latin typeface="Aldrich"/>
              <a:ea typeface="Aldrich"/>
              <a:cs typeface="Aldrich"/>
              <a:sym typeface="Aldrich"/>
            </a:endParaRPr>
          </a:p>
        </p:txBody>
      </p:sp>
      <p:cxnSp>
        <p:nvCxnSpPr>
          <p:cNvPr id="1253" name="Google Shape;1253;p69"/>
          <p:cNvCxnSpPr>
            <a:stCxn id="1250" idx="3"/>
          </p:cNvCxnSpPr>
          <p:nvPr/>
        </p:nvCxnSpPr>
        <p:spPr>
          <a:xfrm>
            <a:off x="2799525" y="1956474"/>
            <a:ext cx="781800" cy="0"/>
          </a:xfrm>
          <a:prstGeom prst="straightConnector1">
            <a:avLst/>
          </a:prstGeom>
          <a:noFill/>
          <a:ln w="28575" cap="flat" cmpd="sng">
            <a:solidFill>
              <a:schemeClr val="accent5"/>
            </a:solidFill>
            <a:prstDash val="solid"/>
            <a:round/>
            <a:headEnd type="none" w="med" len="med"/>
            <a:tailEnd type="oval" w="med" len="med"/>
          </a:ln>
        </p:spPr>
      </p:cxnSp>
      <p:sp>
        <p:nvSpPr>
          <p:cNvPr id="1254" name="Google Shape;1254;p69"/>
          <p:cNvSpPr/>
          <p:nvPr/>
        </p:nvSpPr>
        <p:spPr>
          <a:xfrm>
            <a:off x="3838538" y="1838325"/>
            <a:ext cx="238200" cy="238200"/>
          </a:xfrm>
          <a:prstGeom prst="ellipse">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69"/>
          <p:cNvSpPr/>
          <p:nvPr/>
        </p:nvSpPr>
        <p:spPr>
          <a:xfrm>
            <a:off x="5067263" y="1838325"/>
            <a:ext cx="238200" cy="238200"/>
          </a:xfrm>
          <a:prstGeom prst="ellipse">
            <a:avLst/>
          </a:pr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56" name="Google Shape;1256;p69"/>
          <p:cNvCxnSpPr/>
          <p:nvPr/>
        </p:nvCxnSpPr>
        <p:spPr>
          <a:xfrm rot="10800000">
            <a:off x="5569700" y="1956474"/>
            <a:ext cx="781800" cy="0"/>
          </a:xfrm>
          <a:prstGeom prst="straightConnector1">
            <a:avLst/>
          </a:prstGeom>
          <a:noFill/>
          <a:ln w="28575" cap="flat" cmpd="sng">
            <a:solidFill>
              <a:schemeClr val="accent5"/>
            </a:solidFill>
            <a:prstDash val="solid"/>
            <a:round/>
            <a:headEnd type="none" w="med" len="med"/>
            <a:tailEnd type="oval" w="med" len="med"/>
          </a:ln>
        </p:spPr>
      </p:cxnSp>
      <p:cxnSp>
        <p:nvCxnSpPr>
          <p:cNvPr id="1257" name="Google Shape;1257;p69"/>
          <p:cNvCxnSpPr/>
          <p:nvPr/>
        </p:nvCxnSpPr>
        <p:spPr>
          <a:xfrm>
            <a:off x="2799525" y="3651924"/>
            <a:ext cx="781800" cy="0"/>
          </a:xfrm>
          <a:prstGeom prst="straightConnector1">
            <a:avLst/>
          </a:prstGeom>
          <a:noFill/>
          <a:ln w="28575" cap="flat" cmpd="sng">
            <a:solidFill>
              <a:schemeClr val="accent5"/>
            </a:solidFill>
            <a:prstDash val="solid"/>
            <a:round/>
            <a:headEnd type="none" w="med" len="med"/>
            <a:tailEnd type="oval" w="med" len="med"/>
          </a:ln>
        </p:spPr>
      </p:cxnSp>
      <p:cxnSp>
        <p:nvCxnSpPr>
          <p:cNvPr id="1258" name="Google Shape;1258;p69"/>
          <p:cNvCxnSpPr/>
          <p:nvPr/>
        </p:nvCxnSpPr>
        <p:spPr>
          <a:xfrm rot="10800000">
            <a:off x="5569700" y="3651924"/>
            <a:ext cx="781800" cy="0"/>
          </a:xfrm>
          <a:prstGeom prst="straightConnector1">
            <a:avLst/>
          </a:prstGeom>
          <a:noFill/>
          <a:ln w="28575" cap="flat" cmpd="sng">
            <a:solidFill>
              <a:schemeClr val="accent5"/>
            </a:solidFill>
            <a:prstDash val="solid"/>
            <a:round/>
            <a:headEnd type="none" w="med" len="med"/>
            <a:tailEnd type="oval" w="med" len="med"/>
          </a:ln>
        </p:spPr>
      </p:cxnSp>
      <p:sp>
        <p:nvSpPr>
          <p:cNvPr id="1259" name="Google Shape;1259;p69"/>
          <p:cNvSpPr/>
          <p:nvPr/>
        </p:nvSpPr>
        <p:spPr>
          <a:xfrm>
            <a:off x="3838538" y="3533775"/>
            <a:ext cx="238200" cy="238200"/>
          </a:xfrm>
          <a:prstGeom prst="ellipse">
            <a:avLst/>
          </a:pr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69"/>
          <p:cNvSpPr/>
          <p:nvPr/>
        </p:nvSpPr>
        <p:spPr>
          <a:xfrm>
            <a:off x="5067263" y="3533775"/>
            <a:ext cx="238200" cy="238200"/>
          </a:xfrm>
          <a:prstGeom prst="ellipse">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69">
            <a:hlinkClick r:id="" action="ppaction://hlinkshowjump?jump=previousslide"/>
          </p:cNvPr>
          <p:cNvSpPr/>
          <p:nvPr/>
        </p:nvSpPr>
        <p:spPr>
          <a:xfrm>
            <a:off x="139872" y="2378398"/>
            <a:ext cx="430800" cy="386700"/>
          </a:xfrm>
          <a:prstGeom prst="leftArrow">
            <a:avLst>
              <a:gd name="adj1" fmla="val 50000"/>
              <a:gd name="adj2" fmla="val 50000"/>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9">
            <a:hlinkClick r:id="" action="ppaction://hlinkshowjump?jump=nextslide"/>
          </p:cNvPr>
          <p:cNvSpPr/>
          <p:nvPr/>
        </p:nvSpPr>
        <p:spPr>
          <a:xfrm flipH="1">
            <a:off x="8601644" y="2378398"/>
            <a:ext cx="430800" cy="386700"/>
          </a:xfrm>
          <a:prstGeom prst="leftArrow">
            <a:avLst>
              <a:gd name="adj1" fmla="val 50000"/>
              <a:gd name="adj2" fmla="val 50000"/>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3" name="Google Shape;1263;p69"/>
          <p:cNvPicPr preferRelativeResize="0"/>
          <p:nvPr/>
        </p:nvPicPr>
        <p:blipFill>
          <a:blip r:embed="rId3">
            <a:alphaModFix/>
          </a:blip>
          <a:stretch>
            <a:fillRect/>
          </a:stretch>
        </p:blipFill>
        <p:spPr>
          <a:xfrm>
            <a:off x="3956425" y="2186075"/>
            <a:ext cx="1238175" cy="1238175"/>
          </a:xfrm>
          <a:prstGeom prst="rect">
            <a:avLst/>
          </a:prstGeom>
          <a:noFill/>
          <a:ln>
            <a:noFill/>
          </a:ln>
        </p:spPr>
      </p:pic>
      <p:sp>
        <p:nvSpPr>
          <p:cNvPr id="1264" name="Google Shape;1264;p69"/>
          <p:cNvSpPr txBox="1"/>
          <p:nvPr/>
        </p:nvSpPr>
        <p:spPr>
          <a:xfrm>
            <a:off x="3532169" y="4342330"/>
            <a:ext cx="20796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accent5"/>
                </a:solidFill>
                <a:latin typeface="Aldrich"/>
                <a:ea typeface="Aldrich"/>
                <a:cs typeface="Aldrich"/>
                <a:sym typeface="Aldrich"/>
              </a:rPr>
              <a:t>PE/HEALTH</a:t>
            </a:r>
            <a:endParaRPr sz="1800" b="1">
              <a:solidFill>
                <a:schemeClr val="accent5"/>
              </a:solidFill>
              <a:latin typeface="Aldrich"/>
              <a:ea typeface="Aldrich"/>
              <a:cs typeface="Aldrich"/>
              <a:sym typeface="Aldrich"/>
            </a:endParaRPr>
          </a:p>
        </p:txBody>
      </p:sp>
      <p:cxnSp>
        <p:nvCxnSpPr>
          <p:cNvPr id="1265" name="Google Shape;1265;p69"/>
          <p:cNvCxnSpPr>
            <a:endCxn id="1264" idx="0"/>
          </p:cNvCxnSpPr>
          <p:nvPr/>
        </p:nvCxnSpPr>
        <p:spPr>
          <a:xfrm>
            <a:off x="4569269" y="3914230"/>
            <a:ext cx="2700" cy="428100"/>
          </a:xfrm>
          <a:prstGeom prst="straightConnector1">
            <a:avLst/>
          </a:prstGeom>
          <a:noFill/>
          <a:ln w="28575" cap="flat" cmpd="sng">
            <a:solidFill>
              <a:schemeClr val="accent5"/>
            </a:solidFill>
            <a:prstDash val="solid"/>
            <a:round/>
            <a:headEnd type="none" w="med" len="med"/>
            <a:tailEnd type="oval" w="med" len="med"/>
          </a:ln>
        </p:spPr>
      </p:cxnSp>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269"/>
        <p:cNvGrpSpPr/>
        <p:nvPr/>
      </p:nvGrpSpPr>
      <p:grpSpPr>
        <a:xfrm>
          <a:off x="0" y="0"/>
          <a:ext cx="0" cy="0"/>
          <a:chOff x="0" y="0"/>
          <a:chExt cx="0" cy="0"/>
        </a:xfrm>
      </p:grpSpPr>
      <p:sp>
        <p:nvSpPr>
          <p:cNvPr id="1270" name="Google Shape;1270;p70"/>
          <p:cNvSpPr txBox="1">
            <a:spLocks noGrp="1"/>
          </p:cNvSpPr>
          <p:nvPr>
            <p:ph type="ctrTitle"/>
          </p:nvPr>
        </p:nvSpPr>
        <p:spPr>
          <a:xfrm>
            <a:off x="4969070" y="1686150"/>
            <a:ext cx="3441000" cy="426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Plan4Learning District &amp; Campus Plans</a:t>
            </a:r>
            <a:endParaRPr/>
          </a:p>
        </p:txBody>
      </p:sp>
      <p:grpSp>
        <p:nvGrpSpPr>
          <p:cNvPr id="1271" name="Google Shape;1271;p70"/>
          <p:cNvGrpSpPr/>
          <p:nvPr/>
        </p:nvGrpSpPr>
        <p:grpSpPr>
          <a:xfrm>
            <a:off x="871286" y="1178546"/>
            <a:ext cx="3487507" cy="2665645"/>
            <a:chOff x="871286" y="1178546"/>
            <a:chExt cx="3487507" cy="2665645"/>
          </a:xfrm>
        </p:grpSpPr>
        <p:sp>
          <p:nvSpPr>
            <p:cNvPr id="1272" name="Google Shape;1272;p70"/>
            <p:cNvSpPr/>
            <p:nvPr/>
          </p:nvSpPr>
          <p:spPr>
            <a:xfrm>
              <a:off x="3724729" y="1676469"/>
              <a:ext cx="250882" cy="217694"/>
            </a:xfrm>
            <a:custGeom>
              <a:avLst/>
              <a:gdLst/>
              <a:ahLst/>
              <a:cxnLst/>
              <a:rect l="l" t="t" r="r" b="b"/>
              <a:pathLst>
                <a:path w="13259" h="11505" extrusionOk="0">
                  <a:moveTo>
                    <a:pt x="6567" y="1"/>
                  </a:moveTo>
                  <a:lnTo>
                    <a:pt x="1" y="11505"/>
                  </a:lnTo>
                  <a:lnTo>
                    <a:pt x="13259" y="11505"/>
                  </a:lnTo>
                  <a:lnTo>
                    <a:pt x="65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70"/>
            <p:cNvSpPr/>
            <p:nvPr/>
          </p:nvSpPr>
          <p:spPr>
            <a:xfrm>
              <a:off x="1017834" y="2858259"/>
              <a:ext cx="100550" cy="102934"/>
            </a:xfrm>
            <a:custGeom>
              <a:avLst/>
              <a:gdLst/>
              <a:ahLst/>
              <a:cxnLst/>
              <a:rect l="l" t="t" r="r" b="b"/>
              <a:pathLst>
                <a:path w="5314" h="5440" extrusionOk="0">
                  <a:moveTo>
                    <a:pt x="2707" y="0"/>
                  </a:moveTo>
                  <a:cubicBezTo>
                    <a:pt x="1253" y="0"/>
                    <a:pt x="0" y="1254"/>
                    <a:pt x="0" y="2707"/>
                  </a:cubicBezTo>
                  <a:cubicBezTo>
                    <a:pt x="0" y="4186"/>
                    <a:pt x="1253" y="5439"/>
                    <a:pt x="2707" y="5439"/>
                  </a:cubicBezTo>
                  <a:cubicBezTo>
                    <a:pt x="4161" y="5439"/>
                    <a:pt x="5314" y="4186"/>
                    <a:pt x="5314" y="2707"/>
                  </a:cubicBezTo>
                  <a:cubicBezTo>
                    <a:pt x="5314" y="1254"/>
                    <a:pt x="4161"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70"/>
            <p:cNvSpPr/>
            <p:nvPr/>
          </p:nvSpPr>
          <p:spPr>
            <a:xfrm>
              <a:off x="871286" y="2075773"/>
              <a:ext cx="215328" cy="853632"/>
            </a:xfrm>
            <a:custGeom>
              <a:avLst/>
              <a:gdLst/>
              <a:ahLst/>
              <a:cxnLst/>
              <a:rect l="l" t="t" r="r" b="b"/>
              <a:pathLst>
                <a:path w="11380" h="45114" extrusionOk="0">
                  <a:moveTo>
                    <a:pt x="6066" y="1"/>
                  </a:moveTo>
                  <a:cubicBezTo>
                    <a:pt x="2206" y="5640"/>
                    <a:pt x="1" y="12332"/>
                    <a:pt x="1" y="19625"/>
                  </a:cubicBezTo>
                  <a:cubicBezTo>
                    <a:pt x="1" y="29650"/>
                    <a:pt x="4287" y="38748"/>
                    <a:pt x="11079" y="45114"/>
                  </a:cubicBezTo>
                  <a:lnTo>
                    <a:pt x="11379" y="44813"/>
                  </a:lnTo>
                  <a:cubicBezTo>
                    <a:pt x="4612" y="38547"/>
                    <a:pt x="427" y="29550"/>
                    <a:pt x="427" y="19625"/>
                  </a:cubicBezTo>
                  <a:cubicBezTo>
                    <a:pt x="427" y="12432"/>
                    <a:pt x="2607" y="5740"/>
                    <a:pt x="6367" y="201"/>
                  </a:cubicBezTo>
                  <a:lnTo>
                    <a:pt x="6066"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70"/>
            <p:cNvSpPr/>
            <p:nvPr/>
          </p:nvSpPr>
          <p:spPr>
            <a:xfrm>
              <a:off x="3817672" y="1437470"/>
              <a:ext cx="541122" cy="112820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70"/>
            <p:cNvSpPr/>
            <p:nvPr/>
          </p:nvSpPr>
          <p:spPr>
            <a:xfrm>
              <a:off x="3789706" y="1403789"/>
              <a:ext cx="81098" cy="79225"/>
            </a:xfrm>
            <a:custGeom>
              <a:avLst/>
              <a:gdLst/>
              <a:ahLst/>
              <a:cxnLst/>
              <a:rect l="l" t="t" r="r" b="b"/>
              <a:pathLst>
                <a:path w="4286" h="4187" extrusionOk="0">
                  <a:moveTo>
                    <a:pt x="2206" y="1"/>
                  </a:moveTo>
                  <a:cubicBezTo>
                    <a:pt x="1053" y="1"/>
                    <a:pt x="0" y="953"/>
                    <a:pt x="126" y="2106"/>
                  </a:cubicBezTo>
                  <a:cubicBezTo>
                    <a:pt x="126" y="3259"/>
                    <a:pt x="1053" y="4186"/>
                    <a:pt x="2206" y="4186"/>
                  </a:cubicBezTo>
                  <a:cubicBezTo>
                    <a:pt x="3258" y="4186"/>
                    <a:pt x="4286" y="3259"/>
                    <a:pt x="4286" y="2106"/>
                  </a:cubicBezTo>
                  <a:cubicBezTo>
                    <a:pt x="4186" y="953"/>
                    <a:pt x="3359" y="1"/>
                    <a:pt x="22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70"/>
            <p:cNvSpPr/>
            <p:nvPr/>
          </p:nvSpPr>
          <p:spPr>
            <a:xfrm>
              <a:off x="1051023" y="2188640"/>
              <a:ext cx="67361" cy="51240"/>
            </a:xfrm>
            <a:custGeom>
              <a:avLst/>
              <a:gdLst/>
              <a:ahLst/>
              <a:cxnLst/>
              <a:rect l="l" t="t" r="r" b="b"/>
              <a:pathLst>
                <a:path w="3560" h="2708" extrusionOk="0">
                  <a:moveTo>
                    <a:pt x="1780" y="1"/>
                  </a:moveTo>
                  <a:cubicBezTo>
                    <a:pt x="1" y="1"/>
                    <a:pt x="1" y="2708"/>
                    <a:pt x="1780" y="2708"/>
                  </a:cubicBezTo>
                  <a:cubicBezTo>
                    <a:pt x="3459" y="2708"/>
                    <a:pt x="3560" y="1"/>
                    <a:pt x="1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70"/>
            <p:cNvSpPr/>
            <p:nvPr/>
          </p:nvSpPr>
          <p:spPr>
            <a:xfrm>
              <a:off x="1713054" y="3158451"/>
              <a:ext cx="65450" cy="51694"/>
            </a:xfrm>
            <a:custGeom>
              <a:avLst/>
              <a:gdLst/>
              <a:ahLst/>
              <a:cxnLst/>
              <a:rect l="l" t="t" r="r" b="b"/>
              <a:pathLst>
                <a:path w="3459" h="2732" extrusionOk="0">
                  <a:moveTo>
                    <a:pt x="1679" y="0"/>
                  </a:moveTo>
                  <a:cubicBezTo>
                    <a:pt x="0" y="0"/>
                    <a:pt x="0" y="2732"/>
                    <a:pt x="1679" y="2732"/>
                  </a:cubicBezTo>
                  <a:cubicBezTo>
                    <a:pt x="3459" y="2732"/>
                    <a:pt x="3459" y="0"/>
                    <a:pt x="1679" y="0"/>
                  </a:cubicBezTo>
                  <a:close/>
                </a:path>
              </a:pathLst>
            </a:custGeom>
            <a:solidFill>
              <a:srgbClr val="C42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70"/>
            <p:cNvSpPr/>
            <p:nvPr/>
          </p:nvSpPr>
          <p:spPr>
            <a:xfrm>
              <a:off x="3985564" y="1615295"/>
              <a:ext cx="39376" cy="29896"/>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70"/>
            <p:cNvSpPr/>
            <p:nvPr/>
          </p:nvSpPr>
          <p:spPr>
            <a:xfrm>
              <a:off x="3303608" y="2710292"/>
              <a:ext cx="67361" cy="51240"/>
            </a:xfrm>
            <a:custGeom>
              <a:avLst/>
              <a:gdLst/>
              <a:ahLst/>
              <a:cxnLst/>
              <a:rect l="l" t="t" r="r" b="b"/>
              <a:pathLst>
                <a:path w="3560" h="2708" extrusionOk="0">
                  <a:moveTo>
                    <a:pt x="1780" y="1"/>
                  </a:moveTo>
                  <a:cubicBezTo>
                    <a:pt x="1" y="1"/>
                    <a:pt x="1" y="2708"/>
                    <a:pt x="1780" y="2708"/>
                  </a:cubicBezTo>
                  <a:cubicBezTo>
                    <a:pt x="3560" y="2708"/>
                    <a:pt x="3560" y="1"/>
                    <a:pt x="1780" y="1"/>
                  </a:cubicBezTo>
                  <a:close/>
                </a:path>
              </a:pathLst>
            </a:custGeom>
            <a:solidFill>
              <a:srgbClr val="C42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70"/>
            <p:cNvSpPr/>
            <p:nvPr/>
          </p:nvSpPr>
          <p:spPr>
            <a:xfrm>
              <a:off x="2205301" y="3646895"/>
              <a:ext cx="750717" cy="156047"/>
            </a:xfrm>
            <a:custGeom>
              <a:avLst/>
              <a:gdLst/>
              <a:ahLst/>
              <a:cxnLst/>
              <a:rect l="l" t="t" r="r" b="b"/>
              <a:pathLst>
                <a:path w="39675" h="8247" extrusionOk="0">
                  <a:moveTo>
                    <a:pt x="3960" y="1"/>
                  </a:moveTo>
                  <a:cubicBezTo>
                    <a:pt x="4913" y="5515"/>
                    <a:pt x="0" y="8246"/>
                    <a:pt x="0" y="8246"/>
                  </a:cubicBezTo>
                  <a:lnTo>
                    <a:pt x="39675" y="8246"/>
                  </a:lnTo>
                  <a:cubicBezTo>
                    <a:pt x="35189" y="5114"/>
                    <a:pt x="36016" y="1"/>
                    <a:pt x="36016" y="1"/>
                  </a:cubicBezTo>
                  <a:close/>
                </a:path>
              </a:pathLst>
            </a:custGeom>
            <a:solidFill>
              <a:schemeClr val="accen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70"/>
            <p:cNvSpPr/>
            <p:nvPr/>
          </p:nvSpPr>
          <p:spPr>
            <a:xfrm>
              <a:off x="2189179" y="3642637"/>
              <a:ext cx="778702" cy="164089"/>
            </a:xfrm>
            <a:custGeom>
              <a:avLst/>
              <a:gdLst/>
              <a:ahLst/>
              <a:cxnLst/>
              <a:rect l="l" t="t" r="r" b="b"/>
              <a:pathLst>
                <a:path w="41154" h="8672" extrusionOk="0">
                  <a:moveTo>
                    <a:pt x="36667" y="426"/>
                  </a:moveTo>
                  <a:lnTo>
                    <a:pt x="36667" y="1354"/>
                  </a:lnTo>
                  <a:cubicBezTo>
                    <a:pt x="36667" y="2206"/>
                    <a:pt x="36767" y="3459"/>
                    <a:pt x="37294" y="4712"/>
                  </a:cubicBezTo>
                  <a:cubicBezTo>
                    <a:pt x="37757" y="5904"/>
                    <a:pt x="38531" y="7173"/>
                    <a:pt x="39856" y="8246"/>
                  </a:cubicBezTo>
                  <a:lnTo>
                    <a:pt x="1566" y="8246"/>
                  </a:lnTo>
                  <a:cubicBezTo>
                    <a:pt x="1962" y="7945"/>
                    <a:pt x="2501" y="7489"/>
                    <a:pt x="3033" y="6893"/>
                  </a:cubicBezTo>
                  <a:cubicBezTo>
                    <a:pt x="4086" y="5740"/>
                    <a:pt x="5138" y="3985"/>
                    <a:pt x="5138" y="1579"/>
                  </a:cubicBezTo>
                  <a:cubicBezTo>
                    <a:pt x="5138" y="1221"/>
                    <a:pt x="5138" y="792"/>
                    <a:pt x="5064" y="426"/>
                  </a:cubicBezTo>
                  <a:close/>
                  <a:moveTo>
                    <a:pt x="4612" y="0"/>
                  </a:moveTo>
                  <a:lnTo>
                    <a:pt x="4612" y="226"/>
                  </a:lnTo>
                  <a:cubicBezTo>
                    <a:pt x="4712" y="727"/>
                    <a:pt x="4712" y="1153"/>
                    <a:pt x="4712" y="1579"/>
                  </a:cubicBezTo>
                  <a:cubicBezTo>
                    <a:pt x="4712" y="3760"/>
                    <a:pt x="3760" y="5539"/>
                    <a:pt x="2732" y="6592"/>
                  </a:cubicBezTo>
                  <a:cubicBezTo>
                    <a:pt x="2206" y="7218"/>
                    <a:pt x="1679" y="7619"/>
                    <a:pt x="1379" y="7845"/>
                  </a:cubicBezTo>
                  <a:cubicBezTo>
                    <a:pt x="1153" y="8045"/>
                    <a:pt x="1053" y="8146"/>
                    <a:pt x="852" y="8146"/>
                  </a:cubicBezTo>
                  <a:cubicBezTo>
                    <a:pt x="852" y="8246"/>
                    <a:pt x="852" y="8246"/>
                    <a:pt x="752" y="8246"/>
                  </a:cubicBezTo>
                  <a:lnTo>
                    <a:pt x="0" y="8672"/>
                  </a:lnTo>
                  <a:lnTo>
                    <a:pt x="41153" y="8672"/>
                  </a:lnTo>
                  <a:lnTo>
                    <a:pt x="40627" y="8246"/>
                  </a:lnTo>
                  <a:cubicBezTo>
                    <a:pt x="39073" y="7218"/>
                    <a:pt x="38121" y="5865"/>
                    <a:pt x="37720" y="4612"/>
                  </a:cubicBezTo>
                  <a:cubicBezTo>
                    <a:pt x="37193" y="3359"/>
                    <a:pt x="37093" y="2106"/>
                    <a:pt x="37093" y="1354"/>
                  </a:cubicBezTo>
                  <a:lnTo>
                    <a:pt x="37093" y="527"/>
                  </a:lnTo>
                  <a:lnTo>
                    <a:pt x="37093" y="326"/>
                  </a:lnTo>
                  <a:lnTo>
                    <a:pt x="37093" y="226"/>
                  </a:lnTo>
                  <a:lnTo>
                    <a:pt x="37193" y="0"/>
                  </a:lnTo>
                  <a:close/>
                </a:path>
              </a:pathLst>
            </a:custGeom>
            <a:solidFill>
              <a:srgbClr val="2A49A8"/>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70"/>
            <p:cNvSpPr/>
            <p:nvPr/>
          </p:nvSpPr>
          <p:spPr>
            <a:xfrm>
              <a:off x="2147911" y="3798646"/>
              <a:ext cx="873556" cy="41760"/>
            </a:xfrm>
            <a:custGeom>
              <a:avLst/>
              <a:gdLst/>
              <a:ahLst/>
              <a:cxnLst/>
              <a:rect l="l" t="t" r="r" b="b"/>
              <a:pathLst>
                <a:path w="46167" h="2207" extrusionOk="0">
                  <a:moveTo>
                    <a:pt x="1154" y="1"/>
                  </a:moveTo>
                  <a:cubicBezTo>
                    <a:pt x="527" y="1"/>
                    <a:pt x="1" y="527"/>
                    <a:pt x="1" y="1054"/>
                  </a:cubicBezTo>
                  <a:cubicBezTo>
                    <a:pt x="1" y="1680"/>
                    <a:pt x="527" y="2206"/>
                    <a:pt x="1154" y="2206"/>
                  </a:cubicBezTo>
                  <a:lnTo>
                    <a:pt x="45014" y="2206"/>
                  </a:lnTo>
                  <a:cubicBezTo>
                    <a:pt x="45640" y="2206"/>
                    <a:pt x="46166" y="1680"/>
                    <a:pt x="46166" y="1054"/>
                  </a:cubicBezTo>
                  <a:cubicBezTo>
                    <a:pt x="46166" y="527"/>
                    <a:pt x="45640" y="1"/>
                    <a:pt x="45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70"/>
            <p:cNvSpPr/>
            <p:nvPr/>
          </p:nvSpPr>
          <p:spPr>
            <a:xfrm>
              <a:off x="2144127" y="3794862"/>
              <a:ext cx="881125" cy="49329"/>
            </a:xfrm>
            <a:custGeom>
              <a:avLst/>
              <a:gdLst/>
              <a:ahLst/>
              <a:cxnLst/>
              <a:rect l="l" t="t" r="r" b="b"/>
              <a:pathLst>
                <a:path w="46567" h="2607" extrusionOk="0">
                  <a:moveTo>
                    <a:pt x="45214" y="426"/>
                  </a:moveTo>
                  <a:cubicBezTo>
                    <a:pt x="45514" y="426"/>
                    <a:pt x="45740" y="527"/>
                    <a:pt x="45840" y="727"/>
                  </a:cubicBezTo>
                  <a:cubicBezTo>
                    <a:pt x="46041" y="828"/>
                    <a:pt x="46141" y="1053"/>
                    <a:pt x="46141" y="1254"/>
                  </a:cubicBezTo>
                  <a:cubicBezTo>
                    <a:pt x="46141" y="1579"/>
                    <a:pt x="46041" y="1780"/>
                    <a:pt x="45840" y="1880"/>
                  </a:cubicBezTo>
                  <a:cubicBezTo>
                    <a:pt x="45740" y="2081"/>
                    <a:pt x="45514" y="2206"/>
                    <a:pt x="45214" y="2206"/>
                  </a:cubicBezTo>
                  <a:lnTo>
                    <a:pt x="1354" y="2206"/>
                  </a:lnTo>
                  <a:cubicBezTo>
                    <a:pt x="1028" y="2206"/>
                    <a:pt x="827" y="2081"/>
                    <a:pt x="727" y="1880"/>
                  </a:cubicBezTo>
                  <a:cubicBezTo>
                    <a:pt x="502" y="1780"/>
                    <a:pt x="401" y="1579"/>
                    <a:pt x="401" y="1254"/>
                  </a:cubicBezTo>
                  <a:cubicBezTo>
                    <a:pt x="401" y="1053"/>
                    <a:pt x="502" y="828"/>
                    <a:pt x="727" y="727"/>
                  </a:cubicBezTo>
                  <a:cubicBezTo>
                    <a:pt x="827" y="527"/>
                    <a:pt x="1028" y="426"/>
                    <a:pt x="1354" y="426"/>
                  </a:cubicBezTo>
                  <a:close/>
                  <a:moveTo>
                    <a:pt x="1354" y="0"/>
                  </a:moveTo>
                  <a:cubicBezTo>
                    <a:pt x="627" y="0"/>
                    <a:pt x="0" y="627"/>
                    <a:pt x="0" y="1254"/>
                  </a:cubicBezTo>
                  <a:cubicBezTo>
                    <a:pt x="0" y="1980"/>
                    <a:pt x="627" y="2607"/>
                    <a:pt x="1354" y="2607"/>
                  </a:cubicBezTo>
                  <a:lnTo>
                    <a:pt x="45214" y="2607"/>
                  </a:lnTo>
                  <a:cubicBezTo>
                    <a:pt x="45940" y="2607"/>
                    <a:pt x="46567" y="1980"/>
                    <a:pt x="46567" y="1254"/>
                  </a:cubicBezTo>
                  <a:cubicBezTo>
                    <a:pt x="46567" y="627"/>
                    <a:pt x="45940" y="0"/>
                    <a:pt x="45214" y="0"/>
                  </a:cubicBezTo>
                  <a:close/>
                </a:path>
              </a:pathLst>
            </a:custGeom>
            <a:solidFill>
              <a:srgbClr val="2A49A8"/>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70"/>
            <p:cNvSpPr/>
            <p:nvPr/>
          </p:nvSpPr>
          <p:spPr>
            <a:xfrm>
              <a:off x="1302359" y="1826802"/>
              <a:ext cx="2564660" cy="1849516"/>
            </a:xfrm>
            <a:custGeom>
              <a:avLst/>
              <a:gdLst/>
              <a:ahLst/>
              <a:cxnLst/>
              <a:rect l="l" t="t" r="r" b="b"/>
              <a:pathLst>
                <a:path w="135541" h="97746" extrusionOk="0">
                  <a:moveTo>
                    <a:pt x="4587" y="1"/>
                  </a:moveTo>
                  <a:cubicBezTo>
                    <a:pt x="2081" y="1"/>
                    <a:pt x="1" y="1981"/>
                    <a:pt x="1" y="4487"/>
                  </a:cubicBezTo>
                  <a:lnTo>
                    <a:pt x="1" y="93159"/>
                  </a:lnTo>
                  <a:cubicBezTo>
                    <a:pt x="1" y="95666"/>
                    <a:pt x="2081" y="97746"/>
                    <a:pt x="4587" y="97746"/>
                  </a:cubicBezTo>
                  <a:lnTo>
                    <a:pt x="130954" y="97746"/>
                  </a:lnTo>
                  <a:cubicBezTo>
                    <a:pt x="133460" y="97746"/>
                    <a:pt x="135540" y="95666"/>
                    <a:pt x="135540" y="93159"/>
                  </a:cubicBezTo>
                  <a:lnTo>
                    <a:pt x="135540" y="4487"/>
                  </a:lnTo>
                  <a:cubicBezTo>
                    <a:pt x="135540" y="1981"/>
                    <a:pt x="133460" y="1"/>
                    <a:pt x="130954" y="1"/>
                  </a:cubicBezTo>
                  <a:close/>
                </a:path>
              </a:pathLst>
            </a:custGeom>
            <a:solidFill>
              <a:schemeClr val="accen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70"/>
            <p:cNvSpPr/>
            <p:nvPr/>
          </p:nvSpPr>
          <p:spPr>
            <a:xfrm>
              <a:off x="1298102" y="1823017"/>
              <a:ext cx="2572702" cy="1857104"/>
            </a:xfrm>
            <a:custGeom>
              <a:avLst/>
              <a:gdLst/>
              <a:ahLst/>
              <a:cxnLst/>
              <a:rect l="l" t="t" r="r" b="b"/>
              <a:pathLst>
                <a:path w="135966" h="98147" extrusionOk="0">
                  <a:moveTo>
                    <a:pt x="131179" y="401"/>
                  </a:moveTo>
                  <a:cubicBezTo>
                    <a:pt x="132432" y="401"/>
                    <a:pt x="133460" y="827"/>
                    <a:pt x="134312" y="1654"/>
                  </a:cubicBezTo>
                  <a:cubicBezTo>
                    <a:pt x="135039" y="2406"/>
                    <a:pt x="135565" y="3534"/>
                    <a:pt x="135565" y="4687"/>
                  </a:cubicBezTo>
                  <a:lnTo>
                    <a:pt x="135565" y="93359"/>
                  </a:lnTo>
                  <a:cubicBezTo>
                    <a:pt x="135565" y="94612"/>
                    <a:pt x="135039" y="95640"/>
                    <a:pt x="134312" y="96492"/>
                  </a:cubicBezTo>
                  <a:cubicBezTo>
                    <a:pt x="133460" y="97219"/>
                    <a:pt x="132432" y="97745"/>
                    <a:pt x="131179" y="97745"/>
                  </a:cubicBezTo>
                  <a:lnTo>
                    <a:pt x="4812" y="97745"/>
                  </a:lnTo>
                  <a:cubicBezTo>
                    <a:pt x="3559" y="97745"/>
                    <a:pt x="2507" y="97219"/>
                    <a:pt x="1680" y="96492"/>
                  </a:cubicBezTo>
                  <a:cubicBezTo>
                    <a:pt x="953" y="95640"/>
                    <a:pt x="426" y="94612"/>
                    <a:pt x="426" y="93359"/>
                  </a:cubicBezTo>
                  <a:lnTo>
                    <a:pt x="426" y="4687"/>
                  </a:lnTo>
                  <a:cubicBezTo>
                    <a:pt x="426" y="3534"/>
                    <a:pt x="953" y="2406"/>
                    <a:pt x="1680" y="1654"/>
                  </a:cubicBezTo>
                  <a:cubicBezTo>
                    <a:pt x="2507" y="827"/>
                    <a:pt x="3559" y="401"/>
                    <a:pt x="4812" y="401"/>
                  </a:cubicBezTo>
                  <a:close/>
                  <a:moveTo>
                    <a:pt x="4812" y="0"/>
                  </a:moveTo>
                  <a:cubicBezTo>
                    <a:pt x="2206" y="0"/>
                    <a:pt x="0" y="2081"/>
                    <a:pt x="0" y="4687"/>
                  </a:cubicBezTo>
                  <a:lnTo>
                    <a:pt x="0" y="93359"/>
                  </a:lnTo>
                  <a:cubicBezTo>
                    <a:pt x="0" y="95966"/>
                    <a:pt x="2206" y="98146"/>
                    <a:pt x="4812" y="98146"/>
                  </a:cubicBezTo>
                  <a:lnTo>
                    <a:pt x="131179" y="98146"/>
                  </a:lnTo>
                  <a:cubicBezTo>
                    <a:pt x="133785" y="98146"/>
                    <a:pt x="135966" y="95966"/>
                    <a:pt x="135966" y="93359"/>
                  </a:cubicBezTo>
                  <a:lnTo>
                    <a:pt x="135966" y="4687"/>
                  </a:lnTo>
                  <a:cubicBezTo>
                    <a:pt x="135966" y="2081"/>
                    <a:pt x="133785" y="0"/>
                    <a:pt x="131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70"/>
            <p:cNvSpPr/>
            <p:nvPr/>
          </p:nvSpPr>
          <p:spPr>
            <a:xfrm>
              <a:off x="1302359" y="1826802"/>
              <a:ext cx="2564660" cy="1574944"/>
            </a:xfrm>
            <a:custGeom>
              <a:avLst/>
              <a:gdLst/>
              <a:ahLst/>
              <a:cxnLst/>
              <a:rect l="l" t="t" r="r" b="b"/>
              <a:pathLst>
                <a:path w="135541" h="83235" extrusionOk="0">
                  <a:moveTo>
                    <a:pt x="4587" y="1"/>
                  </a:moveTo>
                  <a:cubicBezTo>
                    <a:pt x="2081" y="1"/>
                    <a:pt x="1" y="1981"/>
                    <a:pt x="1" y="4487"/>
                  </a:cubicBezTo>
                  <a:lnTo>
                    <a:pt x="1" y="83234"/>
                  </a:lnTo>
                  <a:lnTo>
                    <a:pt x="135540" y="83234"/>
                  </a:lnTo>
                  <a:lnTo>
                    <a:pt x="135540" y="4487"/>
                  </a:lnTo>
                  <a:cubicBezTo>
                    <a:pt x="135540" y="1981"/>
                    <a:pt x="133460" y="1"/>
                    <a:pt x="130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70"/>
            <p:cNvSpPr/>
            <p:nvPr/>
          </p:nvSpPr>
          <p:spPr>
            <a:xfrm>
              <a:off x="1298102" y="1823017"/>
              <a:ext cx="2572702" cy="1582513"/>
            </a:xfrm>
            <a:custGeom>
              <a:avLst/>
              <a:gdLst/>
              <a:ahLst/>
              <a:cxnLst/>
              <a:rect l="l" t="t" r="r" b="b"/>
              <a:pathLst>
                <a:path w="135966" h="83635" extrusionOk="0">
                  <a:moveTo>
                    <a:pt x="131179" y="401"/>
                  </a:moveTo>
                  <a:cubicBezTo>
                    <a:pt x="132432" y="401"/>
                    <a:pt x="133460" y="827"/>
                    <a:pt x="134312" y="1654"/>
                  </a:cubicBezTo>
                  <a:cubicBezTo>
                    <a:pt x="135039" y="2406"/>
                    <a:pt x="135565" y="3534"/>
                    <a:pt x="135565" y="4687"/>
                  </a:cubicBezTo>
                  <a:lnTo>
                    <a:pt x="135565" y="83234"/>
                  </a:lnTo>
                  <a:lnTo>
                    <a:pt x="426" y="83234"/>
                  </a:lnTo>
                  <a:lnTo>
                    <a:pt x="426" y="4687"/>
                  </a:lnTo>
                  <a:cubicBezTo>
                    <a:pt x="426" y="3534"/>
                    <a:pt x="953" y="2406"/>
                    <a:pt x="1680" y="1654"/>
                  </a:cubicBezTo>
                  <a:cubicBezTo>
                    <a:pt x="2507" y="827"/>
                    <a:pt x="3559" y="401"/>
                    <a:pt x="4812" y="401"/>
                  </a:cubicBezTo>
                  <a:close/>
                  <a:moveTo>
                    <a:pt x="4812" y="0"/>
                  </a:moveTo>
                  <a:cubicBezTo>
                    <a:pt x="2206" y="0"/>
                    <a:pt x="0" y="2081"/>
                    <a:pt x="0" y="4687"/>
                  </a:cubicBezTo>
                  <a:lnTo>
                    <a:pt x="0" y="83635"/>
                  </a:lnTo>
                  <a:lnTo>
                    <a:pt x="135966" y="83635"/>
                  </a:lnTo>
                  <a:lnTo>
                    <a:pt x="135966" y="4687"/>
                  </a:lnTo>
                  <a:cubicBezTo>
                    <a:pt x="135966" y="2081"/>
                    <a:pt x="133785" y="0"/>
                    <a:pt x="13117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70"/>
            <p:cNvSpPr/>
            <p:nvPr/>
          </p:nvSpPr>
          <p:spPr>
            <a:xfrm>
              <a:off x="1402909" y="1925440"/>
              <a:ext cx="2363107" cy="1365803"/>
            </a:xfrm>
            <a:custGeom>
              <a:avLst/>
              <a:gdLst/>
              <a:ahLst/>
              <a:cxnLst/>
              <a:rect l="l" t="t" r="r" b="b"/>
              <a:pathLst>
                <a:path w="124889" h="72182" extrusionOk="0">
                  <a:moveTo>
                    <a:pt x="0" y="1"/>
                  </a:moveTo>
                  <a:lnTo>
                    <a:pt x="0" y="72182"/>
                  </a:lnTo>
                  <a:lnTo>
                    <a:pt x="124888" y="72182"/>
                  </a:lnTo>
                  <a:lnTo>
                    <a:pt x="1248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70"/>
            <p:cNvSpPr/>
            <p:nvPr/>
          </p:nvSpPr>
          <p:spPr>
            <a:xfrm>
              <a:off x="1399106" y="1921656"/>
              <a:ext cx="2371167" cy="1373391"/>
            </a:xfrm>
            <a:custGeom>
              <a:avLst/>
              <a:gdLst/>
              <a:ahLst/>
              <a:cxnLst/>
              <a:rect l="l" t="t" r="r" b="b"/>
              <a:pathLst>
                <a:path w="125315" h="72583" extrusionOk="0">
                  <a:moveTo>
                    <a:pt x="124889" y="426"/>
                  </a:moveTo>
                  <a:lnTo>
                    <a:pt x="124889" y="72156"/>
                  </a:lnTo>
                  <a:lnTo>
                    <a:pt x="402" y="72156"/>
                  </a:lnTo>
                  <a:lnTo>
                    <a:pt x="402" y="426"/>
                  </a:lnTo>
                  <a:close/>
                  <a:moveTo>
                    <a:pt x="1" y="0"/>
                  </a:moveTo>
                  <a:lnTo>
                    <a:pt x="1" y="72582"/>
                  </a:lnTo>
                  <a:lnTo>
                    <a:pt x="125315" y="72582"/>
                  </a:lnTo>
                  <a:lnTo>
                    <a:pt x="125315"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70"/>
            <p:cNvSpPr/>
            <p:nvPr/>
          </p:nvSpPr>
          <p:spPr>
            <a:xfrm>
              <a:off x="2529202" y="3482825"/>
              <a:ext cx="110502" cy="108610"/>
            </a:xfrm>
            <a:custGeom>
              <a:avLst/>
              <a:gdLst/>
              <a:ahLst/>
              <a:cxnLst/>
              <a:rect l="l" t="t" r="r" b="b"/>
              <a:pathLst>
                <a:path w="5840" h="5740" extrusionOk="0">
                  <a:moveTo>
                    <a:pt x="2933" y="0"/>
                  </a:moveTo>
                  <a:cubicBezTo>
                    <a:pt x="1354" y="0"/>
                    <a:pt x="0" y="1253"/>
                    <a:pt x="0" y="2907"/>
                  </a:cubicBezTo>
                  <a:cubicBezTo>
                    <a:pt x="0" y="4486"/>
                    <a:pt x="1354" y="5739"/>
                    <a:pt x="2933" y="5739"/>
                  </a:cubicBezTo>
                  <a:cubicBezTo>
                    <a:pt x="4487" y="5739"/>
                    <a:pt x="5840" y="4486"/>
                    <a:pt x="5840" y="2907"/>
                  </a:cubicBezTo>
                  <a:cubicBezTo>
                    <a:pt x="5840" y="1253"/>
                    <a:pt x="4487" y="0"/>
                    <a:pt x="2933" y="0"/>
                  </a:cubicBezTo>
                  <a:close/>
                </a:path>
              </a:pathLst>
            </a:custGeom>
            <a:solidFill>
              <a:schemeClr val="accent3"/>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70"/>
            <p:cNvSpPr/>
            <p:nvPr/>
          </p:nvSpPr>
          <p:spPr>
            <a:xfrm>
              <a:off x="3092575" y="2260259"/>
              <a:ext cx="1057077" cy="141212"/>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70"/>
            <p:cNvSpPr/>
            <p:nvPr/>
          </p:nvSpPr>
          <p:spPr>
            <a:xfrm>
              <a:off x="1472143" y="2129359"/>
              <a:ext cx="420666" cy="359493"/>
            </a:xfrm>
            <a:custGeom>
              <a:avLst/>
              <a:gdLst/>
              <a:ahLst/>
              <a:cxnLst/>
              <a:rect l="l" t="t" r="r" b="b"/>
              <a:pathLst>
                <a:path w="22232" h="18999" extrusionOk="0">
                  <a:moveTo>
                    <a:pt x="4913" y="1"/>
                  </a:moveTo>
                  <a:cubicBezTo>
                    <a:pt x="2181" y="1"/>
                    <a:pt x="0" y="2181"/>
                    <a:pt x="0" y="4888"/>
                  </a:cubicBezTo>
                  <a:lnTo>
                    <a:pt x="0" y="9901"/>
                  </a:lnTo>
                  <a:cubicBezTo>
                    <a:pt x="0" y="12633"/>
                    <a:pt x="2181" y="14813"/>
                    <a:pt x="4913" y="14813"/>
                  </a:cubicBezTo>
                  <a:lnTo>
                    <a:pt x="10552" y="14813"/>
                  </a:lnTo>
                  <a:cubicBezTo>
                    <a:pt x="11379" y="18272"/>
                    <a:pt x="13985" y="18898"/>
                    <a:pt x="15564" y="18999"/>
                  </a:cubicBezTo>
                  <a:cubicBezTo>
                    <a:pt x="15865" y="18999"/>
                    <a:pt x="16091" y="18572"/>
                    <a:pt x="15765" y="18372"/>
                  </a:cubicBezTo>
                  <a:cubicBezTo>
                    <a:pt x="14086" y="17019"/>
                    <a:pt x="14712" y="14813"/>
                    <a:pt x="14712" y="14813"/>
                  </a:cubicBezTo>
                  <a:lnTo>
                    <a:pt x="17344" y="14813"/>
                  </a:lnTo>
                  <a:cubicBezTo>
                    <a:pt x="20051" y="14813"/>
                    <a:pt x="22231" y="12633"/>
                    <a:pt x="22231" y="9901"/>
                  </a:cubicBezTo>
                  <a:lnTo>
                    <a:pt x="22231" y="4888"/>
                  </a:lnTo>
                  <a:cubicBezTo>
                    <a:pt x="22231" y="2181"/>
                    <a:pt x="20051" y="1"/>
                    <a:pt x="17344" y="1"/>
                  </a:cubicBezTo>
                  <a:close/>
                </a:path>
              </a:pathLst>
            </a:custGeom>
            <a:solidFill>
              <a:schemeClr val="accen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70"/>
            <p:cNvSpPr/>
            <p:nvPr/>
          </p:nvSpPr>
          <p:spPr>
            <a:xfrm>
              <a:off x="1754776" y="2239861"/>
              <a:ext cx="53132" cy="53132"/>
            </a:xfrm>
            <a:custGeom>
              <a:avLst/>
              <a:gdLst/>
              <a:ahLst/>
              <a:cxnLst/>
              <a:rect l="l" t="t" r="r" b="b"/>
              <a:pathLst>
                <a:path w="2808" h="2808" extrusionOk="0">
                  <a:moveTo>
                    <a:pt x="1354" y="1"/>
                  </a:moveTo>
                  <a:cubicBezTo>
                    <a:pt x="627" y="1"/>
                    <a:pt x="1" y="627"/>
                    <a:pt x="1" y="1354"/>
                  </a:cubicBezTo>
                  <a:cubicBezTo>
                    <a:pt x="1" y="2181"/>
                    <a:pt x="627" y="2808"/>
                    <a:pt x="1354" y="2808"/>
                  </a:cubicBezTo>
                  <a:cubicBezTo>
                    <a:pt x="2181" y="2808"/>
                    <a:pt x="2808" y="2181"/>
                    <a:pt x="2808" y="1354"/>
                  </a:cubicBezTo>
                  <a:cubicBezTo>
                    <a:pt x="2808" y="627"/>
                    <a:pt x="2181" y="1"/>
                    <a:pt x="13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70"/>
            <p:cNvSpPr/>
            <p:nvPr/>
          </p:nvSpPr>
          <p:spPr>
            <a:xfrm>
              <a:off x="1655664" y="2239861"/>
              <a:ext cx="53605" cy="53132"/>
            </a:xfrm>
            <a:custGeom>
              <a:avLst/>
              <a:gdLst/>
              <a:ahLst/>
              <a:cxnLst/>
              <a:rect l="l" t="t" r="r" b="b"/>
              <a:pathLst>
                <a:path w="2833" h="2808" extrusionOk="0">
                  <a:moveTo>
                    <a:pt x="1479" y="1"/>
                  </a:moveTo>
                  <a:cubicBezTo>
                    <a:pt x="627" y="1"/>
                    <a:pt x="1" y="627"/>
                    <a:pt x="1" y="1354"/>
                  </a:cubicBezTo>
                  <a:cubicBezTo>
                    <a:pt x="1" y="2181"/>
                    <a:pt x="627" y="2808"/>
                    <a:pt x="1479" y="2808"/>
                  </a:cubicBezTo>
                  <a:cubicBezTo>
                    <a:pt x="2206" y="2808"/>
                    <a:pt x="2833" y="2181"/>
                    <a:pt x="2833" y="1354"/>
                  </a:cubicBezTo>
                  <a:cubicBezTo>
                    <a:pt x="2833" y="627"/>
                    <a:pt x="2206" y="1"/>
                    <a:pt x="1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70"/>
            <p:cNvSpPr/>
            <p:nvPr/>
          </p:nvSpPr>
          <p:spPr>
            <a:xfrm>
              <a:off x="1557026" y="2239861"/>
              <a:ext cx="53605" cy="53132"/>
            </a:xfrm>
            <a:custGeom>
              <a:avLst/>
              <a:gdLst/>
              <a:ahLst/>
              <a:cxnLst/>
              <a:rect l="l" t="t" r="r" b="b"/>
              <a:pathLst>
                <a:path w="2833" h="2808" extrusionOk="0">
                  <a:moveTo>
                    <a:pt x="1454" y="1"/>
                  </a:moveTo>
                  <a:cubicBezTo>
                    <a:pt x="627" y="1"/>
                    <a:pt x="1" y="627"/>
                    <a:pt x="1" y="1354"/>
                  </a:cubicBezTo>
                  <a:cubicBezTo>
                    <a:pt x="1" y="2181"/>
                    <a:pt x="627" y="2808"/>
                    <a:pt x="1454" y="2808"/>
                  </a:cubicBezTo>
                  <a:cubicBezTo>
                    <a:pt x="2206" y="2808"/>
                    <a:pt x="2833" y="2181"/>
                    <a:pt x="2833" y="1354"/>
                  </a:cubicBezTo>
                  <a:cubicBezTo>
                    <a:pt x="2833" y="627"/>
                    <a:pt x="2206"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70"/>
            <p:cNvSpPr/>
            <p:nvPr/>
          </p:nvSpPr>
          <p:spPr>
            <a:xfrm>
              <a:off x="1995687" y="1569770"/>
              <a:ext cx="1177533" cy="1549324"/>
            </a:xfrm>
            <a:custGeom>
              <a:avLst/>
              <a:gdLst/>
              <a:ahLst/>
              <a:cxnLst/>
              <a:rect l="l" t="t" r="r" b="b"/>
              <a:pathLst>
                <a:path w="62232" h="81881" extrusionOk="0">
                  <a:moveTo>
                    <a:pt x="1" y="1"/>
                  </a:moveTo>
                  <a:lnTo>
                    <a:pt x="1" y="81881"/>
                  </a:lnTo>
                  <a:lnTo>
                    <a:pt x="53585" y="81881"/>
                  </a:lnTo>
                  <a:lnTo>
                    <a:pt x="62232" y="73209"/>
                  </a:lnTo>
                  <a:lnTo>
                    <a:pt x="622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70"/>
            <p:cNvSpPr/>
            <p:nvPr/>
          </p:nvSpPr>
          <p:spPr>
            <a:xfrm>
              <a:off x="1991902" y="1565986"/>
              <a:ext cx="1185593" cy="1556912"/>
            </a:xfrm>
            <a:custGeom>
              <a:avLst/>
              <a:gdLst/>
              <a:ahLst/>
              <a:cxnLst/>
              <a:rect l="l" t="t" r="r" b="b"/>
              <a:pathLst>
                <a:path w="62658" h="82282" extrusionOk="0">
                  <a:moveTo>
                    <a:pt x="62231" y="426"/>
                  </a:moveTo>
                  <a:lnTo>
                    <a:pt x="62231" y="73309"/>
                  </a:lnTo>
                  <a:lnTo>
                    <a:pt x="53660" y="81880"/>
                  </a:lnTo>
                  <a:lnTo>
                    <a:pt x="401" y="81880"/>
                  </a:lnTo>
                  <a:lnTo>
                    <a:pt x="401" y="426"/>
                  </a:lnTo>
                  <a:close/>
                  <a:moveTo>
                    <a:pt x="100" y="0"/>
                  </a:moveTo>
                  <a:cubicBezTo>
                    <a:pt x="0" y="101"/>
                    <a:pt x="0" y="101"/>
                    <a:pt x="0" y="201"/>
                  </a:cubicBezTo>
                  <a:lnTo>
                    <a:pt x="0" y="82081"/>
                  </a:lnTo>
                  <a:cubicBezTo>
                    <a:pt x="0" y="82081"/>
                    <a:pt x="0" y="82181"/>
                    <a:pt x="100" y="82181"/>
                  </a:cubicBezTo>
                  <a:lnTo>
                    <a:pt x="201" y="82281"/>
                  </a:lnTo>
                  <a:lnTo>
                    <a:pt x="53785" y="82281"/>
                  </a:lnTo>
                  <a:lnTo>
                    <a:pt x="53885" y="82181"/>
                  </a:lnTo>
                  <a:lnTo>
                    <a:pt x="62557" y="73509"/>
                  </a:lnTo>
                  <a:cubicBezTo>
                    <a:pt x="62657" y="73509"/>
                    <a:pt x="62657" y="73409"/>
                    <a:pt x="62657" y="73409"/>
                  </a:cubicBezTo>
                  <a:lnTo>
                    <a:pt x="62657" y="201"/>
                  </a:lnTo>
                  <a:cubicBezTo>
                    <a:pt x="62657" y="101"/>
                    <a:pt x="62657" y="101"/>
                    <a:pt x="6255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70"/>
            <p:cNvSpPr/>
            <p:nvPr/>
          </p:nvSpPr>
          <p:spPr>
            <a:xfrm>
              <a:off x="2043104" y="1615295"/>
              <a:ext cx="1082697" cy="1456381"/>
            </a:xfrm>
            <a:custGeom>
              <a:avLst/>
              <a:gdLst/>
              <a:ahLst/>
              <a:cxnLst/>
              <a:rect l="l" t="t" r="r" b="b"/>
              <a:pathLst>
                <a:path w="57220" h="76969" extrusionOk="0">
                  <a:moveTo>
                    <a:pt x="201" y="1"/>
                  </a:moveTo>
                  <a:lnTo>
                    <a:pt x="101" y="101"/>
                  </a:lnTo>
                  <a:cubicBezTo>
                    <a:pt x="1" y="101"/>
                    <a:pt x="1" y="226"/>
                    <a:pt x="1" y="226"/>
                  </a:cubicBezTo>
                  <a:lnTo>
                    <a:pt x="1" y="76768"/>
                  </a:lnTo>
                  <a:cubicBezTo>
                    <a:pt x="1" y="76768"/>
                    <a:pt x="1" y="76868"/>
                    <a:pt x="101" y="76868"/>
                  </a:cubicBezTo>
                  <a:cubicBezTo>
                    <a:pt x="101" y="76969"/>
                    <a:pt x="201" y="76969"/>
                    <a:pt x="201" y="76969"/>
                  </a:cubicBezTo>
                  <a:lnTo>
                    <a:pt x="51480" y="76969"/>
                  </a:lnTo>
                  <a:cubicBezTo>
                    <a:pt x="51705" y="76969"/>
                    <a:pt x="51705" y="76868"/>
                    <a:pt x="51705" y="76768"/>
                  </a:cubicBezTo>
                  <a:cubicBezTo>
                    <a:pt x="51705" y="76668"/>
                    <a:pt x="51705" y="76543"/>
                    <a:pt x="51480" y="76543"/>
                  </a:cubicBezTo>
                  <a:lnTo>
                    <a:pt x="427" y="76543"/>
                  </a:lnTo>
                  <a:lnTo>
                    <a:pt x="427" y="427"/>
                  </a:lnTo>
                  <a:lnTo>
                    <a:pt x="56818" y="427"/>
                  </a:lnTo>
                  <a:lnTo>
                    <a:pt x="56818" y="71029"/>
                  </a:lnTo>
                  <a:cubicBezTo>
                    <a:pt x="56818" y="71129"/>
                    <a:pt x="56919" y="71229"/>
                    <a:pt x="57019" y="71229"/>
                  </a:cubicBezTo>
                  <a:cubicBezTo>
                    <a:pt x="57119" y="71229"/>
                    <a:pt x="57219" y="71129"/>
                    <a:pt x="57219" y="71029"/>
                  </a:cubicBezTo>
                  <a:lnTo>
                    <a:pt x="57219" y="226"/>
                  </a:lnTo>
                  <a:cubicBezTo>
                    <a:pt x="57219" y="226"/>
                    <a:pt x="57219" y="101"/>
                    <a:pt x="57119" y="101"/>
                  </a:cubicBezTo>
                  <a:lnTo>
                    <a:pt x="57019"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70"/>
            <p:cNvSpPr/>
            <p:nvPr/>
          </p:nvSpPr>
          <p:spPr>
            <a:xfrm>
              <a:off x="3009585" y="2955005"/>
              <a:ext cx="163634" cy="164089"/>
            </a:xfrm>
            <a:custGeom>
              <a:avLst/>
              <a:gdLst/>
              <a:ahLst/>
              <a:cxnLst/>
              <a:rect l="l" t="t" r="r" b="b"/>
              <a:pathLst>
                <a:path w="8648" h="8672" extrusionOk="0">
                  <a:moveTo>
                    <a:pt x="1" y="0"/>
                  </a:moveTo>
                  <a:lnTo>
                    <a:pt x="1" y="8672"/>
                  </a:lnTo>
                  <a:lnTo>
                    <a:pt x="8648" y="0"/>
                  </a:lnTo>
                  <a:close/>
                </a:path>
              </a:pathLst>
            </a:custGeom>
            <a:solidFill>
              <a:srgbClr val="2A4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70"/>
            <p:cNvSpPr/>
            <p:nvPr/>
          </p:nvSpPr>
          <p:spPr>
            <a:xfrm>
              <a:off x="3005327" y="2951202"/>
              <a:ext cx="172168" cy="171222"/>
            </a:xfrm>
            <a:custGeom>
              <a:avLst/>
              <a:gdLst/>
              <a:ahLst/>
              <a:cxnLst/>
              <a:rect l="l" t="t" r="r" b="b"/>
              <a:pathLst>
                <a:path w="9099" h="9049" extrusionOk="0">
                  <a:moveTo>
                    <a:pt x="8371" y="427"/>
                  </a:moveTo>
                  <a:lnTo>
                    <a:pt x="426" y="8253"/>
                  </a:lnTo>
                  <a:lnTo>
                    <a:pt x="426" y="8253"/>
                  </a:lnTo>
                  <a:lnTo>
                    <a:pt x="426" y="427"/>
                  </a:lnTo>
                  <a:close/>
                  <a:moveTo>
                    <a:pt x="0" y="1"/>
                  </a:moveTo>
                  <a:lnTo>
                    <a:pt x="0" y="201"/>
                  </a:lnTo>
                  <a:lnTo>
                    <a:pt x="0" y="8873"/>
                  </a:lnTo>
                  <a:cubicBezTo>
                    <a:pt x="0" y="8873"/>
                    <a:pt x="0" y="8973"/>
                    <a:pt x="101" y="8973"/>
                  </a:cubicBezTo>
                  <a:cubicBezTo>
                    <a:pt x="163" y="9023"/>
                    <a:pt x="220" y="9048"/>
                    <a:pt x="260" y="9048"/>
                  </a:cubicBezTo>
                  <a:cubicBezTo>
                    <a:pt x="301" y="9048"/>
                    <a:pt x="326" y="9023"/>
                    <a:pt x="326" y="8973"/>
                  </a:cubicBezTo>
                  <a:lnTo>
                    <a:pt x="8998" y="301"/>
                  </a:lnTo>
                  <a:cubicBezTo>
                    <a:pt x="9098" y="301"/>
                    <a:pt x="9098" y="201"/>
                    <a:pt x="9098" y="101"/>
                  </a:cubicBezTo>
                  <a:cubicBezTo>
                    <a:pt x="8998" y="1"/>
                    <a:pt x="8998" y="1"/>
                    <a:pt x="8873" y="1"/>
                  </a:cubicBezTo>
                  <a:close/>
                </a:path>
              </a:pathLst>
            </a:custGeom>
            <a:solidFill>
              <a:srgbClr val="2A4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70"/>
            <p:cNvSpPr/>
            <p:nvPr/>
          </p:nvSpPr>
          <p:spPr>
            <a:xfrm>
              <a:off x="3009585" y="2955005"/>
              <a:ext cx="163634" cy="164089"/>
            </a:xfrm>
            <a:custGeom>
              <a:avLst/>
              <a:gdLst/>
              <a:ahLst/>
              <a:cxnLst/>
              <a:rect l="l" t="t" r="r" b="b"/>
              <a:pathLst>
                <a:path w="8648" h="8672" extrusionOk="0">
                  <a:moveTo>
                    <a:pt x="1" y="0"/>
                  </a:moveTo>
                  <a:lnTo>
                    <a:pt x="1" y="8672"/>
                  </a:lnTo>
                  <a:lnTo>
                    <a:pt x="86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70"/>
            <p:cNvSpPr/>
            <p:nvPr/>
          </p:nvSpPr>
          <p:spPr>
            <a:xfrm>
              <a:off x="3005327" y="2951202"/>
              <a:ext cx="172168" cy="171222"/>
            </a:xfrm>
            <a:custGeom>
              <a:avLst/>
              <a:gdLst/>
              <a:ahLst/>
              <a:cxnLst/>
              <a:rect l="l" t="t" r="r" b="b"/>
              <a:pathLst>
                <a:path w="9099" h="9049" extrusionOk="0">
                  <a:moveTo>
                    <a:pt x="8371" y="427"/>
                  </a:moveTo>
                  <a:lnTo>
                    <a:pt x="426" y="8253"/>
                  </a:lnTo>
                  <a:lnTo>
                    <a:pt x="426" y="8253"/>
                  </a:lnTo>
                  <a:lnTo>
                    <a:pt x="426" y="427"/>
                  </a:lnTo>
                  <a:close/>
                  <a:moveTo>
                    <a:pt x="0" y="1"/>
                  </a:moveTo>
                  <a:lnTo>
                    <a:pt x="0" y="201"/>
                  </a:lnTo>
                  <a:lnTo>
                    <a:pt x="0" y="8873"/>
                  </a:lnTo>
                  <a:cubicBezTo>
                    <a:pt x="0" y="8873"/>
                    <a:pt x="0" y="8973"/>
                    <a:pt x="101" y="8973"/>
                  </a:cubicBezTo>
                  <a:cubicBezTo>
                    <a:pt x="163" y="9023"/>
                    <a:pt x="220" y="9048"/>
                    <a:pt x="260" y="9048"/>
                  </a:cubicBezTo>
                  <a:cubicBezTo>
                    <a:pt x="301" y="9048"/>
                    <a:pt x="326" y="9023"/>
                    <a:pt x="326" y="8973"/>
                  </a:cubicBezTo>
                  <a:lnTo>
                    <a:pt x="8998" y="301"/>
                  </a:lnTo>
                  <a:cubicBezTo>
                    <a:pt x="9098" y="301"/>
                    <a:pt x="9098" y="201"/>
                    <a:pt x="9098" y="101"/>
                  </a:cubicBezTo>
                  <a:cubicBezTo>
                    <a:pt x="8998" y="1"/>
                    <a:pt x="8998" y="1"/>
                    <a:pt x="8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70"/>
            <p:cNvSpPr/>
            <p:nvPr/>
          </p:nvSpPr>
          <p:spPr>
            <a:xfrm>
              <a:off x="2163560" y="2208092"/>
              <a:ext cx="841787" cy="8080"/>
            </a:xfrm>
            <a:custGeom>
              <a:avLst/>
              <a:gdLst/>
              <a:ahLst/>
              <a:cxnLst/>
              <a:rect l="l" t="t" r="r" b="b"/>
              <a:pathLst>
                <a:path w="44488" h="427" extrusionOk="0">
                  <a:moveTo>
                    <a:pt x="1" y="0"/>
                  </a:moveTo>
                  <a:lnTo>
                    <a:pt x="1" y="426"/>
                  </a:lnTo>
                  <a:lnTo>
                    <a:pt x="44487" y="426"/>
                  </a:lnTo>
                  <a:lnTo>
                    <a:pt x="444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70"/>
            <p:cNvSpPr/>
            <p:nvPr/>
          </p:nvSpPr>
          <p:spPr>
            <a:xfrm>
              <a:off x="2163560" y="2281111"/>
              <a:ext cx="841787" cy="8098"/>
            </a:xfrm>
            <a:custGeom>
              <a:avLst/>
              <a:gdLst/>
              <a:ahLst/>
              <a:cxnLst/>
              <a:rect l="l" t="t" r="r" b="b"/>
              <a:pathLst>
                <a:path w="44488" h="428" extrusionOk="0">
                  <a:moveTo>
                    <a:pt x="1" y="1"/>
                  </a:moveTo>
                  <a:lnTo>
                    <a:pt x="1" y="427"/>
                  </a:lnTo>
                  <a:lnTo>
                    <a:pt x="44487" y="427"/>
                  </a:lnTo>
                  <a:lnTo>
                    <a:pt x="444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70"/>
            <p:cNvSpPr/>
            <p:nvPr/>
          </p:nvSpPr>
          <p:spPr>
            <a:xfrm>
              <a:off x="2163560" y="2133162"/>
              <a:ext cx="841787" cy="8080"/>
            </a:xfrm>
            <a:custGeom>
              <a:avLst/>
              <a:gdLst/>
              <a:ahLst/>
              <a:cxnLst/>
              <a:rect l="l" t="t" r="r" b="b"/>
              <a:pathLst>
                <a:path w="44488" h="427" extrusionOk="0">
                  <a:moveTo>
                    <a:pt x="1" y="0"/>
                  </a:moveTo>
                  <a:lnTo>
                    <a:pt x="1" y="426"/>
                  </a:lnTo>
                  <a:lnTo>
                    <a:pt x="44487" y="426"/>
                  </a:lnTo>
                  <a:lnTo>
                    <a:pt x="444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70"/>
            <p:cNvSpPr/>
            <p:nvPr/>
          </p:nvSpPr>
          <p:spPr>
            <a:xfrm>
              <a:off x="2163560" y="2354621"/>
              <a:ext cx="841787" cy="7607"/>
            </a:xfrm>
            <a:custGeom>
              <a:avLst/>
              <a:gdLst/>
              <a:ahLst/>
              <a:cxnLst/>
              <a:rect l="l" t="t" r="r" b="b"/>
              <a:pathLst>
                <a:path w="44488" h="402" extrusionOk="0">
                  <a:moveTo>
                    <a:pt x="1" y="1"/>
                  </a:moveTo>
                  <a:lnTo>
                    <a:pt x="1" y="402"/>
                  </a:lnTo>
                  <a:lnTo>
                    <a:pt x="44487" y="402"/>
                  </a:lnTo>
                  <a:lnTo>
                    <a:pt x="444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70"/>
            <p:cNvSpPr/>
            <p:nvPr/>
          </p:nvSpPr>
          <p:spPr>
            <a:xfrm>
              <a:off x="2163560" y="2429551"/>
              <a:ext cx="841787" cy="8080"/>
            </a:xfrm>
            <a:custGeom>
              <a:avLst/>
              <a:gdLst/>
              <a:ahLst/>
              <a:cxnLst/>
              <a:rect l="l" t="t" r="r" b="b"/>
              <a:pathLst>
                <a:path w="44488" h="427" extrusionOk="0">
                  <a:moveTo>
                    <a:pt x="1" y="1"/>
                  </a:moveTo>
                  <a:lnTo>
                    <a:pt x="1" y="427"/>
                  </a:lnTo>
                  <a:lnTo>
                    <a:pt x="44487" y="427"/>
                  </a:lnTo>
                  <a:lnTo>
                    <a:pt x="444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70"/>
            <p:cNvSpPr/>
            <p:nvPr/>
          </p:nvSpPr>
          <p:spPr>
            <a:xfrm>
              <a:off x="2288291" y="2502589"/>
              <a:ext cx="592797" cy="8080"/>
            </a:xfrm>
            <a:custGeom>
              <a:avLst/>
              <a:gdLst/>
              <a:ahLst/>
              <a:cxnLst/>
              <a:rect l="l" t="t" r="r" b="b"/>
              <a:pathLst>
                <a:path w="31329" h="427" extrusionOk="0">
                  <a:moveTo>
                    <a:pt x="0" y="0"/>
                  </a:moveTo>
                  <a:lnTo>
                    <a:pt x="0" y="426"/>
                  </a:lnTo>
                  <a:lnTo>
                    <a:pt x="31329" y="426"/>
                  </a:lnTo>
                  <a:lnTo>
                    <a:pt x="313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70"/>
            <p:cNvSpPr/>
            <p:nvPr/>
          </p:nvSpPr>
          <p:spPr>
            <a:xfrm>
              <a:off x="2163560" y="1735751"/>
              <a:ext cx="399323" cy="8080"/>
            </a:xfrm>
            <a:custGeom>
              <a:avLst/>
              <a:gdLst/>
              <a:ahLst/>
              <a:cxnLst/>
              <a:rect l="l" t="t" r="r" b="b"/>
              <a:pathLst>
                <a:path w="21104" h="427" extrusionOk="0">
                  <a:moveTo>
                    <a:pt x="1" y="1"/>
                  </a:moveTo>
                  <a:lnTo>
                    <a:pt x="1" y="427"/>
                  </a:lnTo>
                  <a:lnTo>
                    <a:pt x="21104" y="427"/>
                  </a:lnTo>
                  <a:lnTo>
                    <a:pt x="211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70"/>
            <p:cNvSpPr/>
            <p:nvPr/>
          </p:nvSpPr>
          <p:spPr>
            <a:xfrm>
              <a:off x="2163560" y="1787445"/>
              <a:ext cx="316332" cy="7607"/>
            </a:xfrm>
            <a:custGeom>
              <a:avLst/>
              <a:gdLst/>
              <a:ahLst/>
              <a:cxnLst/>
              <a:rect l="l" t="t" r="r" b="b"/>
              <a:pathLst>
                <a:path w="16718" h="402" extrusionOk="0">
                  <a:moveTo>
                    <a:pt x="1" y="1"/>
                  </a:moveTo>
                  <a:lnTo>
                    <a:pt x="1" y="402"/>
                  </a:lnTo>
                  <a:lnTo>
                    <a:pt x="16718" y="402"/>
                  </a:lnTo>
                  <a:lnTo>
                    <a:pt x="16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70"/>
            <p:cNvSpPr/>
            <p:nvPr/>
          </p:nvSpPr>
          <p:spPr>
            <a:xfrm>
              <a:off x="2456164" y="2808930"/>
              <a:ext cx="147986" cy="179756"/>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70"/>
            <p:cNvSpPr/>
            <p:nvPr/>
          </p:nvSpPr>
          <p:spPr>
            <a:xfrm>
              <a:off x="2449996" y="2802781"/>
              <a:ext cx="160323" cy="193966"/>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70"/>
            <p:cNvSpPr/>
            <p:nvPr/>
          </p:nvSpPr>
          <p:spPr>
            <a:xfrm>
              <a:off x="2564774" y="2808930"/>
              <a:ext cx="148440" cy="179756"/>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70"/>
            <p:cNvSpPr/>
            <p:nvPr/>
          </p:nvSpPr>
          <p:spPr>
            <a:xfrm>
              <a:off x="2559079" y="2802781"/>
              <a:ext cx="159831" cy="193966"/>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70"/>
            <p:cNvSpPr/>
            <p:nvPr/>
          </p:nvSpPr>
          <p:spPr>
            <a:xfrm>
              <a:off x="2436258" y="2595532"/>
              <a:ext cx="296408" cy="300211"/>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70"/>
            <p:cNvSpPr/>
            <p:nvPr/>
          </p:nvSpPr>
          <p:spPr>
            <a:xfrm>
              <a:off x="2432455" y="2591747"/>
              <a:ext cx="304468" cy="310164"/>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70"/>
            <p:cNvSpPr/>
            <p:nvPr/>
          </p:nvSpPr>
          <p:spPr>
            <a:xfrm>
              <a:off x="2479873" y="2642949"/>
              <a:ext cx="209633" cy="207268"/>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70"/>
            <p:cNvSpPr/>
            <p:nvPr/>
          </p:nvSpPr>
          <p:spPr>
            <a:xfrm>
              <a:off x="2163560" y="2870104"/>
              <a:ext cx="182121" cy="8098"/>
            </a:xfrm>
            <a:custGeom>
              <a:avLst/>
              <a:gdLst/>
              <a:ahLst/>
              <a:cxnLst/>
              <a:rect l="l" t="t" r="r" b="b"/>
              <a:pathLst>
                <a:path w="9625" h="428" extrusionOk="0">
                  <a:moveTo>
                    <a:pt x="1" y="1"/>
                  </a:moveTo>
                  <a:lnTo>
                    <a:pt x="1" y="427"/>
                  </a:lnTo>
                  <a:lnTo>
                    <a:pt x="9625" y="427"/>
                  </a:lnTo>
                  <a:lnTo>
                    <a:pt x="96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70"/>
            <p:cNvSpPr/>
            <p:nvPr/>
          </p:nvSpPr>
          <p:spPr>
            <a:xfrm>
              <a:off x="2827483" y="2870104"/>
              <a:ext cx="182121" cy="8098"/>
            </a:xfrm>
            <a:custGeom>
              <a:avLst/>
              <a:gdLst/>
              <a:ahLst/>
              <a:cxnLst/>
              <a:rect l="l" t="t" r="r" b="b"/>
              <a:pathLst>
                <a:path w="9625" h="428" extrusionOk="0">
                  <a:moveTo>
                    <a:pt x="1" y="1"/>
                  </a:moveTo>
                  <a:lnTo>
                    <a:pt x="1" y="427"/>
                  </a:lnTo>
                  <a:lnTo>
                    <a:pt x="9625" y="427"/>
                  </a:lnTo>
                  <a:lnTo>
                    <a:pt x="96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70"/>
            <p:cNvSpPr/>
            <p:nvPr/>
          </p:nvSpPr>
          <p:spPr>
            <a:xfrm>
              <a:off x="3250495" y="1182803"/>
              <a:ext cx="454328" cy="454328"/>
            </a:xfrm>
            <a:custGeom>
              <a:avLst/>
              <a:gdLst/>
              <a:ahLst/>
              <a:cxnLst/>
              <a:rect l="l" t="t" r="r" b="b"/>
              <a:pathLst>
                <a:path w="24011" h="24011" extrusionOk="0">
                  <a:moveTo>
                    <a:pt x="12006" y="1"/>
                  </a:moveTo>
                  <a:cubicBezTo>
                    <a:pt x="5314" y="1"/>
                    <a:pt x="1" y="5414"/>
                    <a:pt x="1" y="12006"/>
                  </a:cubicBezTo>
                  <a:cubicBezTo>
                    <a:pt x="1" y="18697"/>
                    <a:pt x="5314" y="24011"/>
                    <a:pt x="12006" y="24011"/>
                  </a:cubicBezTo>
                  <a:cubicBezTo>
                    <a:pt x="18597" y="24011"/>
                    <a:pt x="24011" y="18697"/>
                    <a:pt x="24011" y="12006"/>
                  </a:cubicBezTo>
                  <a:cubicBezTo>
                    <a:pt x="24011" y="5414"/>
                    <a:pt x="18597" y="1"/>
                    <a:pt x="1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70"/>
            <p:cNvSpPr/>
            <p:nvPr/>
          </p:nvSpPr>
          <p:spPr>
            <a:xfrm>
              <a:off x="3246711" y="1178546"/>
              <a:ext cx="462389" cy="462389"/>
            </a:xfrm>
            <a:custGeom>
              <a:avLst/>
              <a:gdLst/>
              <a:ahLst/>
              <a:cxnLst/>
              <a:rect l="l" t="t" r="r" b="b"/>
              <a:pathLst>
                <a:path w="24437" h="24437" extrusionOk="0">
                  <a:moveTo>
                    <a:pt x="12206" y="426"/>
                  </a:moveTo>
                  <a:cubicBezTo>
                    <a:pt x="15439" y="426"/>
                    <a:pt x="18371" y="1779"/>
                    <a:pt x="20552" y="3885"/>
                  </a:cubicBezTo>
                  <a:cubicBezTo>
                    <a:pt x="22657" y="6065"/>
                    <a:pt x="24010" y="8998"/>
                    <a:pt x="24010" y="12231"/>
                  </a:cubicBezTo>
                  <a:cubicBezTo>
                    <a:pt x="24010" y="15464"/>
                    <a:pt x="22657" y="18496"/>
                    <a:pt x="20552" y="20577"/>
                  </a:cubicBezTo>
                  <a:cubicBezTo>
                    <a:pt x="18371" y="22782"/>
                    <a:pt x="15439" y="24035"/>
                    <a:pt x="12206" y="24035"/>
                  </a:cubicBezTo>
                  <a:cubicBezTo>
                    <a:pt x="8973" y="24035"/>
                    <a:pt x="5940" y="22782"/>
                    <a:pt x="3860" y="20577"/>
                  </a:cubicBezTo>
                  <a:cubicBezTo>
                    <a:pt x="1654" y="18496"/>
                    <a:pt x="401" y="15464"/>
                    <a:pt x="401" y="12231"/>
                  </a:cubicBezTo>
                  <a:cubicBezTo>
                    <a:pt x="401" y="8998"/>
                    <a:pt x="1654" y="6065"/>
                    <a:pt x="3860" y="3885"/>
                  </a:cubicBezTo>
                  <a:cubicBezTo>
                    <a:pt x="5940" y="1779"/>
                    <a:pt x="8973" y="426"/>
                    <a:pt x="12206" y="426"/>
                  </a:cubicBezTo>
                  <a:close/>
                  <a:moveTo>
                    <a:pt x="12206" y="0"/>
                  </a:moveTo>
                  <a:cubicBezTo>
                    <a:pt x="5414" y="0"/>
                    <a:pt x="0" y="5539"/>
                    <a:pt x="0" y="12231"/>
                  </a:cubicBezTo>
                  <a:cubicBezTo>
                    <a:pt x="0" y="19023"/>
                    <a:pt x="5414" y="24436"/>
                    <a:pt x="12206" y="24436"/>
                  </a:cubicBezTo>
                  <a:cubicBezTo>
                    <a:pt x="18898" y="24436"/>
                    <a:pt x="24437" y="19023"/>
                    <a:pt x="24437" y="12231"/>
                  </a:cubicBezTo>
                  <a:cubicBezTo>
                    <a:pt x="24437" y="5539"/>
                    <a:pt x="18898" y="0"/>
                    <a:pt x="1220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70"/>
            <p:cNvSpPr/>
            <p:nvPr/>
          </p:nvSpPr>
          <p:spPr>
            <a:xfrm>
              <a:off x="3379011" y="1240192"/>
              <a:ext cx="106718" cy="242159"/>
            </a:xfrm>
            <a:custGeom>
              <a:avLst/>
              <a:gdLst/>
              <a:ahLst/>
              <a:cxnLst/>
              <a:rect l="l" t="t" r="r" b="b"/>
              <a:pathLst>
                <a:path w="5640" h="12798" extrusionOk="0">
                  <a:moveTo>
                    <a:pt x="5214" y="0"/>
                  </a:moveTo>
                  <a:cubicBezTo>
                    <a:pt x="5013" y="0"/>
                    <a:pt x="4788" y="201"/>
                    <a:pt x="4788" y="401"/>
                  </a:cubicBezTo>
                  <a:lnTo>
                    <a:pt x="4788" y="8772"/>
                  </a:lnTo>
                  <a:lnTo>
                    <a:pt x="201" y="12005"/>
                  </a:lnTo>
                  <a:cubicBezTo>
                    <a:pt x="1" y="12206"/>
                    <a:pt x="1" y="12406"/>
                    <a:pt x="101" y="12632"/>
                  </a:cubicBezTo>
                  <a:cubicBezTo>
                    <a:pt x="160" y="12749"/>
                    <a:pt x="296" y="12798"/>
                    <a:pt x="439" y="12798"/>
                  </a:cubicBezTo>
                  <a:cubicBezTo>
                    <a:pt x="540" y="12798"/>
                    <a:pt x="645" y="12774"/>
                    <a:pt x="728" y="12732"/>
                  </a:cubicBezTo>
                  <a:lnTo>
                    <a:pt x="5414" y="9273"/>
                  </a:lnTo>
                  <a:cubicBezTo>
                    <a:pt x="5540" y="9273"/>
                    <a:pt x="5640" y="9073"/>
                    <a:pt x="5640" y="8973"/>
                  </a:cubicBezTo>
                  <a:lnTo>
                    <a:pt x="5640" y="401"/>
                  </a:lnTo>
                  <a:cubicBezTo>
                    <a:pt x="5640" y="201"/>
                    <a:pt x="5414" y="0"/>
                    <a:pt x="5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70"/>
            <p:cNvSpPr/>
            <p:nvPr/>
          </p:nvSpPr>
          <p:spPr>
            <a:xfrm>
              <a:off x="2432455" y="1340723"/>
              <a:ext cx="53132" cy="138488"/>
            </a:xfrm>
            <a:custGeom>
              <a:avLst/>
              <a:gdLst/>
              <a:ahLst/>
              <a:cxnLst/>
              <a:rect l="l" t="t" r="r" b="b"/>
              <a:pathLst>
                <a:path w="2808" h="7319" extrusionOk="0">
                  <a:moveTo>
                    <a:pt x="301" y="0"/>
                  </a:moveTo>
                  <a:lnTo>
                    <a:pt x="1" y="101"/>
                  </a:lnTo>
                  <a:cubicBezTo>
                    <a:pt x="727" y="2507"/>
                    <a:pt x="1554" y="4913"/>
                    <a:pt x="2407" y="7319"/>
                  </a:cubicBezTo>
                  <a:lnTo>
                    <a:pt x="2808" y="7219"/>
                  </a:lnTo>
                  <a:cubicBezTo>
                    <a:pt x="1980" y="4813"/>
                    <a:pt x="1153" y="2407"/>
                    <a:pt x="3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70"/>
            <p:cNvSpPr/>
            <p:nvPr/>
          </p:nvSpPr>
          <p:spPr>
            <a:xfrm>
              <a:off x="2683319" y="1340723"/>
              <a:ext cx="53605" cy="138488"/>
            </a:xfrm>
            <a:custGeom>
              <a:avLst/>
              <a:gdLst/>
              <a:ahLst/>
              <a:cxnLst/>
              <a:rect l="l" t="t" r="r" b="b"/>
              <a:pathLst>
                <a:path w="2833" h="7319" extrusionOk="0">
                  <a:moveTo>
                    <a:pt x="2507" y="0"/>
                  </a:moveTo>
                  <a:cubicBezTo>
                    <a:pt x="1680" y="2407"/>
                    <a:pt x="828" y="4813"/>
                    <a:pt x="1" y="7219"/>
                  </a:cubicBezTo>
                  <a:lnTo>
                    <a:pt x="427" y="7319"/>
                  </a:lnTo>
                  <a:cubicBezTo>
                    <a:pt x="1254" y="4913"/>
                    <a:pt x="2081" y="2507"/>
                    <a:pt x="2833" y="101"/>
                  </a:cubicBezTo>
                  <a:lnTo>
                    <a:pt x="2507"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70"/>
            <p:cNvSpPr/>
            <p:nvPr/>
          </p:nvSpPr>
          <p:spPr>
            <a:xfrm>
              <a:off x="2580423" y="1350676"/>
              <a:ext cx="8080" cy="118582"/>
            </a:xfrm>
            <a:custGeom>
              <a:avLst/>
              <a:gdLst/>
              <a:ahLst/>
              <a:cxnLst/>
              <a:rect l="l" t="t" r="r" b="b"/>
              <a:pathLst>
                <a:path w="427" h="6267" extrusionOk="0">
                  <a:moveTo>
                    <a:pt x="0" y="1"/>
                  </a:moveTo>
                  <a:lnTo>
                    <a:pt x="0" y="6266"/>
                  </a:lnTo>
                  <a:lnTo>
                    <a:pt x="426" y="6266"/>
                  </a:lnTo>
                  <a:lnTo>
                    <a:pt x="426"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70"/>
            <p:cNvSpPr/>
            <p:nvPr/>
          </p:nvSpPr>
          <p:spPr>
            <a:xfrm>
              <a:off x="1193295" y="2773376"/>
              <a:ext cx="551547" cy="8080"/>
            </a:xfrm>
            <a:custGeom>
              <a:avLst/>
              <a:gdLst/>
              <a:ahLst/>
              <a:cxnLst/>
              <a:rect l="l" t="t" r="r" b="b"/>
              <a:pathLst>
                <a:path w="29149" h="427" extrusionOk="0">
                  <a:moveTo>
                    <a:pt x="0" y="0"/>
                  </a:moveTo>
                  <a:lnTo>
                    <a:pt x="0" y="426"/>
                  </a:lnTo>
                  <a:lnTo>
                    <a:pt x="29148" y="426"/>
                  </a:lnTo>
                  <a:lnTo>
                    <a:pt x="29148" y="0"/>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70"/>
            <p:cNvSpPr/>
            <p:nvPr/>
          </p:nvSpPr>
          <p:spPr>
            <a:xfrm>
              <a:off x="1612504" y="2717879"/>
              <a:ext cx="270807" cy="8080"/>
            </a:xfrm>
            <a:custGeom>
              <a:avLst/>
              <a:gdLst/>
              <a:ahLst/>
              <a:cxnLst/>
              <a:rect l="l" t="t" r="r" b="b"/>
              <a:pathLst>
                <a:path w="14312" h="427" extrusionOk="0">
                  <a:moveTo>
                    <a:pt x="1" y="1"/>
                  </a:moveTo>
                  <a:lnTo>
                    <a:pt x="1" y="427"/>
                  </a:lnTo>
                  <a:lnTo>
                    <a:pt x="14312" y="427"/>
                  </a:lnTo>
                  <a:lnTo>
                    <a:pt x="14312" y="1"/>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70"/>
            <p:cNvSpPr/>
            <p:nvPr/>
          </p:nvSpPr>
          <p:spPr>
            <a:xfrm>
              <a:off x="3462001" y="2101393"/>
              <a:ext cx="618416" cy="8080"/>
            </a:xfrm>
            <a:custGeom>
              <a:avLst/>
              <a:gdLst/>
              <a:ahLst/>
              <a:cxnLst/>
              <a:rect l="l" t="t" r="r" b="b"/>
              <a:pathLst>
                <a:path w="32683" h="427" extrusionOk="0">
                  <a:moveTo>
                    <a:pt x="1" y="0"/>
                  </a:moveTo>
                  <a:lnTo>
                    <a:pt x="1" y="426"/>
                  </a:lnTo>
                  <a:lnTo>
                    <a:pt x="32683" y="426"/>
                  </a:lnTo>
                  <a:lnTo>
                    <a:pt x="32683" y="0"/>
                  </a:lnTo>
                  <a:close/>
                </a:path>
              </a:pathLst>
            </a:custGeom>
            <a:solidFill>
              <a:srgbClr val="BEBAC6"/>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70"/>
            <p:cNvSpPr/>
            <p:nvPr/>
          </p:nvSpPr>
          <p:spPr>
            <a:xfrm>
              <a:off x="3333486" y="2046369"/>
              <a:ext cx="357600" cy="7607"/>
            </a:xfrm>
            <a:custGeom>
              <a:avLst/>
              <a:gdLst/>
              <a:ahLst/>
              <a:cxnLst/>
              <a:rect l="l" t="t" r="r" b="b"/>
              <a:pathLst>
                <a:path w="18899" h="402" extrusionOk="0">
                  <a:moveTo>
                    <a:pt x="1" y="1"/>
                  </a:moveTo>
                  <a:lnTo>
                    <a:pt x="1" y="402"/>
                  </a:lnTo>
                  <a:lnTo>
                    <a:pt x="18898" y="402"/>
                  </a:lnTo>
                  <a:lnTo>
                    <a:pt x="18898" y="1"/>
                  </a:lnTo>
                  <a:close/>
                </a:path>
              </a:pathLst>
            </a:custGeom>
            <a:solidFill>
              <a:srgbClr val="BEBAC6"/>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1" name="Google Shape;1331;p70"/>
            <p:cNvGrpSpPr/>
            <p:nvPr/>
          </p:nvGrpSpPr>
          <p:grpSpPr>
            <a:xfrm flipH="1">
              <a:off x="936623" y="1445473"/>
              <a:ext cx="734772" cy="588731"/>
              <a:chOff x="10049025" y="922900"/>
              <a:chExt cx="537625" cy="430800"/>
            </a:xfrm>
          </p:grpSpPr>
          <p:sp>
            <p:nvSpPr>
              <p:cNvPr id="1332" name="Google Shape;1332;p70"/>
              <p:cNvSpPr/>
              <p:nvPr/>
            </p:nvSpPr>
            <p:spPr>
              <a:xfrm>
                <a:off x="10056525" y="930425"/>
                <a:ext cx="521975" cy="331475"/>
              </a:xfrm>
              <a:custGeom>
                <a:avLst/>
                <a:gdLst/>
                <a:ahLst/>
                <a:cxnLst/>
                <a:rect l="l" t="t" r="r" b="b"/>
                <a:pathLst>
                  <a:path w="20879" h="13259" extrusionOk="0">
                    <a:moveTo>
                      <a:pt x="14412" y="0"/>
                    </a:moveTo>
                    <a:lnTo>
                      <a:pt x="1" y="226"/>
                    </a:lnTo>
                    <a:cubicBezTo>
                      <a:pt x="1254" y="2506"/>
                      <a:pt x="2407" y="4812"/>
                      <a:pt x="3334" y="7218"/>
                    </a:cubicBezTo>
                    <a:lnTo>
                      <a:pt x="12532" y="13258"/>
                    </a:lnTo>
                    <a:lnTo>
                      <a:pt x="20878" y="12757"/>
                    </a:lnTo>
                    <a:lnTo>
                      <a:pt x="144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70"/>
              <p:cNvSpPr/>
              <p:nvPr/>
            </p:nvSpPr>
            <p:spPr>
              <a:xfrm>
                <a:off x="10049025" y="922900"/>
                <a:ext cx="537625" cy="347150"/>
              </a:xfrm>
              <a:custGeom>
                <a:avLst/>
                <a:gdLst/>
                <a:ahLst/>
                <a:cxnLst/>
                <a:rect l="l" t="t" r="r" b="b"/>
                <a:pathLst>
                  <a:path w="21505" h="13886" extrusionOk="0">
                    <a:moveTo>
                      <a:pt x="14574" y="527"/>
                    </a:moveTo>
                    <a:cubicBezTo>
                      <a:pt x="16433" y="4242"/>
                      <a:pt x="18292" y="7862"/>
                      <a:pt x="20151" y="11579"/>
                    </a:cubicBezTo>
                    <a:cubicBezTo>
                      <a:pt x="20376" y="11973"/>
                      <a:pt x="20614" y="12366"/>
                      <a:pt x="20804" y="12760"/>
                    </a:cubicBezTo>
                    <a:lnTo>
                      <a:pt x="20804" y="12760"/>
                    </a:lnTo>
                    <a:cubicBezTo>
                      <a:pt x="18222" y="12953"/>
                      <a:pt x="15639" y="13167"/>
                      <a:pt x="13033" y="13359"/>
                    </a:cubicBezTo>
                    <a:lnTo>
                      <a:pt x="12933" y="13359"/>
                    </a:lnTo>
                    <a:cubicBezTo>
                      <a:pt x="12832" y="13359"/>
                      <a:pt x="12732" y="13259"/>
                      <a:pt x="12732" y="13259"/>
                    </a:cubicBezTo>
                    <a:cubicBezTo>
                      <a:pt x="12206" y="12933"/>
                      <a:pt x="11780" y="12632"/>
                      <a:pt x="11379" y="12306"/>
                    </a:cubicBezTo>
                    <a:cubicBezTo>
                      <a:pt x="9800" y="11379"/>
                      <a:pt x="8346" y="10326"/>
                      <a:pt x="6892" y="9399"/>
                    </a:cubicBezTo>
                    <a:cubicBezTo>
                      <a:pt x="5891" y="8707"/>
                      <a:pt x="4889" y="8106"/>
                      <a:pt x="3909" y="7402"/>
                    </a:cubicBezTo>
                    <a:lnTo>
                      <a:pt x="3909" y="7402"/>
                    </a:lnTo>
                    <a:cubicBezTo>
                      <a:pt x="2933" y="5179"/>
                      <a:pt x="1872" y="2958"/>
                      <a:pt x="726" y="817"/>
                    </a:cubicBezTo>
                    <a:lnTo>
                      <a:pt x="726" y="817"/>
                    </a:lnTo>
                    <a:cubicBezTo>
                      <a:pt x="4768" y="720"/>
                      <a:pt x="8788" y="623"/>
                      <a:pt x="12832" y="527"/>
                    </a:cubicBezTo>
                    <a:close/>
                    <a:moveTo>
                      <a:pt x="14712" y="0"/>
                    </a:moveTo>
                    <a:cubicBezTo>
                      <a:pt x="10527" y="101"/>
                      <a:pt x="6366" y="201"/>
                      <a:pt x="2181" y="301"/>
                    </a:cubicBezTo>
                    <a:lnTo>
                      <a:pt x="301" y="301"/>
                    </a:lnTo>
                    <a:cubicBezTo>
                      <a:pt x="100" y="301"/>
                      <a:pt x="0" y="527"/>
                      <a:pt x="100" y="727"/>
                    </a:cubicBezTo>
                    <a:cubicBezTo>
                      <a:pt x="1343" y="2890"/>
                      <a:pt x="2364" y="5176"/>
                      <a:pt x="3408" y="7560"/>
                    </a:cubicBezTo>
                    <a:lnTo>
                      <a:pt x="3408" y="7560"/>
                    </a:lnTo>
                    <a:cubicBezTo>
                      <a:pt x="3411" y="7606"/>
                      <a:pt x="3428" y="7647"/>
                      <a:pt x="3462" y="7679"/>
                    </a:cubicBezTo>
                    <a:lnTo>
                      <a:pt x="3462" y="7679"/>
                    </a:lnTo>
                    <a:cubicBezTo>
                      <a:pt x="3505" y="7746"/>
                      <a:pt x="3576" y="7784"/>
                      <a:pt x="3651" y="7796"/>
                    </a:cubicBezTo>
                    <a:lnTo>
                      <a:pt x="3651" y="7796"/>
                    </a:lnTo>
                    <a:cubicBezTo>
                      <a:pt x="6015" y="9352"/>
                      <a:pt x="8285" y="10978"/>
                      <a:pt x="10652" y="12532"/>
                    </a:cubicBezTo>
                    <a:cubicBezTo>
                      <a:pt x="11153" y="12832"/>
                      <a:pt x="11679" y="13259"/>
                      <a:pt x="12206" y="13559"/>
                    </a:cubicBezTo>
                    <a:cubicBezTo>
                      <a:pt x="12406" y="13685"/>
                      <a:pt x="12632" y="13885"/>
                      <a:pt x="12832" y="13885"/>
                    </a:cubicBezTo>
                    <a:cubicBezTo>
                      <a:pt x="13258" y="13885"/>
                      <a:pt x="13785" y="13785"/>
                      <a:pt x="14286" y="13785"/>
                    </a:cubicBezTo>
                    <a:cubicBezTo>
                      <a:pt x="15138" y="13685"/>
                      <a:pt x="16065" y="13685"/>
                      <a:pt x="16918" y="13559"/>
                    </a:cubicBezTo>
                    <a:cubicBezTo>
                      <a:pt x="18371" y="13459"/>
                      <a:pt x="19725" y="13359"/>
                      <a:pt x="21178" y="13259"/>
                    </a:cubicBezTo>
                    <a:cubicBezTo>
                      <a:pt x="21404" y="13259"/>
                      <a:pt x="21504" y="13058"/>
                      <a:pt x="21404" y="12933"/>
                    </a:cubicBezTo>
                    <a:lnTo>
                      <a:pt x="15765" y="1654"/>
                    </a:lnTo>
                    <a:cubicBezTo>
                      <a:pt x="15439" y="1153"/>
                      <a:pt x="15138" y="627"/>
                      <a:pt x="14912" y="101"/>
                    </a:cubicBezTo>
                    <a:cubicBezTo>
                      <a:pt x="14812" y="101"/>
                      <a:pt x="14812" y="0"/>
                      <a:pt x="14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70"/>
              <p:cNvSpPr/>
              <p:nvPr/>
            </p:nvSpPr>
            <p:spPr>
              <a:xfrm>
                <a:off x="10351650" y="961750"/>
                <a:ext cx="44500" cy="75825"/>
              </a:xfrm>
              <a:custGeom>
                <a:avLst/>
                <a:gdLst/>
                <a:ahLst/>
                <a:cxnLst/>
                <a:rect l="l" t="t" r="r" b="b"/>
                <a:pathLst>
                  <a:path w="1780" h="3033" extrusionOk="0">
                    <a:moveTo>
                      <a:pt x="1780" y="0"/>
                    </a:moveTo>
                    <a:lnTo>
                      <a:pt x="1780" y="0"/>
                    </a:lnTo>
                    <a:cubicBezTo>
                      <a:pt x="1153" y="953"/>
                      <a:pt x="527" y="1980"/>
                      <a:pt x="0" y="3033"/>
                    </a:cubicBezTo>
                    <a:lnTo>
                      <a:pt x="1780"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70"/>
              <p:cNvSpPr/>
              <p:nvPr/>
            </p:nvSpPr>
            <p:spPr>
              <a:xfrm>
                <a:off x="10344450" y="955525"/>
                <a:ext cx="60000" cy="88025"/>
              </a:xfrm>
              <a:custGeom>
                <a:avLst/>
                <a:gdLst/>
                <a:ahLst/>
                <a:cxnLst/>
                <a:rect l="l" t="t" r="r" b="b"/>
                <a:pathLst>
                  <a:path w="2400" h="3521" extrusionOk="0">
                    <a:moveTo>
                      <a:pt x="2109" y="0"/>
                    </a:moveTo>
                    <a:cubicBezTo>
                      <a:pt x="2021" y="0"/>
                      <a:pt x="1921" y="44"/>
                      <a:pt x="1842" y="149"/>
                    </a:cubicBezTo>
                    <a:cubicBezTo>
                      <a:pt x="1216" y="1101"/>
                      <a:pt x="589" y="2129"/>
                      <a:pt x="88" y="3182"/>
                    </a:cubicBezTo>
                    <a:cubicBezTo>
                      <a:pt x="1" y="3321"/>
                      <a:pt x="180" y="3520"/>
                      <a:pt x="331" y="3520"/>
                    </a:cubicBezTo>
                    <a:cubicBezTo>
                      <a:pt x="397" y="3520"/>
                      <a:pt x="458" y="3482"/>
                      <a:pt x="489" y="3382"/>
                    </a:cubicBezTo>
                    <a:cubicBezTo>
                      <a:pt x="1116" y="2354"/>
                      <a:pt x="1642" y="1302"/>
                      <a:pt x="2268" y="349"/>
                    </a:cubicBezTo>
                    <a:cubicBezTo>
                      <a:pt x="2399" y="154"/>
                      <a:pt x="2274" y="0"/>
                      <a:pt x="2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70"/>
              <p:cNvSpPr/>
              <p:nvPr/>
            </p:nvSpPr>
            <p:spPr>
              <a:xfrm>
                <a:off x="10098525" y="969875"/>
                <a:ext cx="31350" cy="33875"/>
              </a:xfrm>
              <a:custGeom>
                <a:avLst/>
                <a:gdLst/>
                <a:ahLst/>
                <a:cxnLst/>
                <a:rect l="l" t="t" r="r" b="b"/>
                <a:pathLst>
                  <a:path w="1254" h="1355" extrusionOk="0">
                    <a:moveTo>
                      <a:pt x="0" y="1"/>
                    </a:moveTo>
                    <a:lnTo>
                      <a:pt x="0" y="1"/>
                    </a:lnTo>
                    <a:cubicBezTo>
                      <a:pt x="401" y="527"/>
                      <a:pt x="827" y="928"/>
                      <a:pt x="1253" y="1354"/>
                    </a:cubicBezTo>
                    <a:lnTo>
                      <a:pt x="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70"/>
              <p:cNvSpPr/>
              <p:nvPr/>
            </p:nvSpPr>
            <p:spPr>
              <a:xfrm>
                <a:off x="10090375" y="965025"/>
                <a:ext cx="44500" cy="45625"/>
              </a:xfrm>
              <a:custGeom>
                <a:avLst/>
                <a:gdLst/>
                <a:ahLst/>
                <a:cxnLst/>
                <a:rect l="l" t="t" r="r" b="b"/>
                <a:pathLst>
                  <a:path w="1780" h="1825" extrusionOk="0">
                    <a:moveTo>
                      <a:pt x="323" y="1"/>
                    </a:moveTo>
                    <a:cubicBezTo>
                      <a:pt x="245" y="1"/>
                      <a:pt x="163" y="32"/>
                      <a:pt x="101" y="95"/>
                    </a:cubicBezTo>
                    <a:cubicBezTo>
                      <a:pt x="0" y="195"/>
                      <a:pt x="0" y="295"/>
                      <a:pt x="101" y="396"/>
                    </a:cubicBezTo>
                    <a:cubicBezTo>
                      <a:pt x="527" y="822"/>
                      <a:pt x="953" y="1348"/>
                      <a:pt x="1354" y="1749"/>
                    </a:cubicBezTo>
                    <a:cubicBezTo>
                      <a:pt x="1416" y="1799"/>
                      <a:pt x="1498" y="1824"/>
                      <a:pt x="1576" y="1824"/>
                    </a:cubicBezTo>
                    <a:cubicBezTo>
                      <a:pt x="1654" y="1824"/>
                      <a:pt x="1730" y="1799"/>
                      <a:pt x="1780" y="1749"/>
                    </a:cubicBezTo>
                    <a:lnTo>
                      <a:pt x="1780" y="1348"/>
                    </a:lnTo>
                    <a:lnTo>
                      <a:pt x="527" y="95"/>
                    </a:lnTo>
                    <a:cubicBezTo>
                      <a:pt x="476" y="32"/>
                      <a:pt x="401" y="1"/>
                      <a:pt x="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70"/>
              <p:cNvSpPr/>
              <p:nvPr/>
            </p:nvSpPr>
            <p:spPr>
              <a:xfrm>
                <a:off x="10479475" y="1207350"/>
                <a:ext cx="57675" cy="15700"/>
              </a:xfrm>
              <a:custGeom>
                <a:avLst/>
                <a:gdLst/>
                <a:ahLst/>
                <a:cxnLst/>
                <a:rect l="l" t="t" r="r" b="b"/>
                <a:pathLst>
                  <a:path w="2307" h="628" extrusionOk="0">
                    <a:moveTo>
                      <a:pt x="0" y="1"/>
                    </a:moveTo>
                    <a:lnTo>
                      <a:pt x="2306" y="627"/>
                    </a:lnTo>
                    <a:cubicBezTo>
                      <a:pt x="1579" y="427"/>
                      <a:pt x="827" y="201"/>
                      <a:pt x="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70"/>
              <p:cNvSpPr/>
              <p:nvPr/>
            </p:nvSpPr>
            <p:spPr>
              <a:xfrm>
                <a:off x="10474450" y="1201025"/>
                <a:ext cx="67700" cy="28075"/>
              </a:xfrm>
              <a:custGeom>
                <a:avLst/>
                <a:gdLst/>
                <a:ahLst/>
                <a:cxnLst/>
                <a:rect l="l" t="t" r="r" b="b"/>
                <a:pathLst>
                  <a:path w="2708" h="1123" extrusionOk="0">
                    <a:moveTo>
                      <a:pt x="193" y="1"/>
                    </a:moveTo>
                    <a:cubicBezTo>
                      <a:pt x="99" y="1"/>
                      <a:pt x="1" y="83"/>
                      <a:pt x="1" y="154"/>
                    </a:cubicBezTo>
                    <a:cubicBezTo>
                      <a:pt x="1" y="354"/>
                      <a:pt x="1" y="454"/>
                      <a:pt x="201" y="555"/>
                    </a:cubicBezTo>
                    <a:cubicBezTo>
                      <a:pt x="928" y="680"/>
                      <a:pt x="1655" y="880"/>
                      <a:pt x="2407" y="1081"/>
                    </a:cubicBezTo>
                    <a:cubicBezTo>
                      <a:pt x="2436" y="1110"/>
                      <a:pt x="2474" y="1122"/>
                      <a:pt x="2513" y="1122"/>
                    </a:cubicBezTo>
                    <a:cubicBezTo>
                      <a:pt x="2607" y="1122"/>
                      <a:pt x="2708" y="1052"/>
                      <a:pt x="2708" y="981"/>
                    </a:cubicBezTo>
                    <a:cubicBezTo>
                      <a:pt x="2708" y="780"/>
                      <a:pt x="2708" y="680"/>
                      <a:pt x="2507" y="555"/>
                    </a:cubicBezTo>
                    <a:cubicBezTo>
                      <a:pt x="1780" y="354"/>
                      <a:pt x="1028" y="154"/>
                      <a:pt x="302" y="53"/>
                    </a:cubicBezTo>
                    <a:cubicBezTo>
                      <a:pt x="272" y="16"/>
                      <a:pt x="233"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70"/>
              <p:cNvSpPr/>
              <p:nvPr/>
            </p:nvSpPr>
            <p:spPr>
              <a:xfrm>
                <a:off x="10074700" y="1008725"/>
                <a:ext cx="384125" cy="339625"/>
              </a:xfrm>
              <a:custGeom>
                <a:avLst/>
                <a:gdLst/>
                <a:ahLst/>
                <a:cxnLst/>
                <a:rect l="l" t="t" r="r" b="b"/>
                <a:pathLst>
                  <a:path w="15365" h="13585" extrusionOk="0">
                    <a:moveTo>
                      <a:pt x="3359" y="1"/>
                    </a:moveTo>
                    <a:cubicBezTo>
                      <a:pt x="1981" y="2206"/>
                      <a:pt x="853" y="4487"/>
                      <a:pt x="1" y="6793"/>
                    </a:cubicBezTo>
                    <a:cubicBezTo>
                      <a:pt x="1" y="6793"/>
                      <a:pt x="1154" y="8998"/>
                      <a:pt x="4286" y="11079"/>
                    </a:cubicBezTo>
                    <a:cubicBezTo>
                      <a:pt x="7319" y="13159"/>
                      <a:pt x="10026" y="13585"/>
                      <a:pt x="10026" y="13585"/>
                    </a:cubicBezTo>
                    <a:cubicBezTo>
                      <a:pt x="12006" y="11906"/>
                      <a:pt x="14111" y="9725"/>
                      <a:pt x="15364" y="7520"/>
                    </a:cubicBezTo>
                    <a:cubicBezTo>
                      <a:pt x="15364" y="7520"/>
                      <a:pt x="13585" y="3986"/>
                      <a:pt x="10251" y="1981"/>
                    </a:cubicBezTo>
                    <a:cubicBezTo>
                      <a:pt x="6893" y="101"/>
                      <a:pt x="3359" y="1"/>
                      <a:pt x="3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70"/>
              <p:cNvSpPr/>
              <p:nvPr/>
            </p:nvSpPr>
            <p:spPr>
              <a:xfrm>
                <a:off x="10067175" y="1002600"/>
                <a:ext cx="399150" cy="351100"/>
              </a:xfrm>
              <a:custGeom>
                <a:avLst/>
                <a:gdLst/>
                <a:ahLst/>
                <a:cxnLst/>
                <a:rect l="l" t="t" r="r" b="b"/>
                <a:pathLst>
                  <a:path w="15966" h="14044" extrusionOk="0">
                    <a:moveTo>
                      <a:pt x="3795" y="575"/>
                    </a:moveTo>
                    <a:cubicBezTo>
                      <a:pt x="8594" y="722"/>
                      <a:pt x="13202" y="3473"/>
                      <a:pt x="15385" y="7757"/>
                    </a:cubicBezTo>
                    <a:lnTo>
                      <a:pt x="15385" y="7757"/>
                    </a:lnTo>
                    <a:cubicBezTo>
                      <a:pt x="14070" y="9966"/>
                      <a:pt x="12272" y="11875"/>
                      <a:pt x="10281" y="13504"/>
                    </a:cubicBezTo>
                    <a:lnTo>
                      <a:pt x="10227" y="13504"/>
                    </a:lnTo>
                    <a:cubicBezTo>
                      <a:pt x="10126" y="13504"/>
                      <a:pt x="10026" y="13404"/>
                      <a:pt x="9801" y="13404"/>
                    </a:cubicBezTo>
                    <a:cubicBezTo>
                      <a:pt x="9400" y="13304"/>
                      <a:pt x="8973" y="13203"/>
                      <a:pt x="8447" y="13003"/>
                    </a:cubicBezTo>
                    <a:cubicBezTo>
                      <a:pt x="6993" y="12477"/>
                      <a:pt x="5540" y="11750"/>
                      <a:pt x="4161" y="10697"/>
                    </a:cubicBezTo>
                    <a:cubicBezTo>
                      <a:pt x="3034" y="9870"/>
                      <a:pt x="1981" y="8918"/>
                      <a:pt x="1154" y="7865"/>
                    </a:cubicBezTo>
                    <a:cubicBezTo>
                      <a:pt x="928" y="7564"/>
                      <a:pt x="728" y="7364"/>
                      <a:pt x="628" y="7038"/>
                    </a:cubicBezTo>
                    <a:cubicBezTo>
                      <a:pt x="543" y="7038"/>
                      <a:pt x="530" y="6967"/>
                      <a:pt x="528" y="6944"/>
                    </a:cubicBezTo>
                    <a:lnTo>
                      <a:pt x="528" y="6944"/>
                    </a:lnTo>
                    <a:cubicBezTo>
                      <a:pt x="528" y="6950"/>
                      <a:pt x="530" y="6953"/>
                      <a:pt x="533" y="6953"/>
                    </a:cubicBezTo>
                    <a:cubicBezTo>
                      <a:pt x="567" y="6953"/>
                      <a:pt x="728" y="6612"/>
                      <a:pt x="728" y="6612"/>
                    </a:cubicBezTo>
                    <a:cubicBezTo>
                      <a:pt x="828" y="6311"/>
                      <a:pt x="928" y="5985"/>
                      <a:pt x="1029" y="5785"/>
                    </a:cubicBezTo>
                    <a:cubicBezTo>
                      <a:pt x="1863" y="3944"/>
                      <a:pt x="2769" y="2200"/>
                      <a:pt x="3795" y="575"/>
                    </a:cubicBezTo>
                    <a:close/>
                    <a:moveTo>
                      <a:pt x="3780" y="1"/>
                    </a:moveTo>
                    <a:cubicBezTo>
                      <a:pt x="3694" y="1"/>
                      <a:pt x="3610" y="12"/>
                      <a:pt x="3535" y="45"/>
                    </a:cubicBezTo>
                    <a:cubicBezTo>
                      <a:pt x="3234" y="146"/>
                      <a:pt x="3134" y="672"/>
                      <a:pt x="2908" y="872"/>
                    </a:cubicBezTo>
                    <a:cubicBezTo>
                      <a:pt x="2708" y="1399"/>
                      <a:pt x="2407" y="1825"/>
                      <a:pt x="2181" y="2351"/>
                    </a:cubicBezTo>
                    <a:cubicBezTo>
                      <a:pt x="1655" y="3278"/>
                      <a:pt x="1154" y="4331"/>
                      <a:pt x="728" y="5359"/>
                    </a:cubicBezTo>
                    <a:cubicBezTo>
                      <a:pt x="527" y="5785"/>
                      <a:pt x="302" y="6211"/>
                      <a:pt x="201" y="6612"/>
                    </a:cubicBezTo>
                    <a:cubicBezTo>
                      <a:pt x="101" y="6837"/>
                      <a:pt x="1" y="7038"/>
                      <a:pt x="101" y="7238"/>
                    </a:cubicBezTo>
                    <a:cubicBezTo>
                      <a:pt x="201" y="7464"/>
                      <a:pt x="402" y="7765"/>
                      <a:pt x="628" y="7990"/>
                    </a:cubicBezTo>
                    <a:cubicBezTo>
                      <a:pt x="1029" y="8492"/>
                      <a:pt x="1455" y="9018"/>
                      <a:pt x="1881" y="9444"/>
                    </a:cubicBezTo>
                    <a:cubicBezTo>
                      <a:pt x="3435" y="10998"/>
                      <a:pt x="5314" y="12251"/>
                      <a:pt x="7294" y="13103"/>
                    </a:cubicBezTo>
                    <a:cubicBezTo>
                      <a:pt x="8247" y="13504"/>
                      <a:pt x="9299" y="13930"/>
                      <a:pt x="10327" y="14030"/>
                    </a:cubicBezTo>
                    <a:cubicBezTo>
                      <a:pt x="10356" y="14039"/>
                      <a:pt x="10383" y="14044"/>
                      <a:pt x="10407" y="14044"/>
                    </a:cubicBezTo>
                    <a:cubicBezTo>
                      <a:pt x="10491" y="14044"/>
                      <a:pt x="10542" y="13993"/>
                      <a:pt x="10562" y="13922"/>
                    </a:cubicBezTo>
                    <a:lnTo>
                      <a:pt x="10562" y="13922"/>
                    </a:lnTo>
                    <a:cubicBezTo>
                      <a:pt x="12112" y="12671"/>
                      <a:pt x="13562" y="11220"/>
                      <a:pt x="14713" y="9644"/>
                    </a:cubicBezTo>
                    <a:cubicBezTo>
                      <a:pt x="15039" y="9243"/>
                      <a:pt x="15339" y="8817"/>
                      <a:pt x="15565" y="8391"/>
                    </a:cubicBezTo>
                    <a:cubicBezTo>
                      <a:pt x="15765" y="8191"/>
                      <a:pt x="15966" y="7865"/>
                      <a:pt x="15866" y="7664"/>
                    </a:cubicBezTo>
                    <a:cubicBezTo>
                      <a:pt x="15866" y="7464"/>
                      <a:pt x="15665" y="7238"/>
                      <a:pt x="15565" y="7038"/>
                    </a:cubicBezTo>
                    <a:cubicBezTo>
                      <a:pt x="13986" y="4431"/>
                      <a:pt x="11680" y="2351"/>
                      <a:pt x="8873" y="1198"/>
                    </a:cubicBezTo>
                    <a:cubicBezTo>
                      <a:pt x="7420" y="572"/>
                      <a:pt x="5841" y="246"/>
                      <a:pt x="4287" y="45"/>
                    </a:cubicBezTo>
                    <a:cubicBezTo>
                      <a:pt x="4136" y="45"/>
                      <a:pt x="3953" y="1"/>
                      <a:pt x="3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70"/>
              <p:cNvSpPr/>
              <p:nvPr/>
            </p:nvSpPr>
            <p:spPr>
              <a:xfrm>
                <a:off x="10111675" y="1019375"/>
                <a:ext cx="94000" cy="198650"/>
              </a:xfrm>
              <a:custGeom>
                <a:avLst/>
                <a:gdLst/>
                <a:ahLst/>
                <a:cxnLst/>
                <a:rect l="l" t="t" r="r" b="b"/>
                <a:pathLst>
                  <a:path w="3760" h="7946" extrusionOk="0">
                    <a:moveTo>
                      <a:pt x="3760" y="1"/>
                    </a:moveTo>
                    <a:lnTo>
                      <a:pt x="3760" y="1"/>
                    </a:lnTo>
                    <a:cubicBezTo>
                      <a:pt x="2507" y="2607"/>
                      <a:pt x="1128" y="5214"/>
                      <a:pt x="0" y="7946"/>
                    </a:cubicBezTo>
                    <a:lnTo>
                      <a:pt x="376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70"/>
              <p:cNvSpPr/>
              <p:nvPr/>
            </p:nvSpPr>
            <p:spPr>
              <a:xfrm>
                <a:off x="10101750" y="1013500"/>
                <a:ext cx="113225" cy="210150"/>
              </a:xfrm>
              <a:custGeom>
                <a:avLst/>
                <a:gdLst/>
                <a:ahLst/>
                <a:cxnLst/>
                <a:rect l="l" t="t" r="r" b="b"/>
                <a:pathLst>
                  <a:path w="4529" h="8406" extrusionOk="0">
                    <a:moveTo>
                      <a:pt x="4160" y="0"/>
                    </a:moveTo>
                    <a:cubicBezTo>
                      <a:pt x="4080" y="0"/>
                      <a:pt x="3998" y="40"/>
                      <a:pt x="3931" y="136"/>
                    </a:cubicBezTo>
                    <a:cubicBezTo>
                      <a:pt x="2678" y="2742"/>
                      <a:pt x="1325" y="5349"/>
                      <a:pt x="72" y="7955"/>
                    </a:cubicBezTo>
                    <a:cubicBezTo>
                      <a:pt x="0" y="8186"/>
                      <a:pt x="194" y="8405"/>
                      <a:pt x="385" y="8405"/>
                    </a:cubicBezTo>
                    <a:cubicBezTo>
                      <a:pt x="462" y="8405"/>
                      <a:pt x="540" y="8368"/>
                      <a:pt x="598" y="8281"/>
                    </a:cubicBezTo>
                    <a:cubicBezTo>
                      <a:pt x="1851" y="5675"/>
                      <a:pt x="3104" y="3043"/>
                      <a:pt x="4458" y="436"/>
                    </a:cubicBezTo>
                    <a:cubicBezTo>
                      <a:pt x="4528" y="225"/>
                      <a:pt x="4350" y="0"/>
                      <a:pt x="4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70"/>
              <p:cNvSpPr/>
              <p:nvPr/>
            </p:nvSpPr>
            <p:spPr>
              <a:xfrm>
                <a:off x="10139875" y="1035050"/>
                <a:ext cx="120325" cy="219325"/>
              </a:xfrm>
              <a:custGeom>
                <a:avLst/>
                <a:gdLst/>
                <a:ahLst/>
                <a:cxnLst/>
                <a:rect l="l" t="t" r="r" b="b"/>
                <a:pathLst>
                  <a:path w="4813" h="8773" extrusionOk="0">
                    <a:moveTo>
                      <a:pt x="4812" y="1"/>
                    </a:moveTo>
                    <a:lnTo>
                      <a:pt x="1692" y="5688"/>
                    </a:lnTo>
                    <a:lnTo>
                      <a:pt x="1692" y="5688"/>
                    </a:lnTo>
                    <a:cubicBezTo>
                      <a:pt x="2744" y="3794"/>
                      <a:pt x="3805" y="1902"/>
                      <a:pt x="4812" y="1"/>
                    </a:cubicBezTo>
                    <a:close/>
                    <a:moveTo>
                      <a:pt x="1692" y="5688"/>
                    </a:moveTo>
                    <a:cubicBezTo>
                      <a:pt x="1122" y="6714"/>
                      <a:pt x="555" y="7742"/>
                      <a:pt x="0" y="8773"/>
                    </a:cubicBezTo>
                    <a:lnTo>
                      <a:pt x="1692" y="5688"/>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70"/>
              <p:cNvSpPr/>
              <p:nvPr/>
            </p:nvSpPr>
            <p:spPr>
              <a:xfrm>
                <a:off x="10131375" y="1029075"/>
                <a:ext cx="137750" cy="231275"/>
              </a:xfrm>
              <a:custGeom>
                <a:avLst/>
                <a:gdLst/>
                <a:ahLst/>
                <a:cxnLst/>
                <a:rect l="l" t="t" r="r" b="b"/>
                <a:pathLst>
                  <a:path w="5510" h="9251" extrusionOk="0">
                    <a:moveTo>
                      <a:pt x="5130" y="1"/>
                    </a:moveTo>
                    <a:cubicBezTo>
                      <a:pt x="5053" y="1"/>
                      <a:pt x="4982" y="40"/>
                      <a:pt x="4952" y="139"/>
                    </a:cubicBezTo>
                    <a:cubicBezTo>
                      <a:pt x="3273" y="3047"/>
                      <a:pt x="1719" y="5979"/>
                      <a:pt x="140" y="8911"/>
                    </a:cubicBezTo>
                    <a:cubicBezTo>
                      <a:pt x="1" y="9050"/>
                      <a:pt x="212" y="9250"/>
                      <a:pt x="387" y="9250"/>
                    </a:cubicBezTo>
                    <a:cubicBezTo>
                      <a:pt x="465" y="9250"/>
                      <a:pt x="535" y="9211"/>
                      <a:pt x="566" y="9112"/>
                    </a:cubicBezTo>
                    <a:cubicBezTo>
                      <a:pt x="2120" y="6179"/>
                      <a:pt x="3799" y="3272"/>
                      <a:pt x="5353" y="340"/>
                    </a:cubicBezTo>
                    <a:cubicBezTo>
                      <a:pt x="5509" y="201"/>
                      <a:pt x="5304" y="1"/>
                      <a:pt x="5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70"/>
              <p:cNvSpPr/>
              <p:nvPr/>
            </p:nvSpPr>
            <p:spPr>
              <a:xfrm>
                <a:off x="10176825" y="1053225"/>
                <a:ext cx="132875" cy="224325"/>
              </a:xfrm>
              <a:custGeom>
                <a:avLst/>
                <a:gdLst/>
                <a:ahLst/>
                <a:cxnLst/>
                <a:rect l="l" t="t" r="r" b="b"/>
                <a:pathLst>
                  <a:path w="5315" h="8973" extrusionOk="0">
                    <a:moveTo>
                      <a:pt x="5314" y="0"/>
                    </a:moveTo>
                    <a:lnTo>
                      <a:pt x="5314" y="0"/>
                    </a:lnTo>
                    <a:cubicBezTo>
                      <a:pt x="3334" y="2933"/>
                      <a:pt x="1555" y="5965"/>
                      <a:pt x="1" y="8973"/>
                    </a:cubicBezTo>
                    <a:lnTo>
                      <a:pt x="5314"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70"/>
              <p:cNvSpPr/>
              <p:nvPr/>
            </p:nvSpPr>
            <p:spPr>
              <a:xfrm>
                <a:off x="10166900" y="1045925"/>
                <a:ext cx="152025" cy="240375"/>
              </a:xfrm>
              <a:custGeom>
                <a:avLst/>
                <a:gdLst/>
                <a:ahLst/>
                <a:cxnLst/>
                <a:rect l="l" t="t" r="r" b="b"/>
                <a:pathLst>
                  <a:path w="6081" h="9615" extrusionOk="0">
                    <a:moveTo>
                      <a:pt x="5672" y="0"/>
                    </a:moveTo>
                    <a:cubicBezTo>
                      <a:pt x="5602" y="0"/>
                      <a:pt x="5539" y="28"/>
                      <a:pt x="5511" y="92"/>
                    </a:cubicBezTo>
                    <a:cubicBezTo>
                      <a:pt x="3531" y="3124"/>
                      <a:pt x="1751" y="6032"/>
                      <a:pt x="72" y="9165"/>
                    </a:cubicBezTo>
                    <a:cubicBezTo>
                      <a:pt x="1" y="9396"/>
                      <a:pt x="195" y="9614"/>
                      <a:pt x="385" y="9614"/>
                    </a:cubicBezTo>
                    <a:cubicBezTo>
                      <a:pt x="463" y="9614"/>
                      <a:pt x="540" y="9578"/>
                      <a:pt x="598" y="9490"/>
                    </a:cubicBezTo>
                    <a:cubicBezTo>
                      <a:pt x="2177" y="6358"/>
                      <a:pt x="3932" y="3325"/>
                      <a:pt x="5937" y="393"/>
                    </a:cubicBezTo>
                    <a:cubicBezTo>
                      <a:pt x="6080" y="177"/>
                      <a:pt x="5851" y="0"/>
                      <a:pt x="5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70"/>
              <p:cNvSpPr/>
              <p:nvPr/>
            </p:nvSpPr>
            <p:spPr>
              <a:xfrm>
                <a:off x="10208175" y="1082050"/>
                <a:ext cx="138475" cy="216800"/>
              </a:xfrm>
              <a:custGeom>
                <a:avLst/>
                <a:gdLst/>
                <a:ahLst/>
                <a:cxnLst/>
                <a:rect l="l" t="t" r="r" b="b"/>
                <a:pathLst>
                  <a:path w="5539" h="8672" extrusionOk="0">
                    <a:moveTo>
                      <a:pt x="5539" y="0"/>
                    </a:moveTo>
                    <a:lnTo>
                      <a:pt x="0" y="8672"/>
                    </a:lnTo>
                    <a:cubicBezTo>
                      <a:pt x="1980" y="5840"/>
                      <a:pt x="3760" y="2933"/>
                      <a:pt x="5539"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70"/>
              <p:cNvSpPr/>
              <p:nvPr/>
            </p:nvSpPr>
            <p:spPr>
              <a:xfrm>
                <a:off x="10199025" y="1074750"/>
                <a:ext cx="154450" cy="229800"/>
              </a:xfrm>
              <a:custGeom>
                <a:avLst/>
                <a:gdLst/>
                <a:ahLst/>
                <a:cxnLst/>
                <a:rect l="l" t="t" r="r" b="b"/>
                <a:pathLst>
                  <a:path w="6178" h="9192" extrusionOk="0">
                    <a:moveTo>
                      <a:pt x="5787" y="0"/>
                    </a:moveTo>
                    <a:cubicBezTo>
                      <a:pt x="5711" y="0"/>
                      <a:pt x="5636" y="28"/>
                      <a:pt x="5579" y="92"/>
                    </a:cubicBezTo>
                    <a:cubicBezTo>
                      <a:pt x="3900" y="3099"/>
                      <a:pt x="2020" y="5931"/>
                      <a:pt x="141" y="8864"/>
                    </a:cubicBezTo>
                    <a:cubicBezTo>
                      <a:pt x="1" y="9003"/>
                      <a:pt x="214" y="9191"/>
                      <a:pt x="390" y="9191"/>
                    </a:cubicBezTo>
                    <a:cubicBezTo>
                      <a:pt x="466" y="9191"/>
                      <a:pt x="536" y="9156"/>
                      <a:pt x="567" y="9064"/>
                    </a:cubicBezTo>
                    <a:cubicBezTo>
                      <a:pt x="2547" y="6232"/>
                      <a:pt x="4326" y="3325"/>
                      <a:pt x="6105" y="392"/>
                    </a:cubicBezTo>
                    <a:cubicBezTo>
                      <a:pt x="6177" y="177"/>
                      <a:pt x="5979" y="0"/>
                      <a:pt x="5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70"/>
              <p:cNvSpPr/>
              <p:nvPr/>
            </p:nvSpPr>
            <p:spPr>
              <a:xfrm>
                <a:off x="10249525" y="1105225"/>
                <a:ext cx="130975" cy="211800"/>
              </a:xfrm>
              <a:custGeom>
                <a:avLst/>
                <a:gdLst/>
                <a:ahLst/>
                <a:cxnLst/>
                <a:rect l="l" t="t" r="r" b="b"/>
                <a:pathLst>
                  <a:path w="5239" h="8472" extrusionOk="0">
                    <a:moveTo>
                      <a:pt x="5238" y="1"/>
                    </a:moveTo>
                    <a:lnTo>
                      <a:pt x="1466" y="6101"/>
                    </a:lnTo>
                    <a:lnTo>
                      <a:pt x="1466" y="6101"/>
                    </a:lnTo>
                    <a:cubicBezTo>
                      <a:pt x="2796" y="4100"/>
                      <a:pt x="4064" y="2088"/>
                      <a:pt x="5238" y="1"/>
                    </a:cubicBezTo>
                    <a:close/>
                    <a:moveTo>
                      <a:pt x="1466" y="6101"/>
                    </a:moveTo>
                    <a:cubicBezTo>
                      <a:pt x="1263" y="6407"/>
                      <a:pt x="1058" y="6713"/>
                      <a:pt x="852" y="7018"/>
                    </a:cubicBezTo>
                    <a:cubicBezTo>
                      <a:pt x="527" y="7519"/>
                      <a:pt x="226" y="7945"/>
                      <a:pt x="0" y="8472"/>
                    </a:cubicBezTo>
                    <a:lnTo>
                      <a:pt x="1466" y="610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70"/>
              <p:cNvSpPr/>
              <p:nvPr/>
            </p:nvSpPr>
            <p:spPr>
              <a:xfrm>
                <a:off x="10241025" y="1099025"/>
                <a:ext cx="147775" cy="223975"/>
              </a:xfrm>
              <a:custGeom>
                <a:avLst/>
                <a:gdLst/>
                <a:ahLst/>
                <a:cxnLst/>
                <a:rect l="l" t="t" r="r" b="b"/>
                <a:pathLst>
                  <a:path w="5911" h="8959" extrusionOk="0">
                    <a:moveTo>
                      <a:pt x="5617" y="1"/>
                    </a:moveTo>
                    <a:cubicBezTo>
                      <a:pt x="5529" y="1"/>
                      <a:pt x="5430" y="45"/>
                      <a:pt x="5353" y="148"/>
                    </a:cubicBezTo>
                    <a:cubicBezTo>
                      <a:pt x="4526" y="1627"/>
                      <a:pt x="3699" y="2980"/>
                      <a:pt x="2746" y="4434"/>
                    </a:cubicBezTo>
                    <a:cubicBezTo>
                      <a:pt x="2345" y="5161"/>
                      <a:pt x="1919" y="5787"/>
                      <a:pt x="1393" y="6514"/>
                    </a:cubicBezTo>
                    <a:cubicBezTo>
                      <a:pt x="967" y="7141"/>
                      <a:pt x="466" y="7893"/>
                      <a:pt x="140" y="8620"/>
                    </a:cubicBezTo>
                    <a:cubicBezTo>
                      <a:pt x="1" y="8759"/>
                      <a:pt x="151" y="8958"/>
                      <a:pt x="332" y="8958"/>
                    </a:cubicBezTo>
                    <a:cubicBezTo>
                      <a:pt x="411" y="8958"/>
                      <a:pt x="497" y="8920"/>
                      <a:pt x="566" y="8820"/>
                    </a:cubicBezTo>
                    <a:cubicBezTo>
                      <a:pt x="967" y="8093"/>
                      <a:pt x="1393" y="7467"/>
                      <a:pt x="1919" y="6740"/>
                    </a:cubicBezTo>
                    <a:cubicBezTo>
                      <a:pt x="2345" y="6113"/>
                      <a:pt x="2746" y="5386"/>
                      <a:pt x="3273" y="4760"/>
                    </a:cubicBezTo>
                    <a:cubicBezTo>
                      <a:pt x="4100" y="3281"/>
                      <a:pt x="4952" y="1828"/>
                      <a:pt x="5779" y="374"/>
                    </a:cubicBezTo>
                    <a:cubicBezTo>
                      <a:pt x="5910" y="160"/>
                      <a:pt x="5783" y="1"/>
                      <a:pt x="5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70"/>
              <p:cNvSpPr/>
              <p:nvPr/>
            </p:nvSpPr>
            <p:spPr>
              <a:xfrm>
                <a:off x="10289000" y="1142200"/>
                <a:ext cx="125325" cy="190500"/>
              </a:xfrm>
              <a:custGeom>
                <a:avLst/>
                <a:gdLst/>
                <a:ahLst/>
                <a:cxnLst/>
                <a:rect l="l" t="t" r="r" b="b"/>
                <a:pathLst>
                  <a:path w="5013" h="7620" extrusionOk="0">
                    <a:moveTo>
                      <a:pt x="5013" y="0"/>
                    </a:moveTo>
                    <a:lnTo>
                      <a:pt x="0" y="7619"/>
                    </a:lnTo>
                    <a:cubicBezTo>
                      <a:pt x="1780" y="5113"/>
                      <a:pt x="3434" y="2607"/>
                      <a:pt x="5013"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70"/>
              <p:cNvSpPr/>
              <p:nvPr/>
            </p:nvSpPr>
            <p:spPr>
              <a:xfrm>
                <a:off x="10279925" y="1135550"/>
                <a:ext cx="143025" cy="201675"/>
              </a:xfrm>
              <a:custGeom>
                <a:avLst/>
                <a:gdLst/>
                <a:ahLst/>
                <a:cxnLst/>
                <a:rect l="l" t="t" r="r" b="b"/>
                <a:pathLst>
                  <a:path w="5721" h="8067" extrusionOk="0">
                    <a:moveTo>
                      <a:pt x="5437" y="0"/>
                    </a:moveTo>
                    <a:cubicBezTo>
                      <a:pt x="5348" y="0"/>
                      <a:pt x="5247" y="49"/>
                      <a:pt x="5175" y="166"/>
                    </a:cubicBezTo>
                    <a:cubicBezTo>
                      <a:pt x="3596" y="2773"/>
                      <a:pt x="1917" y="5279"/>
                      <a:pt x="163" y="7685"/>
                    </a:cubicBezTo>
                    <a:cubicBezTo>
                      <a:pt x="0" y="7902"/>
                      <a:pt x="176" y="8066"/>
                      <a:pt x="362" y="8066"/>
                    </a:cubicBezTo>
                    <a:cubicBezTo>
                      <a:pt x="434" y="8066"/>
                      <a:pt x="508" y="8042"/>
                      <a:pt x="564" y="7986"/>
                    </a:cubicBezTo>
                    <a:cubicBezTo>
                      <a:pt x="2343" y="5580"/>
                      <a:pt x="4022" y="2973"/>
                      <a:pt x="5576" y="367"/>
                    </a:cubicBezTo>
                    <a:cubicBezTo>
                      <a:pt x="5721" y="157"/>
                      <a:pt x="5597" y="0"/>
                      <a:pt x="54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70"/>
              <p:cNvSpPr/>
              <p:nvPr/>
            </p:nvSpPr>
            <p:spPr>
              <a:xfrm>
                <a:off x="10377975" y="1199200"/>
                <a:ext cx="49525" cy="68325"/>
              </a:xfrm>
              <a:custGeom>
                <a:avLst/>
                <a:gdLst/>
                <a:ahLst/>
                <a:cxnLst/>
                <a:rect l="l" t="t" r="r" b="b"/>
                <a:pathLst>
                  <a:path w="1981" h="2733" extrusionOk="0">
                    <a:moveTo>
                      <a:pt x="1980" y="1"/>
                    </a:moveTo>
                    <a:lnTo>
                      <a:pt x="0" y="2733"/>
                    </a:lnTo>
                    <a:cubicBezTo>
                      <a:pt x="627" y="1881"/>
                      <a:pt x="1353" y="953"/>
                      <a:pt x="198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70"/>
              <p:cNvSpPr/>
              <p:nvPr/>
            </p:nvSpPr>
            <p:spPr>
              <a:xfrm>
                <a:off x="10369825" y="1193550"/>
                <a:ext cx="66175" cy="80875"/>
              </a:xfrm>
              <a:custGeom>
                <a:avLst/>
                <a:gdLst/>
                <a:ahLst/>
                <a:cxnLst/>
                <a:rect l="l" t="t" r="r" b="b"/>
                <a:pathLst>
                  <a:path w="2647" h="3235" extrusionOk="0">
                    <a:moveTo>
                      <a:pt x="2311" y="0"/>
                    </a:moveTo>
                    <a:cubicBezTo>
                      <a:pt x="2232" y="0"/>
                      <a:pt x="2148" y="36"/>
                      <a:pt x="2080" y="127"/>
                    </a:cubicBezTo>
                    <a:cubicBezTo>
                      <a:pt x="1454" y="1079"/>
                      <a:pt x="827" y="1906"/>
                      <a:pt x="101" y="2859"/>
                    </a:cubicBezTo>
                    <a:cubicBezTo>
                      <a:pt x="0" y="2959"/>
                      <a:pt x="0" y="3059"/>
                      <a:pt x="101" y="3159"/>
                    </a:cubicBezTo>
                    <a:cubicBezTo>
                      <a:pt x="151" y="3209"/>
                      <a:pt x="232" y="3235"/>
                      <a:pt x="301" y="3235"/>
                    </a:cubicBezTo>
                    <a:cubicBezTo>
                      <a:pt x="370" y="3235"/>
                      <a:pt x="426" y="3209"/>
                      <a:pt x="426" y="3159"/>
                    </a:cubicBezTo>
                    <a:cubicBezTo>
                      <a:pt x="1153" y="2332"/>
                      <a:pt x="1880" y="1280"/>
                      <a:pt x="2507" y="352"/>
                    </a:cubicBezTo>
                    <a:cubicBezTo>
                      <a:pt x="2647" y="195"/>
                      <a:pt x="2493" y="0"/>
                      <a:pt x="2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70"/>
              <p:cNvSpPr/>
              <p:nvPr/>
            </p:nvSpPr>
            <p:spPr>
              <a:xfrm>
                <a:off x="10202525" y="1050725"/>
                <a:ext cx="13175" cy="28825"/>
              </a:xfrm>
              <a:custGeom>
                <a:avLst/>
                <a:gdLst/>
                <a:ahLst/>
                <a:cxnLst/>
                <a:rect l="l" t="t" r="r" b="b"/>
                <a:pathLst>
                  <a:path w="527" h="1153" extrusionOk="0">
                    <a:moveTo>
                      <a:pt x="527" y="0"/>
                    </a:moveTo>
                    <a:lnTo>
                      <a:pt x="527" y="0"/>
                    </a:lnTo>
                    <a:cubicBezTo>
                      <a:pt x="494" y="69"/>
                      <a:pt x="465" y="135"/>
                      <a:pt x="436" y="198"/>
                    </a:cubicBezTo>
                    <a:lnTo>
                      <a:pt x="436" y="198"/>
                    </a:lnTo>
                    <a:lnTo>
                      <a:pt x="527" y="0"/>
                    </a:lnTo>
                    <a:close/>
                    <a:moveTo>
                      <a:pt x="436" y="198"/>
                    </a:moveTo>
                    <a:lnTo>
                      <a:pt x="1" y="1153"/>
                    </a:lnTo>
                    <a:cubicBezTo>
                      <a:pt x="190" y="796"/>
                      <a:pt x="291" y="527"/>
                      <a:pt x="436" y="198"/>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70"/>
              <p:cNvSpPr/>
              <p:nvPr/>
            </p:nvSpPr>
            <p:spPr>
              <a:xfrm>
                <a:off x="10195000" y="1045700"/>
                <a:ext cx="28850" cy="38875"/>
              </a:xfrm>
              <a:custGeom>
                <a:avLst/>
                <a:gdLst/>
                <a:ahLst/>
                <a:cxnLst/>
                <a:rect l="l" t="t" r="r" b="b"/>
                <a:pathLst>
                  <a:path w="1154" h="1555" extrusionOk="0">
                    <a:moveTo>
                      <a:pt x="928" y="1"/>
                    </a:moveTo>
                    <a:cubicBezTo>
                      <a:pt x="828" y="1"/>
                      <a:pt x="728" y="1"/>
                      <a:pt x="627" y="101"/>
                    </a:cubicBezTo>
                    <a:cubicBezTo>
                      <a:pt x="427" y="502"/>
                      <a:pt x="201" y="828"/>
                      <a:pt x="101" y="1128"/>
                    </a:cubicBezTo>
                    <a:cubicBezTo>
                      <a:pt x="1" y="1254"/>
                      <a:pt x="1" y="1454"/>
                      <a:pt x="101" y="1554"/>
                    </a:cubicBezTo>
                    <a:cubicBezTo>
                      <a:pt x="302" y="1554"/>
                      <a:pt x="427" y="1554"/>
                      <a:pt x="527" y="1454"/>
                    </a:cubicBezTo>
                    <a:cubicBezTo>
                      <a:pt x="728" y="1028"/>
                      <a:pt x="928" y="727"/>
                      <a:pt x="1053" y="402"/>
                    </a:cubicBezTo>
                    <a:cubicBezTo>
                      <a:pt x="1154" y="301"/>
                      <a:pt x="1154" y="101"/>
                      <a:pt x="9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70"/>
              <p:cNvSpPr/>
              <p:nvPr/>
            </p:nvSpPr>
            <p:spPr>
              <a:xfrm>
                <a:off x="10098525" y="1136550"/>
                <a:ext cx="20700" cy="39500"/>
              </a:xfrm>
              <a:custGeom>
                <a:avLst/>
                <a:gdLst/>
                <a:ahLst/>
                <a:cxnLst/>
                <a:rect l="l" t="t" r="r" b="b"/>
                <a:pathLst>
                  <a:path w="828" h="1580" extrusionOk="0">
                    <a:moveTo>
                      <a:pt x="827" y="1"/>
                    </a:moveTo>
                    <a:lnTo>
                      <a:pt x="0" y="1580"/>
                    </a:lnTo>
                    <a:cubicBezTo>
                      <a:pt x="301" y="1053"/>
                      <a:pt x="627" y="527"/>
                      <a:pt x="827"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70"/>
              <p:cNvSpPr/>
              <p:nvPr/>
            </p:nvSpPr>
            <p:spPr>
              <a:xfrm>
                <a:off x="10090375" y="1129675"/>
                <a:ext cx="36975" cy="52425"/>
              </a:xfrm>
              <a:custGeom>
                <a:avLst/>
                <a:gdLst/>
                <a:ahLst/>
                <a:cxnLst/>
                <a:rect l="l" t="t" r="r" b="b"/>
                <a:pathLst>
                  <a:path w="1479" h="2097" extrusionOk="0">
                    <a:moveTo>
                      <a:pt x="1116" y="0"/>
                    </a:moveTo>
                    <a:cubicBezTo>
                      <a:pt x="1053" y="0"/>
                      <a:pt x="1003" y="25"/>
                      <a:pt x="953" y="75"/>
                    </a:cubicBezTo>
                    <a:cubicBezTo>
                      <a:pt x="627" y="602"/>
                      <a:pt x="426" y="1228"/>
                      <a:pt x="101" y="1754"/>
                    </a:cubicBezTo>
                    <a:cubicBezTo>
                      <a:pt x="0" y="1855"/>
                      <a:pt x="101" y="1955"/>
                      <a:pt x="226" y="2055"/>
                    </a:cubicBezTo>
                    <a:cubicBezTo>
                      <a:pt x="255" y="2085"/>
                      <a:pt x="285" y="2097"/>
                      <a:pt x="314" y="2097"/>
                    </a:cubicBezTo>
                    <a:cubicBezTo>
                      <a:pt x="385" y="2097"/>
                      <a:pt x="456" y="2026"/>
                      <a:pt x="527" y="1955"/>
                    </a:cubicBezTo>
                    <a:cubicBezTo>
                      <a:pt x="852" y="1429"/>
                      <a:pt x="1153" y="902"/>
                      <a:pt x="1479" y="401"/>
                    </a:cubicBezTo>
                    <a:cubicBezTo>
                      <a:pt x="1479" y="276"/>
                      <a:pt x="1479" y="75"/>
                      <a:pt x="1354" y="75"/>
                    </a:cubicBezTo>
                    <a:cubicBezTo>
                      <a:pt x="1253" y="25"/>
                      <a:pt x="1178"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70"/>
              <p:cNvSpPr/>
              <p:nvPr/>
            </p:nvSpPr>
            <p:spPr>
              <a:xfrm>
                <a:off x="10278350" y="1100225"/>
                <a:ext cx="28825" cy="55150"/>
              </a:xfrm>
              <a:custGeom>
                <a:avLst/>
                <a:gdLst/>
                <a:ahLst/>
                <a:cxnLst/>
                <a:rect l="l" t="t" r="r" b="b"/>
                <a:pathLst>
                  <a:path w="1153" h="2206" extrusionOk="0">
                    <a:moveTo>
                      <a:pt x="1153" y="0"/>
                    </a:moveTo>
                    <a:lnTo>
                      <a:pt x="1153" y="0"/>
                    </a:lnTo>
                    <a:cubicBezTo>
                      <a:pt x="905" y="424"/>
                      <a:pt x="699" y="847"/>
                      <a:pt x="486" y="1276"/>
                    </a:cubicBezTo>
                    <a:lnTo>
                      <a:pt x="486" y="1276"/>
                    </a:lnTo>
                    <a:lnTo>
                      <a:pt x="1153" y="0"/>
                    </a:lnTo>
                    <a:close/>
                    <a:moveTo>
                      <a:pt x="486" y="1276"/>
                    </a:moveTo>
                    <a:lnTo>
                      <a:pt x="0" y="2206"/>
                    </a:lnTo>
                    <a:cubicBezTo>
                      <a:pt x="178" y="1892"/>
                      <a:pt x="334" y="1582"/>
                      <a:pt x="486" y="1276"/>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70"/>
              <p:cNvSpPr/>
              <p:nvPr/>
            </p:nvSpPr>
            <p:spPr>
              <a:xfrm>
                <a:off x="10269825" y="1093700"/>
                <a:ext cx="46050" cy="67350"/>
              </a:xfrm>
              <a:custGeom>
                <a:avLst/>
                <a:gdLst/>
                <a:ahLst/>
                <a:cxnLst/>
                <a:rect l="l" t="t" r="r" b="b"/>
                <a:pathLst>
                  <a:path w="1842" h="2694" extrusionOk="0">
                    <a:moveTo>
                      <a:pt x="1503" y="1"/>
                    </a:moveTo>
                    <a:cubicBezTo>
                      <a:pt x="1415" y="1"/>
                      <a:pt x="1328" y="48"/>
                      <a:pt x="1294" y="161"/>
                    </a:cubicBezTo>
                    <a:cubicBezTo>
                      <a:pt x="867" y="888"/>
                      <a:pt x="441" y="1614"/>
                      <a:pt x="141" y="2341"/>
                    </a:cubicBezTo>
                    <a:cubicBezTo>
                      <a:pt x="0" y="2499"/>
                      <a:pt x="154" y="2693"/>
                      <a:pt x="337" y="2693"/>
                    </a:cubicBezTo>
                    <a:cubicBezTo>
                      <a:pt x="415" y="2693"/>
                      <a:pt x="499" y="2657"/>
                      <a:pt x="567" y="2567"/>
                    </a:cubicBezTo>
                    <a:cubicBezTo>
                      <a:pt x="968" y="1840"/>
                      <a:pt x="1294" y="1088"/>
                      <a:pt x="1695" y="361"/>
                    </a:cubicBezTo>
                    <a:cubicBezTo>
                      <a:pt x="1842" y="165"/>
                      <a:pt x="1669" y="1"/>
                      <a:pt x="1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70"/>
              <p:cNvSpPr/>
              <p:nvPr/>
            </p:nvSpPr>
            <p:spPr>
              <a:xfrm>
                <a:off x="10346625" y="1191700"/>
                <a:ext cx="7550" cy="15675"/>
              </a:xfrm>
              <a:custGeom>
                <a:avLst/>
                <a:gdLst/>
                <a:ahLst/>
                <a:cxnLst/>
                <a:rect l="l" t="t" r="r" b="b"/>
                <a:pathLst>
                  <a:path w="302" h="627" extrusionOk="0">
                    <a:moveTo>
                      <a:pt x="302" y="0"/>
                    </a:moveTo>
                    <a:lnTo>
                      <a:pt x="302" y="0"/>
                    </a:lnTo>
                    <a:cubicBezTo>
                      <a:pt x="252" y="100"/>
                      <a:pt x="201" y="207"/>
                      <a:pt x="151" y="314"/>
                    </a:cubicBezTo>
                    <a:lnTo>
                      <a:pt x="302" y="0"/>
                    </a:lnTo>
                    <a:close/>
                    <a:moveTo>
                      <a:pt x="151" y="314"/>
                    </a:moveTo>
                    <a:lnTo>
                      <a:pt x="1" y="627"/>
                    </a:lnTo>
                    <a:cubicBezTo>
                      <a:pt x="51" y="527"/>
                      <a:pt x="101" y="420"/>
                      <a:pt x="151" y="314"/>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70"/>
              <p:cNvSpPr/>
              <p:nvPr/>
            </p:nvSpPr>
            <p:spPr>
              <a:xfrm>
                <a:off x="10338500" y="1184575"/>
                <a:ext cx="23825" cy="30325"/>
              </a:xfrm>
              <a:custGeom>
                <a:avLst/>
                <a:gdLst/>
                <a:ahLst/>
                <a:cxnLst/>
                <a:rect l="l" t="t" r="r" b="b"/>
                <a:pathLst>
                  <a:path w="953" h="1213" extrusionOk="0">
                    <a:moveTo>
                      <a:pt x="617" y="1"/>
                    </a:moveTo>
                    <a:cubicBezTo>
                      <a:pt x="541" y="1"/>
                      <a:pt x="484" y="56"/>
                      <a:pt x="426" y="185"/>
                    </a:cubicBezTo>
                    <a:cubicBezTo>
                      <a:pt x="326" y="385"/>
                      <a:pt x="201" y="586"/>
                      <a:pt x="0" y="812"/>
                    </a:cubicBezTo>
                    <a:cubicBezTo>
                      <a:pt x="0" y="912"/>
                      <a:pt x="0" y="1112"/>
                      <a:pt x="100" y="1213"/>
                    </a:cubicBezTo>
                    <a:cubicBezTo>
                      <a:pt x="201" y="1213"/>
                      <a:pt x="426" y="1213"/>
                      <a:pt x="526" y="1112"/>
                    </a:cubicBezTo>
                    <a:cubicBezTo>
                      <a:pt x="627" y="812"/>
                      <a:pt x="727" y="586"/>
                      <a:pt x="827" y="385"/>
                    </a:cubicBezTo>
                    <a:cubicBezTo>
                      <a:pt x="953" y="285"/>
                      <a:pt x="953" y="85"/>
                      <a:pt x="827" y="85"/>
                    </a:cubicBezTo>
                    <a:cubicBezTo>
                      <a:pt x="742" y="31"/>
                      <a:pt x="674" y="1"/>
                      <a:pt x="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64" name="Google Shape;1364;p70"/>
          <p:cNvSpPr txBox="1">
            <a:spLocks noGrp="1"/>
          </p:cNvSpPr>
          <p:nvPr>
            <p:ph type="subTitle" idx="1"/>
          </p:nvPr>
        </p:nvSpPr>
        <p:spPr>
          <a:xfrm>
            <a:off x="4876800" y="2313025"/>
            <a:ext cx="3029100" cy="12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hlink"/>
                </a:solidFill>
                <a:hlinkClick r:id="rId3"/>
              </a:rPr>
              <a:t>Campus Instructional Improvement Plan Webpage Review</a:t>
            </a:r>
            <a:r>
              <a:rPr lang="en" b="1"/>
              <a:t> (Oak Grove Elementary)</a:t>
            </a:r>
            <a:endParaRPr b="1"/>
          </a:p>
          <a:p>
            <a:pPr marL="0" lvl="0" indent="0" algn="l" rtl="0">
              <a:spcBef>
                <a:spcPts val="1600"/>
              </a:spcBef>
              <a:spcAft>
                <a:spcPts val="0"/>
              </a:spcAft>
              <a:buNone/>
            </a:pPr>
            <a:r>
              <a:rPr lang="en" b="1" u="sng">
                <a:solidFill>
                  <a:schemeClr val="hlink"/>
                </a:solidFill>
                <a:hlinkClick r:id="rId4"/>
              </a:rPr>
              <a:t>District Instructional Improvement Plan</a:t>
            </a:r>
            <a:r>
              <a:rPr lang="en" b="1"/>
              <a:t> </a:t>
            </a:r>
            <a:endParaRPr b="1"/>
          </a:p>
          <a:p>
            <a:pPr marL="0" lvl="0" indent="0" algn="l" rtl="0">
              <a:spcBef>
                <a:spcPts val="0"/>
              </a:spcBef>
              <a:spcAft>
                <a:spcPts val="0"/>
              </a:spcAft>
              <a:buNone/>
            </a:pPr>
            <a:r>
              <a:rPr lang="en" b="1"/>
              <a:t>(LSS Webpage)</a:t>
            </a:r>
            <a:endParaRPr b="1"/>
          </a:p>
        </p:txBody>
      </p:sp>
      <p:sp>
        <p:nvSpPr>
          <p:cNvPr id="1365" name="Google Shape;1365;p70">
            <a:hlinkClick r:id="" action="ppaction://hlinkshowjump?jump=previousslide"/>
          </p:cNvPr>
          <p:cNvSpPr/>
          <p:nvPr/>
        </p:nvSpPr>
        <p:spPr>
          <a:xfrm>
            <a:off x="139872" y="2378398"/>
            <a:ext cx="430800" cy="386700"/>
          </a:xfrm>
          <a:prstGeom prst="leftArrow">
            <a:avLst>
              <a:gd name="adj1" fmla="val 50000"/>
              <a:gd name="adj2" fmla="val 50000"/>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70">
            <a:hlinkClick r:id="" action="ppaction://hlinkshowjump?jump=nextslide"/>
          </p:cNvPr>
          <p:cNvSpPr/>
          <p:nvPr/>
        </p:nvSpPr>
        <p:spPr>
          <a:xfrm flipH="1">
            <a:off x="8601644" y="2378398"/>
            <a:ext cx="430800" cy="386700"/>
          </a:xfrm>
          <a:prstGeom prst="leftArrow">
            <a:avLst>
              <a:gd name="adj1" fmla="val 50000"/>
              <a:gd name="adj2" fmla="val 50000"/>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Google Shape;1371;p71"/>
          <p:cNvSpPr txBox="1">
            <a:spLocks noGrp="1"/>
          </p:cNvSpPr>
          <p:nvPr>
            <p:ph type="ctrTitle"/>
          </p:nvPr>
        </p:nvSpPr>
        <p:spPr>
          <a:xfrm>
            <a:off x="1825875" y="2123475"/>
            <a:ext cx="5488800" cy="1124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YOU</a:t>
            </a:r>
            <a:endParaRPr/>
          </a:p>
        </p:txBody>
      </p:sp>
      <p:sp>
        <p:nvSpPr>
          <p:cNvPr id="1372" name="Google Shape;1372;p71"/>
          <p:cNvSpPr txBox="1">
            <a:spLocks noGrp="1"/>
          </p:cNvSpPr>
          <p:nvPr>
            <p:ph type="subTitle" idx="1"/>
          </p:nvPr>
        </p:nvSpPr>
        <p:spPr>
          <a:xfrm>
            <a:off x="2492100" y="3323814"/>
            <a:ext cx="4159800" cy="33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b="1"/>
              <a:t>QUESTIONS?</a:t>
            </a:r>
            <a:endParaRPr b="1"/>
          </a:p>
        </p:txBody>
      </p:sp>
      <p:sp>
        <p:nvSpPr>
          <p:cNvPr id="1373" name="Google Shape;1373;p71">
            <a:hlinkClick r:id="rId3" action="ppaction://hlinksldjump"/>
          </p:cNvPr>
          <p:cNvSpPr txBox="1">
            <a:spLocks noGrp="1"/>
          </p:cNvSpPr>
          <p:nvPr>
            <p:ph type="title" idx="2"/>
          </p:nvPr>
        </p:nvSpPr>
        <p:spPr>
          <a:xfrm>
            <a:off x="2492100" y="1483386"/>
            <a:ext cx="4159800" cy="704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THANK </a:t>
            </a:r>
            <a:endParaRPr/>
          </a:p>
        </p:txBody>
      </p:sp>
      <p:sp>
        <p:nvSpPr>
          <p:cNvPr id="1374" name="Google Shape;1374;p71"/>
          <p:cNvSpPr/>
          <p:nvPr/>
        </p:nvSpPr>
        <p:spPr>
          <a:xfrm>
            <a:off x="3655800" y="386670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5" name="Google Shape;1375;p71"/>
          <p:cNvGrpSpPr/>
          <p:nvPr/>
        </p:nvGrpSpPr>
        <p:grpSpPr>
          <a:xfrm rot="10667963">
            <a:off x="7458206" y="1380526"/>
            <a:ext cx="1385983" cy="2705355"/>
            <a:chOff x="409722" y="228600"/>
            <a:chExt cx="1385931" cy="2705253"/>
          </a:xfrm>
        </p:grpSpPr>
        <p:grpSp>
          <p:nvGrpSpPr>
            <p:cNvPr id="1376" name="Google Shape;1376;p71"/>
            <p:cNvGrpSpPr/>
            <p:nvPr/>
          </p:nvGrpSpPr>
          <p:grpSpPr>
            <a:xfrm rot="-617154" flipH="1">
              <a:off x="575967" y="402323"/>
              <a:ext cx="1053440" cy="2450002"/>
              <a:chOff x="3817855" y="1437512"/>
              <a:chExt cx="541146" cy="1128254"/>
            </a:xfrm>
          </p:grpSpPr>
          <p:sp>
            <p:nvSpPr>
              <p:cNvPr id="1377" name="Google Shape;1377;p71"/>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71"/>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9" name="Google Shape;1379;p71"/>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0" name="Google Shape;1380;p71"/>
          <p:cNvGrpSpPr/>
          <p:nvPr/>
        </p:nvGrpSpPr>
        <p:grpSpPr>
          <a:xfrm rot="-230834">
            <a:off x="262018" y="1063686"/>
            <a:ext cx="1386005" cy="2705399"/>
            <a:chOff x="409722" y="228600"/>
            <a:chExt cx="1385931" cy="2705253"/>
          </a:xfrm>
        </p:grpSpPr>
        <p:grpSp>
          <p:nvGrpSpPr>
            <p:cNvPr id="1381" name="Google Shape;1381;p71"/>
            <p:cNvGrpSpPr/>
            <p:nvPr/>
          </p:nvGrpSpPr>
          <p:grpSpPr>
            <a:xfrm rot="-617154" flipH="1">
              <a:off x="575967" y="402323"/>
              <a:ext cx="1053440" cy="2450002"/>
              <a:chOff x="3817855" y="1437512"/>
              <a:chExt cx="541146" cy="1128254"/>
            </a:xfrm>
          </p:grpSpPr>
          <p:sp>
            <p:nvSpPr>
              <p:cNvPr id="1382" name="Google Shape;1382;p71"/>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71"/>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4" name="Google Shape;1384;p71"/>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5" name="Google Shape;1385;p71">
            <a:hlinkClick r:id="" action="ppaction://hlinkshowjump?jump=previousslide"/>
          </p:cNvPr>
          <p:cNvSpPr/>
          <p:nvPr/>
        </p:nvSpPr>
        <p:spPr>
          <a:xfrm>
            <a:off x="139872" y="2378398"/>
            <a:ext cx="430800" cy="386700"/>
          </a:xfrm>
          <a:prstGeom prst="leftArrow">
            <a:avLst>
              <a:gd name="adj1" fmla="val 50000"/>
              <a:gd name="adj2" fmla="val 50000"/>
            </a:avLst>
          </a:pr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71">
            <a:hlinkClick r:id="" action="ppaction://hlinkshowjump?jump=nextslide"/>
          </p:cNvPr>
          <p:cNvSpPr/>
          <p:nvPr/>
        </p:nvSpPr>
        <p:spPr>
          <a:xfrm flipH="1">
            <a:off x="8601644" y="2378398"/>
            <a:ext cx="430800" cy="386700"/>
          </a:xfrm>
          <a:prstGeom prst="leftArrow">
            <a:avLst>
              <a:gd name="adj1" fmla="val 50000"/>
              <a:gd name="adj2" fmla="val 50000"/>
            </a:avLst>
          </a:pr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373"/>
                                        </p:tgtEl>
                                        <p:attrNameLst>
                                          <p:attrName>style.visibility</p:attrName>
                                        </p:attrNameLst>
                                      </p:cBhvr>
                                      <p:to>
                                        <p:strVal val="visible"/>
                                      </p:to>
                                    </p:set>
                                    <p:anim calcmode="lin" valueType="num">
                                      <p:cBhvr additive="base">
                                        <p:cTn id="7" dur="1000"/>
                                        <p:tgtEl>
                                          <p:spTgt spid="1373"/>
                                        </p:tgtEl>
                                        <p:attrNameLst>
                                          <p:attrName>ppt_w</p:attrName>
                                        </p:attrNameLst>
                                      </p:cBhvr>
                                      <p:tavLst>
                                        <p:tav tm="0">
                                          <p:val>
                                            <p:strVal val="0"/>
                                          </p:val>
                                        </p:tav>
                                        <p:tav tm="100000">
                                          <p:val>
                                            <p:strVal val="#ppt_w"/>
                                          </p:val>
                                        </p:tav>
                                      </p:tavLst>
                                    </p:anim>
                                    <p:anim calcmode="lin" valueType="num">
                                      <p:cBhvr additive="base">
                                        <p:cTn id="8" dur="1000"/>
                                        <p:tgtEl>
                                          <p:spTgt spid="1373"/>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374"/>
                                        </p:tgtEl>
                                        <p:attrNameLst>
                                          <p:attrName>style.visibility</p:attrName>
                                        </p:attrNameLst>
                                      </p:cBhvr>
                                      <p:to>
                                        <p:strVal val="visible"/>
                                      </p:to>
                                    </p:set>
                                    <p:anim calcmode="lin" valueType="num">
                                      <p:cBhvr additive="base">
                                        <p:cTn id="12" dur="1000"/>
                                        <p:tgtEl>
                                          <p:spTgt spid="1374"/>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1375"/>
                                        </p:tgtEl>
                                        <p:attrNameLst>
                                          <p:attrName>style.visibility</p:attrName>
                                        </p:attrNameLst>
                                      </p:cBhvr>
                                      <p:to>
                                        <p:strVal val="visible"/>
                                      </p:to>
                                    </p:set>
                                    <p:anim calcmode="lin" valueType="num">
                                      <p:cBhvr additive="base">
                                        <p:cTn id="16" dur="1000"/>
                                        <p:tgtEl>
                                          <p:spTgt spid="1375"/>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1380"/>
                                        </p:tgtEl>
                                        <p:attrNameLst>
                                          <p:attrName>style.visibility</p:attrName>
                                        </p:attrNameLst>
                                      </p:cBhvr>
                                      <p:to>
                                        <p:strVal val="visible"/>
                                      </p:to>
                                    </p:set>
                                    <p:anim calcmode="lin" valueType="num">
                                      <p:cBhvr additive="base">
                                        <p:cTn id="19" dur="1000"/>
                                        <p:tgtEl>
                                          <p:spTgt spid="138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p59"/>
          <p:cNvSpPr txBox="1">
            <a:spLocks noGrp="1"/>
          </p:cNvSpPr>
          <p:nvPr>
            <p:ph type="title" idx="6"/>
          </p:nvPr>
        </p:nvSpPr>
        <p:spPr>
          <a:xfrm>
            <a:off x="722375" y="530750"/>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t>TABLE OF CONTENTS</a:t>
            </a:r>
            <a:endParaRPr sz="3500"/>
          </a:p>
        </p:txBody>
      </p:sp>
      <p:sp>
        <p:nvSpPr>
          <p:cNvPr id="1038" name="Google Shape;1038;p59"/>
          <p:cNvSpPr txBox="1">
            <a:spLocks noGrp="1"/>
          </p:cNvSpPr>
          <p:nvPr>
            <p:ph type="subTitle" idx="1"/>
          </p:nvPr>
        </p:nvSpPr>
        <p:spPr>
          <a:xfrm>
            <a:off x="903322" y="1935321"/>
            <a:ext cx="2310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Plan4Learning Platform</a:t>
            </a:r>
            <a:endParaRPr/>
          </a:p>
        </p:txBody>
      </p:sp>
      <p:sp>
        <p:nvSpPr>
          <p:cNvPr id="1039" name="Google Shape;1039;p59"/>
          <p:cNvSpPr txBox="1">
            <a:spLocks noGrp="1"/>
          </p:cNvSpPr>
          <p:nvPr>
            <p:ph type="subTitle" idx="7"/>
          </p:nvPr>
        </p:nvSpPr>
        <p:spPr>
          <a:xfrm>
            <a:off x="449950" y="3696225"/>
            <a:ext cx="3426600" cy="95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Table Top Review Session in October</a:t>
            </a:r>
            <a:endParaRPr/>
          </a:p>
          <a:p>
            <a:pPr marL="0" lvl="0" indent="0" algn="ctr" rtl="0">
              <a:spcBef>
                <a:spcPts val="0"/>
              </a:spcBef>
              <a:spcAft>
                <a:spcPts val="0"/>
              </a:spcAft>
              <a:buNone/>
            </a:pPr>
            <a:r>
              <a:rPr lang="en"/>
              <a:t>Addressed by all departments listed in the DIIP</a:t>
            </a:r>
            <a:endParaRPr sz="2100"/>
          </a:p>
        </p:txBody>
      </p:sp>
      <p:sp>
        <p:nvSpPr>
          <p:cNvPr id="1040" name="Google Shape;1040;p59"/>
          <p:cNvSpPr txBox="1">
            <a:spLocks noGrp="1"/>
          </p:cNvSpPr>
          <p:nvPr>
            <p:ph type="subTitle" idx="2"/>
          </p:nvPr>
        </p:nvSpPr>
        <p:spPr>
          <a:xfrm>
            <a:off x="5235850" y="2092150"/>
            <a:ext cx="3426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Campus Cohorts # 1, 2, and 3</a:t>
            </a:r>
            <a:endParaRPr/>
          </a:p>
          <a:p>
            <a:pPr marL="0" lvl="0" indent="0" algn="ctr" rtl="0">
              <a:spcBef>
                <a:spcPts val="0"/>
              </a:spcBef>
              <a:spcAft>
                <a:spcPts val="0"/>
              </a:spcAft>
              <a:buNone/>
            </a:pPr>
            <a:r>
              <a:rPr lang="en"/>
              <a:t>&amp; District Offices</a:t>
            </a:r>
            <a:endParaRPr/>
          </a:p>
        </p:txBody>
      </p:sp>
      <p:sp>
        <p:nvSpPr>
          <p:cNvPr id="1041" name="Google Shape;1041;p59">
            <a:hlinkClick r:id="" action="ppaction://noaction"/>
          </p:cNvPr>
          <p:cNvSpPr txBox="1">
            <a:spLocks noGrp="1"/>
          </p:cNvSpPr>
          <p:nvPr>
            <p:ph type="title"/>
          </p:nvPr>
        </p:nvSpPr>
        <p:spPr>
          <a:xfrm>
            <a:off x="1699626" y="1210075"/>
            <a:ext cx="717300" cy="38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042" name="Google Shape;1042;p59">
            <a:hlinkClick r:id="" action="ppaction://noaction"/>
          </p:cNvPr>
          <p:cNvSpPr txBox="1">
            <a:spLocks noGrp="1"/>
          </p:cNvSpPr>
          <p:nvPr>
            <p:ph type="title" idx="9"/>
          </p:nvPr>
        </p:nvSpPr>
        <p:spPr>
          <a:xfrm>
            <a:off x="1690638" y="2985928"/>
            <a:ext cx="735300" cy="38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043" name="Google Shape;1043;p59">
            <a:hlinkClick r:id="" action="ppaction://noaction"/>
          </p:cNvPr>
          <p:cNvSpPr txBox="1">
            <a:spLocks noGrp="1"/>
          </p:cNvSpPr>
          <p:nvPr>
            <p:ph type="title" idx="3"/>
          </p:nvPr>
        </p:nvSpPr>
        <p:spPr>
          <a:xfrm>
            <a:off x="6564487" y="1238053"/>
            <a:ext cx="735300" cy="38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044" name="Google Shape;1044;p59"/>
          <p:cNvSpPr txBox="1">
            <a:spLocks noGrp="1"/>
          </p:cNvSpPr>
          <p:nvPr>
            <p:ph type="subTitle" idx="4"/>
          </p:nvPr>
        </p:nvSpPr>
        <p:spPr>
          <a:xfrm>
            <a:off x="469350" y="1627547"/>
            <a:ext cx="3177900" cy="38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OVERVIEW</a:t>
            </a:r>
            <a:endParaRPr/>
          </a:p>
        </p:txBody>
      </p:sp>
      <p:sp>
        <p:nvSpPr>
          <p:cNvPr id="1045" name="Google Shape;1045;p59"/>
          <p:cNvSpPr txBox="1">
            <a:spLocks noGrp="1"/>
          </p:cNvSpPr>
          <p:nvPr>
            <p:ph type="subTitle" idx="5"/>
          </p:nvPr>
        </p:nvSpPr>
        <p:spPr>
          <a:xfrm>
            <a:off x="5311700" y="1664798"/>
            <a:ext cx="3257100" cy="38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District and </a:t>
            </a:r>
            <a:endParaRPr/>
          </a:p>
          <a:p>
            <a:pPr marL="0" lvl="0" indent="0" algn="ctr" rtl="0">
              <a:spcBef>
                <a:spcPts val="0"/>
              </a:spcBef>
              <a:spcAft>
                <a:spcPts val="0"/>
              </a:spcAft>
              <a:buNone/>
            </a:pPr>
            <a:r>
              <a:rPr lang="en"/>
              <a:t>Campus Onboarding</a:t>
            </a:r>
            <a:endParaRPr/>
          </a:p>
        </p:txBody>
      </p:sp>
      <p:sp>
        <p:nvSpPr>
          <p:cNvPr id="1046" name="Google Shape;1046;p59"/>
          <p:cNvSpPr txBox="1">
            <a:spLocks noGrp="1"/>
          </p:cNvSpPr>
          <p:nvPr>
            <p:ph type="subTitle" idx="14"/>
          </p:nvPr>
        </p:nvSpPr>
        <p:spPr>
          <a:xfrm>
            <a:off x="429700" y="3403398"/>
            <a:ext cx="3257100" cy="38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Questions &amp; Feedback</a:t>
            </a:r>
            <a:endParaRPr/>
          </a:p>
        </p:txBody>
      </p:sp>
      <p:sp>
        <p:nvSpPr>
          <p:cNvPr id="1047" name="Google Shape;1047;p59"/>
          <p:cNvSpPr txBox="1">
            <a:spLocks noGrp="1"/>
          </p:cNvSpPr>
          <p:nvPr>
            <p:ph type="subTitle" idx="8"/>
          </p:nvPr>
        </p:nvSpPr>
        <p:spPr>
          <a:xfrm>
            <a:off x="5359375" y="3720425"/>
            <a:ext cx="2985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NEISD Board Presentation </a:t>
            </a:r>
            <a:endParaRPr/>
          </a:p>
          <a:p>
            <a:pPr marL="0" lvl="0" indent="0" algn="ctr" rtl="0">
              <a:spcBef>
                <a:spcPts val="0"/>
              </a:spcBef>
              <a:spcAft>
                <a:spcPts val="0"/>
              </a:spcAft>
              <a:buNone/>
            </a:pPr>
            <a:r>
              <a:rPr lang="en" b="1"/>
              <a:t>Monday, November 11, 2024</a:t>
            </a:r>
            <a:endParaRPr b="1"/>
          </a:p>
        </p:txBody>
      </p:sp>
      <p:sp>
        <p:nvSpPr>
          <p:cNvPr id="1048" name="Google Shape;1048;p59">
            <a:hlinkClick r:id="" action="ppaction://noaction"/>
          </p:cNvPr>
          <p:cNvSpPr txBox="1">
            <a:spLocks noGrp="1"/>
          </p:cNvSpPr>
          <p:nvPr>
            <p:ph type="title" idx="13"/>
          </p:nvPr>
        </p:nvSpPr>
        <p:spPr>
          <a:xfrm>
            <a:off x="6363237" y="2985928"/>
            <a:ext cx="735300" cy="38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1049" name="Google Shape;1049;p59"/>
          <p:cNvSpPr txBox="1">
            <a:spLocks noGrp="1"/>
          </p:cNvSpPr>
          <p:nvPr>
            <p:ph type="subTitle" idx="15"/>
          </p:nvPr>
        </p:nvSpPr>
        <p:spPr>
          <a:xfrm>
            <a:off x="5164475" y="3403398"/>
            <a:ext cx="3257100" cy="38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Next Steps</a:t>
            </a:r>
            <a:endParaRPr/>
          </a:p>
        </p:txBody>
      </p:sp>
      <p:sp>
        <p:nvSpPr>
          <p:cNvPr id="1050" name="Google Shape;1050;p59">
            <a:hlinkClick r:id="" action="ppaction://hlinkshowjump?jump=previousslide"/>
          </p:cNvPr>
          <p:cNvSpPr/>
          <p:nvPr/>
        </p:nvSpPr>
        <p:spPr>
          <a:xfrm>
            <a:off x="139872" y="2378398"/>
            <a:ext cx="430800" cy="386700"/>
          </a:xfrm>
          <a:prstGeom prst="leftArrow">
            <a:avLst>
              <a:gd name="adj1" fmla="val 50000"/>
              <a:gd name="adj2" fmla="val 50000"/>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9">
            <a:hlinkClick r:id="" action="ppaction://hlinkshowjump?jump=nextslide"/>
          </p:cNvPr>
          <p:cNvSpPr/>
          <p:nvPr/>
        </p:nvSpPr>
        <p:spPr>
          <a:xfrm flipH="1">
            <a:off x="8601644" y="2378398"/>
            <a:ext cx="430800" cy="386700"/>
          </a:xfrm>
          <a:prstGeom prst="leftArrow">
            <a:avLst>
              <a:gd name="adj1" fmla="val 50000"/>
              <a:gd name="adj2" fmla="val 50000"/>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2" name="Google Shape;1052;p59"/>
          <p:cNvPicPr preferRelativeResize="0"/>
          <p:nvPr/>
        </p:nvPicPr>
        <p:blipFill>
          <a:blip r:embed="rId3">
            <a:alphaModFix/>
          </a:blip>
          <a:stretch>
            <a:fillRect/>
          </a:stretch>
        </p:blipFill>
        <p:spPr>
          <a:xfrm>
            <a:off x="3545976" y="1878824"/>
            <a:ext cx="1911950" cy="1495381"/>
          </a:xfrm>
          <a:prstGeom prst="rect">
            <a:avLst/>
          </a:prstGeom>
          <a:noFill/>
          <a:ln w="28575" cap="flat" cmpd="sng">
            <a:solidFill>
              <a:schemeClr val="accent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56"/>
        <p:cNvGrpSpPr/>
        <p:nvPr/>
      </p:nvGrpSpPr>
      <p:grpSpPr>
        <a:xfrm>
          <a:off x="0" y="0"/>
          <a:ext cx="0" cy="0"/>
          <a:chOff x="0" y="0"/>
          <a:chExt cx="0" cy="0"/>
        </a:xfrm>
      </p:grpSpPr>
      <p:sp>
        <p:nvSpPr>
          <p:cNvPr id="1057" name="Google Shape;1057;p60"/>
          <p:cNvSpPr txBox="1">
            <a:spLocks noGrp="1"/>
          </p:cNvSpPr>
          <p:nvPr>
            <p:ph type="title"/>
          </p:nvPr>
        </p:nvSpPr>
        <p:spPr>
          <a:xfrm>
            <a:off x="909050" y="1095175"/>
            <a:ext cx="7334400" cy="8004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sz="4000" b="1"/>
              <a:t>What is Plan 4 Learning? </a:t>
            </a:r>
            <a:endParaRPr sz="4000" b="1"/>
          </a:p>
        </p:txBody>
      </p:sp>
      <p:sp>
        <p:nvSpPr>
          <p:cNvPr id="1058" name="Google Shape;1058;p60"/>
          <p:cNvSpPr txBox="1">
            <a:spLocks noGrp="1"/>
          </p:cNvSpPr>
          <p:nvPr>
            <p:ph type="subTitle" idx="1"/>
          </p:nvPr>
        </p:nvSpPr>
        <p:spPr>
          <a:xfrm>
            <a:off x="1018950" y="2117525"/>
            <a:ext cx="7162800" cy="216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t>Plan4 Learning is designed by educators for educators to simplify the improvement planning process by streamlining key steps and ensuring compliance across the board. With that taken care of campus are free to align with a common vision, identify key needs, and develop strategies to impact results. </a:t>
            </a:r>
            <a:endParaRPr sz="2000"/>
          </a:p>
          <a:p>
            <a:pPr marL="0" lvl="0" indent="0" algn="ctr" rtl="0">
              <a:spcBef>
                <a:spcPts val="0"/>
              </a:spcBef>
              <a:spcAft>
                <a:spcPts val="0"/>
              </a:spcAft>
              <a:buNone/>
            </a:pPr>
            <a:endParaRPr sz="2000"/>
          </a:p>
          <a:p>
            <a:pPr marL="0" lvl="0" indent="0" algn="ctr" rtl="0">
              <a:spcBef>
                <a:spcPts val="0"/>
              </a:spcBef>
              <a:spcAft>
                <a:spcPts val="0"/>
              </a:spcAft>
              <a:buNone/>
            </a:pPr>
            <a:r>
              <a:rPr lang="en" sz="2000" b="1" i="1"/>
              <a:t>NEISD began our partnership with P4L in 2021-2022 </a:t>
            </a:r>
            <a:endParaRPr sz="2000" b="1" i="1"/>
          </a:p>
          <a:p>
            <a:pPr marL="0" lvl="0" indent="0" algn="ctr" rtl="0">
              <a:spcBef>
                <a:spcPts val="0"/>
              </a:spcBef>
              <a:spcAft>
                <a:spcPts val="0"/>
              </a:spcAft>
              <a:buNone/>
            </a:pPr>
            <a:r>
              <a:rPr lang="en" sz="2000" b="1" i="1"/>
              <a:t>Campus Cohort #1 (6 Title campuses; 1 Non-Title campus) </a:t>
            </a:r>
            <a:endParaRPr sz="2000" b="1" i="1"/>
          </a:p>
        </p:txBody>
      </p:sp>
      <p:sp>
        <p:nvSpPr>
          <p:cNvPr id="1059" name="Google Shape;1059;p60"/>
          <p:cNvSpPr/>
          <p:nvPr/>
        </p:nvSpPr>
        <p:spPr>
          <a:xfrm>
            <a:off x="3669975" y="79010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0">
            <a:hlinkClick r:id="" action="ppaction://hlinkshowjump?jump=previousslide"/>
          </p:cNvPr>
          <p:cNvSpPr/>
          <p:nvPr/>
        </p:nvSpPr>
        <p:spPr>
          <a:xfrm>
            <a:off x="139872" y="2378398"/>
            <a:ext cx="430800" cy="386700"/>
          </a:xfrm>
          <a:prstGeom prst="leftArrow">
            <a:avLst>
              <a:gd name="adj1" fmla="val 50000"/>
              <a:gd name="adj2" fmla="val 50000"/>
            </a:avLst>
          </a:pr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0">
            <a:hlinkClick r:id="" action="ppaction://hlinkshowjump?jump=nextslide"/>
          </p:cNvPr>
          <p:cNvSpPr/>
          <p:nvPr/>
        </p:nvSpPr>
        <p:spPr>
          <a:xfrm flipH="1">
            <a:off x="8601644" y="2378398"/>
            <a:ext cx="430800" cy="386700"/>
          </a:xfrm>
          <a:prstGeom prst="leftArrow">
            <a:avLst>
              <a:gd name="adj1" fmla="val 50000"/>
              <a:gd name="adj2" fmla="val 50000"/>
            </a:avLst>
          </a:pr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57"/>
                                        </p:tgtEl>
                                        <p:attrNameLst>
                                          <p:attrName>style.visibility</p:attrName>
                                        </p:attrNameLst>
                                      </p:cBhvr>
                                      <p:to>
                                        <p:strVal val="visible"/>
                                      </p:to>
                                    </p:set>
                                    <p:anim calcmode="lin" valueType="num">
                                      <p:cBhvr additive="base">
                                        <p:cTn id="7" dur="1000"/>
                                        <p:tgtEl>
                                          <p:spTgt spid="1057"/>
                                        </p:tgtEl>
                                        <p:attrNameLst>
                                          <p:attrName>ppt_w</p:attrName>
                                        </p:attrNameLst>
                                      </p:cBhvr>
                                      <p:tavLst>
                                        <p:tav tm="0">
                                          <p:val>
                                            <p:strVal val="0"/>
                                          </p:val>
                                        </p:tav>
                                        <p:tav tm="100000">
                                          <p:val>
                                            <p:strVal val="#ppt_w"/>
                                          </p:val>
                                        </p:tav>
                                      </p:tavLst>
                                    </p:anim>
                                    <p:anim calcmode="lin" valueType="num">
                                      <p:cBhvr additive="base">
                                        <p:cTn id="8" dur="1000"/>
                                        <p:tgtEl>
                                          <p:spTgt spid="1057"/>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059"/>
                                        </p:tgtEl>
                                        <p:attrNameLst>
                                          <p:attrName>style.visibility</p:attrName>
                                        </p:attrNameLst>
                                      </p:cBhvr>
                                      <p:to>
                                        <p:strVal val="visible"/>
                                      </p:to>
                                    </p:set>
                                    <p:anim calcmode="lin" valueType="num">
                                      <p:cBhvr additive="base">
                                        <p:cTn id="12" dur="1000"/>
                                        <p:tgtEl>
                                          <p:spTgt spid="10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61"/>
          <p:cNvSpPr txBox="1">
            <a:spLocks noGrp="1"/>
          </p:cNvSpPr>
          <p:nvPr>
            <p:ph type="title"/>
          </p:nvPr>
        </p:nvSpPr>
        <p:spPr>
          <a:xfrm>
            <a:off x="933650" y="173750"/>
            <a:ext cx="7305000" cy="88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NEISD DISTRICT BOARD GOALS</a:t>
            </a:r>
            <a:endParaRPr/>
          </a:p>
        </p:txBody>
      </p:sp>
      <p:sp>
        <p:nvSpPr>
          <p:cNvPr id="1067" name="Google Shape;1067;p61">
            <a:hlinkClick r:id="" action="ppaction://hlinkshowjump?jump=previousslide"/>
          </p:cNvPr>
          <p:cNvSpPr/>
          <p:nvPr/>
        </p:nvSpPr>
        <p:spPr>
          <a:xfrm>
            <a:off x="139872" y="2378398"/>
            <a:ext cx="430800" cy="386700"/>
          </a:xfrm>
          <a:prstGeom prst="leftArrow">
            <a:avLst>
              <a:gd name="adj1" fmla="val 50000"/>
              <a:gd name="adj2" fmla="val 50000"/>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1">
            <a:hlinkClick r:id="" action="ppaction://hlinkshowjump?jump=nextslide"/>
          </p:cNvPr>
          <p:cNvSpPr/>
          <p:nvPr/>
        </p:nvSpPr>
        <p:spPr>
          <a:xfrm flipH="1">
            <a:off x="8601644" y="2378398"/>
            <a:ext cx="430800" cy="386700"/>
          </a:xfrm>
          <a:prstGeom prst="leftArrow">
            <a:avLst>
              <a:gd name="adj1" fmla="val 50000"/>
              <a:gd name="adj2" fmla="val 50000"/>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9" name="Google Shape;1069;p61"/>
          <p:cNvPicPr preferRelativeResize="0"/>
          <p:nvPr/>
        </p:nvPicPr>
        <p:blipFill>
          <a:blip r:embed="rId3">
            <a:alphaModFix/>
          </a:blip>
          <a:stretch>
            <a:fillRect/>
          </a:stretch>
        </p:blipFill>
        <p:spPr>
          <a:xfrm>
            <a:off x="656912" y="902300"/>
            <a:ext cx="7860188" cy="3853000"/>
          </a:xfrm>
          <a:prstGeom prst="rect">
            <a:avLst/>
          </a:prstGeom>
          <a:noFill/>
          <a:ln w="28575" cap="flat" cmpd="sng">
            <a:solidFill>
              <a:schemeClr val="accent3"/>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62"/>
          <p:cNvSpPr txBox="1">
            <a:spLocks noGrp="1"/>
          </p:cNvSpPr>
          <p:nvPr>
            <p:ph type="subTitle" idx="1"/>
          </p:nvPr>
        </p:nvSpPr>
        <p:spPr>
          <a:xfrm>
            <a:off x="637575" y="3525675"/>
            <a:ext cx="2087400" cy="72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We support students in a multitude of way to nurture their learning.</a:t>
            </a:r>
            <a:endParaRPr/>
          </a:p>
          <a:p>
            <a:pPr marL="0" lvl="0" indent="0" algn="ctr" rtl="0">
              <a:spcBef>
                <a:spcPts val="0"/>
              </a:spcBef>
              <a:spcAft>
                <a:spcPts val="0"/>
              </a:spcAft>
              <a:buNone/>
            </a:pPr>
            <a:endParaRPr/>
          </a:p>
        </p:txBody>
      </p:sp>
      <p:sp>
        <p:nvSpPr>
          <p:cNvPr id="1075" name="Google Shape;1075;p62"/>
          <p:cNvSpPr txBox="1">
            <a:spLocks noGrp="1"/>
          </p:cNvSpPr>
          <p:nvPr>
            <p:ph type="title" idx="3"/>
          </p:nvPr>
        </p:nvSpPr>
        <p:spPr>
          <a:xfrm>
            <a:off x="2644521" y="2772869"/>
            <a:ext cx="1929300" cy="5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STAFF</a:t>
            </a:r>
            <a:endParaRPr/>
          </a:p>
        </p:txBody>
      </p:sp>
      <p:sp>
        <p:nvSpPr>
          <p:cNvPr id="1076" name="Google Shape;1076;p62"/>
          <p:cNvSpPr txBox="1">
            <a:spLocks noGrp="1"/>
          </p:cNvSpPr>
          <p:nvPr>
            <p:ph type="title"/>
          </p:nvPr>
        </p:nvSpPr>
        <p:spPr>
          <a:xfrm>
            <a:off x="722400" y="437500"/>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t>NEISD District Scorecard</a:t>
            </a:r>
            <a:endParaRPr sz="3500"/>
          </a:p>
        </p:txBody>
      </p:sp>
      <p:sp>
        <p:nvSpPr>
          <p:cNvPr id="1077" name="Google Shape;1077;p62"/>
          <p:cNvSpPr txBox="1">
            <a:spLocks noGrp="1"/>
          </p:cNvSpPr>
          <p:nvPr>
            <p:ph type="title" idx="5"/>
          </p:nvPr>
        </p:nvSpPr>
        <p:spPr>
          <a:xfrm>
            <a:off x="4410900" y="2772875"/>
            <a:ext cx="2087400" cy="5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STAKEHOLDERS</a:t>
            </a:r>
            <a:endParaRPr/>
          </a:p>
        </p:txBody>
      </p:sp>
      <p:sp>
        <p:nvSpPr>
          <p:cNvPr id="1078" name="Google Shape;1078;p62"/>
          <p:cNvSpPr txBox="1">
            <a:spLocks noGrp="1"/>
          </p:cNvSpPr>
          <p:nvPr>
            <p:ph type="subTitle" idx="8"/>
          </p:nvPr>
        </p:nvSpPr>
        <p:spPr>
          <a:xfrm>
            <a:off x="6500100" y="3296175"/>
            <a:ext cx="1925700" cy="118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We plan and manage funds and resources responsibly.</a:t>
            </a:r>
            <a:endParaRPr/>
          </a:p>
          <a:p>
            <a:pPr marL="0" lvl="0" indent="0" algn="ctr" rtl="0">
              <a:spcBef>
                <a:spcPts val="0"/>
              </a:spcBef>
              <a:spcAft>
                <a:spcPts val="0"/>
              </a:spcAft>
              <a:buClr>
                <a:schemeClr val="dk1"/>
              </a:buClr>
              <a:buSzPts val="1100"/>
              <a:buFont typeface="Arial"/>
              <a:buNone/>
            </a:pPr>
            <a:endParaRPr/>
          </a:p>
        </p:txBody>
      </p:sp>
      <p:sp>
        <p:nvSpPr>
          <p:cNvPr id="1079" name="Google Shape;1079;p62"/>
          <p:cNvSpPr txBox="1">
            <a:spLocks noGrp="1"/>
          </p:cNvSpPr>
          <p:nvPr>
            <p:ph type="title" idx="2"/>
          </p:nvPr>
        </p:nvSpPr>
        <p:spPr>
          <a:xfrm>
            <a:off x="716613" y="2772869"/>
            <a:ext cx="1929300" cy="5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STUDENTS</a:t>
            </a:r>
            <a:endParaRPr/>
          </a:p>
        </p:txBody>
      </p:sp>
      <p:sp>
        <p:nvSpPr>
          <p:cNvPr id="1080" name="Google Shape;1080;p62"/>
          <p:cNvSpPr txBox="1">
            <a:spLocks noGrp="1"/>
          </p:cNvSpPr>
          <p:nvPr>
            <p:ph type="subTitle" idx="4"/>
          </p:nvPr>
        </p:nvSpPr>
        <p:spPr>
          <a:xfrm>
            <a:off x="2646100" y="3221350"/>
            <a:ext cx="2025600" cy="85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We value our employees and invest in their growth.</a:t>
            </a:r>
            <a:endParaRPr/>
          </a:p>
        </p:txBody>
      </p:sp>
      <p:sp>
        <p:nvSpPr>
          <p:cNvPr id="1081" name="Google Shape;1081;p62"/>
          <p:cNvSpPr txBox="1">
            <a:spLocks noGrp="1"/>
          </p:cNvSpPr>
          <p:nvPr>
            <p:ph type="subTitle" idx="6"/>
          </p:nvPr>
        </p:nvSpPr>
        <p:spPr>
          <a:xfrm>
            <a:off x="4476925" y="3221250"/>
            <a:ext cx="2025600" cy="159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We collaborate with students, families and community members to support learning.</a:t>
            </a:r>
            <a:endParaRPr/>
          </a:p>
          <a:p>
            <a:pPr marL="0" lvl="0" indent="0" algn="ctr" rtl="0">
              <a:spcBef>
                <a:spcPts val="0"/>
              </a:spcBef>
              <a:spcAft>
                <a:spcPts val="0"/>
              </a:spcAft>
              <a:buClr>
                <a:schemeClr val="dk1"/>
              </a:buClr>
              <a:buSzPts val="1100"/>
              <a:buFont typeface="Arial"/>
              <a:buNone/>
            </a:pPr>
            <a:endParaRPr/>
          </a:p>
        </p:txBody>
      </p:sp>
      <p:sp>
        <p:nvSpPr>
          <p:cNvPr id="1082" name="Google Shape;1082;p62"/>
          <p:cNvSpPr txBox="1">
            <a:spLocks noGrp="1"/>
          </p:cNvSpPr>
          <p:nvPr>
            <p:ph type="title" idx="7"/>
          </p:nvPr>
        </p:nvSpPr>
        <p:spPr>
          <a:xfrm>
            <a:off x="6501012" y="2759994"/>
            <a:ext cx="1925700" cy="5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STEWARDSHIP</a:t>
            </a:r>
            <a:endParaRPr/>
          </a:p>
        </p:txBody>
      </p:sp>
      <p:sp>
        <p:nvSpPr>
          <p:cNvPr id="1083" name="Google Shape;1083;p62">
            <a:hlinkClick r:id="" action="ppaction://noaction"/>
          </p:cNvPr>
          <p:cNvSpPr txBox="1">
            <a:spLocks noGrp="1"/>
          </p:cNvSpPr>
          <p:nvPr>
            <p:ph type="title" idx="9"/>
          </p:nvPr>
        </p:nvSpPr>
        <p:spPr>
          <a:xfrm>
            <a:off x="716388" y="1685550"/>
            <a:ext cx="19293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084" name="Google Shape;1084;p62">
            <a:hlinkClick r:id="" action="ppaction://noaction"/>
          </p:cNvPr>
          <p:cNvSpPr txBox="1">
            <a:spLocks noGrp="1"/>
          </p:cNvSpPr>
          <p:nvPr>
            <p:ph type="title" idx="13"/>
          </p:nvPr>
        </p:nvSpPr>
        <p:spPr>
          <a:xfrm>
            <a:off x="2643696" y="1685550"/>
            <a:ext cx="19293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085" name="Google Shape;1085;p62">
            <a:hlinkClick r:id="" action="ppaction://noaction"/>
          </p:cNvPr>
          <p:cNvSpPr txBox="1">
            <a:spLocks noGrp="1"/>
          </p:cNvSpPr>
          <p:nvPr>
            <p:ph type="title" idx="14"/>
          </p:nvPr>
        </p:nvSpPr>
        <p:spPr>
          <a:xfrm>
            <a:off x="4571004" y="1685550"/>
            <a:ext cx="19293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086" name="Google Shape;1086;p62">
            <a:hlinkClick r:id="" action="ppaction://noaction"/>
          </p:cNvPr>
          <p:cNvSpPr txBox="1">
            <a:spLocks noGrp="1"/>
          </p:cNvSpPr>
          <p:nvPr>
            <p:ph type="title" idx="15"/>
          </p:nvPr>
        </p:nvSpPr>
        <p:spPr>
          <a:xfrm>
            <a:off x="6498312" y="1685550"/>
            <a:ext cx="19293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grpSp>
        <p:nvGrpSpPr>
          <p:cNvPr id="1087" name="Google Shape;1087;p62"/>
          <p:cNvGrpSpPr/>
          <p:nvPr/>
        </p:nvGrpSpPr>
        <p:grpSpPr>
          <a:xfrm rot="-10569284" flipH="1">
            <a:off x="270909" y="356654"/>
            <a:ext cx="1134582" cy="2214637"/>
            <a:chOff x="409722" y="228600"/>
            <a:chExt cx="1385931" cy="2705253"/>
          </a:xfrm>
        </p:grpSpPr>
        <p:grpSp>
          <p:nvGrpSpPr>
            <p:cNvPr id="1088" name="Google Shape;1088;p62"/>
            <p:cNvGrpSpPr/>
            <p:nvPr/>
          </p:nvGrpSpPr>
          <p:grpSpPr>
            <a:xfrm rot="-617154" flipH="1">
              <a:off x="575967" y="402323"/>
              <a:ext cx="1053440" cy="2450002"/>
              <a:chOff x="3817855" y="1437512"/>
              <a:chExt cx="541146" cy="1128254"/>
            </a:xfrm>
          </p:grpSpPr>
          <p:sp>
            <p:nvSpPr>
              <p:cNvPr id="1089" name="Google Shape;1089;p6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6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1" name="Google Shape;1091;p6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62"/>
          <p:cNvSpPr/>
          <p:nvPr/>
        </p:nvSpPr>
        <p:spPr>
          <a:xfrm>
            <a:off x="1290969" y="2332984"/>
            <a:ext cx="780588" cy="104277"/>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2"/>
          <p:cNvSpPr/>
          <p:nvPr/>
        </p:nvSpPr>
        <p:spPr>
          <a:xfrm>
            <a:off x="3218727" y="2332984"/>
            <a:ext cx="780588" cy="104277"/>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2"/>
          <p:cNvSpPr/>
          <p:nvPr/>
        </p:nvSpPr>
        <p:spPr>
          <a:xfrm>
            <a:off x="5146485" y="2332984"/>
            <a:ext cx="780588" cy="104277"/>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2"/>
          <p:cNvSpPr/>
          <p:nvPr/>
        </p:nvSpPr>
        <p:spPr>
          <a:xfrm>
            <a:off x="7072893" y="2332984"/>
            <a:ext cx="780588" cy="104277"/>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6" name="Google Shape;1096;p62"/>
          <p:cNvGrpSpPr/>
          <p:nvPr/>
        </p:nvGrpSpPr>
        <p:grpSpPr>
          <a:xfrm rot="10569284">
            <a:off x="7738509" y="356654"/>
            <a:ext cx="1134582" cy="2214637"/>
            <a:chOff x="409722" y="228600"/>
            <a:chExt cx="1385931" cy="2705253"/>
          </a:xfrm>
        </p:grpSpPr>
        <p:grpSp>
          <p:nvGrpSpPr>
            <p:cNvPr id="1097" name="Google Shape;1097;p62"/>
            <p:cNvGrpSpPr/>
            <p:nvPr/>
          </p:nvGrpSpPr>
          <p:grpSpPr>
            <a:xfrm rot="-617154" flipH="1">
              <a:off x="575967" y="402323"/>
              <a:ext cx="1053440" cy="2450002"/>
              <a:chOff x="3817855" y="1437512"/>
              <a:chExt cx="541146" cy="1128254"/>
            </a:xfrm>
          </p:grpSpPr>
          <p:sp>
            <p:nvSpPr>
              <p:cNvPr id="1098" name="Google Shape;1098;p6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 name="Google Shape;1100;p6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1" name="Google Shape;1101;p62">
            <a:hlinkClick r:id="" action="ppaction://hlinkshowjump?jump=previousslide"/>
          </p:cNvPr>
          <p:cNvSpPr/>
          <p:nvPr/>
        </p:nvSpPr>
        <p:spPr>
          <a:xfrm>
            <a:off x="139872" y="2378398"/>
            <a:ext cx="430800" cy="386700"/>
          </a:xfrm>
          <a:prstGeom prst="leftArrow">
            <a:avLst>
              <a:gd name="adj1" fmla="val 50000"/>
              <a:gd name="adj2" fmla="val 50000"/>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2">
            <a:hlinkClick r:id="" action="ppaction://hlinkshowjump?jump=nextslide"/>
          </p:cNvPr>
          <p:cNvSpPr/>
          <p:nvPr/>
        </p:nvSpPr>
        <p:spPr>
          <a:xfrm flipH="1">
            <a:off x="8601644" y="2378398"/>
            <a:ext cx="430800" cy="386700"/>
          </a:xfrm>
          <a:prstGeom prst="leftArrow">
            <a:avLst>
              <a:gd name="adj1" fmla="val 50000"/>
              <a:gd name="adj2" fmla="val 50000"/>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2"/>
          <p:cNvSpPr txBox="1"/>
          <p:nvPr/>
        </p:nvSpPr>
        <p:spPr>
          <a:xfrm>
            <a:off x="2660700" y="1180750"/>
            <a:ext cx="3822600" cy="427500"/>
          </a:xfrm>
          <a:prstGeom prst="rect">
            <a:avLst/>
          </a:prstGeom>
          <a:solidFill>
            <a:schemeClr val="accent2"/>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accent5"/>
                </a:solidFill>
                <a:latin typeface="Didact Gothic"/>
                <a:ea typeface="Didact Gothic"/>
                <a:cs typeface="Didact Gothic"/>
                <a:sym typeface="Didact Gothic"/>
              </a:rPr>
              <a:t>Scorecard Adoption June 2022</a:t>
            </a:r>
            <a:endParaRPr sz="1800" b="1">
              <a:solidFill>
                <a:schemeClr val="accent5"/>
              </a:solidFill>
              <a:latin typeface="Didact Gothic"/>
              <a:ea typeface="Didact Gothic"/>
              <a:cs typeface="Didact Gothic"/>
              <a:sym typeface="Didact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83"/>
                                        </p:tgtEl>
                                        <p:attrNameLst>
                                          <p:attrName>style.visibility</p:attrName>
                                        </p:attrNameLst>
                                      </p:cBhvr>
                                      <p:to>
                                        <p:strVal val="visible"/>
                                      </p:to>
                                    </p:set>
                                    <p:animEffect transition="in" filter="fade">
                                      <p:cBhvr>
                                        <p:cTn id="7" dur="1000"/>
                                        <p:tgtEl>
                                          <p:spTgt spid="108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84"/>
                                        </p:tgtEl>
                                        <p:attrNameLst>
                                          <p:attrName>style.visibility</p:attrName>
                                        </p:attrNameLst>
                                      </p:cBhvr>
                                      <p:to>
                                        <p:strVal val="visible"/>
                                      </p:to>
                                    </p:set>
                                    <p:animEffect transition="in" filter="fade">
                                      <p:cBhvr>
                                        <p:cTn id="11" dur="1000"/>
                                        <p:tgtEl>
                                          <p:spTgt spid="108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85"/>
                                        </p:tgtEl>
                                        <p:attrNameLst>
                                          <p:attrName>style.visibility</p:attrName>
                                        </p:attrNameLst>
                                      </p:cBhvr>
                                      <p:to>
                                        <p:strVal val="visible"/>
                                      </p:to>
                                    </p:set>
                                    <p:animEffect transition="in" filter="fade">
                                      <p:cBhvr>
                                        <p:cTn id="15" dur="1000"/>
                                        <p:tgtEl>
                                          <p:spTgt spid="108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86"/>
                                        </p:tgtEl>
                                        <p:attrNameLst>
                                          <p:attrName>style.visibility</p:attrName>
                                        </p:attrNameLst>
                                      </p:cBhvr>
                                      <p:to>
                                        <p:strVal val="visible"/>
                                      </p:to>
                                    </p:set>
                                    <p:animEffect transition="in" filter="fade">
                                      <p:cBhvr>
                                        <p:cTn id="19" dur="1000"/>
                                        <p:tgtEl>
                                          <p:spTgt spid="1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63"/>
          <p:cNvSpPr txBox="1">
            <a:spLocks noGrp="1"/>
          </p:cNvSpPr>
          <p:nvPr>
            <p:ph type="title"/>
          </p:nvPr>
        </p:nvSpPr>
        <p:spPr>
          <a:xfrm>
            <a:off x="466350" y="218975"/>
            <a:ext cx="8211300" cy="69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District and Campus CNA</a:t>
            </a:r>
            <a:endParaRPr/>
          </a:p>
        </p:txBody>
      </p:sp>
      <p:sp>
        <p:nvSpPr>
          <p:cNvPr id="1109" name="Google Shape;1109;p63"/>
          <p:cNvSpPr txBox="1">
            <a:spLocks noGrp="1"/>
          </p:cNvSpPr>
          <p:nvPr>
            <p:ph type="subTitle" idx="1"/>
          </p:nvPr>
        </p:nvSpPr>
        <p:spPr>
          <a:xfrm>
            <a:off x="382875" y="792500"/>
            <a:ext cx="8418600" cy="4065000"/>
          </a:xfrm>
          <a:prstGeom prst="rect">
            <a:avLst/>
          </a:prstGeom>
        </p:spPr>
        <p:txBody>
          <a:bodyPr spcFirstLastPara="1" wrap="square" lIns="91425" tIns="91425" rIns="91425" bIns="91425" anchor="ctr" anchorCtr="0">
            <a:noAutofit/>
          </a:bodyPr>
          <a:lstStyle/>
          <a:p>
            <a:pPr marL="0" marR="0" lvl="0" indent="0" algn="ctr" rtl="0">
              <a:spcBef>
                <a:spcPts val="0"/>
              </a:spcBef>
              <a:spcAft>
                <a:spcPts val="0"/>
              </a:spcAft>
              <a:buNone/>
            </a:pPr>
            <a:r>
              <a:rPr lang="en" sz="1600" b="1" i="1"/>
              <a:t>Texas Education Code (TEC) Sec. 11.252 under DISTRICT-LEVEL PLANNING AND DECISION-MAKING requires a Comprehensive Needs Assessment (CNA) for districts and schools in Texas: </a:t>
            </a:r>
            <a:endParaRPr sz="1600" b="1" i="1"/>
          </a:p>
          <a:p>
            <a:pPr marL="0" marR="0" lvl="0" indent="0" algn="ctr" rtl="0">
              <a:spcBef>
                <a:spcPts val="0"/>
              </a:spcBef>
              <a:spcAft>
                <a:spcPts val="0"/>
              </a:spcAft>
              <a:buNone/>
            </a:pPr>
            <a:endParaRPr sz="1600" b="1" i="1"/>
          </a:p>
          <a:p>
            <a:pPr marL="0" lvl="0" indent="0" algn="l" rtl="0">
              <a:spcBef>
                <a:spcPts val="0"/>
              </a:spcBef>
              <a:spcAft>
                <a:spcPts val="0"/>
              </a:spcAft>
              <a:buNone/>
            </a:pPr>
            <a:r>
              <a:rPr lang="en" sz="1600" b="1" u="sng"/>
              <a:t>Purpose</a:t>
            </a:r>
            <a:r>
              <a:rPr lang="en" sz="1600" b="1"/>
              <a:t>: </a:t>
            </a:r>
            <a:r>
              <a:rPr lang="en" sz="1600"/>
              <a:t>Identify needs, determine the school's direction, and develop improvement plans. </a:t>
            </a:r>
            <a:endParaRPr sz="1600"/>
          </a:p>
          <a:p>
            <a:pPr marL="0" lvl="0" indent="0" algn="l" rtl="0">
              <a:spcBef>
                <a:spcPts val="1000"/>
              </a:spcBef>
              <a:spcAft>
                <a:spcPts val="0"/>
              </a:spcAft>
              <a:buNone/>
            </a:pPr>
            <a:r>
              <a:rPr lang="en" sz="1600" b="1" u="sng"/>
              <a:t>Areas of focus</a:t>
            </a:r>
            <a:r>
              <a:rPr lang="en" sz="1600" b="1"/>
              <a:t>:</a:t>
            </a:r>
            <a:r>
              <a:rPr lang="en" sz="1600"/>
              <a:t> Includes areas such as student performance, demographics, technology, discipline, curriculum, professional development, school culture, and family and community involvement. </a:t>
            </a:r>
            <a:endParaRPr sz="1600"/>
          </a:p>
          <a:p>
            <a:pPr marL="0" lvl="0" indent="0" algn="l" rtl="0">
              <a:spcBef>
                <a:spcPts val="1000"/>
              </a:spcBef>
              <a:spcAft>
                <a:spcPts val="0"/>
              </a:spcAft>
              <a:buNone/>
            </a:pPr>
            <a:r>
              <a:rPr lang="en" sz="1600" b="1" u="sng"/>
              <a:t>Data sources</a:t>
            </a:r>
            <a:r>
              <a:rPr lang="en" sz="1600" b="1"/>
              <a:t>:</a:t>
            </a:r>
            <a:r>
              <a:rPr lang="en" sz="1600"/>
              <a:t> Stakeholders consider data such as student and teacher demographics, student performance data, surveys, and teacher evaluations. </a:t>
            </a:r>
            <a:endParaRPr sz="1600"/>
          </a:p>
          <a:p>
            <a:pPr marL="0" lvl="0" indent="0" algn="l" rtl="0">
              <a:spcBef>
                <a:spcPts val="1000"/>
              </a:spcBef>
              <a:spcAft>
                <a:spcPts val="0"/>
              </a:spcAft>
              <a:buNone/>
            </a:pPr>
            <a:r>
              <a:rPr lang="en" sz="1600" b="1" u="sng"/>
              <a:t>Student groups</a:t>
            </a:r>
            <a:r>
              <a:rPr lang="en" sz="1600" b="1"/>
              <a:t>:</a:t>
            </a:r>
            <a:r>
              <a:rPr lang="en" sz="1600"/>
              <a:t> Must disaggregate data by all student groups served by the district, including categories of ethnicity, socioeconomic status, and populations served by special programs. </a:t>
            </a:r>
            <a:endParaRPr sz="1600"/>
          </a:p>
          <a:p>
            <a:pPr marL="0" lvl="0" indent="0" algn="l" rtl="0">
              <a:spcBef>
                <a:spcPts val="1000"/>
              </a:spcBef>
              <a:spcAft>
                <a:spcPts val="0"/>
              </a:spcAft>
              <a:buNone/>
            </a:pPr>
            <a:r>
              <a:rPr lang="en" sz="1600" b="1" u="sng"/>
              <a:t>Academic achievement</a:t>
            </a:r>
            <a:r>
              <a:rPr lang="en" sz="1600" b="1"/>
              <a:t>: </a:t>
            </a:r>
            <a:r>
              <a:rPr lang="en" sz="1600"/>
              <a:t>Must be based on academic achievement information about all students in the school, particularly those who are failing or at risk of failing to meet state academic standards.</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64"/>
          <p:cNvSpPr txBox="1">
            <a:spLocks noGrp="1"/>
          </p:cNvSpPr>
          <p:nvPr>
            <p:ph type="title"/>
          </p:nvPr>
        </p:nvSpPr>
        <p:spPr>
          <a:xfrm>
            <a:off x="442875" y="173750"/>
            <a:ext cx="8243700" cy="88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Comprehensive Needs Assessment</a:t>
            </a:r>
            <a:endParaRPr/>
          </a:p>
        </p:txBody>
      </p:sp>
      <p:sp>
        <p:nvSpPr>
          <p:cNvPr id="1115" name="Google Shape;1115;p64">
            <a:hlinkClick r:id="" action="ppaction://hlinkshowjump?jump=previousslide"/>
          </p:cNvPr>
          <p:cNvSpPr/>
          <p:nvPr/>
        </p:nvSpPr>
        <p:spPr>
          <a:xfrm>
            <a:off x="139872" y="2378398"/>
            <a:ext cx="430800" cy="386700"/>
          </a:xfrm>
          <a:prstGeom prst="leftArrow">
            <a:avLst>
              <a:gd name="adj1" fmla="val 50000"/>
              <a:gd name="adj2" fmla="val 50000"/>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64">
            <a:hlinkClick r:id="" action="ppaction://hlinkshowjump?jump=nextslide"/>
          </p:cNvPr>
          <p:cNvSpPr/>
          <p:nvPr/>
        </p:nvSpPr>
        <p:spPr>
          <a:xfrm flipH="1">
            <a:off x="8601644" y="2378398"/>
            <a:ext cx="430800" cy="386700"/>
          </a:xfrm>
          <a:prstGeom prst="leftArrow">
            <a:avLst>
              <a:gd name="adj1" fmla="val 50000"/>
              <a:gd name="adj2" fmla="val 50000"/>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7" name="Google Shape;1117;p64"/>
          <p:cNvPicPr preferRelativeResize="0"/>
          <p:nvPr/>
        </p:nvPicPr>
        <p:blipFill>
          <a:blip r:embed="rId3">
            <a:alphaModFix/>
          </a:blip>
          <a:stretch>
            <a:fillRect/>
          </a:stretch>
        </p:blipFill>
        <p:spPr>
          <a:xfrm>
            <a:off x="7065887" y="2765100"/>
            <a:ext cx="1620700" cy="1938225"/>
          </a:xfrm>
          <a:prstGeom prst="rect">
            <a:avLst/>
          </a:prstGeom>
          <a:noFill/>
          <a:ln w="38100" cap="flat" cmpd="sng">
            <a:solidFill>
              <a:schemeClr val="dk2"/>
            </a:solidFill>
            <a:prstDash val="solid"/>
            <a:round/>
            <a:headEnd type="none" w="sm" len="sm"/>
            <a:tailEnd type="none" w="sm" len="sm"/>
          </a:ln>
        </p:spPr>
      </p:pic>
      <p:sp>
        <p:nvSpPr>
          <p:cNvPr id="1118" name="Google Shape;1118;p64"/>
          <p:cNvSpPr txBox="1"/>
          <p:nvPr/>
        </p:nvSpPr>
        <p:spPr>
          <a:xfrm>
            <a:off x="847300" y="1072200"/>
            <a:ext cx="2353800" cy="19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accent5"/>
              </a:solidFill>
              <a:latin typeface="Didact Gothic"/>
              <a:ea typeface="Didact Gothic"/>
              <a:cs typeface="Didact Gothic"/>
              <a:sym typeface="Didact Gothic"/>
            </a:endParaRPr>
          </a:p>
        </p:txBody>
      </p:sp>
      <p:pic>
        <p:nvPicPr>
          <p:cNvPr id="1119" name="Google Shape;1119;p64"/>
          <p:cNvPicPr preferRelativeResize="0"/>
          <p:nvPr/>
        </p:nvPicPr>
        <p:blipFill>
          <a:blip r:embed="rId4">
            <a:alphaModFix/>
          </a:blip>
          <a:stretch>
            <a:fillRect/>
          </a:stretch>
        </p:blipFill>
        <p:spPr>
          <a:xfrm>
            <a:off x="5883608" y="3167725"/>
            <a:ext cx="1094375" cy="803775"/>
          </a:xfrm>
          <a:prstGeom prst="rect">
            <a:avLst/>
          </a:prstGeom>
          <a:noFill/>
          <a:ln w="19050" cap="flat" cmpd="sng">
            <a:solidFill>
              <a:schemeClr val="accent1"/>
            </a:solidFill>
            <a:prstDash val="solid"/>
            <a:round/>
            <a:headEnd type="none" w="sm" len="sm"/>
            <a:tailEnd type="none" w="sm" len="sm"/>
          </a:ln>
        </p:spPr>
      </p:pic>
      <p:pic>
        <p:nvPicPr>
          <p:cNvPr id="1120" name="Google Shape;1120;p64" descr="Image of STAAR Test logo"/>
          <p:cNvPicPr preferRelativeResize="0"/>
          <p:nvPr/>
        </p:nvPicPr>
        <p:blipFill rotWithShape="1">
          <a:blip r:embed="rId5">
            <a:alphaModFix/>
          </a:blip>
          <a:srcRect l="24982" t="23184" r="26002" b="23408"/>
          <a:stretch/>
        </p:blipFill>
        <p:spPr>
          <a:xfrm>
            <a:off x="6085200" y="1861275"/>
            <a:ext cx="1094374" cy="623650"/>
          </a:xfrm>
          <a:prstGeom prst="rect">
            <a:avLst/>
          </a:prstGeom>
          <a:noFill/>
          <a:ln w="38100" cap="flat" cmpd="sng">
            <a:solidFill>
              <a:srgbClr val="3C78D8"/>
            </a:solidFill>
            <a:prstDash val="solid"/>
            <a:round/>
            <a:headEnd type="none" w="sm" len="sm"/>
            <a:tailEnd type="none" w="sm" len="sm"/>
          </a:ln>
        </p:spPr>
      </p:pic>
      <p:pic>
        <p:nvPicPr>
          <p:cNvPr id="1121" name="Google Shape;1121;p64"/>
          <p:cNvPicPr preferRelativeResize="0"/>
          <p:nvPr/>
        </p:nvPicPr>
        <p:blipFill>
          <a:blip r:embed="rId6">
            <a:alphaModFix/>
          </a:blip>
          <a:stretch>
            <a:fillRect/>
          </a:stretch>
        </p:blipFill>
        <p:spPr>
          <a:xfrm>
            <a:off x="7823625" y="957475"/>
            <a:ext cx="857896" cy="710250"/>
          </a:xfrm>
          <a:prstGeom prst="rect">
            <a:avLst/>
          </a:prstGeom>
          <a:noFill/>
          <a:ln>
            <a:noFill/>
          </a:ln>
        </p:spPr>
      </p:pic>
      <p:pic>
        <p:nvPicPr>
          <p:cNvPr id="1122" name="Google Shape;1122;p64"/>
          <p:cNvPicPr preferRelativeResize="0"/>
          <p:nvPr/>
        </p:nvPicPr>
        <p:blipFill>
          <a:blip r:embed="rId7">
            <a:alphaModFix/>
          </a:blip>
          <a:stretch>
            <a:fillRect/>
          </a:stretch>
        </p:blipFill>
        <p:spPr>
          <a:xfrm>
            <a:off x="658750" y="1072188"/>
            <a:ext cx="5136776" cy="2905238"/>
          </a:xfrm>
          <a:prstGeom prst="rect">
            <a:avLst/>
          </a:prstGeom>
          <a:noFill/>
          <a:ln w="38100" cap="flat" cmpd="sng">
            <a:solidFill>
              <a:schemeClr val="dk2"/>
            </a:solidFill>
            <a:prstDash val="solid"/>
            <a:round/>
            <a:headEnd type="none" w="sm" len="sm"/>
            <a:tailEnd type="none" w="sm" len="sm"/>
          </a:ln>
        </p:spPr>
      </p:pic>
      <p:sp>
        <p:nvSpPr>
          <p:cNvPr id="1123" name="Google Shape;1123;p64"/>
          <p:cNvSpPr txBox="1"/>
          <p:nvPr/>
        </p:nvSpPr>
        <p:spPr>
          <a:xfrm>
            <a:off x="779738" y="3995675"/>
            <a:ext cx="5015788" cy="484500"/>
          </a:xfrm>
          <a:prstGeom prst="rect">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5"/>
                </a:solidFill>
                <a:latin typeface="Didact Gothic"/>
                <a:ea typeface="Didact Gothic"/>
                <a:cs typeface="Didact Gothic"/>
                <a:sym typeface="Didact Gothic"/>
              </a:rPr>
              <a:t>CNA completion: All campuses and district office</a:t>
            </a:r>
            <a:r>
              <a:rPr lang="en" sz="1800">
                <a:solidFill>
                  <a:schemeClr val="accent5"/>
                </a:solidFill>
                <a:latin typeface="Didact Gothic"/>
                <a:ea typeface="Didact Gothic"/>
                <a:cs typeface="Didact Gothic"/>
                <a:sym typeface="Didact Gothic"/>
              </a:rPr>
              <a:t>.</a:t>
            </a:r>
            <a:endParaRPr sz="1800">
              <a:solidFill>
                <a:schemeClr val="accent5"/>
              </a:solidFill>
              <a:latin typeface="Didact Gothic"/>
              <a:ea typeface="Didact Gothic"/>
              <a:cs typeface="Didact Gothic"/>
              <a:sym typeface="Didact Gothic"/>
            </a:endParaRPr>
          </a:p>
        </p:txBody>
      </p:sp>
      <p:pic>
        <p:nvPicPr>
          <p:cNvPr id="1124" name="Google Shape;1124;p64"/>
          <p:cNvPicPr preferRelativeResize="0"/>
          <p:nvPr/>
        </p:nvPicPr>
        <p:blipFill>
          <a:blip r:embed="rId8">
            <a:alphaModFix/>
          </a:blip>
          <a:stretch>
            <a:fillRect/>
          </a:stretch>
        </p:blipFill>
        <p:spPr>
          <a:xfrm>
            <a:off x="7227675" y="981900"/>
            <a:ext cx="457200" cy="685800"/>
          </a:xfrm>
          <a:prstGeom prst="rect">
            <a:avLst/>
          </a:prstGeom>
          <a:noFill/>
          <a:ln w="25400" cap="flat" cmpd="sng">
            <a:solidFill>
              <a:srgbClr val="000000"/>
            </a:solidFill>
            <a:prstDash val="solid"/>
            <a:miter lim="8000"/>
            <a:headEnd type="none" w="sm" len="sm"/>
            <a:tailEnd type="none" w="sm" len="sm"/>
          </a:ln>
        </p:spPr>
      </p:pic>
      <p:pic>
        <p:nvPicPr>
          <p:cNvPr id="1125" name="Google Shape;1125;p64"/>
          <p:cNvPicPr preferRelativeResize="0"/>
          <p:nvPr/>
        </p:nvPicPr>
        <p:blipFill rotWithShape="1">
          <a:blip r:embed="rId9">
            <a:alphaModFix/>
          </a:blip>
          <a:srcRect l="16982" r="19674"/>
          <a:stretch/>
        </p:blipFill>
        <p:spPr>
          <a:xfrm>
            <a:off x="6622200" y="981888"/>
            <a:ext cx="466725" cy="685800"/>
          </a:xfrm>
          <a:prstGeom prst="rect">
            <a:avLst/>
          </a:prstGeom>
          <a:noFill/>
          <a:ln w="25400" cap="flat" cmpd="sng">
            <a:solidFill>
              <a:srgbClr val="000000"/>
            </a:solidFill>
            <a:prstDash val="solid"/>
            <a:miter lim="8000"/>
            <a:headEnd type="none" w="sm" len="sm"/>
            <a:tailEnd type="none" w="sm" len="sm"/>
          </a:ln>
        </p:spPr>
      </p:pic>
      <p:pic>
        <p:nvPicPr>
          <p:cNvPr id="1126" name="Google Shape;1126;p64"/>
          <p:cNvPicPr preferRelativeResize="0"/>
          <p:nvPr/>
        </p:nvPicPr>
        <p:blipFill>
          <a:blip r:embed="rId10">
            <a:alphaModFix/>
          </a:blip>
          <a:stretch>
            <a:fillRect/>
          </a:stretch>
        </p:blipFill>
        <p:spPr>
          <a:xfrm>
            <a:off x="5997663" y="977138"/>
            <a:ext cx="485775" cy="695325"/>
          </a:xfrm>
          <a:prstGeom prst="rect">
            <a:avLst/>
          </a:prstGeom>
          <a:noFill/>
          <a:ln w="25400" cap="flat" cmpd="sng">
            <a:solidFill>
              <a:srgbClr val="000000"/>
            </a:solidFill>
            <a:prstDash val="solid"/>
            <a:miter lim="8000"/>
            <a:headEnd type="none" w="sm" len="sm"/>
            <a:tailEnd type="none" w="sm" len="sm"/>
          </a:ln>
        </p:spPr>
      </p:pic>
      <p:pic>
        <p:nvPicPr>
          <p:cNvPr id="1127" name="Google Shape;1127;p64" descr="TELPAS logo"/>
          <p:cNvPicPr preferRelativeResize="0"/>
          <p:nvPr/>
        </p:nvPicPr>
        <p:blipFill rotWithShape="1">
          <a:blip r:embed="rId11">
            <a:alphaModFix/>
          </a:blip>
          <a:srcRect/>
          <a:stretch/>
        </p:blipFill>
        <p:spPr>
          <a:xfrm>
            <a:off x="7405625" y="1861275"/>
            <a:ext cx="1094378" cy="623651"/>
          </a:xfrm>
          <a:prstGeom prst="rect">
            <a:avLst/>
          </a:prstGeom>
          <a:noFill/>
          <a:ln w="28575" cap="flat" cmpd="sng">
            <a:solidFill>
              <a:srgbClr val="351C75"/>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65"/>
          <p:cNvSpPr txBox="1">
            <a:spLocks noGrp="1"/>
          </p:cNvSpPr>
          <p:nvPr>
            <p:ph type="title"/>
          </p:nvPr>
        </p:nvSpPr>
        <p:spPr>
          <a:xfrm>
            <a:off x="442875" y="173750"/>
            <a:ext cx="8243700" cy="88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Problem Statements &amp; Root Causes</a:t>
            </a:r>
            <a:endParaRPr/>
          </a:p>
        </p:txBody>
      </p:sp>
      <p:sp>
        <p:nvSpPr>
          <p:cNvPr id="1133" name="Google Shape;1133;p65">
            <a:hlinkClick r:id="" action="ppaction://hlinkshowjump?jump=previousslide"/>
          </p:cNvPr>
          <p:cNvSpPr/>
          <p:nvPr/>
        </p:nvSpPr>
        <p:spPr>
          <a:xfrm>
            <a:off x="139872" y="2378398"/>
            <a:ext cx="430800" cy="386700"/>
          </a:xfrm>
          <a:prstGeom prst="leftArrow">
            <a:avLst>
              <a:gd name="adj1" fmla="val 50000"/>
              <a:gd name="adj2" fmla="val 50000"/>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5">
            <a:hlinkClick r:id="" action="ppaction://hlinkshowjump?jump=nextslide"/>
          </p:cNvPr>
          <p:cNvSpPr/>
          <p:nvPr/>
        </p:nvSpPr>
        <p:spPr>
          <a:xfrm flipH="1">
            <a:off x="8601644" y="2378398"/>
            <a:ext cx="430800" cy="386700"/>
          </a:xfrm>
          <a:prstGeom prst="leftArrow">
            <a:avLst>
              <a:gd name="adj1" fmla="val 50000"/>
              <a:gd name="adj2" fmla="val 50000"/>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5" name="Google Shape;1135;p65"/>
          <p:cNvPicPr preferRelativeResize="0"/>
          <p:nvPr/>
        </p:nvPicPr>
        <p:blipFill rotWithShape="1">
          <a:blip r:embed="rId3">
            <a:alphaModFix/>
          </a:blip>
          <a:srcRect b="29602"/>
          <a:stretch/>
        </p:blipFill>
        <p:spPr>
          <a:xfrm>
            <a:off x="-48750" y="846900"/>
            <a:ext cx="7642476" cy="2156525"/>
          </a:xfrm>
          <a:prstGeom prst="rect">
            <a:avLst/>
          </a:prstGeom>
          <a:noFill/>
          <a:ln w="28575" cap="flat" cmpd="sng">
            <a:solidFill>
              <a:schemeClr val="accent1"/>
            </a:solidFill>
            <a:prstDash val="solid"/>
            <a:round/>
            <a:headEnd type="none" w="sm" len="sm"/>
            <a:tailEnd type="none" w="sm" len="sm"/>
          </a:ln>
        </p:spPr>
      </p:pic>
      <p:pic>
        <p:nvPicPr>
          <p:cNvPr id="1136" name="Google Shape;1136;p65"/>
          <p:cNvPicPr preferRelativeResize="0"/>
          <p:nvPr/>
        </p:nvPicPr>
        <p:blipFill>
          <a:blip r:embed="rId4">
            <a:alphaModFix/>
          </a:blip>
          <a:stretch>
            <a:fillRect/>
          </a:stretch>
        </p:blipFill>
        <p:spPr>
          <a:xfrm>
            <a:off x="901675" y="2842375"/>
            <a:ext cx="3006450" cy="2220275"/>
          </a:xfrm>
          <a:prstGeom prst="rect">
            <a:avLst/>
          </a:prstGeom>
          <a:noFill/>
          <a:ln w="28575" cap="flat" cmpd="sng">
            <a:solidFill>
              <a:schemeClr val="accent1"/>
            </a:solidFill>
            <a:prstDash val="solid"/>
            <a:round/>
            <a:headEnd type="none" w="sm" len="sm"/>
            <a:tailEnd type="none" w="sm" len="sm"/>
          </a:ln>
        </p:spPr>
      </p:pic>
      <p:pic>
        <p:nvPicPr>
          <p:cNvPr id="1137" name="Google Shape;1137;p65"/>
          <p:cNvPicPr preferRelativeResize="0"/>
          <p:nvPr/>
        </p:nvPicPr>
        <p:blipFill>
          <a:blip r:embed="rId5">
            <a:alphaModFix/>
          </a:blip>
          <a:stretch>
            <a:fillRect/>
          </a:stretch>
        </p:blipFill>
        <p:spPr>
          <a:xfrm>
            <a:off x="6183750" y="1349700"/>
            <a:ext cx="2720775" cy="3105425"/>
          </a:xfrm>
          <a:prstGeom prst="rect">
            <a:avLst/>
          </a:prstGeom>
          <a:noFill/>
          <a:ln>
            <a:noFill/>
          </a:ln>
        </p:spPr>
      </p:pic>
      <p:sp>
        <p:nvSpPr>
          <p:cNvPr id="1138" name="Google Shape;1138;p65"/>
          <p:cNvSpPr txBox="1"/>
          <p:nvPr/>
        </p:nvSpPr>
        <p:spPr>
          <a:xfrm rot="-703668">
            <a:off x="3956932" y="3522351"/>
            <a:ext cx="2250787" cy="711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0000"/>
                </a:solidFill>
                <a:latin typeface="Didact Gothic"/>
                <a:ea typeface="Didact Gothic"/>
                <a:cs typeface="Didact Gothic"/>
                <a:sym typeface="Didact Gothic"/>
              </a:rPr>
              <a:t>The 5-Whys</a:t>
            </a:r>
            <a:endParaRPr sz="3000" b="1">
              <a:solidFill>
                <a:srgbClr val="FF0000"/>
              </a:solidFill>
              <a:latin typeface="Didact Gothic"/>
              <a:ea typeface="Didact Gothic"/>
              <a:cs typeface="Didact Gothic"/>
              <a:sym typeface="Didact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38"/>
                                        </p:tgtEl>
                                        <p:attrNameLst>
                                          <p:attrName>style.visibility</p:attrName>
                                        </p:attrNameLst>
                                      </p:cBhvr>
                                      <p:to>
                                        <p:strVal val="visible"/>
                                      </p:to>
                                    </p:set>
                                    <p:anim calcmode="lin" valueType="num">
                                      <p:cBhvr additive="base">
                                        <p:cTn id="7" dur="1000"/>
                                        <p:tgtEl>
                                          <p:spTgt spid="113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66"/>
          <p:cNvSpPr txBox="1">
            <a:spLocks noGrp="1"/>
          </p:cNvSpPr>
          <p:nvPr>
            <p:ph type="title"/>
          </p:nvPr>
        </p:nvSpPr>
        <p:spPr>
          <a:xfrm>
            <a:off x="919500" y="329150"/>
            <a:ext cx="7305000" cy="88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NEISD District Board Goals District Scorecard Indicators </a:t>
            </a:r>
            <a:endParaRPr/>
          </a:p>
        </p:txBody>
      </p:sp>
      <p:pic>
        <p:nvPicPr>
          <p:cNvPr id="1144" name="Google Shape;1144;p66"/>
          <p:cNvPicPr preferRelativeResize="0"/>
          <p:nvPr/>
        </p:nvPicPr>
        <p:blipFill>
          <a:blip r:embed="rId3">
            <a:alphaModFix/>
          </a:blip>
          <a:stretch>
            <a:fillRect/>
          </a:stretch>
        </p:blipFill>
        <p:spPr>
          <a:xfrm>
            <a:off x="96850" y="2623150"/>
            <a:ext cx="8950302" cy="2407406"/>
          </a:xfrm>
          <a:prstGeom prst="rect">
            <a:avLst/>
          </a:prstGeom>
          <a:noFill/>
          <a:ln w="28575" cap="flat" cmpd="sng">
            <a:solidFill>
              <a:schemeClr val="accent1"/>
            </a:solidFill>
            <a:prstDash val="solid"/>
            <a:round/>
            <a:headEnd type="none" w="sm" len="sm"/>
            <a:tailEnd type="none" w="sm" len="sm"/>
          </a:ln>
        </p:spPr>
      </p:pic>
      <p:pic>
        <p:nvPicPr>
          <p:cNvPr id="1145" name="Google Shape;1145;p66"/>
          <p:cNvPicPr preferRelativeResize="0"/>
          <p:nvPr/>
        </p:nvPicPr>
        <p:blipFill>
          <a:blip r:embed="rId4">
            <a:alphaModFix/>
          </a:blip>
          <a:stretch>
            <a:fillRect/>
          </a:stretch>
        </p:blipFill>
        <p:spPr>
          <a:xfrm>
            <a:off x="108800" y="1330675"/>
            <a:ext cx="8950302" cy="945825"/>
          </a:xfrm>
          <a:prstGeom prst="rect">
            <a:avLst/>
          </a:prstGeom>
          <a:noFill/>
          <a:ln w="28575" cap="flat" cmpd="sng">
            <a:solidFill>
              <a:schemeClr val="accent1"/>
            </a:solidFill>
            <a:prstDash val="solid"/>
            <a:round/>
            <a:headEnd type="none" w="sm" len="sm"/>
            <a:tailEnd type="none" w="sm" len="sm"/>
          </a:ln>
        </p:spPr>
      </p:pic>
      <p:sp>
        <p:nvSpPr>
          <p:cNvPr id="1146" name="Google Shape;1146;p66"/>
          <p:cNvSpPr/>
          <p:nvPr/>
        </p:nvSpPr>
        <p:spPr>
          <a:xfrm>
            <a:off x="4032450" y="2159950"/>
            <a:ext cx="528300" cy="551700"/>
          </a:xfrm>
          <a:prstGeom prst="mathPlus">
            <a:avLst>
              <a:gd name="adj1" fmla="val 23520"/>
            </a:avLst>
          </a:prstGeom>
          <a:solidFill>
            <a:srgbClr val="00FF00"/>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idact Gothic"/>
              <a:ea typeface="Didact Gothic"/>
              <a:cs typeface="Didact Gothic"/>
              <a:sym typeface="Didact Gothic"/>
            </a:endParaRPr>
          </a:p>
        </p:txBody>
      </p:sp>
      <p:sp>
        <p:nvSpPr>
          <p:cNvPr id="1147" name="Google Shape;1147;p66"/>
          <p:cNvSpPr/>
          <p:nvPr/>
        </p:nvSpPr>
        <p:spPr>
          <a:xfrm>
            <a:off x="7696200" y="268925"/>
            <a:ext cx="528300" cy="551700"/>
          </a:xfrm>
          <a:prstGeom prst="mathPlus">
            <a:avLst>
              <a:gd name="adj1" fmla="val 23520"/>
            </a:avLst>
          </a:prstGeom>
          <a:solidFill>
            <a:srgbClr val="00FF00"/>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idact Gothic"/>
              <a:ea typeface="Didact Gothic"/>
              <a:cs typeface="Didact Gothic"/>
              <a:sym typeface="Didact Gothic"/>
            </a:endParaRPr>
          </a:p>
        </p:txBody>
      </p:sp>
      <p:sp>
        <p:nvSpPr>
          <p:cNvPr id="1148" name="Google Shape;1148;p66"/>
          <p:cNvSpPr/>
          <p:nvPr/>
        </p:nvSpPr>
        <p:spPr>
          <a:xfrm>
            <a:off x="8041575" y="2882525"/>
            <a:ext cx="955800" cy="333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idact Gothic"/>
              <a:ea typeface="Didact Gothic"/>
              <a:cs typeface="Didact Gothic"/>
              <a:sym typeface="Didact Gothic"/>
            </a:endParaRPr>
          </a:p>
        </p:txBody>
      </p:sp>
      <p:sp>
        <p:nvSpPr>
          <p:cNvPr id="1149" name="Google Shape;1149;p66"/>
          <p:cNvSpPr/>
          <p:nvPr/>
        </p:nvSpPr>
        <p:spPr>
          <a:xfrm>
            <a:off x="38850" y="1266450"/>
            <a:ext cx="586200" cy="388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idact Gothic"/>
              <a:ea typeface="Didact Gothic"/>
              <a:cs typeface="Didact Gothic"/>
              <a:sym typeface="Didact Gothic"/>
            </a:endParaRPr>
          </a:p>
        </p:txBody>
      </p:sp>
    </p:spTree>
  </p:cSld>
  <p:clrMapOvr>
    <a:masterClrMapping/>
  </p:clrMapOvr>
</p:sld>
</file>

<file path=ppt/theme/theme1.xml><?xml version="1.0" encoding="utf-8"?>
<a:theme xmlns:a="http://schemas.openxmlformats.org/drawingml/2006/main" name="Virtual Slides for Education Day by Slidesgo">
  <a:themeElements>
    <a:clrScheme name="Simple Light">
      <a:dk1>
        <a:srgbClr val="000000"/>
      </a:dk1>
      <a:lt1>
        <a:srgbClr val="FFFFFF"/>
      </a:lt1>
      <a:dk2>
        <a:srgbClr val="595959"/>
      </a:dk2>
      <a:lt2>
        <a:srgbClr val="E9F3FF"/>
      </a:lt2>
      <a:accent1>
        <a:srgbClr val="4C64D8"/>
      </a:accent1>
      <a:accent2>
        <a:srgbClr val="FFE599"/>
      </a:accent2>
      <a:accent3>
        <a:srgbClr val="FF952B"/>
      </a:accent3>
      <a:accent4>
        <a:srgbClr val="D5E6FC"/>
      </a:accent4>
      <a:accent5>
        <a:srgbClr val="00004D"/>
      </a:accent5>
      <a:accent6>
        <a:srgbClr val="A8CFFF"/>
      </a:accent6>
      <a:hlink>
        <a:srgbClr val="0000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494</Words>
  <Application>Microsoft Office PowerPoint</Application>
  <PresentationFormat>On-screen Show (16:9)</PresentationFormat>
  <Paragraphs>83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Aldrich</vt:lpstr>
      <vt:lpstr>Arial</vt:lpstr>
      <vt:lpstr>Century Gothic</vt:lpstr>
      <vt:lpstr>Didact Gothic</vt:lpstr>
      <vt:lpstr>Virtual Slides for Education Day by Slidesgo</vt:lpstr>
      <vt:lpstr>2024-2025 NEISD CIIPs &amp; DIIP </vt:lpstr>
      <vt:lpstr>TABLE OF CONTENTS</vt:lpstr>
      <vt:lpstr>What is Plan 4 Learning? </vt:lpstr>
      <vt:lpstr>NEISD DISTRICT BOARD GOALS</vt:lpstr>
      <vt:lpstr>STAFF</vt:lpstr>
      <vt:lpstr>District and Campus CNA</vt:lpstr>
      <vt:lpstr>Comprehensive Needs Assessment</vt:lpstr>
      <vt:lpstr>Problem Statements &amp; Root Causes</vt:lpstr>
      <vt:lpstr>NEISD District Board Goals District Scorecard Indicators </vt:lpstr>
      <vt:lpstr>CAMPUS COHORTS 1, 2, &amp; 3</vt:lpstr>
      <vt:lpstr>C&amp;I DEPARTMENTS</vt:lpstr>
      <vt:lpstr>NEISD DEPARTMENTS  (ONBOARDING 24-25)</vt:lpstr>
      <vt:lpstr>Plan4Learning District &amp; Campus Plans</vt:lpstr>
      <vt:lpstr>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Munoz, Esmeralda</dc:creator>
  <cp:lastModifiedBy>Munoz, Esmeralda</cp:lastModifiedBy>
  <cp:revision>1</cp:revision>
  <dcterms:modified xsi:type="dcterms:W3CDTF">2024-11-06T19:58:42Z</dcterms:modified>
</cp:coreProperties>
</file>