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68" r:id="rId2"/>
    <p:sldId id="270" r:id="rId3"/>
    <p:sldId id="271" r:id="rId4"/>
    <p:sldId id="272" r:id="rId5"/>
  </p:sldIdLst>
  <p:sldSz cx="10058400" cy="77724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6"/>
    <p:restoredTop sz="94655"/>
  </p:normalViewPr>
  <p:slideViewPr>
    <p:cSldViewPr snapToGrid="0">
      <p:cViewPr varScale="1">
        <p:scale>
          <a:sx n="96" d="100"/>
          <a:sy n="96" d="100"/>
        </p:scale>
        <p:origin x="152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786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420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546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91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>
                    <a:tint val="82000"/>
                  </a:schemeClr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82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82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501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837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746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889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953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448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276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69979E-FA5E-A741-A94F-8586A62B4C9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499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5495DE-44F8-0153-0B34-788ADFFCFB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7E8F7CD-FA8B-53A0-390E-71E2645C45D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0088485" cy="7795648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F2B704D-3F1A-88FD-BC7E-EA16D8617D95}"/>
              </a:ext>
            </a:extLst>
          </p:cNvPr>
          <p:cNvSpPr txBox="1"/>
          <p:nvPr/>
        </p:nvSpPr>
        <p:spPr>
          <a:xfrm>
            <a:off x="674880" y="1653242"/>
            <a:ext cx="11933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BBQ pork rib sandwich</a:t>
            </a:r>
          </a:p>
          <a:p>
            <a:r>
              <a:rPr lang="en-US" sz="1000" dirty="0"/>
              <a:t>Fries</a:t>
            </a:r>
          </a:p>
          <a:p>
            <a:r>
              <a:rPr lang="en-US" sz="1000" dirty="0"/>
              <a:t>Coleslaw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0F23293-7DF9-7B50-4FCA-3D81251CCA90}"/>
              </a:ext>
            </a:extLst>
          </p:cNvPr>
          <p:cNvSpPr txBox="1"/>
          <p:nvPr/>
        </p:nvSpPr>
        <p:spPr>
          <a:xfrm>
            <a:off x="2526223" y="1782305"/>
            <a:ext cx="13948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California burrito</a:t>
            </a:r>
          </a:p>
          <a:p>
            <a:r>
              <a:rPr lang="en-US" sz="1000" dirty="0"/>
              <a:t>Refried beans</a:t>
            </a:r>
          </a:p>
          <a:p>
            <a:r>
              <a:rPr lang="en-US" sz="1000" dirty="0"/>
              <a:t>Corn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2855790-1B15-1E46-1A5A-EEE279670F73}"/>
              </a:ext>
            </a:extLst>
          </p:cNvPr>
          <p:cNvSpPr txBox="1"/>
          <p:nvPr/>
        </p:nvSpPr>
        <p:spPr>
          <a:xfrm>
            <a:off x="4386021" y="1704778"/>
            <a:ext cx="11933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Mac and cheese</a:t>
            </a:r>
          </a:p>
          <a:p>
            <a:r>
              <a:rPr lang="en-US" sz="1000" dirty="0"/>
              <a:t>Popcorn chicken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Snap peas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01C1E50-9D15-C35F-7F43-2CD0DF5621BA}"/>
              </a:ext>
            </a:extLst>
          </p:cNvPr>
          <p:cNvSpPr txBox="1"/>
          <p:nvPr/>
        </p:nvSpPr>
        <p:spPr>
          <a:xfrm>
            <a:off x="6243233" y="1584113"/>
            <a:ext cx="139484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Mandarin chicken</a:t>
            </a:r>
          </a:p>
          <a:p>
            <a:r>
              <a:rPr lang="en-US" sz="1000" dirty="0"/>
              <a:t>Egg roll</a:t>
            </a:r>
          </a:p>
          <a:p>
            <a:r>
              <a:rPr lang="en-US" sz="1000" dirty="0"/>
              <a:t>Rice</a:t>
            </a:r>
          </a:p>
          <a:p>
            <a:r>
              <a:rPr lang="en-US" sz="1000" dirty="0"/>
              <a:t>Steamed broccoli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8110060-53BF-BD50-A1A1-2255DD34BEED}"/>
              </a:ext>
            </a:extLst>
          </p:cNvPr>
          <p:cNvSpPr txBox="1"/>
          <p:nvPr/>
        </p:nvSpPr>
        <p:spPr>
          <a:xfrm>
            <a:off x="7997126" y="1664791"/>
            <a:ext cx="13948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Chicken alfredo</a:t>
            </a:r>
          </a:p>
          <a:p>
            <a:r>
              <a:rPr lang="en-US" sz="1000" dirty="0"/>
              <a:t>Texas toast</a:t>
            </a:r>
          </a:p>
          <a:p>
            <a:r>
              <a:rPr lang="en-US" sz="1000" dirty="0"/>
              <a:t>Steamed broccoli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3BCA1E7-47E4-6F2B-33DD-9A33254B27DF}"/>
              </a:ext>
            </a:extLst>
          </p:cNvPr>
          <p:cNvSpPr txBox="1"/>
          <p:nvPr/>
        </p:nvSpPr>
        <p:spPr>
          <a:xfrm>
            <a:off x="666427" y="2614701"/>
            <a:ext cx="11933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Spicy chicken sandwich</a:t>
            </a:r>
          </a:p>
          <a:p>
            <a:r>
              <a:rPr lang="en-US" sz="1000" dirty="0"/>
              <a:t>Curly fries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CD1E385-091A-7D5B-AAFE-A5D074582345}"/>
              </a:ext>
            </a:extLst>
          </p:cNvPr>
          <p:cNvSpPr txBox="1"/>
          <p:nvPr/>
        </p:nvSpPr>
        <p:spPr>
          <a:xfrm>
            <a:off x="2526223" y="2614701"/>
            <a:ext cx="13948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Chicken Chalupa</a:t>
            </a:r>
          </a:p>
          <a:p>
            <a:r>
              <a:rPr lang="en-US" sz="1000" dirty="0"/>
              <a:t>Black beans</a:t>
            </a:r>
          </a:p>
          <a:p>
            <a:r>
              <a:rPr lang="en-US" sz="1000" dirty="0"/>
              <a:t>Corn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4BDBB74-D262-D4D3-0529-F11AD43841D2}"/>
              </a:ext>
            </a:extLst>
          </p:cNvPr>
          <p:cNvSpPr txBox="1"/>
          <p:nvPr/>
        </p:nvSpPr>
        <p:spPr>
          <a:xfrm>
            <a:off x="4386021" y="2614701"/>
            <a:ext cx="119337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Chicken tenders</a:t>
            </a:r>
          </a:p>
          <a:p>
            <a:r>
              <a:rPr lang="en-US" sz="1000" dirty="0"/>
              <a:t>Fries</a:t>
            </a:r>
          </a:p>
          <a:p>
            <a:r>
              <a:rPr lang="en-US" sz="1000" dirty="0"/>
              <a:t>Texas toast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0EC3FA6-B7A1-DD50-4725-C470687594A5}"/>
              </a:ext>
            </a:extLst>
          </p:cNvPr>
          <p:cNvSpPr txBox="1"/>
          <p:nvPr/>
        </p:nvSpPr>
        <p:spPr>
          <a:xfrm>
            <a:off x="6214594" y="2494828"/>
            <a:ext cx="139484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Honey garlic chicken stir fry</a:t>
            </a:r>
          </a:p>
          <a:p>
            <a:r>
              <a:rPr lang="en-US" sz="1000" dirty="0"/>
              <a:t>Egg roll</a:t>
            </a:r>
          </a:p>
          <a:p>
            <a:r>
              <a:rPr lang="en-US" sz="1000" dirty="0"/>
              <a:t>Rice</a:t>
            </a:r>
          </a:p>
          <a:p>
            <a:r>
              <a:rPr lang="en-US" sz="1000" dirty="0"/>
              <a:t>Mixed veggies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411687E-48D2-21AE-EBFD-039791885A3F}"/>
              </a:ext>
            </a:extLst>
          </p:cNvPr>
          <p:cNvSpPr txBox="1"/>
          <p:nvPr/>
        </p:nvSpPr>
        <p:spPr>
          <a:xfrm>
            <a:off x="7997126" y="2614701"/>
            <a:ext cx="13948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Woodfired personal pizza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Green salad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E51C7BF-877E-5CF8-A234-FADBD27227A7}"/>
              </a:ext>
            </a:extLst>
          </p:cNvPr>
          <p:cNvSpPr txBox="1"/>
          <p:nvPr/>
        </p:nvSpPr>
        <p:spPr>
          <a:xfrm>
            <a:off x="513598" y="3406042"/>
            <a:ext cx="13175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Chipotle chicken and </a:t>
            </a:r>
            <a:r>
              <a:rPr lang="en-US" sz="1000" dirty="0" err="1"/>
              <a:t>pepperjack</a:t>
            </a:r>
            <a:r>
              <a:rPr lang="en-US" sz="1000" dirty="0"/>
              <a:t> melt</a:t>
            </a:r>
          </a:p>
          <a:p>
            <a:r>
              <a:rPr lang="en-US" sz="1000" dirty="0"/>
              <a:t>Fries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39113A2-1C95-94FF-8080-57DD9D7F00DE}"/>
              </a:ext>
            </a:extLst>
          </p:cNvPr>
          <p:cNvSpPr txBox="1"/>
          <p:nvPr/>
        </p:nvSpPr>
        <p:spPr>
          <a:xfrm>
            <a:off x="2526223" y="3505853"/>
            <a:ext cx="13948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Beef nachos</a:t>
            </a:r>
          </a:p>
          <a:p>
            <a:r>
              <a:rPr lang="en-US" sz="1000" dirty="0"/>
              <a:t>Refried beans</a:t>
            </a:r>
          </a:p>
          <a:p>
            <a:r>
              <a:rPr lang="en-US" sz="1000" dirty="0"/>
              <a:t>Corn on the cob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F547433-B6ED-F6C3-3ACE-5ABE282DC882}"/>
              </a:ext>
            </a:extLst>
          </p:cNvPr>
          <p:cNvSpPr txBox="1"/>
          <p:nvPr/>
        </p:nvSpPr>
        <p:spPr>
          <a:xfrm>
            <a:off x="4386021" y="3505853"/>
            <a:ext cx="11933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Chicken drumstick</a:t>
            </a:r>
          </a:p>
          <a:p>
            <a:r>
              <a:rPr lang="en-US" sz="1000" dirty="0"/>
              <a:t>Mashed potatoes</a:t>
            </a:r>
          </a:p>
          <a:p>
            <a:r>
              <a:rPr lang="en-US" sz="1000" dirty="0"/>
              <a:t>Texas toast</a:t>
            </a:r>
          </a:p>
          <a:p>
            <a:r>
              <a:rPr lang="en-US" sz="1000" dirty="0"/>
              <a:t>Steamed broccoli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6ED6C2D-CE9D-0DF9-20CA-1FE6C4A08394}"/>
              </a:ext>
            </a:extLst>
          </p:cNvPr>
          <p:cNvSpPr txBox="1"/>
          <p:nvPr/>
        </p:nvSpPr>
        <p:spPr>
          <a:xfrm>
            <a:off x="6243233" y="3505853"/>
            <a:ext cx="1394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Cook’s choice</a:t>
            </a:r>
          </a:p>
          <a:p>
            <a:endParaRPr lang="en-US" sz="1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B40462B-430C-789D-D069-7116EC767789}"/>
              </a:ext>
            </a:extLst>
          </p:cNvPr>
          <p:cNvSpPr txBox="1"/>
          <p:nvPr/>
        </p:nvSpPr>
        <p:spPr>
          <a:xfrm>
            <a:off x="7844298" y="3505853"/>
            <a:ext cx="15476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Ham </a:t>
            </a:r>
          </a:p>
          <a:p>
            <a:r>
              <a:rPr lang="en-US" sz="1000" dirty="0"/>
              <a:t>Mashed potatoes &amp; gravy</a:t>
            </a:r>
          </a:p>
          <a:p>
            <a:r>
              <a:rPr lang="en-US" sz="1000" dirty="0"/>
              <a:t>Candied yams</a:t>
            </a:r>
          </a:p>
          <a:p>
            <a:r>
              <a:rPr lang="en-US" sz="1000" dirty="0"/>
              <a:t>Apple pie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EAE0063-7127-C91C-2D75-DB3E2386D58F}"/>
              </a:ext>
            </a:extLst>
          </p:cNvPr>
          <p:cNvSpPr txBox="1"/>
          <p:nvPr/>
        </p:nvSpPr>
        <p:spPr>
          <a:xfrm>
            <a:off x="666427" y="4426384"/>
            <a:ext cx="119337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E7FE630-B540-052A-A167-27395075C4A4}"/>
              </a:ext>
            </a:extLst>
          </p:cNvPr>
          <p:cNvSpPr txBox="1"/>
          <p:nvPr/>
        </p:nvSpPr>
        <p:spPr>
          <a:xfrm>
            <a:off x="2526223" y="4426384"/>
            <a:ext cx="13948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EB368DC-B19B-6AE4-0B2B-D55D92C19476}"/>
              </a:ext>
            </a:extLst>
          </p:cNvPr>
          <p:cNvSpPr txBox="1"/>
          <p:nvPr/>
        </p:nvSpPr>
        <p:spPr>
          <a:xfrm>
            <a:off x="4386021" y="4426384"/>
            <a:ext cx="1193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Christmas Eve</a:t>
            </a:r>
          </a:p>
          <a:p>
            <a:endParaRPr lang="en-US" sz="1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4B9376D-3573-8D43-20D1-9E91564CA08A}"/>
              </a:ext>
            </a:extLst>
          </p:cNvPr>
          <p:cNvSpPr txBox="1"/>
          <p:nvPr/>
        </p:nvSpPr>
        <p:spPr>
          <a:xfrm>
            <a:off x="6243233" y="4426384"/>
            <a:ext cx="1394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Christmas Day</a:t>
            </a:r>
          </a:p>
          <a:p>
            <a:endParaRPr lang="en-US" sz="1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C750812-9EC6-9379-03A4-40063FC5396E}"/>
              </a:ext>
            </a:extLst>
          </p:cNvPr>
          <p:cNvSpPr txBox="1"/>
          <p:nvPr/>
        </p:nvSpPr>
        <p:spPr>
          <a:xfrm>
            <a:off x="7997126" y="4426384"/>
            <a:ext cx="13948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2FD240B-29BF-B753-D49F-1B360DCBBBC5}"/>
              </a:ext>
            </a:extLst>
          </p:cNvPr>
          <p:cNvSpPr txBox="1"/>
          <p:nvPr/>
        </p:nvSpPr>
        <p:spPr>
          <a:xfrm>
            <a:off x="666427" y="5346915"/>
            <a:ext cx="119337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39CD841-BCBF-50D9-571F-8DFBB2E28CD7}"/>
              </a:ext>
            </a:extLst>
          </p:cNvPr>
          <p:cNvSpPr txBox="1"/>
          <p:nvPr/>
        </p:nvSpPr>
        <p:spPr>
          <a:xfrm>
            <a:off x="2526223" y="5346915"/>
            <a:ext cx="13948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B556CAE-C21A-EB48-1B23-302AD2F6DE4F}"/>
              </a:ext>
            </a:extLst>
          </p:cNvPr>
          <p:cNvSpPr txBox="1"/>
          <p:nvPr/>
        </p:nvSpPr>
        <p:spPr>
          <a:xfrm>
            <a:off x="4386021" y="5346915"/>
            <a:ext cx="1193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New Year Eve</a:t>
            </a:r>
          </a:p>
          <a:p>
            <a:endParaRPr lang="en-US" sz="10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B509561-0418-B4E7-05DB-891BF85412F0}"/>
              </a:ext>
            </a:extLst>
          </p:cNvPr>
          <p:cNvSpPr txBox="1"/>
          <p:nvPr/>
        </p:nvSpPr>
        <p:spPr>
          <a:xfrm>
            <a:off x="6243233" y="5346915"/>
            <a:ext cx="1394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New Year day</a:t>
            </a:r>
          </a:p>
          <a:p>
            <a:endParaRPr lang="en-US" sz="10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DFCB9A6-3B97-37CC-8392-9FF1F879B96B}"/>
              </a:ext>
            </a:extLst>
          </p:cNvPr>
          <p:cNvSpPr txBox="1"/>
          <p:nvPr/>
        </p:nvSpPr>
        <p:spPr>
          <a:xfrm>
            <a:off x="7997126" y="5346915"/>
            <a:ext cx="13948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5D0E4E4-7BF5-601A-3F10-B1E97B76A2BF}"/>
              </a:ext>
            </a:extLst>
          </p:cNvPr>
          <p:cNvSpPr txBox="1">
            <a:spLocks/>
          </p:cNvSpPr>
          <p:nvPr/>
        </p:nvSpPr>
        <p:spPr>
          <a:xfrm>
            <a:off x="258322" y="6356053"/>
            <a:ext cx="131312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1% plain or non-fat flavored milk offered daily. 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7475278-BEFA-2A3E-F43D-B7BB3D344E5C}"/>
              </a:ext>
            </a:extLst>
          </p:cNvPr>
          <p:cNvSpPr txBox="1">
            <a:spLocks/>
          </p:cNvSpPr>
          <p:nvPr/>
        </p:nvSpPr>
        <p:spPr>
          <a:xfrm>
            <a:off x="1733490" y="6356053"/>
            <a:ext cx="263495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Alternative options offered daily;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Pepperoni or cheese calzone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Chicken nachos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285D0C8-D576-993C-DEEF-17355F650176}"/>
              </a:ext>
            </a:extLst>
          </p:cNvPr>
          <p:cNvSpPr txBox="1">
            <a:spLocks/>
          </p:cNvSpPr>
          <p:nvPr/>
        </p:nvSpPr>
        <p:spPr>
          <a:xfrm>
            <a:off x="4551248" y="6356053"/>
            <a:ext cx="263495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Salad bar offered daily with lunch.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Whole grain cookies served on Fridays with all lunches.  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CEF9B56-AF39-DF58-4FCE-A9C850A60D19}"/>
              </a:ext>
            </a:extLst>
          </p:cNvPr>
          <p:cNvSpPr txBox="1">
            <a:spLocks/>
          </p:cNvSpPr>
          <p:nvPr/>
        </p:nvSpPr>
        <p:spPr>
          <a:xfrm>
            <a:off x="7369006" y="6351946"/>
            <a:ext cx="131312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All students must take at least ½ cup of fruit or veggies with lunch. 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C1CE47C-E3DA-1CB9-CF23-7226179C9BBF}"/>
              </a:ext>
            </a:extLst>
          </p:cNvPr>
          <p:cNvSpPr txBox="1"/>
          <p:nvPr/>
        </p:nvSpPr>
        <p:spPr>
          <a:xfrm>
            <a:off x="3909041" y="1045885"/>
            <a:ext cx="22365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LMHS lunch menu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2F26A7F-EA67-6DBD-2802-73B680E064AE}"/>
              </a:ext>
            </a:extLst>
          </p:cNvPr>
          <p:cNvSpPr txBox="1"/>
          <p:nvPr/>
        </p:nvSpPr>
        <p:spPr>
          <a:xfrm>
            <a:off x="1860731" y="161820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3C10FEB-1B4F-37A3-E07B-43C09CEED3E2}"/>
              </a:ext>
            </a:extLst>
          </p:cNvPr>
          <p:cNvSpPr txBox="1"/>
          <p:nvPr/>
        </p:nvSpPr>
        <p:spPr>
          <a:xfrm>
            <a:off x="3735196" y="1597639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F1C7985-F5C8-FA06-7888-1F97D0754945}"/>
              </a:ext>
            </a:extLst>
          </p:cNvPr>
          <p:cNvSpPr txBox="1"/>
          <p:nvPr/>
        </p:nvSpPr>
        <p:spPr>
          <a:xfrm>
            <a:off x="5589759" y="161726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013214A-1491-549D-6F33-4F996942F8F1}"/>
              </a:ext>
            </a:extLst>
          </p:cNvPr>
          <p:cNvSpPr txBox="1"/>
          <p:nvPr/>
        </p:nvSpPr>
        <p:spPr>
          <a:xfrm>
            <a:off x="7444581" y="161820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63EDE3A-E0F0-AAFA-DD08-C6E87EC4854E}"/>
              </a:ext>
            </a:extLst>
          </p:cNvPr>
          <p:cNvSpPr txBox="1"/>
          <p:nvPr/>
        </p:nvSpPr>
        <p:spPr>
          <a:xfrm>
            <a:off x="9284090" y="1617262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05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FD4D80E-B20D-36BC-E7DF-5A7F08C51C78}"/>
              </a:ext>
            </a:extLst>
          </p:cNvPr>
          <p:cNvSpPr txBox="1"/>
          <p:nvPr/>
        </p:nvSpPr>
        <p:spPr>
          <a:xfrm>
            <a:off x="1859797" y="251743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08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2F7EC22-0D9C-49A5-F392-708D1C064D6C}"/>
              </a:ext>
            </a:extLst>
          </p:cNvPr>
          <p:cNvSpPr txBox="1"/>
          <p:nvPr/>
        </p:nvSpPr>
        <p:spPr>
          <a:xfrm>
            <a:off x="3734262" y="2496867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09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28C6379-06F0-484E-147F-911FD246571F}"/>
              </a:ext>
            </a:extLst>
          </p:cNvPr>
          <p:cNvSpPr txBox="1"/>
          <p:nvPr/>
        </p:nvSpPr>
        <p:spPr>
          <a:xfrm>
            <a:off x="5588825" y="251649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19949FA-F07B-3021-9089-65A3DA1B35EB}"/>
              </a:ext>
            </a:extLst>
          </p:cNvPr>
          <p:cNvSpPr txBox="1"/>
          <p:nvPr/>
        </p:nvSpPr>
        <p:spPr>
          <a:xfrm>
            <a:off x="7443647" y="251743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7FEB5A6-FB71-6300-67F9-25CC4F10A72E}"/>
              </a:ext>
            </a:extLst>
          </p:cNvPr>
          <p:cNvSpPr txBox="1"/>
          <p:nvPr/>
        </p:nvSpPr>
        <p:spPr>
          <a:xfrm>
            <a:off x="9283156" y="2516490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12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0E22662-08B5-02A3-F4C8-894296D267B8}"/>
              </a:ext>
            </a:extLst>
          </p:cNvPr>
          <p:cNvSpPr txBox="1"/>
          <p:nvPr/>
        </p:nvSpPr>
        <p:spPr>
          <a:xfrm>
            <a:off x="1841743" y="34292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15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53B80F2-1310-5D3D-F5D5-D2A872689757}"/>
              </a:ext>
            </a:extLst>
          </p:cNvPr>
          <p:cNvSpPr txBox="1"/>
          <p:nvPr/>
        </p:nvSpPr>
        <p:spPr>
          <a:xfrm>
            <a:off x="3716208" y="340870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16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438C49E-B52A-10F1-6F54-94D633269C77}"/>
              </a:ext>
            </a:extLst>
          </p:cNvPr>
          <p:cNvSpPr txBox="1"/>
          <p:nvPr/>
        </p:nvSpPr>
        <p:spPr>
          <a:xfrm>
            <a:off x="5570771" y="342832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17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0516488-89E9-30D3-963F-DCC76A61D7BB}"/>
              </a:ext>
            </a:extLst>
          </p:cNvPr>
          <p:cNvSpPr txBox="1"/>
          <p:nvPr/>
        </p:nvSpPr>
        <p:spPr>
          <a:xfrm>
            <a:off x="7425593" y="34292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18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F81A47C-C049-1F8E-896B-245B43A130ED}"/>
              </a:ext>
            </a:extLst>
          </p:cNvPr>
          <p:cNvSpPr txBox="1"/>
          <p:nvPr/>
        </p:nvSpPr>
        <p:spPr>
          <a:xfrm>
            <a:off x="9265102" y="3428325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19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0F56254-AA38-0C6C-90B5-ABB5ABE4F608}"/>
              </a:ext>
            </a:extLst>
          </p:cNvPr>
          <p:cNvSpPr txBox="1"/>
          <p:nvPr/>
        </p:nvSpPr>
        <p:spPr>
          <a:xfrm>
            <a:off x="1841743" y="431082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22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B356D1D0-550E-F4E6-5C0D-839D97C40F5E}"/>
              </a:ext>
            </a:extLst>
          </p:cNvPr>
          <p:cNvSpPr txBox="1"/>
          <p:nvPr/>
        </p:nvSpPr>
        <p:spPr>
          <a:xfrm>
            <a:off x="3716208" y="42902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23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869EC2B-2263-D600-66D1-A34049AFEAE1}"/>
              </a:ext>
            </a:extLst>
          </p:cNvPr>
          <p:cNvSpPr txBox="1"/>
          <p:nvPr/>
        </p:nvSpPr>
        <p:spPr>
          <a:xfrm>
            <a:off x="5570771" y="4309879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24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32E2AE6-6223-D763-819A-7BDE968D01CE}"/>
              </a:ext>
            </a:extLst>
          </p:cNvPr>
          <p:cNvSpPr txBox="1"/>
          <p:nvPr/>
        </p:nvSpPr>
        <p:spPr>
          <a:xfrm>
            <a:off x="7425593" y="431082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25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6CC0CCB3-301B-617D-B6CE-7A4409620E6B}"/>
              </a:ext>
            </a:extLst>
          </p:cNvPr>
          <p:cNvSpPr txBox="1"/>
          <p:nvPr/>
        </p:nvSpPr>
        <p:spPr>
          <a:xfrm>
            <a:off x="9265102" y="4309879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26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7200BD7D-8214-AF9C-4963-CFC931F372D5}"/>
              </a:ext>
            </a:extLst>
          </p:cNvPr>
          <p:cNvSpPr txBox="1"/>
          <p:nvPr/>
        </p:nvSpPr>
        <p:spPr>
          <a:xfrm>
            <a:off x="1841743" y="522635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29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B6495EDF-3D49-0F80-6048-AA2E298F36BD}"/>
              </a:ext>
            </a:extLst>
          </p:cNvPr>
          <p:cNvSpPr txBox="1"/>
          <p:nvPr/>
        </p:nvSpPr>
        <p:spPr>
          <a:xfrm>
            <a:off x="3716208" y="520579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30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E17F0E9A-1CA4-BC3C-E05A-76A2D697D1AB}"/>
              </a:ext>
            </a:extLst>
          </p:cNvPr>
          <p:cNvSpPr txBox="1"/>
          <p:nvPr/>
        </p:nvSpPr>
        <p:spPr>
          <a:xfrm>
            <a:off x="5570771" y="522541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31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8667404-F436-E23D-3996-26C4C7BA7020}"/>
              </a:ext>
            </a:extLst>
          </p:cNvPr>
          <p:cNvSpPr txBox="1"/>
          <p:nvPr/>
        </p:nvSpPr>
        <p:spPr>
          <a:xfrm>
            <a:off x="7425593" y="522635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801135C5-4651-4B97-2281-C94B05982169}"/>
              </a:ext>
            </a:extLst>
          </p:cNvPr>
          <p:cNvSpPr txBox="1"/>
          <p:nvPr/>
        </p:nvSpPr>
        <p:spPr>
          <a:xfrm>
            <a:off x="9265102" y="5225415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02</a:t>
            </a:r>
          </a:p>
        </p:txBody>
      </p:sp>
    </p:spTree>
    <p:extLst>
      <p:ext uri="{BB962C8B-B14F-4D97-AF65-F5344CB8AC3E}">
        <p14:creationId xmlns:p14="http://schemas.microsoft.com/office/powerpoint/2010/main" val="1671064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5495DE-44F8-0153-0B34-788ADFFCFB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7E8F7CD-FA8B-53A0-390E-71E2645C45D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0088485" cy="7795648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F2B704D-3F1A-88FD-BC7E-EA16D8617D95}"/>
              </a:ext>
            </a:extLst>
          </p:cNvPr>
          <p:cNvSpPr txBox="1"/>
          <p:nvPr/>
        </p:nvSpPr>
        <p:spPr>
          <a:xfrm>
            <a:off x="674880" y="1653242"/>
            <a:ext cx="11933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BBQ pork rib sandwich</a:t>
            </a:r>
          </a:p>
          <a:p>
            <a:r>
              <a:rPr lang="en-US" sz="1000" dirty="0"/>
              <a:t>Fries</a:t>
            </a:r>
          </a:p>
          <a:p>
            <a:r>
              <a:rPr lang="en-US" sz="1000" dirty="0"/>
              <a:t>Coleslaw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0F23293-7DF9-7B50-4FCA-3D81251CCA90}"/>
              </a:ext>
            </a:extLst>
          </p:cNvPr>
          <p:cNvSpPr txBox="1"/>
          <p:nvPr/>
        </p:nvSpPr>
        <p:spPr>
          <a:xfrm>
            <a:off x="2526223" y="1782305"/>
            <a:ext cx="13948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Beef crunchy tacos</a:t>
            </a:r>
          </a:p>
          <a:p>
            <a:r>
              <a:rPr lang="en-US" sz="1000" dirty="0"/>
              <a:t>Refried beans</a:t>
            </a:r>
          </a:p>
          <a:p>
            <a:r>
              <a:rPr lang="en-US" sz="1000" dirty="0"/>
              <a:t>Corn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2855790-1B15-1E46-1A5A-EEE279670F73}"/>
              </a:ext>
            </a:extLst>
          </p:cNvPr>
          <p:cNvSpPr txBox="1"/>
          <p:nvPr/>
        </p:nvSpPr>
        <p:spPr>
          <a:xfrm>
            <a:off x="4395455" y="1677845"/>
            <a:ext cx="11933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Mac and cheese</a:t>
            </a:r>
          </a:p>
          <a:p>
            <a:r>
              <a:rPr lang="en-US" sz="1000" dirty="0"/>
              <a:t>Popcorn chicken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Snap peas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01C1E50-9D15-C35F-7F43-2CD0DF5621BA}"/>
              </a:ext>
            </a:extLst>
          </p:cNvPr>
          <p:cNvSpPr txBox="1"/>
          <p:nvPr/>
        </p:nvSpPr>
        <p:spPr>
          <a:xfrm>
            <a:off x="6243233" y="1584113"/>
            <a:ext cx="13948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Mandarin chicken</a:t>
            </a:r>
          </a:p>
          <a:p>
            <a:r>
              <a:rPr lang="en-US" sz="1000" dirty="0"/>
              <a:t>Rice</a:t>
            </a:r>
          </a:p>
          <a:p>
            <a:r>
              <a:rPr lang="en-US" sz="1000" dirty="0"/>
              <a:t>Steamed broccoli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8110060-53BF-BD50-A1A1-2255DD34BEED}"/>
              </a:ext>
            </a:extLst>
          </p:cNvPr>
          <p:cNvSpPr txBox="1"/>
          <p:nvPr/>
        </p:nvSpPr>
        <p:spPr>
          <a:xfrm>
            <a:off x="7997126" y="1664791"/>
            <a:ext cx="13948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Chicken alfredo</a:t>
            </a:r>
          </a:p>
          <a:p>
            <a:r>
              <a:rPr lang="en-US" sz="1000" dirty="0"/>
              <a:t>Steamed broccoli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3BCA1E7-47E4-6F2B-33DD-9A33254B27DF}"/>
              </a:ext>
            </a:extLst>
          </p:cNvPr>
          <p:cNvSpPr txBox="1"/>
          <p:nvPr/>
        </p:nvSpPr>
        <p:spPr>
          <a:xfrm>
            <a:off x="666427" y="2614701"/>
            <a:ext cx="11933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Crispy chicken sandwich</a:t>
            </a:r>
          </a:p>
          <a:p>
            <a:r>
              <a:rPr lang="en-US" sz="1000" dirty="0"/>
              <a:t>Curly fries</a:t>
            </a:r>
          </a:p>
          <a:p>
            <a:r>
              <a:rPr lang="en-US" sz="1000" dirty="0"/>
              <a:t>Snap peas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CD1E385-091A-7D5B-AAFE-A5D074582345}"/>
              </a:ext>
            </a:extLst>
          </p:cNvPr>
          <p:cNvSpPr txBox="1"/>
          <p:nvPr/>
        </p:nvSpPr>
        <p:spPr>
          <a:xfrm>
            <a:off x="2526223" y="2614701"/>
            <a:ext cx="13948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Chicken Chalupa</a:t>
            </a:r>
          </a:p>
          <a:p>
            <a:r>
              <a:rPr lang="en-US" sz="1000" dirty="0"/>
              <a:t>Black beans</a:t>
            </a:r>
          </a:p>
          <a:p>
            <a:r>
              <a:rPr lang="en-US" sz="1000" dirty="0"/>
              <a:t>Corn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4BDBB74-D262-D4D3-0529-F11AD43841D2}"/>
              </a:ext>
            </a:extLst>
          </p:cNvPr>
          <p:cNvSpPr txBox="1"/>
          <p:nvPr/>
        </p:nvSpPr>
        <p:spPr>
          <a:xfrm>
            <a:off x="4386021" y="2614701"/>
            <a:ext cx="119337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Chicken tenders</a:t>
            </a:r>
          </a:p>
          <a:p>
            <a:r>
              <a:rPr lang="en-US" sz="1000" dirty="0"/>
              <a:t>Fries</a:t>
            </a:r>
          </a:p>
          <a:p>
            <a:r>
              <a:rPr lang="en-US" sz="1000" dirty="0"/>
              <a:t>Texas toast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0EC3FA6-B7A1-DD50-4725-C470687594A5}"/>
              </a:ext>
            </a:extLst>
          </p:cNvPr>
          <p:cNvSpPr txBox="1"/>
          <p:nvPr/>
        </p:nvSpPr>
        <p:spPr>
          <a:xfrm>
            <a:off x="6214594" y="2494828"/>
            <a:ext cx="13948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Honey garlic chicken stir fry</a:t>
            </a:r>
          </a:p>
          <a:p>
            <a:r>
              <a:rPr lang="en-US" sz="1000" dirty="0"/>
              <a:t>Rice</a:t>
            </a:r>
          </a:p>
          <a:p>
            <a:r>
              <a:rPr lang="en-US" sz="1000" dirty="0"/>
              <a:t>Mixed veggies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411687E-48D2-21AE-EBFD-039791885A3F}"/>
              </a:ext>
            </a:extLst>
          </p:cNvPr>
          <p:cNvSpPr txBox="1"/>
          <p:nvPr/>
        </p:nvSpPr>
        <p:spPr>
          <a:xfrm>
            <a:off x="7997126" y="2614701"/>
            <a:ext cx="13948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Cheese pizza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Green salad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E51C7BF-877E-5CF8-A234-FADBD27227A7}"/>
              </a:ext>
            </a:extLst>
          </p:cNvPr>
          <p:cNvSpPr txBox="1"/>
          <p:nvPr/>
        </p:nvSpPr>
        <p:spPr>
          <a:xfrm>
            <a:off x="513598" y="3406042"/>
            <a:ext cx="13175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Grilled chicken and jack cheese melt</a:t>
            </a:r>
          </a:p>
          <a:p>
            <a:r>
              <a:rPr lang="en-US" sz="1000" dirty="0"/>
              <a:t>Fries</a:t>
            </a:r>
          </a:p>
          <a:p>
            <a:r>
              <a:rPr lang="en-US" sz="1000" dirty="0"/>
              <a:t>Snap peas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39113A2-1C95-94FF-8080-57DD9D7F00DE}"/>
              </a:ext>
            </a:extLst>
          </p:cNvPr>
          <p:cNvSpPr txBox="1"/>
          <p:nvPr/>
        </p:nvSpPr>
        <p:spPr>
          <a:xfrm>
            <a:off x="2526223" y="3505853"/>
            <a:ext cx="13948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Beef nachos</a:t>
            </a:r>
          </a:p>
          <a:p>
            <a:r>
              <a:rPr lang="en-US" sz="1000" dirty="0"/>
              <a:t>Refried beans</a:t>
            </a:r>
          </a:p>
          <a:p>
            <a:r>
              <a:rPr lang="en-US" sz="1000" dirty="0"/>
              <a:t>Corn on the cob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F547433-B6ED-F6C3-3ACE-5ABE282DC882}"/>
              </a:ext>
            </a:extLst>
          </p:cNvPr>
          <p:cNvSpPr txBox="1"/>
          <p:nvPr/>
        </p:nvSpPr>
        <p:spPr>
          <a:xfrm>
            <a:off x="4386021" y="3389968"/>
            <a:ext cx="119337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/>
              <a:t>Chicken drumstick</a:t>
            </a:r>
          </a:p>
          <a:p>
            <a:r>
              <a:rPr lang="en-US" sz="1000"/>
              <a:t>Mashed potatoes</a:t>
            </a:r>
          </a:p>
          <a:p>
            <a:r>
              <a:rPr lang="en-US" sz="1000"/>
              <a:t>Texas toast</a:t>
            </a:r>
          </a:p>
          <a:p>
            <a:r>
              <a:rPr lang="en-US" sz="1000"/>
              <a:t>Steamed broccoli</a:t>
            </a:r>
          </a:p>
          <a:p>
            <a:r>
              <a:rPr lang="en-US" sz="1000"/>
              <a:t>Fresh fruit</a:t>
            </a:r>
            <a:endParaRPr lang="en-US" sz="1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6ED6C2D-CE9D-0DF9-20CA-1FE6C4A08394}"/>
              </a:ext>
            </a:extLst>
          </p:cNvPr>
          <p:cNvSpPr txBox="1"/>
          <p:nvPr/>
        </p:nvSpPr>
        <p:spPr>
          <a:xfrm>
            <a:off x="6243233" y="3505853"/>
            <a:ext cx="1394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Cook’s choice</a:t>
            </a:r>
          </a:p>
          <a:p>
            <a:endParaRPr lang="en-US" sz="1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B40462B-430C-789D-D069-7116EC767789}"/>
              </a:ext>
            </a:extLst>
          </p:cNvPr>
          <p:cNvSpPr txBox="1"/>
          <p:nvPr/>
        </p:nvSpPr>
        <p:spPr>
          <a:xfrm>
            <a:off x="7844298" y="3505853"/>
            <a:ext cx="15476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Ham </a:t>
            </a:r>
          </a:p>
          <a:p>
            <a:r>
              <a:rPr lang="en-US" sz="1000" dirty="0"/>
              <a:t>Mashed potatoes &amp; gravy</a:t>
            </a:r>
          </a:p>
          <a:p>
            <a:r>
              <a:rPr lang="en-US" sz="1000" dirty="0"/>
              <a:t>Candied yams</a:t>
            </a:r>
          </a:p>
          <a:p>
            <a:r>
              <a:rPr lang="en-US" sz="1000" dirty="0"/>
              <a:t>Apple pie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EAE0063-7127-C91C-2D75-DB3E2386D58F}"/>
              </a:ext>
            </a:extLst>
          </p:cNvPr>
          <p:cNvSpPr txBox="1"/>
          <p:nvPr/>
        </p:nvSpPr>
        <p:spPr>
          <a:xfrm>
            <a:off x="666427" y="4426384"/>
            <a:ext cx="119337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E7FE630-B540-052A-A167-27395075C4A4}"/>
              </a:ext>
            </a:extLst>
          </p:cNvPr>
          <p:cNvSpPr txBox="1"/>
          <p:nvPr/>
        </p:nvSpPr>
        <p:spPr>
          <a:xfrm>
            <a:off x="2526223" y="4426384"/>
            <a:ext cx="13948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EB368DC-B19B-6AE4-0B2B-D55D92C19476}"/>
              </a:ext>
            </a:extLst>
          </p:cNvPr>
          <p:cNvSpPr txBox="1"/>
          <p:nvPr/>
        </p:nvSpPr>
        <p:spPr>
          <a:xfrm>
            <a:off x="4386021" y="4426384"/>
            <a:ext cx="1193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Christmas Eve</a:t>
            </a:r>
          </a:p>
          <a:p>
            <a:endParaRPr lang="en-US" sz="1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4B9376D-3573-8D43-20D1-9E91564CA08A}"/>
              </a:ext>
            </a:extLst>
          </p:cNvPr>
          <p:cNvSpPr txBox="1"/>
          <p:nvPr/>
        </p:nvSpPr>
        <p:spPr>
          <a:xfrm>
            <a:off x="6243233" y="4426384"/>
            <a:ext cx="1394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Christmas Day</a:t>
            </a:r>
          </a:p>
          <a:p>
            <a:endParaRPr lang="en-US" sz="1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C750812-9EC6-9379-03A4-40063FC5396E}"/>
              </a:ext>
            </a:extLst>
          </p:cNvPr>
          <p:cNvSpPr txBox="1"/>
          <p:nvPr/>
        </p:nvSpPr>
        <p:spPr>
          <a:xfrm>
            <a:off x="7997126" y="4426384"/>
            <a:ext cx="13948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2FD240B-29BF-B753-D49F-1B360DCBBBC5}"/>
              </a:ext>
            </a:extLst>
          </p:cNvPr>
          <p:cNvSpPr txBox="1"/>
          <p:nvPr/>
        </p:nvSpPr>
        <p:spPr>
          <a:xfrm>
            <a:off x="666427" y="5346915"/>
            <a:ext cx="119337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39CD841-BCBF-50D9-571F-8DFBB2E28CD7}"/>
              </a:ext>
            </a:extLst>
          </p:cNvPr>
          <p:cNvSpPr txBox="1"/>
          <p:nvPr/>
        </p:nvSpPr>
        <p:spPr>
          <a:xfrm>
            <a:off x="2526223" y="5346915"/>
            <a:ext cx="13948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B556CAE-C21A-EB48-1B23-302AD2F6DE4F}"/>
              </a:ext>
            </a:extLst>
          </p:cNvPr>
          <p:cNvSpPr txBox="1"/>
          <p:nvPr/>
        </p:nvSpPr>
        <p:spPr>
          <a:xfrm>
            <a:off x="4386021" y="5346915"/>
            <a:ext cx="1193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New Year Eve</a:t>
            </a:r>
          </a:p>
          <a:p>
            <a:endParaRPr lang="en-US" sz="10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B509561-0418-B4E7-05DB-891BF85412F0}"/>
              </a:ext>
            </a:extLst>
          </p:cNvPr>
          <p:cNvSpPr txBox="1"/>
          <p:nvPr/>
        </p:nvSpPr>
        <p:spPr>
          <a:xfrm>
            <a:off x="6243233" y="5346915"/>
            <a:ext cx="1394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New Year day</a:t>
            </a:r>
          </a:p>
          <a:p>
            <a:endParaRPr lang="en-US" sz="10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DFCB9A6-3B97-37CC-8392-9FF1F879B96B}"/>
              </a:ext>
            </a:extLst>
          </p:cNvPr>
          <p:cNvSpPr txBox="1"/>
          <p:nvPr/>
        </p:nvSpPr>
        <p:spPr>
          <a:xfrm>
            <a:off x="7997126" y="5346915"/>
            <a:ext cx="13948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5D0E4E4-7BF5-601A-3F10-B1E97B76A2BF}"/>
              </a:ext>
            </a:extLst>
          </p:cNvPr>
          <p:cNvSpPr txBox="1">
            <a:spLocks/>
          </p:cNvSpPr>
          <p:nvPr/>
        </p:nvSpPr>
        <p:spPr>
          <a:xfrm>
            <a:off x="258322" y="6356053"/>
            <a:ext cx="131312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1% plain or non-fat flavored milk offered daily. 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7475278-BEFA-2A3E-F43D-B7BB3D344E5C}"/>
              </a:ext>
            </a:extLst>
          </p:cNvPr>
          <p:cNvSpPr txBox="1">
            <a:spLocks/>
          </p:cNvSpPr>
          <p:nvPr/>
        </p:nvSpPr>
        <p:spPr>
          <a:xfrm>
            <a:off x="1733490" y="6356053"/>
            <a:ext cx="26349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285D0C8-D576-993C-DEEF-17355F650176}"/>
              </a:ext>
            </a:extLst>
          </p:cNvPr>
          <p:cNvSpPr txBox="1">
            <a:spLocks/>
          </p:cNvSpPr>
          <p:nvPr/>
        </p:nvSpPr>
        <p:spPr>
          <a:xfrm>
            <a:off x="4551248" y="6356053"/>
            <a:ext cx="263495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Salad bar offered daily with lunch.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Whole grain cookies served on Fridays with all lunches.  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CEF9B56-AF39-DF58-4FCE-A9C850A60D19}"/>
              </a:ext>
            </a:extLst>
          </p:cNvPr>
          <p:cNvSpPr txBox="1">
            <a:spLocks/>
          </p:cNvSpPr>
          <p:nvPr/>
        </p:nvSpPr>
        <p:spPr>
          <a:xfrm>
            <a:off x="7369006" y="6351946"/>
            <a:ext cx="131312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All students must take at least ½ cup of fruit or veggies with lunch. 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C1CE47C-E3DA-1CB9-CF23-7226179C9BBF}"/>
              </a:ext>
            </a:extLst>
          </p:cNvPr>
          <p:cNvSpPr txBox="1"/>
          <p:nvPr/>
        </p:nvSpPr>
        <p:spPr>
          <a:xfrm>
            <a:off x="3909041" y="1045885"/>
            <a:ext cx="22365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LMUSD Elementary lunch menu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2F26A7F-EA67-6DBD-2802-73B680E064AE}"/>
              </a:ext>
            </a:extLst>
          </p:cNvPr>
          <p:cNvSpPr txBox="1"/>
          <p:nvPr/>
        </p:nvSpPr>
        <p:spPr>
          <a:xfrm>
            <a:off x="1860731" y="161820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3C10FEB-1B4F-37A3-E07B-43C09CEED3E2}"/>
              </a:ext>
            </a:extLst>
          </p:cNvPr>
          <p:cNvSpPr txBox="1"/>
          <p:nvPr/>
        </p:nvSpPr>
        <p:spPr>
          <a:xfrm>
            <a:off x="3735196" y="1597639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F1C7985-F5C8-FA06-7888-1F97D0754945}"/>
              </a:ext>
            </a:extLst>
          </p:cNvPr>
          <p:cNvSpPr txBox="1"/>
          <p:nvPr/>
        </p:nvSpPr>
        <p:spPr>
          <a:xfrm>
            <a:off x="5589759" y="161726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013214A-1491-549D-6F33-4F996942F8F1}"/>
              </a:ext>
            </a:extLst>
          </p:cNvPr>
          <p:cNvSpPr txBox="1"/>
          <p:nvPr/>
        </p:nvSpPr>
        <p:spPr>
          <a:xfrm>
            <a:off x="7444581" y="161820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63EDE3A-E0F0-AAFA-DD08-C6E87EC4854E}"/>
              </a:ext>
            </a:extLst>
          </p:cNvPr>
          <p:cNvSpPr txBox="1"/>
          <p:nvPr/>
        </p:nvSpPr>
        <p:spPr>
          <a:xfrm>
            <a:off x="9284090" y="1617262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05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FD4D80E-B20D-36BC-E7DF-5A7F08C51C78}"/>
              </a:ext>
            </a:extLst>
          </p:cNvPr>
          <p:cNvSpPr txBox="1"/>
          <p:nvPr/>
        </p:nvSpPr>
        <p:spPr>
          <a:xfrm>
            <a:off x="1859797" y="251743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08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2F7EC22-0D9C-49A5-F392-708D1C064D6C}"/>
              </a:ext>
            </a:extLst>
          </p:cNvPr>
          <p:cNvSpPr txBox="1"/>
          <p:nvPr/>
        </p:nvSpPr>
        <p:spPr>
          <a:xfrm>
            <a:off x="3734262" y="2496867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09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28C6379-06F0-484E-147F-911FD246571F}"/>
              </a:ext>
            </a:extLst>
          </p:cNvPr>
          <p:cNvSpPr txBox="1"/>
          <p:nvPr/>
        </p:nvSpPr>
        <p:spPr>
          <a:xfrm>
            <a:off x="5588825" y="251649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19949FA-F07B-3021-9089-65A3DA1B35EB}"/>
              </a:ext>
            </a:extLst>
          </p:cNvPr>
          <p:cNvSpPr txBox="1"/>
          <p:nvPr/>
        </p:nvSpPr>
        <p:spPr>
          <a:xfrm>
            <a:off x="7443647" y="251743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7FEB5A6-FB71-6300-67F9-25CC4F10A72E}"/>
              </a:ext>
            </a:extLst>
          </p:cNvPr>
          <p:cNvSpPr txBox="1"/>
          <p:nvPr/>
        </p:nvSpPr>
        <p:spPr>
          <a:xfrm>
            <a:off x="9283156" y="2516490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12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0E22662-08B5-02A3-F4C8-894296D267B8}"/>
              </a:ext>
            </a:extLst>
          </p:cNvPr>
          <p:cNvSpPr txBox="1"/>
          <p:nvPr/>
        </p:nvSpPr>
        <p:spPr>
          <a:xfrm>
            <a:off x="1841743" y="34292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15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53B80F2-1310-5D3D-F5D5-D2A872689757}"/>
              </a:ext>
            </a:extLst>
          </p:cNvPr>
          <p:cNvSpPr txBox="1"/>
          <p:nvPr/>
        </p:nvSpPr>
        <p:spPr>
          <a:xfrm>
            <a:off x="3716208" y="340870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16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438C49E-B52A-10F1-6F54-94D633269C77}"/>
              </a:ext>
            </a:extLst>
          </p:cNvPr>
          <p:cNvSpPr txBox="1"/>
          <p:nvPr/>
        </p:nvSpPr>
        <p:spPr>
          <a:xfrm>
            <a:off x="5570771" y="342832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17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0516488-89E9-30D3-963F-DCC76A61D7BB}"/>
              </a:ext>
            </a:extLst>
          </p:cNvPr>
          <p:cNvSpPr txBox="1"/>
          <p:nvPr/>
        </p:nvSpPr>
        <p:spPr>
          <a:xfrm>
            <a:off x="7425593" y="34292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18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F81A47C-C049-1F8E-896B-245B43A130ED}"/>
              </a:ext>
            </a:extLst>
          </p:cNvPr>
          <p:cNvSpPr txBox="1"/>
          <p:nvPr/>
        </p:nvSpPr>
        <p:spPr>
          <a:xfrm>
            <a:off x="9265102" y="3428325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19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0F56254-AA38-0C6C-90B5-ABB5ABE4F608}"/>
              </a:ext>
            </a:extLst>
          </p:cNvPr>
          <p:cNvSpPr txBox="1"/>
          <p:nvPr/>
        </p:nvSpPr>
        <p:spPr>
          <a:xfrm>
            <a:off x="1841743" y="431082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22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B356D1D0-550E-F4E6-5C0D-839D97C40F5E}"/>
              </a:ext>
            </a:extLst>
          </p:cNvPr>
          <p:cNvSpPr txBox="1"/>
          <p:nvPr/>
        </p:nvSpPr>
        <p:spPr>
          <a:xfrm>
            <a:off x="3716208" y="42902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23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869EC2B-2263-D600-66D1-A34049AFEAE1}"/>
              </a:ext>
            </a:extLst>
          </p:cNvPr>
          <p:cNvSpPr txBox="1"/>
          <p:nvPr/>
        </p:nvSpPr>
        <p:spPr>
          <a:xfrm>
            <a:off x="5570771" y="4309879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24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32E2AE6-6223-D763-819A-7BDE968D01CE}"/>
              </a:ext>
            </a:extLst>
          </p:cNvPr>
          <p:cNvSpPr txBox="1"/>
          <p:nvPr/>
        </p:nvSpPr>
        <p:spPr>
          <a:xfrm>
            <a:off x="7425593" y="431082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25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6CC0CCB3-301B-617D-B6CE-7A4409620E6B}"/>
              </a:ext>
            </a:extLst>
          </p:cNvPr>
          <p:cNvSpPr txBox="1"/>
          <p:nvPr/>
        </p:nvSpPr>
        <p:spPr>
          <a:xfrm>
            <a:off x="9265102" y="4309879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26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7200BD7D-8214-AF9C-4963-CFC931F372D5}"/>
              </a:ext>
            </a:extLst>
          </p:cNvPr>
          <p:cNvSpPr txBox="1"/>
          <p:nvPr/>
        </p:nvSpPr>
        <p:spPr>
          <a:xfrm>
            <a:off x="1841743" y="522635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29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B6495EDF-3D49-0F80-6048-AA2E298F36BD}"/>
              </a:ext>
            </a:extLst>
          </p:cNvPr>
          <p:cNvSpPr txBox="1"/>
          <p:nvPr/>
        </p:nvSpPr>
        <p:spPr>
          <a:xfrm>
            <a:off x="3716208" y="520579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30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E17F0E9A-1CA4-BC3C-E05A-76A2D697D1AB}"/>
              </a:ext>
            </a:extLst>
          </p:cNvPr>
          <p:cNvSpPr txBox="1"/>
          <p:nvPr/>
        </p:nvSpPr>
        <p:spPr>
          <a:xfrm>
            <a:off x="5570771" y="522541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31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8667404-F436-E23D-3996-26C4C7BA7020}"/>
              </a:ext>
            </a:extLst>
          </p:cNvPr>
          <p:cNvSpPr txBox="1"/>
          <p:nvPr/>
        </p:nvSpPr>
        <p:spPr>
          <a:xfrm>
            <a:off x="7425593" y="522635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801135C5-4651-4B97-2281-C94B05982169}"/>
              </a:ext>
            </a:extLst>
          </p:cNvPr>
          <p:cNvSpPr txBox="1"/>
          <p:nvPr/>
        </p:nvSpPr>
        <p:spPr>
          <a:xfrm>
            <a:off x="9265102" y="5225415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02</a:t>
            </a:r>
          </a:p>
        </p:txBody>
      </p:sp>
    </p:spTree>
    <p:extLst>
      <p:ext uri="{BB962C8B-B14F-4D97-AF65-F5344CB8AC3E}">
        <p14:creationId xmlns:p14="http://schemas.microsoft.com/office/powerpoint/2010/main" val="2239730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5495DE-44F8-0153-0B34-788ADFFCFB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7E8F7CD-FA8B-53A0-390E-71E2645C45D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0088485" cy="7795648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F2B704D-3F1A-88FD-BC7E-EA16D8617D95}"/>
              </a:ext>
            </a:extLst>
          </p:cNvPr>
          <p:cNvSpPr txBox="1"/>
          <p:nvPr/>
        </p:nvSpPr>
        <p:spPr>
          <a:xfrm>
            <a:off x="674880" y="1653242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Muffin</a:t>
            </a:r>
          </a:p>
          <a:p>
            <a:r>
              <a:rPr lang="en-US" sz="1000" dirty="0"/>
              <a:t>String cheese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0F23293-7DF9-7B50-4FCA-3D81251CCA90}"/>
              </a:ext>
            </a:extLst>
          </p:cNvPr>
          <p:cNvSpPr txBox="1"/>
          <p:nvPr/>
        </p:nvSpPr>
        <p:spPr>
          <a:xfrm>
            <a:off x="2526223" y="1782305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French toast sticks</a:t>
            </a:r>
          </a:p>
          <a:p>
            <a:r>
              <a:rPr lang="en-US" sz="1000" dirty="0"/>
              <a:t>Sausage 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2855790-1B15-1E46-1A5A-EEE279670F73}"/>
              </a:ext>
            </a:extLst>
          </p:cNvPr>
          <p:cNvSpPr txBox="1"/>
          <p:nvPr/>
        </p:nvSpPr>
        <p:spPr>
          <a:xfrm>
            <a:off x="4388670" y="1769003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Bagel</a:t>
            </a:r>
          </a:p>
          <a:p>
            <a:r>
              <a:rPr lang="en-US" sz="1000" dirty="0"/>
              <a:t>Yogurt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01C1E50-9D15-C35F-7F43-2CD0DF5621BA}"/>
              </a:ext>
            </a:extLst>
          </p:cNvPr>
          <p:cNvSpPr txBox="1"/>
          <p:nvPr/>
        </p:nvSpPr>
        <p:spPr>
          <a:xfrm>
            <a:off x="6223991" y="1774352"/>
            <a:ext cx="1394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Yogurt parfait</a:t>
            </a:r>
          </a:p>
          <a:p>
            <a:endParaRPr lang="en-US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8110060-53BF-BD50-A1A1-2255DD34BEED}"/>
              </a:ext>
            </a:extLst>
          </p:cNvPr>
          <p:cNvSpPr txBox="1"/>
          <p:nvPr/>
        </p:nvSpPr>
        <p:spPr>
          <a:xfrm>
            <a:off x="7997126" y="1734599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Egg </a:t>
            </a:r>
            <a:r>
              <a:rPr lang="en-US" sz="1000" dirty="0" err="1"/>
              <a:t>mcmuffin</a:t>
            </a:r>
            <a:r>
              <a:rPr lang="en-US" sz="1000" dirty="0"/>
              <a:t> sandwich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3BCA1E7-47E4-6F2B-33DD-9A33254B27DF}"/>
              </a:ext>
            </a:extLst>
          </p:cNvPr>
          <p:cNvSpPr txBox="1"/>
          <p:nvPr/>
        </p:nvSpPr>
        <p:spPr>
          <a:xfrm>
            <a:off x="666427" y="2614701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Muffin top</a:t>
            </a:r>
          </a:p>
          <a:p>
            <a:r>
              <a:rPr lang="en-US" sz="1000" dirty="0"/>
              <a:t>String cheese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CD1E385-091A-7D5B-AAFE-A5D074582345}"/>
              </a:ext>
            </a:extLst>
          </p:cNvPr>
          <p:cNvSpPr txBox="1"/>
          <p:nvPr/>
        </p:nvSpPr>
        <p:spPr>
          <a:xfrm>
            <a:off x="2526223" y="2614701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Chocolate croissant</a:t>
            </a:r>
          </a:p>
          <a:p>
            <a:r>
              <a:rPr lang="en-US" sz="1000" dirty="0"/>
              <a:t>Sausage links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4BDBB74-D262-D4D3-0529-F11AD43841D2}"/>
              </a:ext>
            </a:extLst>
          </p:cNvPr>
          <p:cNvSpPr txBox="1"/>
          <p:nvPr/>
        </p:nvSpPr>
        <p:spPr>
          <a:xfrm>
            <a:off x="4386021" y="2614701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Benefit bar</a:t>
            </a:r>
          </a:p>
          <a:p>
            <a:r>
              <a:rPr lang="en-US" sz="1000" dirty="0"/>
              <a:t>Yogurt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0EC3FA6-B7A1-DD50-4725-C470687594A5}"/>
              </a:ext>
            </a:extLst>
          </p:cNvPr>
          <p:cNvSpPr txBox="1"/>
          <p:nvPr/>
        </p:nvSpPr>
        <p:spPr>
          <a:xfrm>
            <a:off x="6206807" y="2621677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err="1"/>
              <a:t>Omlet</a:t>
            </a:r>
            <a:endParaRPr lang="en-US" sz="1000" dirty="0"/>
          </a:p>
          <a:p>
            <a:r>
              <a:rPr lang="en-US" sz="1000" dirty="0"/>
              <a:t>Country potatoes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411687E-48D2-21AE-EBFD-039791885A3F}"/>
              </a:ext>
            </a:extLst>
          </p:cNvPr>
          <p:cNvSpPr txBox="1"/>
          <p:nvPr/>
        </p:nvSpPr>
        <p:spPr>
          <a:xfrm>
            <a:off x="7997126" y="2614701"/>
            <a:ext cx="139484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Breakfast pizza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E51C7BF-877E-5CF8-A234-FADBD27227A7}"/>
              </a:ext>
            </a:extLst>
          </p:cNvPr>
          <p:cNvSpPr txBox="1"/>
          <p:nvPr/>
        </p:nvSpPr>
        <p:spPr>
          <a:xfrm>
            <a:off x="604332" y="3494620"/>
            <a:ext cx="13175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Banana bread</a:t>
            </a:r>
          </a:p>
          <a:p>
            <a:r>
              <a:rPr lang="en-US" sz="1000" dirty="0"/>
              <a:t>String cheese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39113A2-1C95-94FF-8080-57DD9D7F00DE}"/>
              </a:ext>
            </a:extLst>
          </p:cNvPr>
          <p:cNvSpPr txBox="1"/>
          <p:nvPr/>
        </p:nvSpPr>
        <p:spPr>
          <a:xfrm>
            <a:off x="2526223" y="3505853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Waffle</a:t>
            </a:r>
          </a:p>
          <a:p>
            <a:r>
              <a:rPr lang="en-US" sz="1000" dirty="0"/>
              <a:t>Sausage links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F547433-B6ED-F6C3-3ACE-5ABE282DC882}"/>
              </a:ext>
            </a:extLst>
          </p:cNvPr>
          <p:cNvSpPr txBox="1"/>
          <p:nvPr/>
        </p:nvSpPr>
        <p:spPr>
          <a:xfrm>
            <a:off x="4386021" y="3468828"/>
            <a:ext cx="119337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Mini bagels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6ED6C2D-CE9D-0DF9-20CA-1FE6C4A08394}"/>
              </a:ext>
            </a:extLst>
          </p:cNvPr>
          <p:cNvSpPr txBox="1"/>
          <p:nvPr/>
        </p:nvSpPr>
        <p:spPr>
          <a:xfrm>
            <a:off x="6243233" y="3505853"/>
            <a:ext cx="1394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Cook’s choice</a:t>
            </a:r>
          </a:p>
          <a:p>
            <a:endParaRPr lang="en-US" sz="1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B40462B-430C-789D-D069-7116EC767789}"/>
              </a:ext>
            </a:extLst>
          </p:cNvPr>
          <p:cNvSpPr txBox="1"/>
          <p:nvPr/>
        </p:nvSpPr>
        <p:spPr>
          <a:xfrm>
            <a:off x="7844298" y="3505853"/>
            <a:ext cx="15476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Cinnamon rolls</a:t>
            </a:r>
          </a:p>
          <a:p>
            <a:r>
              <a:rPr lang="en-US" sz="1000" dirty="0"/>
              <a:t>Sausage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EAE0063-7127-C91C-2D75-DB3E2386D58F}"/>
              </a:ext>
            </a:extLst>
          </p:cNvPr>
          <p:cNvSpPr txBox="1"/>
          <p:nvPr/>
        </p:nvSpPr>
        <p:spPr>
          <a:xfrm>
            <a:off x="666427" y="4426384"/>
            <a:ext cx="119337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E7FE630-B540-052A-A167-27395075C4A4}"/>
              </a:ext>
            </a:extLst>
          </p:cNvPr>
          <p:cNvSpPr txBox="1"/>
          <p:nvPr/>
        </p:nvSpPr>
        <p:spPr>
          <a:xfrm>
            <a:off x="2526223" y="4426384"/>
            <a:ext cx="13948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EB368DC-B19B-6AE4-0B2B-D55D92C19476}"/>
              </a:ext>
            </a:extLst>
          </p:cNvPr>
          <p:cNvSpPr txBox="1"/>
          <p:nvPr/>
        </p:nvSpPr>
        <p:spPr>
          <a:xfrm>
            <a:off x="4386021" y="4426384"/>
            <a:ext cx="1193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Christmas Eve</a:t>
            </a:r>
          </a:p>
          <a:p>
            <a:endParaRPr lang="en-US" sz="1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4B9376D-3573-8D43-20D1-9E91564CA08A}"/>
              </a:ext>
            </a:extLst>
          </p:cNvPr>
          <p:cNvSpPr txBox="1"/>
          <p:nvPr/>
        </p:nvSpPr>
        <p:spPr>
          <a:xfrm>
            <a:off x="6243233" y="4426384"/>
            <a:ext cx="1394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Christmas Day</a:t>
            </a:r>
          </a:p>
          <a:p>
            <a:endParaRPr lang="en-US" sz="1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C750812-9EC6-9379-03A4-40063FC5396E}"/>
              </a:ext>
            </a:extLst>
          </p:cNvPr>
          <p:cNvSpPr txBox="1"/>
          <p:nvPr/>
        </p:nvSpPr>
        <p:spPr>
          <a:xfrm>
            <a:off x="7997126" y="4426384"/>
            <a:ext cx="13948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2FD240B-29BF-B753-D49F-1B360DCBBBC5}"/>
              </a:ext>
            </a:extLst>
          </p:cNvPr>
          <p:cNvSpPr txBox="1"/>
          <p:nvPr/>
        </p:nvSpPr>
        <p:spPr>
          <a:xfrm>
            <a:off x="666427" y="5346915"/>
            <a:ext cx="119337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39CD841-BCBF-50D9-571F-8DFBB2E28CD7}"/>
              </a:ext>
            </a:extLst>
          </p:cNvPr>
          <p:cNvSpPr txBox="1"/>
          <p:nvPr/>
        </p:nvSpPr>
        <p:spPr>
          <a:xfrm>
            <a:off x="2526223" y="5346915"/>
            <a:ext cx="13948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B556CAE-C21A-EB48-1B23-302AD2F6DE4F}"/>
              </a:ext>
            </a:extLst>
          </p:cNvPr>
          <p:cNvSpPr txBox="1"/>
          <p:nvPr/>
        </p:nvSpPr>
        <p:spPr>
          <a:xfrm>
            <a:off x="4386021" y="5346915"/>
            <a:ext cx="1193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New Year Eve</a:t>
            </a:r>
          </a:p>
          <a:p>
            <a:endParaRPr lang="en-US" sz="10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B509561-0418-B4E7-05DB-891BF85412F0}"/>
              </a:ext>
            </a:extLst>
          </p:cNvPr>
          <p:cNvSpPr txBox="1"/>
          <p:nvPr/>
        </p:nvSpPr>
        <p:spPr>
          <a:xfrm>
            <a:off x="6243233" y="5346915"/>
            <a:ext cx="1394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New Year day</a:t>
            </a:r>
          </a:p>
          <a:p>
            <a:endParaRPr lang="en-US" sz="10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DFCB9A6-3B97-37CC-8392-9FF1F879B96B}"/>
              </a:ext>
            </a:extLst>
          </p:cNvPr>
          <p:cNvSpPr txBox="1"/>
          <p:nvPr/>
        </p:nvSpPr>
        <p:spPr>
          <a:xfrm>
            <a:off x="7997126" y="5346915"/>
            <a:ext cx="13948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5D0E4E4-7BF5-601A-3F10-B1E97B76A2BF}"/>
              </a:ext>
            </a:extLst>
          </p:cNvPr>
          <p:cNvSpPr txBox="1">
            <a:spLocks/>
          </p:cNvSpPr>
          <p:nvPr/>
        </p:nvSpPr>
        <p:spPr>
          <a:xfrm>
            <a:off x="258322" y="6356053"/>
            <a:ext cx="131312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1% plain or non-fat flavored milk offered daily. 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7475278-BEFA-2A3E-F43D-B7BB3D344E5C}"/>
              </a:ext>
            </a:extLst>
          </p:cNvPr>
          <p:cNvSpPr txBox="1">
            <a:spLocks/>
          </p:cNvSpPr>
          <p:nvPr/>
        </p:nvSpPr>
        <p:spPr>
          <a:xfrm>
            <a:off x="1733490" y="6356053"/>
            <a:ext cx="26349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CEF9B56-AF39-DF58-4FCE-A9C850A60D19}"/>
              </a:ext>
            </a:extLst>
          </p:cNvPr>
          <p:cNvSpPr txBox="1">
            <a:spLocks/>
          </p:cNvSpPr>
          <p:nvPr/>
        </p:nvSpPr>
        <p:spPr>
          <a:xfrm>
            <a:off x="7369006" y="6351946"/>
            <a:ext cx="131312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All students must take at least ½ cup of fruit or veggies with breakfast. 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C1CE47C-E3DA-1CB9-CF23-7226179C9BBF}"/>
              </a:ext>
            </a:extLst>
          </p:cNvPr>
          <p:cNvSpPr txBox="1"/>
          <p:nvPr/>
        </p:nvSpPr>
        <p:spPr>
          <a:xfrm>
            <a:off x="3909041" y="1045885"/>
            <a:ext cx="22365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LMUSD Elementary breakfast menu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2F26A7F-EA67-6DBD-2802-73B680E064AE}"/>
              </a:ext>
            </a:extLst>
          </p:cNvPr>
          <p:cNvSpPr txBox="1"/>
          <p:nvPr/>
        </p:nvSpPr>
        <p:spPr>
          <a:xfrm>
            <a:off x="1860731" y="161820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3C10FEB-1B4F-37A3-E07B-43C09CEED3E2}"/>
              </a:ext>
            </a:extLst>
          </p:cNvPr>
          <p:cNvSpPr txBox="1"/>
          <p:nvPr/>
        </p:nvSpPr>
        <p:spPr>
          <a:xfrm>
            <a:off x="3735196" y="1597639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F1C7985-F5C8-FA06-7888-1F97D0754945}"/>
              </a:ext>
            </a:extLst>
          </p:cNvPr>
          <p:cNvSpPr txBox="1"/>
          <p:nvPr/>
        </p:nvSpPr>
        <p:spPr>
          <a:xfrm>
            <a:off x="5589759" y="161726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013214A-1491-549D-6F33-4F996942F8F1}"/>
              </a:ext>
            </a:extLst>
          </p:cNvPr>
          <p:cNvSpPr txBox="1"/>
          <p:nvPr/>
        </p:nvSpPr>
        <p:spPr>
          <a:xfrm>
            <a:off x="7444581" y="161820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63EDE3A-E0F0-AAFA-DD08-C6E87EC4854E}"/>
              </a:ext>
            </a:extLst>
          </p:cNvPr>
          <p:cNvSpPr txBox="1"/>
          <p:nvPr/>
        </p:nvSpPr>
        <p:spPr>
          <a:xfrm>
            <a:off x="9284090" y="1617262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05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FD4D80E-B20D-36BC-E7DF-5A7F08C51C78}"/>
              </a:ext>
            </a:extLst>
          </p:cNvPr>
          <p:cNvSpPr txBox="1"/>
          <p:nvPr/>
        </p:nvSpPr>
        <p:spPr>
          <a:xfrm>
            <a:off x="1859797" y="251743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08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2F7EC22-0D9C-49A5-F392-708D1C064D6C}"/>
              </a:ext>
            </a:extLst>
          </p:cNvPr>
          <p:cNvSpPr txBox="1"/>
          <p:nvPr/>
        </p:nvSpPr>
        <p:spPr>
          <a:xfrm>
            <a:off x="3734262" y="2496867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09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28C6379-06F0-484E-147F-911FD246571F}"/>
              </a:ext>
            </a:extLst>
          </p:cNvPr>
          <p:cNvSpPr txBox="1"/>
          <p:nvPr/>
        </p:nvSpPr>
        <p:spPr>
          <a:xfrm>
            <a:off x="5588825" y="251649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19949FA-F07B-3021-9089-65A3DA1B35EB}"/>
              </a:ext>
            </a:extLst>
          </p:cNvPr>
          <p:cNvSpPr txBox="1"/>
          <p:nvPr/>
        </p:nvSpPr>
        <p:spPr>
          <a:xfrm>
            <a:off x="7443647" y="251743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7FEB5A6-FB71-6300-67F9-25CC4F10A72E}"/>
              </a:ext>
            </a:extLst>
          </p:cNvPr>
          <p:cNvSpPr txBox="1"/>
          <p:nvPr/>
        </p:nvSpPr>
        <p:spPr>
          <a:xfrm>
            <a:off x="9283156" y="2516490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12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0E22662-08B5-02A3-F4C8-894296D267B8}"/>
              </a:ext>
            </a:extLst>
          </p:cNvPr>
          <p:cNvSpPr txBox="1"/>
          <p:nvPr/>
        </p:nvSpPr>
        <p:spPr>
          <a:xfrm>
            <a:off x="1841743" y="34292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15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53B80F2-1310-5D3D-F5D5-D2A872689757}"/>
              </a:ext>
            </a:extLst>
          </p:cNvPr>
          <p:cNvSpPr txBox="1"/>
          <p:nvPr/>
        </p:nvSpPr>
        <p:spPr>
          <a:xfrm>
            <a:off x="3716208" y="340870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16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438C49E-B52A-10F1-6F54-94D633269C77}"/>
              </a:ext>
            </a:extLst>
          </p:cNvPr>
          <p:cNvSpPr txBox="1"/>
          <p:nvPr/>
        </p:nvSpPr>
        <p:spPr>
          <a:xfrm>
            <a:off x="5570771" y="342832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17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0516488-89E9-30D3-963F-DCC76A61D7BB}"/>
              </a:ext>
            </a:extLst>
          </p:cNvPr>
          <p:cNvSpPr txBox="1"/>
          <p:nvPr/>
        </p:nvSpPr>
        <p:spPr>
          <a:xfrm>
            <a:off x="7425593" y="34292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18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F81A47C-C049-1F8E-896B-245B43A130ED}"/>
              </a:ext>
            </a:extLst>
          </p:cNvPr>
          <p:cNvSpPr txBox="1"/>
          <p:nvPr/>
        </p:nvSpPr>
        <p:spPr>
          <a:xfrm>
            <a:off x="9265102" y="3428325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19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0F56254-AA38-0C6C-90B5-ABB5ABE4F608}"/>
              </a:ext>
            </a:extLst>
          </p:cNvPr>
          <p:cNvSpPr txBox="1"/>
          <p:nvPr/>
        </p:nvSpPr>
        <p:spPr>
          <a:xfrm>
            <a:off x="1841743" y="431082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22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B356D1D0-550E-F4E6-5C0D-839D97C40F5E}"/>
              </a:ext>
            </a:extLst>
          </p:cNvPr>
          <p:cNvSpPr txBox="1"/>
          <p:nvPr/>
        </p:nvSpPr>
        <p:spPr>
          <a:xfrm>
            <a:off x="3716208" y="42902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23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869EC2B-2263-D600-66D1-A34049AFEAE1}"/>
              </a:ext>
            </a:extLst>
          </p:cNvPr>
          <p:cNvSpPr txBox="1"/>
          <p:nvPr/>
        </p:nvSpPr>
        <p:spPr>
          <a:xfrm>
            <a:off x="5570771" y="4309879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24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32E2AE6-6223-D763-819A-7BDE968D01CE}"/>
              </a:ext>
            </a:extLst>
          </p:cNvPr>
          <p:cNvSpPr txBox="1"/>
          <p:nvPr/>
        </p:nvSpPr>
        <p:spPr>
          <a:xfrm>
            <a:off x="7425593" y="431082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25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6CC0CCB3-301B-617D-B6CE-7A4409620E6B}"/>
              </a:ext>
            </a:extLst>
          </p:cNvPr>
          <p:cNvSpPr txBox="1"/>
          <p:nvPr/>
        </p:nvSpPr>
        <p:spPr>
          <a:xfrm>
            <a:off x="9265102" y="4309879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26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7200BD7D-8214-AF9C-4963-CFC931F372D5}"/>
              </a:ext>
            </a:extLst>
          </p:cNvPr>
          <p:cNvSpPr txBox="1"/>
          <p:nvPr/>
        </p:nvSpPr>
        <p:spPr>
          <a:xfrm>
            <a:off x="1841743" y="522635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29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B6495EDF-3D49-0F80-6048-AA2E298F36BD}"/>
              </a:ext>
            </a:extLst>
          </p:cNvPr>
          <p:cNvSpPr txBox="1"/>
          <p:nvPr/>
        </p:nvSpPr>
        <p:spPr>
          <a:xfrm>
            <a:off x="3716208" y="520579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30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E17F0E9A-1CA4-BC3C-E05A-76A2D697D1AB}"/>
              </a:ext>
            </a:extLst>
          </p:cNvPr>
          <p:cNvSpPr txBox="1"/>
          <p:nvPr/>
        </p:nvSpPr>
        <p:spPr>
          <a:xfrm>
            <a:off x="5570771" y="522541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31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8667404-F436-E23D-3996-26C4C7BA7020}"/>
              </a:ext>
            </a:extLst>
          </p:cNvPr>
          <p:cNvSpPr txBox="1"/>
          <p:nvPr/>
        </p:nvSpPr>
        <p:spPr>
          <a:xfrm>
            <a:off x="7425593" y="522635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801135C5-4651-4B97-2281-C94B05982169}"/>
              </a:ext>
            </a:extLst>
          </p:cNvPr>
          <p:cNvSpPr txBox="1"/>
          <p:nvPr/>
        </p:nvSpPr>
        <p:spPr>
          <a:xfrm>
            <a:off x="9265102" y="5225415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02</a:t>
            </a:r>
          </a:p>
        </p:txBody>
      </p:sp>
    </p:spTree>
    <p:extLst>
      <p:ext uri="{BB962C8B-B14F-4D97-AF65-F5344CB8AC3E}">
        <p14:creationId xmlns:p14="http://schemas.microsoft.com/office/powerpoint/2010/main" val="1406523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5495DE-44F8-0153-0B34-788ADFFCFB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7E8F7CD-FA8B-53A0-390E-71E2645C45D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0088485" cy="7795648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F2B704D-3F1A-88FD-BC7E-EA16D8617D95}"/>
              </a:ext>
            </a:extLst>
          </p:cNvPr>
          <p:cNvSpPr txBox="1"/>
          <p:nvPr/>
        </p:nvSpPr>
        <p:spPr>
          <a:xfrm>
            <a:off x="674880" y="1653242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Muffin</a:t>
            </a:r>
          </a:p>
          <a:p>
            <a:r>
              <a:rPr lang="en-US" sz="1000" dirty="0"/>
              <a:t>String cheese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0F23293-7DF9-7B50-4FCA-3D81251CCA90}"/>
              </a:ext>
            </a:extLst>
          </p:cNvPr>
          <p:cNvSpPr txBox="1"/>
          <p:nvPr/>
        </p:nvSpPr>
        <p:spPr>
          <a:xfrm>
            <a:off x="2526223" y="1782305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French toast sticks</a:t>
            </a:r>
          </a:p>
          <a:p>
            <a:r>
              <a:rPr lang="en-US" sz="1000" dirty="0"/>
              <a:t>Sausage 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2855790-1B15-1E46-1A5A-EEE279670F73}"/>
              </a:ext>
            </a:extLst>
          </p:cNvPr>
          <p:cNvSpPr txBox="1"/>
          <p:nvPr/>
        </p:nvSpPr>
        <p:spPr>
          <a:xfrm>
            <a:off x="4388670" y="1769003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Bagel</a:t>
            </a:r>
          </a:p>
          <a:p>
            <a:r>
              <a:rPr lang="en-US" sz="1000" dirty="0"/>
              <a:t>Yogurt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01C1E50-9D15-C35F-7F43-2CD0DF5621BA}"/>
              </a:ext>
            </a:extLst>
          </p:cNvPr>
          <p:cNvSpPr txBox="1"/>
          <p:nvPr/>
        </p:nvSpPr>
        <p:spPr>
          <a:xfrm>
            <a:off x="6223991" y="1774352"/>
            <a:ext cx="1394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Yogurt parfait</a:t>
            </a:r>
          </a:p>
          <a:p>
            <a:endParaRPr lang="en-US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8110060-53BF-BD50-A1A1-2255DD34BEED}"/>
              </a:ext>
            </a:extLst>
          </p:cNvPr>
          <p:cNvSpPr txBox="1"/>
          <p:nvPr/>
        </p:nvSpPr>
        <p:spPr>
          <a:xfrm>
            <a:off x="7997126" y="1734599"/>
            <a:ext cx="139484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Breakfast turtle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3BCA1E7-47E4-6F2B-33DD-9A33254B27DF}"/>
              </a:ext>
            </a:extLst>
          </p:cNvPr>
          <p:cNvSpPr txBox="1"/>
          <p:nvPr/>
        </p:nvSpPr>
        <p:spPr>
          <a:xfrm>
            <a:off x="666427" y="2614701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Muffin top</a:t>
            </a:r>
          </a:p>
          <a:p>
            <a:r>
              <a:rPr lang="en-US" sz="1000" dirty="0"/>
              <a:t>String cheese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CD1E385-091A-7D5B-AAFE-A5D074582345}"/>
              </a:ext>
            </a:extLst>
          </p:cNvPr>
          <p:cNvSpPr txBox="1"/>
          <p:nvPr/>
        </p:nvSpPr>
        <p:spPr>
          <a:xfrm>
            <a:off x="2526223" y="2614701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Chocolate croissant</a:t>
            </a:r>
          </a:p>
          <a:p>
            <a:r>
              <a:rPr lang="en-US" sz="1000" dirty="0"/>
              <a:t>Sausage links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4BDBB74-D262-D4D3-0529-F11AD43841D2}"/>
              </a:ext>
            </a:extLst>
          </p:cNvPr>
          <p:cNvSpPr txBox="1"/>
          <p:nvPr/>
        </p:nvSpPr>
        <p:spPr>
          <a:xfrm>
            <a:off x="4386021" y="2614701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Benefit bar</a:t>
            </a:r>
          </a:p>
          <a:p>
            <a:r>
              <a:rPr lang="en-US" sz="1000" dirty="0"/>
              <a:t>Yogurt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0EC3FA6-B7A1-DD50-4725-C470687594A5}"/>
              </a:ext>
            </a:extLst>
          </p:cNvPr>
          <p:cNvSpPr txBox="1"/>
          <p:nvPr/>
        </p:nvSpPr>
        <p:spPr>
          <a:xfrm>
            <a:off x="6206807" y="2621677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err="1"/>
              <a:t>Omlet</a:t>
            </a:r>
            <a:endParaRPr lang="en-US" sz="1000" dirty="0"/>
          </a:p>
          <a:p>
            <a:r>
              <a:rPr lang="en-US" sz="1000" dirty="0"/>
              <a:t>Country potatoes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411687E-48D2-21AE-EBFD-039791885A3F}"/>
              </a:ext>
            </a:extLst>
          </p:cNvPr>
          <p:cNvSpPr txBox="1"/>
          <p:nvPr/>
        </p:nvSpPr>
        <p:spPr>
          <a:xfrm>
            <a:off x="7997126" y="2614701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Breakfast pizza</a:t>
            </a:r>
          </a:p>
          <a:p>
            <a:r>
              <a:rPr lang="en-US" sz="1000"/>
              <a:t>String cheese</a:t>
            </a:r>
            <a:endParaRPr lang="en-US" sz="1000" dirty="0"/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E51C7BF-877E-5CF8-A234-FADBD27227A7}"/>
              </a:ext>
            </a:extLst>
          </p:cNvPr>
          <p:cNvSpPr txBox="1"/>
          <p:nvPr/>
        </p:nvSpPr>
        <p:spPr>
          <a:xfrm>
            <a:off x="604332" y="3494620"/>
            <a:ext cx="13175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Banana bread</a:t>
            </a:r>
          </a:p>
          <a:p>
            <a:r>
              <a:rPr lang="en-US" sz="1000" dirty="0"/>
              <a:t>String cheese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39113A2-1C95-94FF-8080-57DD9D7F00DE}"/>
              </a:ext>
            </a:extLst>
          </p:cNvPr>
          <p:cNvSpPr txBox="1"/>
          <p:nvPr/>
        </p:nvSpPr>
        <p:spPr>
          <a:xfrm>
            <a:off x="2526223" y="3505853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Waffle</a:t>
            </a:r>
          </a:p>
          <a:p>
            <a:r>
              <a:rPr lang="en-US" sz="1000" dirty="0"/>
              <a:t>Sausage links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F547433-B6ED-F6C3-3ACE-5ABE282DC882}"/>
              </a:ext>
            </a:extLst>
          </p:cNvPr>
          <p:cNvSpPr txBox="1"/>
          <p:nvPr/>
        </p:nvSpPr>
        <p:spPr>
          <a:xfrm>
            <a:off x="4386021" y="3468828"/>
            <a:ext cx="119337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Mini bagels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6ED6C2D-CE9D-0DF9-20CA-1FE6C4A08394}"/>
              </a:ext>
            </a:extLst>
          </p:cNvPr>
          <p:cNvSpPr txBox="1"/>
          <p:nvPr/>
        </p:nvSpPr>
        <p:spPr>
          <a:xfrm>
            <a:off x="6243233" y="3505853"/>
            <a:ext cx="1394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Cook’s choice</a:t>
            </a:r>
          </a:p>
          <a:p>
            <a:endParaRPr lang="en-US" sz="1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B40462B-430C-789D-D069-7116EC767789}"/>
              </a:ext>
            </a:extLst>
          </p:cNvPr>
          <p:cNvSpPr txBox="1"/>
          <p:nvPr/>
        </p:nvSpPr>
        <p:spPr>
          <a:xfrm>
            <a:off x="7844298" y="3505853"/>
            <a:ext cx="15476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Cinnamon rolls</a:t>
            </a:r>
          </a:p>
          <a:p>
            <a:r>
              <a:rPr lang="en-US" sz="1000" dirty="0"/>
              <a:t>Sausage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EAE0063-7127-C91C-2D75-DB3E2386D58F}"/>
              </a:ext>
            </a:extLst>
          </p:cNvPr>
          <p:cNvSpPr txBox="1"/>
          <p:nvPr/>
        </p:nvSpPr>
        <p:spPr>
          <a:xfrm>
            <a:off x="666427" y="4426384"/>
            <a:ext cx="119337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E7FE630-B540-052A-A167-27395075C4A4}"/>
              </a:ext>
            </a:extLst>
          </p:cNvPr>
          <p:cNvSpPr txBox="1"/>
          <p:nvPr/>
        </p:nvSpPr>
        <p:spPr>
          <a:xfrm>
            <a:off x="2526223" y="4426384"/>
            <a:ext cx="13948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EB368DC-B19B-6AE4-0B2B-D55D92C19476}"/>
              </a:ext>
            </a:extLst>
          </p:cNvPr>
          <p:cNvSpPr txBox="1"/>
          <p:nvPr/>
        </p:nvSpPr>
        <p:spPr>
          <a:xfrm>
            <a:off x="4386021" y="4426384"/>
            <a:ext cx="1193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Christmas Eve</a:t>
            </a:r>
          </a:p>
          <a:p>
            <a:endParaRPr lang="en-US" sz="1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4B9376D-3573-8D43-20D1-9E91564CA08A}"/>
              </a:ext>
            </a:extLst>
          </p:cNvPr>
          <p:cNvSpPr txBox="1"/>
          <p:nvPr/>
        </p:nvSpPr>
        <p:spPr>
          <a:xfrm>
            <a:off x="6243233" y="4426384"/>
            <a:ext cx="1394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Christmas Day</a:t>
            </a:r>
          </a:p>
          <a:p>
            <a:endParaRPr lang="en-US" sz="1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C750812-9EC6-9379-03A4-40063FC5396E}"/>
              </a:ext>
            </a:extLst>
          </p:cNvPr>
          <p:cNvSpPr txBox="1"/>
          <p:nvPr/>
        </p:nvSpPr>
        <p:spPr>
          <a:xfrm>
            <a:off x="7997126" y="4426384"/>
            <a:ext cx="13948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2FD240B-29BF-B753-D49F-1B360DCBBBC5}"/>
              </a:ext>
            </a:extLst>
          </p:cNvPr>
          <p:cNvSpPr txBox="1"/>
          <p:nvPr/>
        </p:nvSpPr>
        <p:spPr>
          <a:xfrm>
            <a:off x="666427" y="5346915"/>
            <a:ext cx="119337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39CD841-BCBF-50D9-571F-8DFBB2E28CD7}"/>
              </a:ext>
            </a:extLst>
          </p:cNvPr>
          <p:cNvSpPr txBox="1"/>
          <p:nvPr/>
        </p:nvSpPr>
        <p:spPr>
          <a:xfrm>
            <a:off x="2526223" y="5346915"/>
            <a:ext cx="13948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B556CAE-C21A-EB48-1B23-302AD2F6DE4F}"/>
              </a:ext>
            </a:extLst>
          </p:cNvPr>
          <p:cNvSpPr txBox="1"/>
          <p:nvPr/>
        </p:nvSpPr>
        <p:spPr>
          <a:xfrm>
            <a:off x="4386021" y="5346915"/>
            <a:ext cx="1193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New Year Eve</a:t>
            </a:r>
          </a:p>
          <a:p>
            <a:endParaRPr lang="en-US" sz="10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B509561-0418-B4E7-05DB-891BF85412F0}"/>
              </a:ext>
            </a:extLst>
          </p:cNvPr>
          <p:cNvSpPr txBox="1"/>
          <p:nvPr/>
        </p:nvSpPr>
        <p:spPr>
          <a:xfrm>
            <a:off x="6243233" y="5346915"/>
            <a:ext cx="1394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New Year day</a:t>
            </a:r>
          </a:p>
          <a:p>
            <a:endParaRPr lang="en-US" sz="10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DFCB9A6-3B97-37CC-8392-9FF1F879B96B}"/>
              </a:ext>
            </a:extLst>
          </p:cNvPr>
          <p:cNvSpPr txBox="1"/>
          <p:nvPr/>
        </p:nvSpPr>
        <p:spPr>
          <a:xfrm>
            <a:off x="7997126" y="5346915"/>
            <a:ext cx="13948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5D0E4E4-7BF5-601A-3F10-B1E97B76A2BF}"/>
              </a:ext>
            </a:extLst>
          </p:cNvPr>
          <p:cNvSpPr txBox="1">
            <a:spLocks/>
          </p:cNvSpPr>
          <p:nvPr/>
        </p:nvSpPr>
        <p:spPr>
          <a:xfrm>
            <a:off x="258322" y="6356053"/>
            <a:ext cx="131312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1% plain or non-fat flavored milk offered daily. 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7475278-BEFA-2A3E-F43D-B7BB3D344E5C}"/>
              </a:ext>
            </a:extLst>
          </p:cNvPr>
          <p:cNvSpPr txBox="1">
            <a:spLocks/>
          </p:cNvSpPr>
          <p:nvPr/>
        </p:nvSpPr>
        <p:spPr>
          <a:xfrm>
            <a:off x="1733490" y="6356053"/>
            <a:ext cx="26349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285D0C8-D576-993C-DEEF-17355F650176}"/>
              </a:ext>
            </a:extLst>
          </p:cNvPr>
          <p:cNvSpPr txBox="1">
            <a:spLocks/>
          </p:cNvSpPr>
          <p:nvPr/>
        </p:nvSpPr>
        <p:spPr>
          <a:xfrm>
            <a:off x="4551248" y="6356053"/>
            <a:ext cx="263495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CEF9B56-AF39-DF58-4FCE-A9C850A60D19}"/>
              </a:ext>
            </a:extLst>
          </p:cNvPr>
          <p:cNvSpPr txBox="1">
            <a:spLocks/>
          </p:cNvSpPr>
          <p:nvPr/>
        </p:nvSpPr>
        <p:spPr>
          <a:xfrm>
            <a:off x="7369006" y="6351946"/>
            <a:ext cx="131312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All students must take at least ½ cup of fruit or veggies </a:t>
            </a:r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with breakfast. 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C1CE47C-E3DA-1CB9-CF23-7226179C9BBF}"/>
              </a:ext>
            </a:extLst>
          </p:cNvPr>
          <p:cNvSpPr txBox="1"/>
          <p:nvPr/>
        </p:nvSpPr>
        <p:spPr>
          <a:xfrm>
            <a:off x="3909041" y="1045885"/>
            <a:ext cx="22365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LMHS breakfast menu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2F26A7F-EA67-6DBD-2802-73B680E064AE}"/>
              </a:ext>
            </a:extLst>
          </p:cNvPr>
          <p:cNvSpPr txBox="1"/>
          <p:nvPr/>
        </p:nvSpPr>
        <p:spPr>
          <a:xfrm>
            <a:off x="1860731" y="161820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3C10FEB-1B4F-37A3-E07B-43C09CEED3E2}"/>
              </a:ext>
            </a:extLst>
          </p:cNvPr>
          <p:cNvSpPr txBox="1"/>
          <p:nvPr/>
        </p:nvSpPr>
        <p:spPr>
          <a:xfrm>
            <a:off x="3735196" y="1597639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F1C7985-F5C8-FA06-7888-1F97D0754945}"/>
              </a:ext>
            </a:extLst>
          </p:cNvPr>
          <p:cNvSpPr txBox="1"/>
          <p:nvPr/>
        </p:nvSpPr>
        <p:spPr>
          <a:xfrm>
            <a:off x="5589759" y="161726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013214A-1491-549D-6F33-4F996942F8F1}"/>
              </a:ext>
            </a:extLst>
          </p:cNvPr>
          <p:cNvSpPr txBox="1"/>
          <p:nvPr/>
        </p:nvSpPr>
        <p:spPr>
          <a:xfrm>
            <a:off x="7444581" y="161820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63EDE3A-E0F0-AAFA-DD08-C6E87EC4854E}"/>
              </a:ext>
            </a:extLst>
          </p:cNvPr>
          <p:cNvSpPr txBox="1"/>
          <p:nvPr/>
        </p:nvSpPr>
        <p:spPr>
          <a:xfrm>
            <a:off x="9284090" y="1617262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05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FD4D80E-B20D-36BC-E7DF-5A7F08C51C78}"/>
              </a:ext>
            </a:extLst>
          </p:cNvPr>
          <p:cNvSpPr txBox="1"/>
          <p:nvPr/>
        </p:nvSpPr>
        <p:spPr>
          <a:xfrm>
            <a:off x="1859797" y="251743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08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2F7EC22-0D9C-49A5-F392-708D1C064D6C}"/>
              </a:ext>
            </a:extLst>
          </p:cNvPr>
          <p:cNvSpPr txBox="1"/>
          <p:nvPr/>
        </p:nvSpPr>
        <p:spPr>
          <a:xfrm>
            <a:off x="3734262" y="2496867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09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28C6379-06F0-484E-147F-911FD246571F}"/>
              </a:ext>
            </a:extLst>
          </p:cNvPr>
          <p:cNvSpPr txBox="1"/>
          <p:nvPr/>
        </p:nvSpPr>
        <p:spPr>
          <a:xfrm>
            <a:off x="5588825" y="251649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19949FA-F07B-3021-9089-65A3DA1B35EB}"/>
              </a:ext>
            </a:extLst>
          </p:cNvPr>
          <p:cNvSpPr txBox="1"/>
          <p:nvPr/>
        </p:nvSpPr>
        <p:spPr>
          <a:xfrm>
            <a:off x="7443647" y="251743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7FEB5A6-FB71-6300-67F9-25CC4F10A72E}"/>
              </a:ext>
            </a:extLst>
          </p:cNvPr>
          <p:cNvSpPr txBox="1"/>
          <p:nvPr/>
        </p:nvSpPr>
        <p:spPr>
          <a:xfrm>
            <a:off x="9283156" y="2516490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12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0E22662-08B5-02A3-F4C8-894296D267B8}"/>
              </a:ext>
            </a:extLst>
          </p:cNvPr>
          <p:cNvSpPr txBox="1"/>
          <p:nvPr/>
        </p:nvSpPr>
        <p:spPr>
          <a:xfrm>
            <a:off x="1841743" y="34292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15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53B80F2-1310-5D3D-F5D5-D2A872689757}"/>
              </a:ext>
            </a:extLst>
          </p:cNvPr>
          <p:cNvSpPr txBox="1"/>
          <p:nvPr/>
        </p:nvSpPr>
        <p:spPr>
          <a:xfrm>
            <a:off x="3716208" y="340870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16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438C49E-B52A-10F1-6F54-94D633269C77}"/>
              </a:ext>
            </a:extLst>
          </p:cNvPr>
          <p:cNvSpPr txBox="1"/>
          <p:nvPr/>
        </p:nvSpPr>
        <p:spPr>
          <a:xfrm>
            <a:off x="5570771" y="342832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17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0516488-89E9-30D3-963F-DCC76A61D7BB}"/>
              </a:ext>
            </a:extLst>
          </p:cNvPr>
          <p:cNvSpPr txBox="1"/>
          <p:nvPr/>
        </p:nvSpPr>
        <p:spPr>
          <a:xfrm>
            <a:off x="7425593" y="34292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18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F81A47C-C049-1F8E-896B-245B43A130ED}"/>
              </a:ext>
            </a:extLst>
          </p:cNvPr>
          <p:cNvSpPr txBox="1"/>
          <p:nvPr/>
        </p:nvSpPr>
        <p:spPr>
          <a:xfrm>
            <a:off x="9265102" y="3428325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19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0F56254-AA38-0C6C-90B5-ABB5ABE4F608}"/>
              </a:ext>
            </a:extLst>
          </p:cNvPr>
          <p:cNvSpPr txBox="1"/>
          <p:nvPr/>
        </p:nvSpPr>
        <p:spPr>
          <a:xfrm>
            <a:off x="1841743" y="431082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22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B356D1D0-550E-F4E6-5C0D-839D97C40F5E}"/>
              </a:ext>
            </a:extLst>
          </p:cNvPr>
          <p:cNvSpPr txBox="1"/>
          <p:nvPr/>
        </p:nvSpPr>
        <p:spPr>
          <a:xfrm>
            <a:off x="3716208" y="42902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23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869EC2B-2263-D600-66D1-A34049AFEAE1}"/>
              </a:ext>
            </a:extLst>
          </p:cNvPr>
          <p:cNvSpPr txBox="1"/>
          <p:nvPr/>
        </p:nvSpPr>
        <p:spPr>
          <a:xfrm>
            <a:off x="5570771" y="4309879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24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32E2AE6-6223-D763-819A-7BDE968D01CE}"/>
              </a:ext>
            </a:extLst>
          </p:cNvPr>
          <p:cNvSpPr txBox="1"/>
          <p:nvPr/>
        </p:nvSpPr>
        <p:spPr>
          <a:xfrm>
            <a:off x="7425593" y="431082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25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6CC0CCB3-301B-617D-B6CE-7A4409620E6B}"/>
              </a:ext>
            </a:extLst>
          </p:cNvPr>
          <p:cNvSpPr txBox="1"/>
          <p:nvPr/>
        </p:nvSpPr>
        <p:spPr>
          <a:xfrm>
            <a:off x="9265102" y="4309879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26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7200BD7D-8214-AF9C-4963-CFC931F372D5}"/>
              </a:ext>
            </a:extLst>
          </p:cNvPr>
          <p:cNvSpPr txBox="1"/>
          <p:nvPr/>
        </p:nvSpPr>
        <p:spPr>
          <a:xfrm>
            <a:off x="1841743" y="522635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29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B6495EDF-3D49-0F80-6048-AA2E298F36BD}"/>
              </a:ext>
            </a:extLst>
          </p:cNvPr>
          <p:cNvSpPr txBox="1"/>
          <p:nvPr/>
        </p:nvSpPr>
        <p:spPr>
          <a:xfrm>
            <a:off x="3716208" y="520579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30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E17F0E9A-1CA4-BC3C-E05A-76A2D697D1AB}"/>
              </a:ext>
            </a:extLst>
          </p:cNvPr>
          <p:cNvSpPr txBox="1"/>
          <p:nvPr/>
        </p:nvSpPr>
        <p:spPr>
          <a:xfrm>
            <a:off x="5570771" y="522541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31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8667404-F436-E23D-3996-26C4C7BA7020}"/>
              </a:ext>
            </a:extLst>
          </p:cNvPr>
          <p:cNvSpPr txBox="1"/>
          <p:nvPr/>
        </p:nvSpPr>
        <p:spPr>
          <a:xfrm>
            <a:off x="7425593" y="522635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801135C5-4651-4B97-2281-C94B05982169}"/>
              </a:ext>
            </a:extLst>
          </p:cNvPr>
          <p:cNvSpPr txBox="1"/>
          <p:nvPr/>
        </p:nvSpPr>
        <p:spPr>
          <a:xfrm>
            <a:off x="9265102" y="5225415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02</a:t>
            </a:r>
          </a:p>
        </p:txBody>
      </p:sp>
    </p:spTree>
    <p:extLst>
      <p:ext uri="{BB962C8B-B14F-4D97-AF65-F5344CB8AC3E}">
        <p14:creationId xmlns:p14="http://schemas.microsoft.com/office/powerpoint/2010/main" val="452223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3146</TotalTime>
  <Words>703</Words>
  <Application>Microsoft Office PowerPoint</Application>
  <PresentationFormat>Custom</PresentationFormat>
  <Paragraphs>339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Cole Leslie</dc:creator>
  <cp:lastModifiedBy>Kate Baker</cp:lastModifiedBy>
  <cp:revision>20</cp:revision>
  <cp:lastPrinted>2025-11-14T16:09:34Z</cp:lastPrinted>
  <dcterms:created xsi:type="dcterms:W3CDTF">2024-11-06T20:04:04Z</dcterms:created>
  <dcterms:modified xsi:type="dcterms:W3CDTF">2025-11-14T22:10:22Z</dcterms:modified>
</cp:coreProperties>
</file>