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64" r:id="rId2"/>
    <p:sldId id="266" r:id="rId3"/>
    <p:sldId id="265" r:id="rId4"/>
    <p:sldId id="267" r:id="rId5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4655"/>
  </p:normalViewPr>
  <p:slideViewPr>
    <p:cSldViewPr snapToGrid="0">
      <p:cViewPr varScale="1">
        <p:scale>
          <a:sx n="96" d="100"/>
          <a:sy n="96" d="100"/>
        </p:scale>
        <p:origin x="152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786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420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546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91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>
                    <a:tint val="82000"/>
                  </a:schemeClr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82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82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01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837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746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89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953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448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276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69979E-FA5E-A741-A94F-8586A62B4C9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99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54D797-307B-BD4B-86EC-FADC147E28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891C5A4-91A5-964D-5F1D-DCDC7AE4AC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0088485" cy="7795648"/>
          </a:xfr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C844DC07-C1C1-91FC-A6F8-6E969580D8B2}"/>
              </a:ext>
            </a:extLst>
          </p:cNvPr>
          <p:cNvSpPr txBox="1"/>
          <p:nvPr/>
        </p:nvSpPr>
        <p:spPr>
          <a:xfrm>
            <a:off x="4386021" y="3505853"/>
            <a:ext cx="1193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Chicken tenders</a:t>
            </a:r>
          </a:p>
          <a:p>
            <a:r>
              <a:rPr lang="en-US" sz="1000" dirty="0"/>
              <a:t>Fries</a:t>
            </a:r>
          </a:p>
          <a:p>
            <a:r>
              <a:rPr lang="en-US" sz="1000" dirty="0"/>
              <a:t>Texas toast</a:t>
            </a:r>
          </a:p>
          <a:p>
            <a:r>
              <a:rPr lang="en-US" sz="1000" dirty="0"/>
              <a:t>Green salad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FFB3CEC-9875-D961-2EF6-22D28679FD69}"/>
              </a:ext>
            </a:extLst>
          </p:cNvPr>
          <p:cNvSpPr txBox="1"/>
          <p:nvPr/>
        </p:nvSpPr>
        <p:spPr>
          <a:xfrm>
            <a:off x="6192195" y="3396285"/>
            <a:ext cx="139484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Teriyaki chicken and rice bowl</a:t>
            </a:r>
          </a:p>
          <a:p>
            <a:r>
              <a:rPr lang="en-US" sz="1000" dirty="0" err="1"/>
              <a:t>Potstickers</a:t>
            </a:r>
            <a:endParaRPr lang="en-US" sz="1000" dirty="0"/>
          </a:p>
          <a:p>
            <a:r>
              <a:rPr lang="en-US" sz="1000" dirty="0"/>
              <a:t>Steamed broccoli</a:t>
            </a:r>
          </a:p>
          <a:p>
            <a:r>
              <a:rPr lang="en-US" sz="1000" dirty="0"/>
              <a:t>Carrot sticks 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ACD4F23-BF81-C9BB-662B-118FC61E8623}"/>
              </a:ext>
            </a:extLst>
          </p:cNvPr>
          <p:cNvSpPr txBox="1"/>
          <p:nvPr/>
        </p:nvSpPr>
        <p:spPr>
          <a:xfrm>
            <a:off x="7997126" y="3505853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Pepperoni pizza</a:t>
            </a:r>
          </a:p>
          <a:p>
            <a:r>
              <a:rPr lang="en-US" sz="1000" dirty="0"/>
              <a:t>Carrot sticks</a:t>
            </a:r>
          </a:p>
          <a:p>
            <a:r>
              <a:rPr lang="en-US" sz="1000" dirty="0"/>
              <a:t>Green salad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B2EA344-0D22-6060-26A8-0A6BBBEA89A6}"/>
              </a:ext>
            </a:extLst>
          </p:cNvPr>
          <p:cNvSpPr txBox="1"/>
          <p:nvPr/>
        </p:nvSpPr>
        <p:spPr>
          <a:xfrm>
            <a:off x="666427" y="4426384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BBQ cheese burger</a:t>
            </a:r>
          </a:p>
          <a:p>
            <a:r>
              <a:rPr lang="en-US" sz="1000" dirty="0"/>
              <a:t>Potato salad</a:t>
            </a:r>
          </a:p>
          <a:p>
            <a:r>
              <a:rPr lang="en-US" sz="1000" dirty="0"/>
              <a:t>Fresh fruit</a:t>
            </a:r>
          </a:p>
          <a:p>
            <a:r>
              <a:rPr lang="en-US" sz="1000" dirty="0"/>
              <a:t>Carrot sticks</a:t>
            </a:r>
          </a:p>
          <a:p>
            <a:endParaRPr lang="en-US" sz="10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0F96A47-0DC8-53D4-4E04-C792ADB3DAB4}"/>
              </a:ext>
            </a:extLst>
          </p:cNvPr>
          <p:cNvSpPr txBox="1"/>
          <p:nvPr/>
        </p:nvSpPr>
        <p:spPr>
          <a:xfrm>
            <a:off x="2526223" y="4426384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Chicken chalupa</a:t>
            </a:r>
          </a:p>
          <a:p>
            <a:r>
              <a:rPr lang="en-US" sz="1000" dirty="0"/>
              <a:t>Black beans</a:t>
            </a:r>
          </a:p>
          <a:p>
            <a:r>
              <a:rPr lang="en-US" sz="1000" dirty="0"/>
              <a:t>Corn on the cob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12C6B78-E5C8-6B06-30A3-849B82F4E4E5}"/>
              </a:ext>
            </a:extLst>
          </p:cNvPr>
          <p:cNvSpPr txBox="1"/>
          <p:nvPr/>
        </p:nvSpPr>
        <p:spPr>
          <a:xfrm>
            <a:off x="4386021" y="4288690"/>
            <a:ext cx="119337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Turkey, bacon, lettuce, &amp; tomato on a croissant</a:t>
            </a:r>
          </a:p>
          <a:p>
            <a:r>
              <a:rPr lang="en-US" sz="1000" dirty="0"/>
              <a:t>Chips</a:t>
            </a:r>
          </a:p>
          <a:p>
            <a:r>
              <a:rPr lang="en-US" sz="1000" dirty="0"/>
              <a:t>Carrot sticks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0EFF481-2180-667B-2CA9-310A51141102}"/>
              </a:ext>
            </a:extLst>
          </p:cNvPr>
          <p:cNvSpPr txBox="1"/>
          <p:nvPr/>
        </p:nvSpPr>
        <p:spPr>
          <a:xfrm>
            <a:off x="6243233" y="4426384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Chicken and waffles</a:t>
            </a:r>
          </a:p>
          <a:p>
            <a:r>
              <a:rPr lang="en-US" sz="1000" dirty="0"/>
              <a:t>Country potatoes</a:t>
            </a:r>
          </a:p>
          <a:p>
            <a:r>
              <a:rPr lang="en-US" sz="1000" dirty="0"/>
              <a:t>Green salad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6FE805F-283D-6320-B891-659300957824}"/>
              </a:ext>
            </a:extLst>
          </p:cNvPr>
          <p:cNvSpPr txBox="1"/>
          <p:nvPr/>
        </p:nvSpPr>
        <p:spPr>
          <a:xfrm>
            <a:off x="7984703" y="4306345"/>
            <a:ext cx="139484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Sicilian meatballs</a:t>
            </a:r>
          </a:p>
          <a:p>
            <a:r>
              <a:rPr lang="en-US" sz="1000" dirty="0"/>
              <a:t>Rosemary roasted potatoes</a:t>
            </a:r>
          </a:p>
          <a:p>
            <a:r>
              <a:rPr lang="en-US" sz="1000" dirty="0"/>
              <a:t>Garlic knot</a:t>
            </a:r>
          </a:p>
          <a:p>
            <a:r>
              <a:rPr lang="en-US" sz="1000" dirty="0"/>
              <a:t>Green beans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2A82FBC-5986-1CA8-9F76-01F72B07CBD3}"/>
              </a:ext>
            </a:extLst>
          </p:cNvPr>
          <p:cNvSpPr txBox="1"/>
          <p:nvPr/>
        </p:nvSpPr>
        <p:spPr>
          <a:xfrm>
            <a:off x="689572" y="5240331"/>
            <a:ext cx="1193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Spicy chicken sandwich</a:t>
            </a:r>
          </a:p>
          <a:p>
            <a:r>
              <a:rPr lang="en-US" sz="1000" dirty="0"/>
              <a:t>Fries</a:t>
            </a:r>
          </a:p>
          <a:p>
            <a:r>
              <a:rPr lang="en-US" sz="1000" dirty="0"/>
              <a:t>Carrot sticks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F17B5F7-C52A-6695-0BCD-CE0AFD176174}"/>
              </a:ext>
            </a:extLst>
          </p:cNvPr>
          <p:cNvSpPr txBox="1"/>
          <p:nvPr/>
        </p:nvSpPr>
        <p:spPr>
          <a:xfrm>
            <a:off x="2526223" y="5193567"/>
            <a:ext cx="13948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Carne </a:t>
            </a:r>
            <a:r>
              <a:rPr lang="en-US" sz="1000" dirty="0" err="1"/>
              <a:t>asada</a:t>
            </a:r>
            <a:r>
              <a:rPr lang="en-US" sz="1000" dirty="0"/>
              <a:t> street tacos</a:t>
            </a:r>
          </a:p>
          <a:p>
            <a:r>
              <a:rPr lang="en-US" sz="1000" dirty="0"/>
              <a:t>Black beans</a:t>
            </a:r>
          </a:p>
          <a:p>
            <a:r>
              <a:rPr lang="en-US" sz="1000" dirty="0"/>
              <a:t>Corn on the cob</a:t>
            </a:r>
          </a:p>
          <a:p>
            <a:r>
              <a:rPr lang="en-US" sz="1000" dirty="0"/>
              <a:t>Tortilla chips</a:t>
            </a:r>
          </a:p>
          <a:p>
            <a:r>
              <a:rPr lang="en-US" sz="1000" dirty="0"/>
              <a:t>Fresh fruit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7D0D52E-2F84-D5A1-6D86-6B667AD543CE}"/>
              </a:ext>
            </a:extLst>
          </p:cNvPr>
          <p:cNvSpPr txBox="1"/>
          <p:nvPr/>
        </p:nvSpPr>
        <p:spPr>
          <a:xfrm>
            <a:off x="4395348" y="5282822"/>
            <a:ext cx="1193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Hot Italian sub</a:t>
            </a:r>
          </a:p>
          <a:p>
            <a:r>
              <a:rPr lang="en-US" sz="1000" dirty="0"/>
              <a:t>Chips</a:t>
            </a:r>
          </a:p>
          <a:p>
            <a:r>
              <a:rPr lang="en-US" sz="1000" dirty="0"/>
              <a:t>Carrot sticks</a:t>
            </a:r>
          </a:p>
          <a:p>
            <a:r>
              <a:rPr lang="en-US" sz="1000" dirty="0"/>
              <a:t>Green salad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B5DE6E3-8CD6-1623-7A9E-DF1EE93DFB56}"/>
              </a:ext>
            </a:extLst>
          </p:cNvPr>
          <p:cNvSpPr txBox="1"/>
          <p:nvPr/>
        </p:nvSpPr>
        <p:spPr>
          <a:xfrm>
            <a:off x="6224203" y="5197033"/>
            <a:ext cx="139484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Mandarin chicken and rice</a:t>
            </a:r>
          </a:p>
          <a:p>
            <a:r>
              <a:rPr lang="en-US" sz="1000" dirty="0"/>
              <a:t>Egg roll</a:t>
            </a:r>
          </a:p>
          <a:p>
            <a:r>
              <a:rPr lang="en-US" sz="1000" dirty="0"/>
              <a:t>Steamed broccoli</a:t>
            </a:r>
          </a:p>
          <a:p>
            <a:r>
              <a:rPr lang="en-US" sz="1000" dirty="0"/>
              <a:t>Carrot sticks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5FFEEA2-135D-852B-9922-A868FCBD36EC}"/>
              </a:ext>
            </a:extLst>
          </p:cNvPr>
          <p:cNvSpPr txBox="1"/>
          <p:nvPr/>
        </p:nvSpPr>
        <p:spPr>
          <a:xfrm>
            <a:off x="7997126" y="5283224"/>
            <a:ext cx="13948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Chicken pesto flatbread</a:t>
            </a:r>
          </a:p>
          <a:p>
            <a:r>
              <a:rPr lang="en-US" sz="1000" dirty="0"/>
              <a:t>Carrot sticks</a:t>
            </a:r>
          </a:p>
          <a:p>
            <a:r>
              <a:rPr lang="en-US" sz="1000" dirty="0"/>
              <a:t>Green salad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F4DA757-3CB7-3252-8C5E-64847D993BCF}"/>
              </a:ext>
            </a:extLst>
          </p:cNvPr>
          <p:cNvSpPr txBox="1">
            <a:spLocks/>
          </p:cNvSpPr>
          <p:nvPr/>
        </p:nvSpPr>
        <p:spPr>
          <a:xfrm>
            <a:off x="258322" y="6356053"/>
            <a:ext cx="13131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1% plain and non-fat flavored milk offered daily. 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Salad bar offered daily.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500F95D-8021-2AAE-6130-2D96DCDA9368}"/>
              </a:ext>
            </a:extLst>
          </p:cNvPr>
          <p:cNvSpPr txBox="1">
            <a:spLocks/>
          </p:cNvSpPr>
          <p:nvPr/>
        </p:nvSpPr>
        <p:spPr>
          <a:xfrm>
            <a:off x="1733490" y="6356053"/>
            <a:ext cx="26349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Alternative options offered daily: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Chicken quesadilla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French bread pizza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8503848-7A80-C0A0-6AEA-9D22C73EBD71}"/>
              </a:ext>
            </a:extLst>
          </p:cNvPr>
          <p:cNvSpPr txBox="1">
            <a:spLocks/>
          </p:cNvSpPr>
          <p:nvPr/>
        </p:nvSpPr>
        <p:spPr>
          <a:xfrm>
            <a:off x="4551248" y="6356053"/>
            <a:ext cx="263495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Students must take at least ½ cup of fruit or veggies with lunch.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9CC85E1-ADAB-7FC1-AAA4-8BF23F547351}"/>
              </a:ext>
            </a:extLst>
          </p:cNvPr>
          <p:cNvSpPr txBox="1">
            <a:spLocks/>
          </p:cNvSpPr>
          <p:nvPr/>
        </p:nvSpPr>
        <p:spPr>
          <a:xfrm>
            <a:off x="7369006" y="6351946"/>
            <a:ext cx="13131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Whole grain cookies served with all lunches on Fridays. 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A401E65-C20F-3DA0-B46E-EC96BD4A8814}"/>
              </a:ext>
            </a:extLst>
          </p:cNvPr>
          <p:cNvSpPr txBox="1"/>
          <p:nvPr/>
        </p:nvSpPr>
        <p:spPr>
          <a:xfrm>
            <a:off x="3909041" y="1045885"/>
            <a:ext cx="22365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LMHS Lunch menu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14C4BF-23C1-DE53-D046-CB07F90A3ADE}"/>
              </a:ext>
            </a:extLst>
          </p:cNvPr>
          <p:cNvSpPr txBox="1"/>
          <p:nvPr/>
        </p:nvSpPr>
        <p:spPr>
          <a:xfrm>
            <a:off x="1860731" y="161820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19DCDC-8A6B-C89A-22C1-A63F7E40FFE6}"/>
              </a:ext>
            </a:extLst>
          </p:cNvPr>
          <p:cNvSpPr txBox="1"/>
          <p:nvPr/>
        </p:nvSpPr>
        <p:spPr>
          <a:xfrm>
            <a:off x="3735196" y="1597639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506B02-1AC3-7B75-4242-39C82F72780C}"/>
              </a:ext>
            </a:extLst>
          </p:cNvPr>
          <p:cNvSpPr txBox="1"/>
          <p:nvPr/>
        </p:nvSpPr>
        <p:spPr>
          <a:xfrm>
            <a:off x="5589759" y="161726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F2DBDC2-0241-E50C-439D-E2F475AD56A1}"/>
              </a:ext>
            </a:extLst>
          </p:cNvPr>
          <p:cNvSpPr txBox="1"/>
          <p:nvPr/>
        </p:nvSpPr>
        <p:spPr>
          <a:xfrm>
            <a:off x="7444581" y="161820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E609076-E97A-BF2A-FE3D-6B34922C39DE}"/>
              </a:ext>
            </a:extLst>
          </p:cNvPr>
          <p:cNvSpPr txBox="1"/>
          <p:nvPr/>
        </p:nvSpPr>
        <p:spPr>
          <a:xfrm>
            <a:off x="9284090" y="1617262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C633E48-1321-02D4-9EC6-BC86DA2CC978}"/>
              </a:ext>
            </a:extLst>
          </p:cNvPr>
          <p:cNvSpPr txBox="1"/>
          <p:nvPr/>
        </p:nvSpPr>
        <p:spPr>
          <a:xfrm>
            <a:off x="1859797" y="251743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04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A6109D1-E82C-ED69-49FF-28E9F7B73410}"/>
              </a:ext>
            </a:extLst>
          </p:cNvPr>
          <p:cNvSpPr txBox="1"/>
          <p:nvPr/>
        </p:nvSpPr>
        <p:spPr>
          <a:xfrm>
            <a:off x="3734262" y="249686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9E7E63A-49C5-B9C6-8A37-3760BCF5457B}"/>
              </a:ext>
            </a:extLst>
          </p:cNvPr>
          <p:cNvSpPr txBox="1"/>
          <p:nvPr/>
        </p:nvSpPr>
        <p:spPr>
          <a:xfrm>
            <a:off x="5588825" y="251649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06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7FF5DFD-55E3-0841-C9BD-1671C6BB2E66}"/>
              </a:ext>
            </a:extLst>
          </p:cNvPr>
          <p:cNvSpPr txBox="1"/>
          <p:nvPr/>
        </p:nvSpPr>
        <p:spPr>
          <a:xfrm>
            <a:off x="7443647" y="251743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07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965E610-3036-2271-8A21-89B2FAD673E7}"/>
              </a:ext>
            </a:extLst>
          </p:cNvPr>
          <p:cNvSpPr txBox="1"/>
          <p:nvPr/>
        </p:nvSpPr>
        <p:spPr>
          <a:xfrm>
            <a:off x="9283156" y="2516490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08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8A4B722-E101-B09F-A4C2-F9E8D924EBAF}"/>
              </a:ext>
            </a:extLst>
          </p:cNvPr>
          <p:cNvSpPr txBox="1"/>
          <p:nvPr/>
        </p:nvSpPr>
        <p:spPr>
          <a:xfrm>
            <a:off x="1841743" y="34292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6417FE1-308E-E7E6-5F23-FD38A958C83E}"/>
              </a:ext>
            </a:extLst>
          </p:cNvPr>
          <p:cNvSpPr txBox="1"/>
          <p:nvPr/>
        </p:nvSpPr>
        <p:spPr>
          <a:xfrm>
            <a:off x="3716208" y="340870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7A2F1B1-AB10-F29D-4B91-A16BB31CD667}"/>
              </a:ext>
            </a:extLst>
          </p:cNvPr>
          <p:cNvSpPr txBox="1"/>
          <p:nvPr/>
        </p:nvSpPr>
        <p:spPr>
          <a:xfrm>
            <a:off x="5570771" y="342832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B39AE2C-538B-CBCF-59EB-3CD7C0E24E50}"/>
              </a:ext>
            </a:extLst>
          </p:cNvPr>
          <p:cNvSpPr txBox="1"/>
          <p:nvPr/>
        </p:nvSpPr>
        <p:spPr>
          <a:xfrm>
            <a:off x="7425593" y="34292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14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33BF7F4-C389-635B-FBCE-061DD14A7366}"/>
              </a:ext>
            </a:extLst>
          </p:cNvPr>
          <p:cNvSpPr txBox="1"/>
          <p:nvPr/>
        </p:nvSpPr>
        <p:spPr>
          <a:xfrm>
            <a:off x="9265102" y="3428325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C88EC6F-9512-8CFF-6A8E-48AB0F64AB00}"/>
              </a:ext>
            </a:extLst>
          </p:cNvPr>
          <p:cNvSpPr txBox="1"/>
          <p:nvPr/>
        </p:nvSpPr>
        <p:spPr>
          <a:xfrm>
            <a:off x="1841743" y="431082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18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464DC8B-A545-510A-85CA-CBAAA6FABBBF}"/>
              </a:ext>
            </a:extLst>
          </p:cNvPr>
          <p:cNvSpPr txBox="1"/>
          <p:nvPr/>
        </p:nvSpPr>
        <p:spPr>
          <a:xfrm>
            <a:off x="3716208" y="42902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19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C08063E-EEE0-CB8B-E485-830AF06DB533}"/>
              </a:ext>
            </a:extLst>
          </p:cNvPr>
          <p:cNvSpPr txBox="1"/>
          <p:nvPr/>
        </p:nvSpPr>
        <p:spPr>
          <a:xfrm>
            <a:off x="5570771" y="430987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2A16176-AB1A-4353-895F-1291EE139F40}"/>
              </a:ext>
            </a:extLst>
          </p:cNvPr>
          <p:cNvSpPr txBox="1"/>
          <p:nvPr/>
        </p:nvSpPr>
        <p:spPr>
          <a:xfrm>
            <a:off x="7425593" y="431082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8C40080-7D69-44AD-0487-3FEF8BFD807C}"/>
              </a:ext>
            </a:extLst>
          </p:cNvPr>
          <p:cNvSpPr txBox="1"/>
          <p:nvPr/>
        </p:nvSpPr>
        <p:spPr>
          <a:xfrm>
            <a:off x="9265102" y="4309879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22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411F70FA-B2EF-2563-6AE2-EE97EDF6AFF2}"/>
              </a:ext>
            </a:extLst>
          </p:cNvPr>
          <p:cNvSpPr txBox="1"/>
          <p:nvPr/>
        </p:nvSpPr>
        <p:spPr>
          <a:xfrm>
            <a:off x="1841743" y="522635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25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194D585-533E-6D9B-7236-E2171D5B8A9A}"/>
              </a:ext>
            </a:extLst>
          </p:cNvPr>
          <p:cNvSpPr txBox="1"/>
          <p:nvPr/>
        </p:nvSpPr>
        <p:spPr>
          <a:xfrm>
            <a:off x="3716208" y="520579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26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3E38635-0C3E-8255-2334-7A29D6616B71}"/>
              </a:ext>
            </a:extLst>
          </p:cNvPr>
          <p:cNvSpPr txBox="1"/>
          <p:nvPr/>
        </p:nvSpPr>
        <p:spPr>
          <a:xfrm>
            <a:off x="5570771" y="522541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27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DEF55DF-49F4-6B59-93D5-D1F6FB5F74D1}"/>
              </a:ext>
            </a:extLst>
          </p:cNvPr>
          <p:cNvSpPr txBox="1"/>
          <p:nvPr/>
        </p:nvSpPr>
        <p:spPr>
          <a:xfrm>
            <a:off x="7425593" y="522635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28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F036B07-5AB4-0AC4-2FED-D01A6115465F}"/>
              </a:ext>
            </a:extLst>
          </p:cNvPr>
          <p:cNvSpPr txBox="1"/>
          <p:nvPr/>
        </p:nvSpPr>
        <p:spPr>
          <a:xfrm>
            <a:off x="9265102" y="5225415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29</a:t>
            </a:r>
          </a:p>
        </p:txBody>
      </p:sp>
    </p:spTree>
    <p:extLst>
      <p:ext uri="{BB962C8B-B14F-4D97-AF65-F5344CB8AC3E}">
        <p14:creationId xmlns:p14="http://schemas.microsoft.com/office/powerpoint/2010/main" val="2127296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54D797-307B-BD4B-86EC-FADC147E28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891C5A4-91A5-964D-5F1D-DCDC7AE4AC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0088485" cy="7795648"/>
          </a:xfr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C844DC07-C1C1-91FC-A6F8-6E969580D8B2}"/>
              </a:ext>
            </a:extLst>
          </p:cNvPr>
          <p:cNvSpPr txBox="1"/>
          <p:nvPr/>
        </p:nvSpPr>
        <p:spPr>
          <a:xfrm>
            <a:off x="4386021" y="3505853"/>
            <a:ext cx="1193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Yogurt parfait</a:t>
            </a:r>
          </a:p>
          <a:p>
            <a:endParaRPr lang="en-US" sz="10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FFB3CEC-9875-D961-2EF6-22D28679FD69}"/>
              </a:ext>
            </a:extLst>
          </p:cNvPr>
          <p:cNvSpPr txBox="1"/>
          <p:nvPr/>
        </p:nvSpPr>
        <p:spPr>
          <a:xfrm>
            <a:off x="6192195" y="3466347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/>
              <a:t>Hashbrowns</a:t>
            </a:r>
            <a:endParaRPr lang="en-US" sz="1000" dirty="0"/>
          </a:p>
          <a:p>
            <a:r>
              <a:rPr lang="en-US" sz="1000" dirty="0"/>
              <a:t>Sausage links</a:t>
            </a:r>
          </a:p>
          <a:p>
            <a:r>
              <a:rPr lang="en-US" sz="1000" dirty="0"/>
              <a:t>Biscuits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ACD4F23-BF81-C9BB-662B-118FC61E8623}"/>
              </a:ext>
            </a:extLst>
          </p:cNvPr>
          <p:cNvSpPr txBox="1"/>
          <p:nvPr/>
        </p:nvSpPr>
        <p:spPr>
          <a:xfrm>
            <a:off x="7997126" y="3505853"/>
            <a:ext cx="139484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Bagel sandwich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B2EA344-0D22-6060-26A8-0A6BBBEA89A6}"/>
              </a:ext>
            </a:extLst>
          </p:cNvPr>
          <p:cNvSpPr txBox="1"/>
          <p:nvPr/>
        </p:nvSpPr>
        <p:spPr>
          <a:xfrm>
            <a:off x="666427" y="4426384"/>
            <a:ext cx="1193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Muffin top</a:t>
            </a:r>
          </a:p>
          <a:p>
            <a:r>
              <a:rPr lang="en-US" sz="1000" dirty="0"/>
              <a:t>String cheese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0F96A47-0DC8-53D4-4E04-C792ADB3DAB4}"/>
              </a:ext>
            </a:extLst>
          </p:cNvPr>
          <p:cNvSpPr txBox="1"/>
          <p:nvPr/>
        </p:nvSpPr>
        <p:spPr>
          <a:xfrm>
            <a:off x="2526223" y="4426384"/>
            <a:ext cx="1394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Scone</a:t>
            </a:r>
          </a:p>
          <a:p>
            <a:r>
              <a:rPr lang="en-US" sz="1000" dirty="0"/>
              <a:t>Sausage links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12C6B78-E5C8-6B06-30A3-849B82F4E4E5}"/>
              </a:ext>
            </a:extLst>
          </p:cNvPr>
          <p:cNvSpPr txBox="1"/>
          <p:nvPr/>
        </p:nvSpPr>
        <p:spPr>
          <a:xfrm>
            <a:off x="4395348" y="4426384"/>
            <a:ext cx="1193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Benefit bar</a:t>
            </a:r>
          </a:p>
          <a:p>
            <a:r>
              <a:rPr lang="en-US" sz="1000" dirty="0"/>
              <a:t>Yogurt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0EFF481-2180-667B-2CA9-310A51141102}"/>
              </a:ext>
            </a:extLst>
          </p:cNvPr>
          <p:cNvSpPr txBox="1"/>
          <p:nvPr/>
        </p:nvSpPr>
        <p:spPr>
          <a:xfrm>
            <a:off x="6243233" y="4426384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Country potatoes</a:t>
            </a:r>
          </a:p>
          <a:p>
            <a:r>
              <a:rPr lang="en-US" sz="1000" dirty="0"/>
              <a:t>Sausage</a:t>
            </a:r>
          </a:p>
          <a:p>
            <a:r>
              <a:rPr lang="en-US" sz="1000" dirty="0"/>
              <a:t>Biscuits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6FE805F-283D-6320-B891-659300957824}"/>
              </a:ext>
            </a:extLst>
          </p:cNvPr>
          <p:cNvSpPr txBox="1"/>
          <p:nvPr/>
        </p:nvSpPr>
        <p:spPr>
          <a:xfrm>
            <a:off x="7984703" y="4426384"/>
            <a:ext cx="139484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Ham, egg, and cheese breakfast croissant</a:t>
            </a:r>
          </a:p>
          <a:p>
            <a:r>
              <a:rPr lang="en-US" sz="1000" dirty="0"/>
              <a:t>Fresh fruit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2A82FBC-5986-1CA8-9F76-01F72B07CBD3}"/>
              </a:ext>
            </a:extLst>
          </p:cNvPr>
          <p:cNvSpPr txBox="1"/>
          <p:nvPr/>
        </p:nvSpPr>
        <p:spPr>
          <a:xfrm>
            <a:off x="689572" y="5240331"/>
            <a:ext cx="1193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Concha</a:t>
            </a:r>
          </a:p>
          <a:p>
            <a:r>
              <a:rPr lang="en-US" sz="1000" dirty="0"/>
              <a:t>String cheese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F17B5F7-C52A-6695-0BCD-CE0AFD176174}"/>
              </a:ext>
            </a:extLst>
          </p:cNvPr>
          <p:cNvSpPr txBox="1"/>
          <p:nvPr/>
        </p:nvSpPr>
        <p:spPr>
          <a:xfrm>
            <a:off x="2526223" y="5282822"/>
            <a:ext cx="139484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Waffle</a:t>
            </a:r>
          </a:p>
          <a:p>
            <a:r>
              <a:rPr lang="en-US" sz="1000" dirty="0"/>
              <a:t>Sausage links</a:t>
            </a:r>
          </a:p>
          <a:p>
            <a:r>
              <a:rPr lang="en-US" sz="1000" dirty="0"/>
              <a:t>Fresh fruit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7D0D52E-2F84-D5A1-6D86-6B667AD543CE}"/>
              </a:ext>
            </a:extLst>
          </p:cNvPr>
          <p:cNvSpPr txBox="1"/>
          <p:nvPr/>
        </p:nvSpPr>
        <p:spPr>
          <a:xfrm>
            <a:off x="4395348" y="5282822"/>
            <a:ext cx="1193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Yogurt parfait</a:t>
            </a:r>
          </a:p>
          <a:p>
            <a:endParaRPr lang="en-US" sz="10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B5DE6E3-8CD6-1623-7A9E-DF1EE93DFB56}"/>
              </a:ext>
            </a:extLst>
          </p:cNvPr>
          <p:cNvSpPr txBox="1"/>
          <p:nvPr/>
        </p:nvSpPr>
        <p:spPr>
          <a:xfrm>
            <a:off x="6221650" y="5283904"/>
            <a:ext cx="1394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Breakfast burrito</a:t>
            </a:r>
          </a:p>
          <a:p>
            <a:r>
              <a:rPr lang="en-US" sz="1000" dirty="0"/>
              <a:t>String cheese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5FFEEA2-135D-852B-9922-A868FCBD36EC}"/>
              </a:ext>
            </a:extLst>
          </p:cNvPr>
          <p:cNvSpPr txBox="1"/>
          <p:nvPr/>
        </p:nvSpPr>
        <p:spPr>
          <a:xfrm>
            <a:off x="7997126" y="5283224"/>
            <a:ext cx="1394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Sausage </a:t>
            </a:r>
            <a:r>
              <a:rPr lang="en-US" sz="1000" dirty="0" err="1"/>
              <a:t>mcmuffin</a:t>
            </a:r>
            <a:r>
              <a:rPr lang="en-US" sz="1000" dirty="0"/>
              <a:t> sandwich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F4DA757-3CB7-3252-8C5E-64847D993BCF}"/>
              </a:ext>
            </a:extLst>
          </p:cNvPr>
          <p:cNvSpPr txBox="1">
            <a:spLocks/>
          </p:cNvSpPr>
          <p:nvPr/>
        </p:nvSpPr>
        <p:spPr>
          <a:xfrm>
            <a:off x="258322" y="6356053"/>
            <a:ext cx="13131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1% plain and non-fat flavored milk offered daily. 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500F95D-8021-2AAE-6130-2D96DCDA9368}"/>
              </a:ext>
            </a:extLst>
          </p:cNvPr>
          <p:cNvSpPr txBox="1">
            <a:spLocks/>
          </p:cNvSpPr>
          <p:nvPr/>
        </p:nvSpPr>
        <p:spPr>
          <a:xfrm>
            <a:off x="1733490" y="6356053"/>
            <a:ext cx="26349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Alternative options offered daily: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Bagel with cream cheese, yogurt, and fresh fruit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Build-your-own parfait station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8503848-7A80-C0A0-6AEA-9D22C73EBD71}"/>
              </a:ext>
            </a:extLst>
          </p:cNvPr>
          <p:cNvSpPr txBox="1">
            <a:spLocks/>
          </p:cNvSpPr>
          <p:nvPr/>
        </p:nvSpPr>
        <p:spPr>
          <a:xfrm>
            <a:off x="4551248" y="6356053"/>
            <a:ext cx="263495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Students must take at least ½ cup of fruit or veggies with breakfast..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9CC85E1-ADAB-7FC1-AAA4-8BF23F547351}"/>
              </a:ext>
            </a:extLst>
          </p:cNvPr>
          <p:cNvSpPr txBox="1">
            <a:spLocks/>
          </p:cNvSpPr>
          <p:nvPr/>
        </p:nvSpPr>
        <p:spPr>
          <a:xfrm>
            <a:off x="7369006" y="6351946"/>
            <a:ext cx="131312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A401E65-C20F-3DA0-B46E-EC96BD4A8814}"/>
              </a:ext>
            </a:extLst>
          </p:cNvPr>
          <p:cNvSpPr txBox="1"/>
          <p:nvPr/>
        </p:nvSpPr>
        <p:spPr>
          <a:xfrm>
            <a:off x="3909041" y="1045885"/>
            <a:ext cx="22365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LMHS Breakfast menu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14C4BF-23C1-DE53-D046-CB07F90A3ADE}"/>
              </a:ext>
            </a:extLst>
          </p:cNvPr>
          <p:cNvSpPr txBox="1"/>
          <p:nvPr/>
        </p:nvSpPr>
        <p:spPr>
          <a:xfrm>
            <a:off x="1860731" y="161820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19DCDC-8A6B-C89A-22C1-A63F7E40FFE6}"/>
              </a:ext>
            </a:extLst>
          </p:cNvPr>
          <p:cNvSpPr txBox="1"/>
          <p:nvPr/>
        </p:nvSpPr>
        <p:spPr>
          <a:xfrm>
            <a:off x="3735196" y="1597639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506B02-1AC3-7B75-4242-39C82F72780C}"/>
              </a:ext>
            </a:extLst>
          </p:cNvPr>
          <p:cNvSpPr txBox="1"/>
          <p:nvPr/>
        </p:nvSpPr>
        <p:spPr>
          <a:xfrm>
            <a:off x="5589759" y="161726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F2DBDC2-0241-E50C-439D-E2F475AD56A1}"/>
              </a:ext>
            </a:extLst>
          </p:cNvPr>
          <p:cNvSpPr txBox="1"/>
          <p:nvPr/>
        </p:nvSpPr>
        <p:spPr>
          <a:xfrm>
            <a:off x="7444581" y="161820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E609076-E97A-BF2A-FE3D-6B34922C39DE}"/>
              </a:ext>
            </a:extLst>
          </p:cNvPr>
          <p:cNvSpPr txBox="1"/>
          <p:nvPr/>
        </p:nvSpPr>
        <p:spPr>
          <a:xfrm>
            <a:off x="9284090" y="1617262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C633E48-1321-02D4-9EC6-BC86DA2CC978}"/>
              </a:ext>
            </a:extLst>
          </p:cNvPr>
          <p:cNvSpPr txBox="1"/>
          <p:nvPr/>
        </p:nvSpPr>
        <p:spPr>
          <a:xfrm>
            <a:off x="1859797" y="251743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04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A6109D1-E82C-ED69-49FF-28E9F7B73410}"/>
              </a:ext>
            </a:extLst>
          </p:cNvPr>
          <p:cNvSpPr txBox="1"/>
          <p:nvPr/>
        </p:nvSpPr>
        <p:spPr>
          <a:xfrm>
            <a:off x="3734262" y="249686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9E7E63A-49C5-B9C6-8A37-3760BCF5457B}"/>
              </a:ext>
            </a:extLst>
          </p:cNvPr>
          <p:cNvSpPr txBox="1"/>
          <p:nvPr/>
        </p:nvSpPr>
        <p:spPr>
          <a:xfrm>
            <a:off x="5588825" y="251649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06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7FF5DFD-55E3-0841-C9BD-1671C6BB2E66}"/>
              </a:ext>
            </a:extLst>
          </p:cNvPr>
          <p:cNvSpPr txBox="1"/>
          <p:nvPr/>
        </p:nvSpPr>
        <p:spPr>
          <a:xfrm>
            <a:off x="7443647" y="251743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07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965E610-3036-2271-8A21-89B2FAD673E7}"/>
              </a:ext>
            </a:extLst>
          </p:cNvPr>
          <p:cNvSpPr txBox="1"/>
          <p:nvPr/>
        </p:nvSpPr>
        <p:spPr>
          <a:xfrm>
            <a:off x="9283156" y="2516490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08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8A4B722-E101-B09F-A4C2-F9E8D924EBAF}"/>
              </a:ext>
            </a:extLst>
          </p:cNvPr>
          <p:cNvSpPr txBox="1"/>
          <p:nvPr/>
        </p:nvSpPr>
        <p:spPr>
          <a:xfrm>
            <a:off x="1841743" y="34292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6417FE1-308E-E7E6-5F23-FD38A958C83E}"/>
              </a:ext>
            </a:extLst>
          </p:cNvPr>
          <p:cNvSpPr txBox="1"/>
          <p:nvPr/>
        </p:nvSpPr>
        <p:spPr>
          <a:xfrm>
            <a:off x="3716208" y="340870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7A2F1B1-AB10-F29D-4B91-A16BB31CD667}"/>
              </a:ext>
            </a:extLst>
          </p:cNvPr>
          <p:cNvSpPr txBox="1"/>
          <p:nvPr/>
        </p:nvSpPr>
        <p:spPr>
          <a:xfrm>
            <a:off x="5570771" y="342832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B39AE2C-538B-CBCF-59EB-3CD7C0E24E50}"/>
              </a:ext>
            </a:extLst>
          </p:cNvPr>
          <p:cNvSpPr txBox="1"/>
          <p:nvPr/>
        </p:nvSpPr>
        <p:spPr>
          <a:xfrm>
            <a:off x="7425593" y="34292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14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33BF7F4-C389-635B-FBCE-061DD14A7366}"/>
              </a:ext>
            </a:extLst>
          </p:cNvPr>
          <p:cNvSpPr txBox="1"/>
          <p:nvPr/>
        </p:nvSpPr>
        <p:spPr>
          <a:xfrm>
            <a:off x="9265102" y="3428325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C88EC6F-9512-8CFF-6A8E-48AB0F64AB00}"/>
              </a:ext>
            </a:extLst>
          </p:cNvPr>
          <p:cNvSpPr txBox="1"/>
          <p:nvPr/>
        </p:nvSpPr>
        <p:spPr>
          <a:xfrm>
            <a:off x="1841743" y="431082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18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464DC8B-A545-510A-85CA-CBAAA6FABBBF}"/>
              </a:ext>
            </a:extLst>
          </p:cNvPr>
          <p:cNvSpPr txBox="1"/>
          <p:nvPr/>
        </p:nvSpPr>
        <p:spPr>
          <a:xfrm>
            <a:off x="3716208" y="42902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19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C08063E-EEE0-CB8B-E485-830AF06DB533}"/>
              </a:ext>
            </a:extLst>
          </p:cNvPr>
          <p:cNvSpPr txBox="1"/>
          <p:nvPr/>
        </p:nvSpPr>
        <p:spPr>
          <a:xfrm>
            <a:off x="5570771" y="430987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2A16176-AB1A-4353-895F-1291EE139F40}"/>
              </a:ext>
            </a:extLst>
          </p:cNvPr>
          <p:cNvSpPr txBox="1"/>
          <p:nvPr/>
        </p:nvSpPr>
        <p:spPr>
          <a:xfrm>
            <a:off x="7425593" y="431082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8C40080-7D69-44AD-0487-3FEF8BFD807C}"/>
              </a:ext>
            </a:extLst>
          </p:cNvPr>
          <p:cNvSpPr txBox="1"/>
          <p:nvPr/>
        </p:nvSpPr>
        <p:spPr>
          <a:xfrm>
            <a:off x="9265102" y="4309879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22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411F70FA-B2EF-2563-6AE2-EE97EDF6AFF2}"/>
              </a:ext>
            </a:extLst>
          </p:cNvPr>
          <p:cNvSpPr txBox="1"/>
          <p:nvPr/>
        </p:nvSpPr>
        <p:spPr>
          <a:xfrm>
            <a:off x="1841743" y="522635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25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194D585-533E-6D9B-7236-E2171D5B8A9A}"/>
              </a:ext>
            </a:extLst>
          </p:cNvPr>
          <p:cNvSpPr txBox="1"/>
          <p:nvPr/>
        </p:nvSpPr>
        <p:spPr>
          <a:xfrm>
            <a:off x="3716208" y="520579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26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3E38635-0C3E-8255-2334-7A29D6616B71}"/>
              </a:ext>
            </a:extLst>
          </p:cNvPr>
          <p:cNvSpPr txBox="1"/>
          <p:nvPr/>
        </p:nvSpPr>
        <p:spPr>
          <a:xfrm>
            <a:off x="5570771" y="522541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27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DEF55DF-49F4-6B59-93D5-D1F6FB5F74D1}"/>
              </a:ext>
            </a:extLst>
          </p:cNvPr>
          <p:cNvSpPr txBox="1"/>
          <p:nvPr/>
        </p:nvSpPr>
        <p:spPr>
          <a:xfrm>
            <a:off x="7425593" y="522635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28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F036B07-5AB4-0AC4-2FED-D01A6115465F}"/>
              </a:ext>
            </a:extLst>
          </p:cNvPr>
          <p:cNvSpPr txBox="1"/>
          <p:nvPr/>
        </p:nvSpPr>
        <p:spPr>
          <a:xfrm>
            <a:off x="9265102" y="5225415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29</a:t>
            </a:r>
          </a:p>
        </p:txBody>
      </p:sp>
    </p:spTree>
    <p:extLst>
      <p:ext uri="{BB962C8B-B14F-4D97-AF65-F5344CB8AC3E}">
        <p14:creationId xmlns:p14="http://schemas.microsoft.com/office/powerpoint/2010/main" val="2379106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54D797-307B-BD4B-86EC-FADC147E28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891C5A4-91A5-964D-5F1D-DCDC7AE4AC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0088485" cy="7795648"/>
          </a:xfr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C844DC07-C1C1-91FC-A6F8-6E969580D8B2}"/>
              </a:ext>
            </a:extLst>
          </p:cNvPr>
          <p:cNvSpPr txBox="1"/>
          <p:nvPr/>
        </p:nvSpPr>
        <p:spPr>
          <a:xfrm>
            <a:off x="4386021" y="3505853"/>
            <a:ext cx="1193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Chicken tenders</a:t>
            </a:r>
          </a:p>
          <a:p>
            <a:r>
              <a:rPr lang="en-US" sz="1000" dirty="0"/>
              <a:t>Fries</a:t>
            </a:r>
          </a:p>
          <a:p>
            <a:r>
              <a:rPr lang="en-US" sz="1000" dirty="0"/>
              <a:t>Texas toast</a:t>
            </a:r>
          </a:p>
          <a:p>
            <a:r>
              <a:rPr lang="en-US" sz="1000" dirty="0"/>
              <a:t>Green salad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FFB3CEC-9875-D961-2EF6-22D28679FD69}"/>
              </a:ext>
            </a:extLst>
          </p:cNvPr>
          <p:cNvSpPr txBox="1"/>
          <p:nvPr/>
        </p:nvSpPr>
        <p:spPr>
          <a:xfrm>
            <a:off x="6192195" y="3396285"/>
            <a:ext cx="13948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Teriyaki chicken and rice </a:t>
            </a:r>
          </a:p>
          <a:p>
            <a:r>
              <a:rPr lang="en-US" sz="1000" dirty="0"/>
              <a:t>Steamed broccoli</a:t>
            </a:r>
          </a:p>
          <a:p>
            <a:r>
              <a:rPr lang="en-US" sz="1000" dirty="0"/>
              <a:t>Carrot sticks 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ACD4F23-BF81-C9BB-662B-118FC61E8623}"/>
              </a:ext>
            </a:extLst>
          </p:cNvPr>
          <p:cNvSpPr txBox="1"/>
          <p:nvPr/>
        </p:nvSpPr>
        <p:spPr>
          <a:xfrm>
            <a:off x="7997126" y="3505853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Pepperoni pizza</a:t>
            </a:r>
          </a:p>
          <a:p>
            <a:r>
              <a:rPr lang="en-US" sz="1000" dirty="0"/>
              <a:t>Carrot sticks</a:t>
            </a:r>
          </a:p>
          <a:p>
            <a:r>
              <a:rPr lang="en-US" sz="1000" dirty="0"/>
              <a:t>Green salad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B2EA344-0D22-6060-26A8-0A6BBBEA89A6}"/>
              </a:ext>
            </a:extLst>
          </p:cNvPr>
          <p:cNvSpPr txBox="1"/>
          <p:nvPr/>
        </p:nvSpPr>
        <p:spPr>
          <a:xfrm>
            <a:off x="666427" y="4426384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Cheese burger</a:t>
            </a:r>
          </a:p>
          <a:p>
            <a:r>
              <a:rPr lang="en-US" sz="1000" dirty="0"/>
              <a:t>Potato salad</a:t>
            </a:r>
          </a:p>
          <a:p>
            <a:r>
              <a:rPr lang="en-US" sz="1000" dirty="0"/>
              <a:t>Fresh fruit</a:t>
            </a:r>
          </a:p>
          <a:p>
            <a:r>
              <a:rPr lang="en-US" sz="1000" dirty="0"/>
              <a:t>Carrot sticks</a:t>
            </a:r>
          </a:p>
          <a:p>
            <a:endParaRPr lang="en-US" sz="10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0F96A47-0DC8-53D4-4E04-C792ADB3DAB4}"/>
              </a:ext>
            </a:extLst>
          </p:cNvPr>
          <p:cNvSpPr txBox="1"/>
          <p:nvPr/>
        </p:nvSpPr>
        <p:spPr>
          <a:xfrm>
            <a:off x="2526223" y="4426384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Chicken chalupa</a:t>
            </a:r>
          </a:p>
          <a:p>
            <a:r>
              <a:rPr lang="en-US" sz="1000" dirty="0"/>
              <a:t>Black beans</a:t>
            </a:r>
          </a:p>
          <a:p>
            <a:r>
              <a:rPr lang="en-US" sz="1000" dirty="0"/>
              <a:t>Corn on the cob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12C6B78-E5C8-6B06-30A3-849B82F4E4E5}"/>
              </a:ext>
            </a:extLst>
          </p:cNvPr>
          <p:cNvSpPr txBox="1"/>
          <p:nvPr/>
        </p:nvSpPr>
        <p:spPr>
          <a:xfrm>
            <a:off x="4386021" y="4288690"/>
            <a:ext cx="119337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Turkey, cheese lettuce, &amp; tomato on a croissant</a:t>
            </a:r>
          </a:p>
          <a:p>
            <a:r>
              <a:rPr lang="en-US" sz="1000" dirty="0"/>
              <a:t>chips</a:t>
            </a:r>
          </a:p>
          <a:p>
            <a:r>
              <a:rPr lang="en-US" sz="1000" dirty="0"/>
              <a:t>Carrot sticks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0EFF481-2180-667B-2CA9-310A51141102}"/>
              </a:ext>
            </a:extLst>
          </p:cNvPr>
          <p:cNvSpPr txBox="1"/>
          <p:nvPr/>
        </p:nvSpPr>
        <p:spPr>
          <a:xfrm>
            <a:off x="6243233" y="4426384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Chicken and waffles</a:t>
            </a:r>
          </a:p>
          <a:p>
            <a:r>
              <a:rPr lang="en-US" sz="1000" dirty="0"/>
              <a:t>Country potatoes</a:t>
            </a:r>
          </a:p>
          <a:p>
            <a:r>
              <a:rPr lang="en-US" sz="1000" dirty="0"/>
              <a:t>Green salad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6FE805F-283D-6320-B891-659300957824}"/>
              </a:ext>
            </a:extLst>
          </p:cNvPr>
          <p:cNvSpPr txBox="1"/>
          <p:nvPr/>
        </p:nvSpPr>
        <p:spPr>
          <a:xfrm>
            <a:off x="7984703" y="4306345"/>
            <a:ext cx="139484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Meatballs in sauce</a:t>
            </a:r>
          </a:p>
          <a:p>
            <a:r>
              <a:rPr lang="en-US" sz="1000" dirty="0"/>
              <a:t>Rosemary roasted potatoes</a:t>
            </a:r>
          </a:p>
          <a:p>
            <a:r>
              <a:rPr lang="en-US" sz="1000" dirty="0"/>
              <a:t>Garlic breadstick</a:t>
            </a:r>
          </a:p>
          <a:p>
            <a:r>
              <a:rPr lang="en-US" sz="1000" dirty="0"/>
              <a:t>Green beans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2A82FBC-5986-1CA8-9F76-01F72B07CBD3}"/>
              </a:ext>
            </a:extLst>
          </p:cNvPr>
          <p:cNvSpPr txBox="1"/>
          <p:nvPr/>
        </p:nvSpPr>
        <p:spPr>
          <a:xfrm>
            <a:off x="689572" y="5240331"/>
            <a:ext cx="1193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Crispy chicken sandwich</a:t>
            </a:r>
          </a:p>
          <a:p>
            <a:r>
              <a:rPr lang="en-US" sz="1000" dirty="0"/>
              <a:t>Fries</a:t>
            </a:r>
          </a:p>
          <a:p>
            <a:r>
              <a:rPr lang="en-US" sz="1000" dirty="0"/>
              <a:t>Carrot sticks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F17B5F7-C52A-6695-0BCD-CE0AFD176174}"/>
              </a:ext>
            </a:extLst>
          </p:cNvPr>
          <p:cNvSpPr txBox="1"/>
          <p:nvPr/>
        </p:nvSpPr>
        <p:spPr>
          <a:xfrm>
            <a:off x="2526223" y="5193567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Carne </a:t>
            </a:r>
            <a:r>
              <a:rPr lang="en-US" sz="1000" dirty="0" err="1"/>
              <a:t>asada</a:t>
            </a:r>
            <a:r>
              <a:rPr lang="en-US" sz="1000" dirty="0"/>
              <a:t> street tacos</a:t>
            </a:r>
          </a:p>
          <a:p>
            <a:r>
              <a:rPr lang="en-US" sz="1000" dirty="0"/>
              <a:t>Black beans</a:t>
            </a:r>
          </a:p>
          <a:p>
            <a:r>
              <a:rPr lang="en-US" sz="1000" dirty="0"/>
              <a:t>Corn on the cob</a:t>
            </a:r>
          </a:p>
          <a:p>
            <a:r>
              <a:rPr lang="en-US" sz="1000" dirty="0"/>
              <a:t>Fresh fruit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7D0D52E-2F84-D5A1-6D86-6B667AD543CE}"/>
              </a:ext>
            </a:extLst>
          </p:cNvPr>
          <p:cNvSpPr txBox="1"/>
          <p:nvPr/>
        </p:nvSpPr>
        <p:spPr>
          <a:xfrm>
            <a:off x="4395348" y="5205792"/>
            <a:ext cx="1193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Ham and cheese sub</a:t>
            </a:r>
          </a:p>
          <a:p>
            <a:r>
              <a:rPr lang="en-US" sz="1000" dirty="0"/>
              <a:t>Chips</a:t>
            </a:r>
          </a:p>
          <a:p>
            <a:r>
              <a:rPr lang="en-US" sz="1000" dirty="0"/>
              <a:t>Carrot sticks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B5DE6E3-8CD6-1623-7A9E-DF1EE93DFB56}"/>
              </a:ext>
            </a:extLst>
          </p:cNvPr>
          <p:cNvSpPr txBox="1"/>
          <p:nvPr/>
        </p:nvSpPr>
        <p:spPr>
          <a:xfrm>
            <a:off x="6224203" y="5197033"/>
            <a:ext cx="13948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Mandarin chicken and rice</a:t>
            </a:r>
          </a:p>
          <a:p>
            <a:r>
              <a:rPr lang="en-US" sz="1000" dirty="0"/>
              <a:t>Steamed broccoli</a:t>
            </a:r>
          </a:p>
          <a:p>
            <a:r>
              <a:rPr lang="en-US" sz="1000" dirty="0"/>
              <a:t>Carrot sticks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5FFEEA2-135D-852B-9922-A868FCBD36EC}"/>
              </a:ext>
            </a:extLst>
          </p:cNvPr>
          <p:cNvSpPr txBox="1"/>
          <p:nvPr/>
        </p:nvSpPr>
        <p:spPr>
          <a:xfrm>
            <a:off x="7997126" y="5283224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Pizza pocket</a:t>
            </a:r>
          </a:p>
          <a:p>
            <a:r>
              <a:rPr lang="en-US" sz="1000" dirty="0"/>
              <a:t>Carrot sticks</a:t>
            </a:r>
          </a:p>
          <a:p>
            <a:r>
              <a:rPr lang="en-US" sz="1000" dirty="0"/>
              <a:t>Green salad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F4DA757-3CB7-3252-8C5E-64847D993BCF}"/>
              </a:ext>
            </a:extLst>
          </p:cNvPr>
          <p:cNvSpPr txBox="1">
            <a:spLocks/>
          </p:cNvSpPr>
          <p:nvPr/>
        </p:nvSpPr>
        <p:spPr>
          <a:xfrm>
            <a:off x="258322" y="6356053"/>
            <a:ext cx="13131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1% plain and non-fat flavored milk offered daily. 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Salad bar offered daily.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8503848-7A80-C0A0-6AEA-9D22C73EBD71}"/>
              </a:ext>
            </a:extLst>
          </p:cNvPr>
          <p:cNvSpPr txBox="1">
            <a:spLocks/>
          </p:cNvSpPr>
          <p:nvPr/>
        </p:nvSpPr>
        <p:spPr>
          <a:xfrm>
            <a:off x="4551248" y="6356053"/>
            <a:ext cx="263495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Students must take at least ½ cup of fruit or veggies with lunch.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9CC85E1-ADAB-7FC1-AAA4-8BF23F547351}"/>
              </a:ext>
            </a:extLst>
          </p:cNvPr>
          <p:cNvSpPr txBox="1">
            <a:spLocks/>
          </p:cNvSpPr>
          <p:nvPr/>
        </p:nvSpPr>
        <p:spPr>
          <a:xfrm>
            <a:off x="7369006" y="6351946"/>
            <a:ext cx="13131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Whole grain cookies served with all lunches on Fridays. 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A401E65-C20F-3DA0-B46E-EC96BD4A8814}"/>
              </a:ext>
            </a:extLst>
          </p:cNvPr>
          <p:cNvSpPr txBox="1"/>
          <p:nvPr/>
        </p:nvSpPr>
        <p:spPr>
          <a:xfrm>
            <a:off x="3909041" y="1045885"/>
            <a:ext cx="22365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LMUSD Elementary Lunch menu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14C4BF-23C1-DE53-D046-CB07F90A3ADE}"/>
              </a:ext>
            </a:extLst>
          </p:cNvPr>
          <p:cNvSpPr txBox="1"/>
          <p:nvPr/>
        </p:nvSpPr>
        <p:spPr>
          <a:xfrm>
            <a:off x="1860731" y="161820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19DCDC-8A6B-C89A-22C1-A63F7E40FFE6}"/>
              </a:ext>
            </a:extLst>
          </p:cNvPr>
          <p:cNvSpPr txBox="1"/>
          <p:nvPr/>
        </p:nvSpPr>
        <p:spPr>
          <a:xfrm>
            <a:off x="3735196" y="1597639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506B02-1AC3-7B75-4242-39C82F72780C}"/>
              </a:ext>
            </a:extLst>
          </p:cNvPr>
          <p:cNvSpPr txBox="1"/>
          <p:nvPr/>
        </p:nvSpPr>
        <p:spPr>
          <a:xfrm>
            <a:off x="5589759" y="161726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F2DBDC2-0241-E50C-439D-E2F475AD56A1}"/>
              </a:ext>
            </a:extLst>
          </p:cNvPr>
          <p:cNvSpPr txBox="1"/>
          <p:nvPr/>
        </p:nvSpPr>
        <p:spPr>
          <a:xfrm>
            <a:off x="7444581" y="161820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E609076-E97A-BF2A-FE3D-6B34922C39DE}"/>
              </a:ext>
            </a:extLst>
          </p:cNvPr>
          <p:cNvSpPr txBox="1"/>
          <p:nvPr/>
        </p:nvSpPr>
        <p:spPr>
          <a:xfrm>
            <a:off x="9284090" y="1617262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C633E48-1321-02D4-9EC6-BC86DA2CC978}"/>
              </a:ext>
            </a:extLst>
          </p:cNvPr>
          <p:cNvSpPr txBox="1"/>
          <p:nvPr/>
        </p:nvSpPr>
        <p:spPr>
          <a:xfrm>
            <a:off x="1859797" y="251743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04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A6109D1-E82C-ED69-49FF-28E9F7B73410}"/>
              </a:ext>
            </a:extLst>
          </p:cNvPr>
          <p:cNvSpPr txBox="1"/>
          <p:nvPr/>
        </p:nvSpPr>
        <p:spPr>
          <a:xfrm>
            <a:off x="3734262" y="249686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9E7E63A-49C5-B9C6-8A37-3760BCF5457B}"/>
              </a:ext>
            </a:extLst>
          </p:cNvPr>
          <p:cNvSpPr txBox="1"/>
          <p:nvPr/>
        </p:nvSpPr>
        <p:spPr>
          <a:xfrm>
            <a:off x="5588825" y="251649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06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7FF5DFD-55E3-0841-C9BD-1671C6BB2E66}"/>
              </a:ext>
            </a:extLst>
          </p:cNvPr>
          <p:cNvSpPr txBox="1"/>
          <p:nvPr/>
        </p:nvSpPr>
        <p:spPr>
          <a:xfrm>
            <a:off x="7443647" y="251743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07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965E610-3036-2271-8A21-89B2FAD673E7}"/>
              </a:ext>
            </a:extLst>
          </p:cNvPr>
          <p:cNvSpPr txBox="1"/>
          <p:nvPr/>
        </p:nvSpPr>
        <p:spPr>
          <a:xfrm>
            <a:off x="9283156" y="2516490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08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8A4B722-E101-B09F-A4C2-F9E8D924EBAF}"/>
              </a:ext>
            </a:extLst>
          </p:cNvPr>
          <p:cNvSpPr txBox="1"/>
          <p:nvPr/>
        </p:nvSpPr>
        <p:spPr>
          <a:xfrm>
            <a:off x="1841743" y="34292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6417FE1-308E-E7E6-5F23-FD38A958C83E}"/>
              </a:ext>
            </a:extLst>
          </p:cNvPr>
          <p:cNvSpPr txBox="1"/>
          <p:nvPr/>
        </p:nvSpPr>
        <p:spPr>
          <a:xfrm>
            <a:off x="3716208" y="340870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7A2F1B1-AB10-F29D-4B91-A16BB31CD667}"/>
              </a:ext>
            </a:extLst>
          </p:cNvPr>
          <p:cNvSpPr txBox="1"/>
          <p:nvPr/>
        </p:nvSpPr>
        <p:spPr>
          <a:xfrm>
            <a:off x="5570771" y="342832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B39AE2C-538B-CBCF-59EB-3CD7C0E24E50}"/>
              </a:ext>
            </a:extLst>
          </p:cNvPr>
          <p:cNvSpPr txBox="1"/>
          <p:nvPr/>
        </p:nvSpPr>
        <p:spPr>
          <a:xfrm>
            <a:off x="7425593" y="34292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14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33BF7F4-C389-635B-FBCE-061DD14A7366}"/>
              </a:ext>
            </a:extLst>
          </p:cNvPr>
          <p:cNvSpPr txBox="1"/>
          <p:nvPr/>
        </p:nvSpPr>
        <p:spPr>
          <a:xfrm>
            <a:off x="9265102" y="3428325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C88EC6F-9512-8CFF-6A8E-48AB0F64AB00}"/>
              </a:ext>
            </a:extLst>
          </p:cNvPr>
          <p:cNvSpPr txBox="1"/>
          <p:nvPr/>
        </p:nvSpPr>
        <p:spPr>
          <a:xfrm>
            <a:off x="1841743" y="431082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18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464DC8B-A545-510A-85CA-CBAAA6FABBBF}"/>
              </a:ext>
            </a:extLst>
          </p:cNvPr>
          <p:cNvSpPr txBox="1"/>
          <p:nvPr/>
        </p:nvSpPr>
        <p:spPr>
          <a:xfrm>
            <a:off x="3716208" y="42902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19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C08063E-EEE0-CB8B-E485-830AF06DB533}"/>
              </a:ext>
            </a:extLst>
          </p:cNvPr>
          <p:cNvSpPr txBox="1"/>
          <p:nvPr/>
        </p:nvSpPr>
        <p:spPr>
          <a:xfrm>
            <a:off x="5570771" y="430987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2A16176-AB1A-4353-895F-1291EE139F40}"/>
              </a:ext>
            </a:extLst>
          </p:cNvPr>
          <p:cNvSpPr txBox="1"/>
          <p:nvPr/>
        </p:nvSpPr>
        <p:spPr>
          <a:xfrm>
            <a:off x="7425593" y="431082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8C40080-7D69-44AD-0487-3FEF8BFD807C}"/>
              </a:ext>
            </a:extLst>
          </p:cNvPr>
          <p:cNvSpPr txBox="1"/>
          <p:nvPr/>
        </p:nvSpPr>
        <p:spPr>
          <a:xfrm>
            <a:off x="9265102" y="4309879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22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411F70FA-B2EF-2563-6AE2-EE97EDF6AFF2}"/>
              </a:ext>
            </a:extLst>
          </p:cNvPr>
          <p:cNvSpPr txBox="1"/>
          <p:nvPr/>
        </p:nvSpPr>
        <p:spPr>
          <a:xfrm>
            <a:off x="1841743" y="522635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25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194D585-533E-6D9B-7236-E2171D5B8A9A}"/>
              </a:ext>
            </a:extLst>
          </p:cNvPr>
          <p:cNvSpPr txBox="1"/>
          <p:nvPr/>
        </p:nvSpPr>
        <p:spPr>
          <a:xfrm>
            <a:off x="3716208" y="520579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26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3E38635-0C3E-8255-2334-7A29D6616B71}"/>
              </a:ext>
            </a:extLst>
          </p:cNvPr>
          <p:cNvSpPr txBox="1"/>
          <p:nvPr/>
        </p:nvSpPr>
        <p:spPr>
          <a:xfrm>
            <a:off x="5570771" y="522541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27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DEF55DF-49F4-6B59-93D5-D1F6FB5F74D1}"/>
              </a:ext>
            </a:extLst>
          </p:cNvPr>
          <p:cNvSpPr txBox="1"/>
          <p:nvPr/>
        </p:nvSpPr>
        <p:spPr>
          <a:xfrm>
            <a:off x="7425593" y="522635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28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F036B07-5AB4-0AC4-2FED-D01A6115465F}"/>
              </a:ext>
            </a:extLst>
          </p:cNvPr>
          <p:cNvSpPr txBox="1"/>
          <p:nvPr/>
        </p:nvSpPr>
        <p:spPr>
          <a:xfrm>
            <a:off x="9265102" y="5225415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24304B-4F90-40CF-BFE4-D0BF2C57479A}"/>
              </a:ext>
            </a:extLst>
          </p:cNvPr>
          <p:cNvSpPr txBox="1"/>
          <p:nvPr/>
        </p:nvSpPr>
        <p:spPr>
          <a:xfrm>
            <a:off x="1727342" y="6526135"/>
            <a:ext cx="240756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Salad bar offered daily for all grade levels. </a:t>
            </a:r>
          </a:p>
        </p:txBody>
      </p:sp>
    </p:spTree>
    <p:extLst>
      <p:ext uri="{BB962C8B-B14F-4D97-AF65-F5344CB8AC3E}">
        <p14:creationId xmlns:p14="http://schemas.microsoft.com/office/powerpoint/2010/main" val="3363923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54D797-307B-BD4B-86EC-FADC147E28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891C5A4-91A5-964D-5F1D-DCDC7AE4AC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0088485" cy="7795648"/>
          </a:xfr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C844DC07-C1C1-91FC-A6F8-6E969580D8B2}"/>
              </a:ext>
            </a:extLst>
          </p:cNvPr>
          <p:cNvSpPr txBox="1"/>
          <p:nvPr/>
        </p:nvSpPr>
        <p:spPr>
          <a:xfrm>
            <a:off x="4386021" y="3505853"/>
            <a:ext cx="1193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Yogurt parfait</a:t>
            </a:r>
          </a:p>
          <a:p>
            <a:endParaRPr lang="en-US" sz="10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FFB3CEC-9875-D961-2EF6-22D28679FD69}"/>
              </a:ext>
            </a:extLst>
          </p:cNvPr>
          <p:cNvSpPr txBox="1"/>
          <p:nvPr/>
        </p:nvSpPr>
        <p:spPr>
          <a:xfrm>
            <a:off x="6192195" y="3466347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/>
              <a:t>Hashbrowns</a:t>
            </a:r>
            <a:endParaRPr lang="en-US" sz="1000" dirty="0"/>
          </a:p>
          <a:p>
            <a:r>
              <a:rPr lang="en-US" sz="1000" dirty="0"/>
              <a:t>Sausage links</a:t>
            </a:r>
          </a:p>
          <a:p>
            <a:r>
              <a:rPr lang="en-US" sz="1000" dirty="0"/>
              <a:t>Biscuits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ACD4F23-BF81-C9BB-662B-118FC61E8623}"/>
              </a:ext>
            </a:extLst>
          </p:cNvPr>
          <p:cNvSpPr txBox="1"/>
          <p:nvPr/>
        </p:nvSpPr>
        <p:spPr>
          <a:xfrm>
            <a:off x="7997126" y="3505853"/>
            <a:ext cx="139484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Bagel sandwich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B2EA344-0D22-6060-26A8-0A6BBBEA89A6}"/>
              </a:ext>
            </a:extLst>
          </p:cNvPr>
          <p:cNvSpPr txBox="1"/>
          <p:nvPr/>
        </p:nvSpPr>
        <p:spPr>
          <a:xfrm>
            <a:off x="666427" y="4426384"/>
            <a:ext cx="1193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Muffin top</a:t>
            </a:r>
          </a:p>
          <a:p>
            <a:r>
              <a:rPr lang="en-US" sz="1000" dirty="0"/>
              <a:t>String cheese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0F96A47-0DC8-53D4-4E04-C792ADB3DAB4}"/>
              </a:ext>
            </a:extLst>
          </p:cNvPr>
          <p:cNvSpPr txBox="1"/>
          <p:nvPr/>
        </p:nvSpPr>
        <p:spPr>
          <a:xfrm>
            <a:off x="2526223" y="4426384"/>
            <a:ext cx="1394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Scone</a:t>
            </a:r>
          </a:p>
          <a:p>
            <a:r>
              <a:rPr lang="en-US" sz="1000" dirty="0"/>
              <a:t>Sausage links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12C6B78-E5C8-6B06-30A3-849B82F4E4E5}"/>
              </a:ext>
            </a:extLst>
          </p:cNvPr>
          <p:cNvSpPr txBox="1"/>
          <p:nvPr/>
        </p:nvSpPr>
        <p:spPr>
          <a:xfrm>
            <a:off x="4395348" y="4426384"/>
            <a:ext cx="1193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Benefit bar</a:t>
            </a:r>
          </a:p>
          <a:p>
            <a:r>
              <a:rPr lang="en-US" sz="1000" dirty="0"/>
              <a:t>Yogurt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0EFF481-2180-667B-2CA9-310A51141102}"/>
              </a:ext>
            </a:extLst>
          </p:cNvPr>
          <p:cNvSpPr txBox="1"/>
          <p:nvPr/>
        </p:nvSpPr>
        <p:spPr>
          <a:xfrm>
            <a:off x="6243233" y="4426384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Country potatoes</a:t>
            </a:r>
          </a:p>
          <a:p>
            <a:r>
              <a:rPr lang="en-US" sz="1000" dirty="0"/>
              <a:t>Sausage</a:t>
            </a:r>
          </a:p>
          <a:p>
            <a:r>
              <a:rPr lang="en-US" sz="1000" dirty="0"/>
              <a:t>Biscuits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6FE805F-283D-6320-B891-659300957824}"/>
              </a:ext>
            </a:extLst>
          </p:cNvPr>
          <p:cNvSpPr txBox="1"/>
          <p:nvPr/>
        </p:nvSpPr>
        <p:spPr>
          <a:xfrm>
            <a:off x="7984703" y="4426384"/>
            <a:ext cx="139484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Ham, egg, and cheese breakfast croissant</a:t>
            </a:r>
          </a:p>
          <a:p>
            <a:r>
              <a:rPr lang="en-US" sz="1000" dirty="0"/>
              <a:t>Fresh fruit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2A82FBC-5986-1CA8-9F76-01F72B07CBD3}"/>
              </a:ext>
            </a:extLst>
          </p:cNvPr>
          <p:cNvSpPr txBox="1"/>
          <p:nvPr/>
        </p:nvSpPr>
        <p:spPr>
          <a:xfrm>
            <a:off x="689572" y="5240331"/>
            <a:ext cx="1193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Concha</a:t>
            </a:r>
          </a:p>
          <a:p>
            <a:r>
              <a:rPr lang="en-US" sz="1000" dirty="0"/>
              <a:t>String cheese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F17B5F7-C52A-6695-0BCD-CE0AFD176174}"/>
              </a:ext>
            </a:extLst>
          </p:cNvPr>
          <p:cNvSpPr txBox="1"/>
          <p:nvPr/>
        </p:nvSpPr>
        <p:spPr>
          <a:xfrm>
            <a:off x="2526223" y="5282822"/>
            <a:ext cx="139484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Waffle</a:t>
            </a:r>
          </a:p>
          <a:p>
            <a:r>
              <a:rPr lang="en-US" sz="1000" dirty="0"/>
              <a:t>Sausage links</a:t>
            </a:r>
          </a:p>
          <a:p>
            <a:r>
              <a:rPr lang="en-US" sz="1000" dirty="0"/>
              <a:t>Fresh fruit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7D0D52E-2F84-D5A1-6D86-6B667AD543CE}"/>
              </a:ext>
            </a:extLst>
          </p:cNvPr>
          <p:cNvSpPr txBox="1"/>
          <p:nvPr/>
        </p:nvSpPr>
        <p:spPr>
          <a:xfrm>
            <a:off x="4395348" y="5282822"/>
            <a:ext cx="1193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Yogurt parfait</a:t>
            </a:r>
          </a:p>
          <a:p>
            <a:endParaRPr lang="en-US" sz="10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B5DE6E3-8CD6-1623-7A9E-DF1EE93DFB56}"/>
              </a:ext>
            </a:extLst>
          </p:cNvPr>
          <p:cNvSpPr txBox="1"/>
          <p:nvPr/>
        </p:nvSpPr>
        <p:spPr>
          <a:xfrm>
            <a:off x="6221650" y="5283904"/>
            <a:ext cx="139484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Breakfast burrito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5FFEEA2-135D-852B-9922-A868FCBD36EC}"/>
              </a:ext>
            </a:extLst>
          </p:cNvPr>
          <p:cNvSpPr txBox="1"/>
          <p:nvPr/>
        </p:nvSpPr>
        <p:spPr>
          <a:xfrm>
            <a:off x="7997126" y="5283224"/>
            <a:ext cx="1394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Sausage </a:t>
            </a:r>
            <a:r>
              <a:rPr lang="en-US" sz="1000" dirty="0" err="1"/>
              <a:t>mcmuffin</a:t>
            </a:r>
            <a:r>
              <a:rPr lang="en-US" sz="1000" dirty="0"/>
              <a:t> sandwich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F4DA757-3CB7-3252-8C5E-64847D993BCF}"/>
              </a:ext>
            </a:extLst>
          </p:cNvPr>
          <p:cNvSpPr txBox="1">
            <a:spLocks/>
          </p:cNvSpPr>
          <p:nvPr/>
        </p:nvSpPr>
        <p:spPr>
          <a:xfrm>
            <a:off x="258322" y="6356053"/>
            <a:ext cx="13131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1% plain and non-fat flavored milk offered daily. </a:t>
            </a:r>
          </a:p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8503848-7A80-C0A0-6AEA-9D22C73EBD71}"/>
              </a:ext>
            </a:extLst>
          </p:cNvPr>
          <p:cNvSpPr txBox="1">
            <a:spLocks/>
          </p:cNvSpPr>
          <p:nvPr/>
        </p:nvSpPr>
        <p:spPr>
          <a:xfrm>
            <a:off x="4551248" y="6356053"/>
            <a:ext cx="263495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Students must take at least ½ cup of fruit or veggies with breakfast..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9CC85E1-ADAB-7FC1-AAA4-8BF23F547351}"/>
              </a:ext>
            </a:extLst>
          </p:cNvPr>
          <p:cNvSpPr txBox="1">
            <a:spLocks/>
          </p:cNvSpPr>
          <p:nvPr/>
        </p:nvSpPr>
        <p:spPr>
          <a:xfrm>
            <a:off x="7369006" y="6351946"/>
            <a:ext cx="131312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A401E65-C20F-3DA0-B46E-EC96BD4A8814}"/>
              </a:ext>
            </a:extLst>
          </p:cNvPr>
          <p:cNvSpPr txBox="1"/>
          <p:nvPr/>
        </p:nvSpPr>
        <p:spPr>
          <a:xfrm>
            <a:off x="3909041" y="1045885"/>
            <a:ext cx="22365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LMUSD Elementary Breakfast menu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14C4BF-23C1-DE53-D046-CB07F90A3ADE}"/>
              </a:ext>
            </a:extLst>
          </p:cNvPr>
          <p:cNvSpPr txBox="1"/>
          <p:nvPr/>
        </p:nvSpPr>
        <p:spPr>
          <a:xfrm>
            <a:off x="1860731" y="161820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19DCDC-8A6B-C89A-22C1-A63F7E40FFE6}"/>
              </a:ext>
            </a:extLst>
          </p:cNvPr>
          <p:cNvSpPr txBox="1"/>
          <p:nvPr/>
        </p:nvSpPr>
        <p:spPr>
          <a:xfrm>
            <a:off x="3735196" y="1597639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506B02-1AC3-7B75-4242-39C82F72780C}"/>
              </a:ext>
            </a:extLst>
          </p:cNvPr>
          <p:cNvSpPr txBox="1"/>
          <p:nvPr/>
        </p:nvSpPr>
        <p:spPr>
          <a:xfrm>
            <a:off x="5589759" y="161726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F2DBDC2-0241-E50C-439D-E2F475AD56A1}"/>
              </a:ext>
            </a:extLst>
          </p:cNvPr>
          <p:cNvSpPr txBox="1"/>
          <p:nvPr/>
        </p:nvSpPr>
        <p:spPr>
          <a:xfrm>
            <a:off x="7444581" y="161820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E609076-E97A-BF2A-FE3D-6B34922C39DE}"/>
              </a:ext>
            </a:extLst>
          </p:cNvPr>
          <p:cNvSpPr txBox="1"/>
          <p:nvPr/>
        </p:nvSpPr>
        <p:spPr>
          <a:xfrm>
            <a:off x="9284090" y="1617262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C633E48-1321-02D4-9EC6-BC86DA2CC978}"/>
              </a:ext>
            </a:extLst>
          </p:cNvPr>
          <p:cNvSpPr txBox="1"/>
          <p:nvPr/>
        </p:nvSpPr>
        <p:spPr>
          <a:xfrm>
            <a:off x="1859797" y="251743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04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A6109D1-E82C-ED69-49FF-28E9F7B73410}"/>
              </a:ext>
            </a:extLst>
          </p:cNvPr>
          <p:cNvSpPr txBox="1"/>
          <p:nvPr/>
        </p:nvSpPr>
        <p:spPr>
          <a:xfrm>
            <a:off x="3734262" y="249686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9E7E63A-49C5-B9C6-8A37-3760BCF5457B}"/>
              </a:ext>
            </a:extLst>
          </p:cNvPr>
          <p:cNvSpPr txBox="1"/>
          <p:nvPr/>
        </p:nvSpPr>
        <p:spPr>
          <a:xfrm>
            <a:off x="5588825" y="251649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06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7FF5DFD-55E3-0841-C9BD-1671C6BB2E66}"/>
              </a:ext>
            </a:extLst>
          </p:cNvPr>
          <p:cNvSpPr txBox="1"/>
          <p:nvPr/>
        </p:nvSpPr>
        <p:spPr>
          <a:xfrm>
            <a:off x="7443647" y="251743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07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965E610-3036-2271-8A21-89B2FAD673E7}"/>
              </a:ext>
            </a:extLst>
          </p:cNvPr>
          <p:cNvSpPr txBox="1"/>
          <p:nvPr/>
        </p:nvSpPr>
        <p:spPr>
          <a:xfrm>
            <a:off x="9283156" y="2516490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08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8A4B722-E101-B09F-A4C2-F9E8D924EBAF}"/>
              </a:ext>
            </a:extLst>
          </p:cNvPr>
          <p:cNvSpPr txBox="1"/>
          <p:nvPr/>
        </p:nvSpPr>
        <p:spPr>
          <a:xfrm>
            <a:off x="1841743" y="34292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6417FE1-308E-E7E6-5F23-FD38A958C83E}"/>
              </a:ext>
            </a:extLst>
          </p:cNvPr>
          <p:cNvSpPr txBox="1"/>
          <p:nvPr/>
        </p:nvSpPr>
        <p:spPr>
          <a:xfrm>
            <a:off x="3716208" y="340870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7A2F1B1-AB10-F29D-4B91-A16BB31CD667}"/>
              </a:ext>
            </a:extLst>
          </p:cNvPr>
          <p:cNvSpPr txBox="1"/>
          <p:nvPr/>
        </p:nvSpPr>
        <p:spPr>
          <a:xfrm>
            <a:off x="5570771" y="342832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B39AE2C-538B-CBCF-59EB-3CD7C0E24E50}"/>
              </a:ext>
            </a:extLst>
          </p:cNvPr>
          <p:cNvSpPr txBox="1"/>
          <p:nvPr/>
        </p:nvSpPr>
        <p:spPr>
          <a:xfrm>
            <a:off x="7425593" y="34292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14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33BF7F4-C389-635B-FBCE-061DD14A7366}"/>
              </a:ext>
            </a:extLst>
          </p:cNvPr>
          <p:cNvSpPr txBox="1"/>
          <p:nvPr/>
        </p:nvSpPr>
        <p:spPr>
          <a:xfrm>
            <a:off x="9265102" y="3428325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C88EC6F-9512-8CFF-6A8E-48AB0F64AB00}"/>
              </a:ext>
            </a:extLst>
          </p:cNvPr>
          <p:cNvSpPr txBox="1"/>
          <p:nvPr/>
        </p:nvSpPr>
        <p:spPr>
          <a:xfrm>
            <a:off x="1841743" y="431082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18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464DC8B-A545-510A-85CA-CBAAA6FABBBF}"/>
              </a:ext>
            </a:extLst>
          </p:cNvPr>
          <p:cNvSpPr txBox="1"/>
          <p:nvPr/>
        </p:nvSpPr>
        <p:spPr>
          <a:xfrm>
            <a:off x="3716208" y="42902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19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C08063E-EEE0-CB8B-E485-830AF06DB533}"/>
              </a:ext>
            </a:extLst>
          </p:cNvPr>
          <p:cNvSpPr txBox="1"/>
          <p:nvPr/>
        </p:nvSpPr>
        <p:spPr>
          <a:xfrm>
            <a:off x="5570771" y="430987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2A16176-AB1A-4353-895F-1291EE139F40}"/>
              </a:ext>
            </a:extLst>
          </p:cNvPr>
          <p:cNvSpPr txBox="1"/>
          <p:nvPr/>
        </p:nvSpPr>
        <p:spPr>
          <a:xfrm>
            <a:off x="7425593" y="431082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8C40080-7D69-44AD-0487-3FEF8BFD807C}"/>
              </a:ext>
            </a:extLst>
          </p:cNvPr>
          <p:cNvSpPr txBox="1"/>
          <p:nvPr/>
        </p:nvSpPr>
        <p:spPr>
          <a:xfrm>
            <a:off x="9265102" y="4309879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22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411F70FA-B2EF-2563-6AE2-EE97EDF6AFF2}"/>
              </a:ext>
            </a:extLst>
          </p:cNvPr>
          <p:cNvSpPr txBox="1"/>
          <p:nvPr/>
        </p:nvSpPr>
        <p:spPr>
          <a:xfrm>
            <a:off x="1841743" y="522635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25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194D585-533E-6D9B-7236-E2171D5B8A9A}"/>
              </a:ext>
            </a:extLst>
          </p:cNvPr>
          <p:cNvSpPr txBox="1"/>
          <p:nvPr/>
        </p:nvSpPr>
        <p:spPr>
          <a:xfrm>
            <a:off x="3716208" y="520579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26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3E38635-0C3E-8255-2334-7A29D6616B71}"/>
              </a:ext>
            </a:extLst>
          </p:cNvPr>
          <p:cNvSpPr txBox="1"/>
          <p:nvPr/>
        </p:nvSpPr>
        <p:spPr>
          <a:xfrm>
            <a:off x="5570771" y="522541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27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DEF55DF-49F4-6B59-93D5-D1F6FB5F74D1}"/>
              </a:ext>
            </a:extLst>
          </p:cNvPr>
          <p:cNvSpPr txBox="1"/>
          <p:nvPr/>
        </p:nvSpPr>
        <p:spPr>
          <a:xfrm>
            <a:off x="7425593" y="522635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28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F036B07-5AB4-0AC4-2FED-D01A6115465F}"/>
              </a:ext>
            </a:extLst>
          </p:cNvPr>
          <p:cNvSpPr txBox="1"/>
          <p:nvPr/>
        </p:nvSpPr>
        <p:spPr>
          <a:xfrm>
            <a:off x="9265102" y="5225415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29</a:t>
            </a:r>
          </a:p>
        </p:txBody>
      </p:sp>
    </p:spTree>
    <p:extLst>
      <p:ext uri="{BB962C8B-B14F-4D97-AF65-F5344CB8AC3E}">
        <p14:creationId xmlns:p14="http://schemas.microsoft.com/office/powerpoint/2010/main" val="2282755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1860</TotalTime>
  <Words>679</Words>
  <Application>Microsoft Office PowerPoint</Application>
  <PresentationFormat>Custom</PresentationFormat>
  <Paragraphs>314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Cole Leslie</dc:creator>
  <cp:lastModifiedBy>Kate Baker</cp:lastModifiedBy>
  <cp:revision>20</cp:revision>
  <dcterms:created xsi:type="dcterms:W3CDTF">2024-11-06T20:04:04Z</dcterms:created>
  <dcterms:modified xsi:type="dcterms:W3CDTF">2025-07-16T20:26:30Z</dcterms:modified>
</cp:coreProperties>
</file>