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7B705-E786-4264-8941-21AACA2E8783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EE7BB-351E-41F9-BEB4-84D46EAD2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49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EE7BB-351E-41F9-BEB4-84D46EAD2A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50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7A7C35D-4272-4786-A8A4-533281BD08F8}" type="datetimeFigureOut">
              <a:rPr lang="en-US" smtClean="0"/>
              <a:t>10/25/2023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file:///\\skye\Business\Marianna\District%20Business%20Advisor\Districts\Winship-Robbins\2022-23\22-23%20Unaudited%20Actuals\22-23%20W-R%20UA%20District%20Data.xlsx!Revenue!R2C1:R7C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file:///\\skye\Business\Marianna\District%20Business%20Advisor\Districts\Winship-Robbins\2022-23\22-23%20Unaudited%20Actuals\22-23%20W-R%20UA%20District%20Data.xlsx!Revenue!%5b22-23%20W-R%20UA%20District%20Data.xlsx%5dRevenue%20Chart%20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file:///\\skye\Business\Marianna\District%20Business%20Advisor\Districts\Winship-Robbins\2022-23\22-23%20Unaudited%20Actuals\22-23%20W-R%20UA%20District%20Data.xlsx!Expenditure!R2C1:R10C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file:///\\skye\Business\Marianna\District%20Business%20Advisor\Districts\Winship-Robbins\2022-23\22-23%20Unaudited%20Actuals\22-23%20W-R%20UA%20District%20Data.xlsx!Expenditure!%5b22-23%20W-R%20UA%20District%20Data.xlsx%5dExpenditure%20Chart%20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file:///\\skye\Business\Marianna\District%20Business%20Advisor\Districts\Winship-Robbins\2022-23\22-23%20Unaudited%20Actuals\22-23%20W-R%20UA%20District%20Data.xlsx!GF%20Summary!R2C1:R11C4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543800" cy="2286000"/>
          </a:xfrm>
        </p:spPr>
        <p:txBody>
          <a:bodyPr/>
          <a:lstStyle/>
          <a:p>
            <a:r>
              <a:rPr lang="en-US" dirty="0" err="1" smtClean="0"/>
              <a:t>Winship</a:t>
            </a:r>
            <a:r>
              <a:rPr lang="en-US" dirty="0" smtClean="0"/>
              <a:t>-Robbins Elementary 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29200"/>
            <a:ext cx="6461760" cy="914400"/>
          </a:xfrm>
        </p:spPr>
        <p:txBody>
          <a:bodyPr/>
          <a:lstStyle/>
          <a:p>
            <a:r>
              <a:rPr lang="en-US" b="1" dirty="0" smtClean="0"/>
              <a:t>2022-23 Unaudited Actuals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09600"/>
            <a:ext cx="1676400" cy="161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3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2022-23 Unaudited </a:t>
            </a:r>
            <a:r>
              <a:rPr lang="en-US" dirty="0"/>
              <a:t>Actuals</a:t>
            </a: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5732640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8001441"/>
              </p:ext>
            </p:extLst>
          </p:nvPr>
        </p:nvGraphicFramePr>
        <p:xfrm>
          <a:off x="685800" y="2286000"/>
          <a:ext cx="649001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" name="Worksheet" r:id="rId4" imgW="3695636" imgH="1171490" progId="Excel.Sheet.12">
                  <p:link updateAutomatic="1"/>
                </p:oleObj>
              </mc:Choice>
              <mc:Fallback>
                <p:oleObj name="Worksheet" r:id="rId4" imgW="3695636" imgH="11714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5800" y="2286000"/>
                        <a:ext cx="6490010" cy="205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58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2022-23 Unaudited </a:t>
            </a:r>
            <a:r>
              <a:rPr lang="en-US" dirty="0"/>
              <a:t>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22975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1607838"/>
              </p:ext>
            </p:extLst>
          </p:nvPr>
        </p:nvGraphicFramePr>
        <p:xfrm>
          <a:off x="461963" y="1947863"/>
          <a:ext cx="6677025" cy="354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7" name="Worksheet" r:id="rId4" imgW="6677041" imgH="3543257" progId="Excel.Sheet.12">
                  <p:link updateAutomatic="1"/>
                </p:oleObj>
              </mc:Choice>
              <mc:Fallback>
                <p:oleObj name="Worksheet" r:id="rId4" imgW="6677041" imgH="354325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1963" y="1947863"/>
                        <a:ext cx="6677025" cy="354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8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Expenditures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2022-23 Unaudited </a:t>
            </a:r>
            <a:r>
              <a:rPr lang="en-US" dirty="0"/>
              <a:t>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5732640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261872"/>
              </p:ext>
            </p:extLst>
          </p:nvPr>
        </p:nvGraphicFramePr>
        <p:xfrm>
          <a:off x="609600" y="1828800"/>
          <a:ext cx="6400800" cy="3337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Worksheet" r:id="rId4" imgW="3343323" imgH="1743032" progId="Excel.Sheet.12">
                  <p:link updateAutomatic="1"/>
                </p:oleObj>
              </mc:Choice>
              <mc:Fallback>
                <p:oleObj name="Worksheet" r:id="rId4" imgW="3343323" imgH="17430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600" y="1828800"/>
                        <a:ext cx="6400800" cy="33371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5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Expenditures</a:t>
            </a:r>
            <a:br>
              <a:rPr lang="en-US" dirty="0" smtClean="0"/>
            </a:br>
            <a:r>
              <a:rPr lang="en-US" dirty="0" smtClean="0"/>
              <a:t>2022-23 </a:t>
            </a:r>
            <a:r>
              <a:rPr lang="en-US" dirty="0"/>
              <a:t>Unaudited 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035852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345692"/>
              </p:ext>
            </p:extLst>
          </p:nvPr>
        </p:nvGraphicFramePr>
        <p:xfrm>
          <a:off x="457199" y="1600200"/>
          <a:ext cx="733217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4" name="Worksheet" r:id="rId4" imgW="7315412" imgH="4105918" progId="Excel.Sheet.12">
                  <p:link updateAutomatic="1"/>
                </p:oleObj>
              </mc:Choice>
              <mc:Fallback>
                <p:oleObj name="Worksheet" r:id="rId4" imgW="7315412" imgH="41059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199" y="1600200"/>
                        <a:ext cx="7332173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86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</a:t>
            </a:r>
            <a:r>
              <a:rPr lang="en-US" dirty="0" smtClean="0"/>
              <a:t>Summary Comparison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53340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en-US" sz="1200" dirty="0" smtClean="0"/>
              <a:t>Revenue </a:t>
            </a:r>
            <a:r>
              <a:rPr lang="en-US" sz="1200" dirty="0"/>
              <a:t>increase of </a:t>
            </a:r>
            <a:r>
              <a:rPr lang="en-US" sz="1200" dirty="0" smtClean="0"/>
              <a:t>$9,315.45 </a:t>
            </a:r>
            <a:r>
              <a:rPr lang="en-US" sz="1200" dirty="0"/>
              <a:t>as a net result of Interest and Local Revenue for grant reimbursement increasing, </a:t>
            </a:r>
            <a:r>
              <a:rPr lang="en-US" sz="1200" dirty="0" smtClean="0"/>
              <a:t>while LCFF and  </a:t>
            </a:r>
            <a:r>
              <a:rPr lang="en-US" sz="1200" dirty="0"/>
              <a:t>REAP revenue decreased</a:t>
            </a:r>
            <a:r>
              <a:rPr lang="en-US" sz="1200" dirty="0" smtClean="0"/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dirty="0"/>
              <a:t>Expenditure decrease of $50,933.09 was a net result of a reduction in REAP related supplies, unrestricted administrative services, plant and operation services, and nutrition food services, while increasing site improvement expenditures for tennis court improvements.</a:t>
            </a:r>
          </a:p>
          <a:p>
            <a:pPr marL="228600" lvl="0" indent="-228600">
              <a:buFont typeface="+mj-lt"/>
              <a:buAutoNum type="arabicPeriod"/>
            </a:pPr>
            <a:endParaRPr lang="en-US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"/>
            <a:ext cx="952500" cy="91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528063"/>
              </p:ext>
            </p:extLst>
          </p:nvPr>
        </p:nvGraphicFramePr>
        <p:xfrm>
          <a:off x="533400" y="1752600"/>
          <a:ext cx="5867400" cy="307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0" name="Worksheet" r:id="rId5" imgW="4924313" imgH="2581346" progId="Excel.Sheet.12">
                  <p:link updateAutomatic="1"/>
                </p:oleObj>
              </mc:Choice>
              <mc:Fallback>
                <p:oleObj name="Worksheet" r:id="rId5" imgW="4924313" imgH="258134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3400" y="1752600"/>
                        <a:ext cx="5867400" cy="307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281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3">
      <a:dk1>
        <a:srgbClr val="2F2B20"/>
      </a:dk1>
      <a:lt1>
        <a:srgbClr val="FFFFFF"/>
      </a:lt1>
      <a:dk2>
        <a:srgbClr val="002060"/>
      </a:dk2>
      <a:lt2>
        <a:srgbClr val="DFDCB7"/>
      </a:lt2>
      <a:accent1>
        <a:srgbClr val="000E2A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1429</TotalTime>
  <Words>81</Words>
  <Application>Microsoft Office PowerPoint</Application>
  <PresentationFormat>On-screen Show (4:3)</PresentationFormat>
  <Paragraphs>10</Paragraphs>
  <Slides>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Links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Cambria</vt:lpstr>
      <vt:lpstr>Adjacency</vt:lpstr>
      <vt:lpstr>file:///\\skye\Business\Marianna\District%20Business%20Advisor\Districts\Winship-Robbins\2022-23\22-23%20Unaudited%20Actuals\22-23%20W-R%20UA%20District%20Data.xlsx!Revenue!R2C1:R7C2</vt:lpstr>
      <vt:lpstr>file:///\\skye\Business\Marianna\District%20Business%20Advisor\Districts\Winship-Robbins\2022-23\22-23%20Unaudited%20Actuals\22-23%20W-R%20UA%20District%20Data.xlsx!Revenue!%5b22-23%20W-R%20UA%20District%20Data.xlsx%5dRevenue%20Chart%202</vt:lpstr>
      <vt:lpstr>file:///\\skye\Business\Marianna\District%20Business%20Advisor\Districts\Winship-Robbins\2022-23\22-23%20Unaudited%20Actuals\22-23%20W-R%20UA%20District%20Data.xlsx!Expenditure!R2C1:R10C2</vt:lpstr>
      <vt:lpstr>file:///\\skye\Business\Marianna\District%20Business%20Advisor\Districts\Winship-Robbins\2022-23\22-23%20Unaudited%20Actuals\22-23%20W-R%20UA%20District%20Data.xlsx!Expenditure!%5b22-23%20W-R%20UA%20District%20Data.xlsx%5dExpenditure%20Chart%201</vt:lpstr>
      <vt:lpstr>file:///\\skye\Business\Marianna\District%20Business%20Advisor\Districts\Winship-Robbins\2022-23\22-23%20Unaudited%20Actuals\22-23%20W-R%20UA%20District%20Data.xlsx!GF%20Summary!R2C1:R11C4</vt:lpstr>
      <vt:lpstr>Winship-Robbins Elementary  </vt:lpstr>
      <vt:lpstr>Revenues  2022-23 Unaudited Actuals</vt:lpstr>
      <vt:lpstr>Revenues  2022-23 Unaudited Actuals</vt:lpstr>
      <vt:lpstr>Expenditures  2022-23 Unaudited Actuals</vt:lpstr>
      <vt:lpstr>Expenditures 2022-23 Unaudited Actuals</vt:lpstr>
      <vt:lpstr>General Fund Summary Comparison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Browns Elementary</dc:title>
  <dc:creator>Jennifer Stahlheber</dc:creator>
  <cp:lastModifiedBy>Cynthia Ramirez</cp:lastModifiedBy>
  <cp:revision>101</cp:revision>
  <cp:lastPrinted>2023-09-08T18:51:23Z</cp:lastPrinted>
  <dcterms:created xsi:type="dcterms:W3CDTF">2014-08-20T21:33:49Z</dcterms:created>
  <dcterms:modified xsi:type="dcterms:W3CDTF">2023-10-25T20:37:26Z</dcterms:modified>
</cp:coreProperties>
</file>