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4F_11941BD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321" r:id="rId5"/>
    <p:sldId id="314" r:id="rId6"/>
    <p:sldId id="334" r:id="rId7"/>
    <p:sldId id="335" r:id="rId8"/>
    <p:sldId id="347" r:id="rId9"/>
    <p:sldId id="305" r:id="rId10"/>
    <p:sldId id="348" r:id="rId11"/>
    <p:sldId id="342" r:id="rId12"/>
    <p:sldId id="328" r:id="rId13"/>
    <p:sldId id="316" r:id="rId14"/>
    <p:sldId id="289" r:id="rId15"/>
    <p:sldId id="333" r:id="rId16"/>
    <p:sldId id="257" r:id="rId17"/>
    <p:sldId id="258" r:id="rId18"/>
    <p:sldId id="293" r:id="rId19"/>
    <p:sldId id="343" r:id="rId20"/>
    <p:sldId id="259" r:id="rId21"/>
    <p:sldId id="344" r:id="rId22"/>
    <p:sldId id="260" r:id="rId23"/>
    <p:sldId id="261" r:id="rId24"/>
    <p:sldId id="263" r:id="rId25"/>
    <p:sldId id="262" r:id="rId26"/>
    <p:sldId id="303" r:id="rId27"/>
    <p:sldId id="265" r:id="rId28"/>
    <p:sldId id="346" r:id="rId29"/>
    <p:sldId id="268" r:id="rId30"/>
    <p:sldId id="331" r:id="rId31"/>
    <p:sldId id="323" r:id="rId32"/>
    <p:sldId id="274" r:id="rId33"/>
    <p:sldId id="290" r:id="rId34"/>
    <p:sldId id="300" r:id="rId35"/>
    <p:sldId id="299" r:id="rId36"/>
    <p:sldId id="338" r:id="rId37"/>
    <p:sldId id="313" r:id="rId38"/>
    <p:sldId id="287" r:id="rId39"/>
    <p:sldId id="325" r:id="rId40"/>
    <p:sldId id="31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9FA349-AF26-AC89-11B5-1565A81AFE3D}" name="Proctor, Sara" initials="PS" userId="S::sproctor856@email.4cd.edu::e3cf1c7e-5ed9-4fbb-b547-be8d7597d261" providerId="AD"/>
  <p188:author id="{DF2474A4-677B-BE89-FE79-FEA1CD1AE833}" name="Nunez, Gabriella" initials="NG" userId="S::gnunez247@email.4cd.edu::add0a89d-ddce-441c-89c9-5c50cb81984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6600"/>
    <a:srgbClr val="009200"/>
    <a:srgbClr val="CC33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976AF-FFCF-4FC3-A4E2-18DDBE942081}" v="62" dt="2025-11-11T00:08:21.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1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unez, Gabriella" userId="S::gnunez247@email.4cd.edu::add0a89d-ddce-441c-89c9-5c50cb81984b" providerId="AD" clId="Web-{E944AE64-FFB4-2196-8902-D27C62F7B434}"/>
    <pc:docChg chg="modSld">
      <pc:chgData name="Nunez, Gabriella" userId="S::gnunez247@email.4cd.edu::add0a89d-ddce-441c-89c9-5c50cb81984b" providerId="AD" clId="Web-{E944AE64-FFB4-2196-8902-D27C62F7B434}" dt="2023-12-07T22:49:10.223" v="16" actId="20577"/>
      <pc:docMkLst>
        <pc:docMk/>
      </pc:docMkLst>
      <pc:sldChg chg="modSp">
        <pc:chgData name="Nunez, Gabriella" userId="S::gnunez247@email.4cd.edu::add0a89d-ddce-441c-89c9-5c50cb81984b" providerId="AD" clId="Web-{E944AE64-FFB4-2196-8902-D27C62F7B434}" dt="2023-12-07T22:48:30.143" v="4" actId="20577"/>
        <pc:sldMkLst>
          <pc:docMk/>
          <pc:sldMk cId="2798122804" sldId="267"/>
        </pc:sldMkLst>
      </pc:sldChg>
      <pc:sldChg chg="modSp">
        <pc:chgData name="Nunez, Gabriella" userId="S::gnunez247@email.4cd.edu::add0a89d-ddce-441c-89c9-5c50cb81984b" providerId="AD" clId="Web-{E944AE64-FFB4-2196-8902-D27C62F7B434}" dt="2023-12-07T22:49:10.223" v="16" actId="20577"/>
        <pc:sldMkLst>
          <pc:docMk/>
          <pc:sldMk cId="590211760" sldId="340"/>
        </pc:sldMkLst>
      </pc:sldChg>
    </pc:docChg>
  </pc:docChgLst>
  <pc:docChgLst>
    <pc:chgData name="Brown-Smith, Sirreck" userId="118d49e1-06dd-4a45-a725-50cbd97e0c7d" providerId="ADAL" clId="{0810E9D8-5A77-4112-A517-EF9E614A2797}"/>
    <pc:docChg chg="addSld delSld modSld">
      <pc:chgData name="Brown-Smith, Sirreck" userId="118d49e1-06dd-4a45-a725-50cbd97e0c7d" providerId="ADAL" clId="{0810E9D8-5A77-4112-A517-EF9E614A2797}" dt="2024-02-02T00:12:00.440" v="42" actId="20577"/>
      <pc:docMkLst>
        <pc:docMk/>
      </pc:docMkLst>
      <pc:sldChg chg="del">
        <pc:chgData name="Brown-Smith, Sirreck" userId="118d49e1-06dd-4a45-a725-50cbd97e0c7d" providerId="ADAL" clId="{0810E9D8-5A77-4112-A517-EF9E614A2797}" dt="2024-02-02T00:10:04.156" v="5" actId="47"/>
        <pc:sldMkLst>
          <pc:docMk/>
          <pc:sldMk cId="2798122804" sldId="267"/>
        </pc:sldMkLst>
      </pc:sldChg>
      <pc:sldChg chg="add del">
        <pc:chgData name="Brown-Smith, Sirreck" userId="118d49e1-06dd-4a45-a725-50cbd97e0c7d" providerId="ADAL" clId="{0810E9D8-5A77-4112-A517-EF9E614A2797}" dt="2024-02-02T00:10:01.290" v="4"/>
        <pc:sldMkLst>
          <pc:docMk/>
          <pc:sldMk cId="2272992537" sldId="328"/>
        </pc:sldMkLst>
      </pc:sldChg>
      <pc:sldChg chg="del">
        <pc:chgData name="Brown-Smith, Sirreck" userId="118d49e1-06dd-4a45-a725-50cbd97e0c7d" providerId="ADAL" clId="{0810E9D8-5A77-4112-A517-EF9E614A2797}" dt="2024-02-02T00:11:36.583" v="6" actId="47"/>
        <pc:sldMkLst>
          <pc:docMk/>
          <pc:sldMk cId="1736722304" sldId="336"/>
        </pc:sldMkLst>
      </pc:sldChg>
      <pc:sldChg chg="modSp add mod">
        <pc:chgData name="Brown-Smith, Sirreck" userId="118d49e1-06dd-4a45-a725-50cbd97e0c7d" providerId="ADAL" clId="{0810E9D8-5A77-4112-A517-EF9E614A2797}" dt="2024-02-02T00:12:00.440" v="42" actId="20577"/>
        <pc:sldMkLst>
          <pc:docMk/>
          <pc:sldMk cId="1269901713" sldId="342"/>
        </pc:sldMkLst>
      </pc:sldChg>
      <pc:sldChg chg="add del">
        <pc:chgData name="Brown-Smith, Sirreck" userId="118d49e1-06dd-4a45-a725-50cbd97e0c7d" providerId="ADAL" clId="{0810E9D8-5A77-4112-A517-EF9E614A2797}" dt="2024-02-02T00:09:51.500" v="3"/>
        <pc:sldMkLst>
          <pc:docMk/>
          <pc:sldMk cId="1999156772" sldId="342"/>
        </pc:sldMkLst>
      </pc:sldChg>
      <pc:sldChg chg="add del">
        <pc:chgData name="Brown-Smith, Sirreck" userId="118d49e1-06dd-4a45-a725-50cbd97e0c7d" providerId="ADAL" clId="{0810E9D8-5A77-4112-A517-EF9E614A2797}" dt="2024-02-02T00:09:33.099" v="1"/>
        <pc:sldMkLst>
          <pc:docMk/>
          <pc:sldMk cId="3346069889" sldId="342"/>
        </pc:sldMkLst>
      </pc:sldChg>
    </pc:docChg>
  </pc:docChgLst>
  <pc:docChgLst>
    <pc:chgData name="Nunez, Gabriella" userId="S::gnunez247@email.4cd.edu::add0a89d-ddce-441c-89c9-5c50cb81984b" providerId="AD" clId="Web-{B8C28E92-A436-9E2D-9B0C-4516ACF44ADF}"/>
    <pc:docChg chg="modSld">
      <pc:chgData name="Nunez, Gabriella" userId="S::gnunez247@email.4cd.edu::add0a89d-ddce-441c-89c9-5c50cb81984b" providerId="AD" clId="Web-{B8C28E92-A436-9E2D-9B0C-4516ACF44ADF}" dt="2025-02-19T16:41:47.568" v="5" actId="20577"/>
      <pc:docMkLst>
        <pc:docMk/>
      </pc:docMkLst>
      <pc:sldChg chg="modSp">
        <pc:chgData name="Nunez, Gabriella" userId="S::gnunez247@email.4cd.edu::add0a89d-ddce-441c-89c9-5c50cb81984b" providerId="AD" clId="Web-{B8C28E92-A436-9E2D-9B0C-4516ACF44ADF}" dt="2025-02-19T16:41:47.568" v="5" actId="20577"/>
        <pc:sldMkLst>
          <pc:docMk/>
          <pc:sldMk cId="1304865528" sldId="261"/>
        </pc:sldMkLst>
      </pc:sldChg>
    </pc:docChg>
  </pc:docChgLst>
  <pc:docChgLst>
    <pc:chgData name="Nunez, Gabriella" userId="S::gnunez247@email.4cd.edu::add0a89d-ddce-441c-89c9-5c50cb81984b" providerId="AD" clId="Web-{0D357009-A2FD-C24B-5F55-A54D8040309A}"/>
    <pc:docChg chg="sldOrd">
      <pc:chgData name="Nunez, Gabriella" userId="S::gnunez247@email.4cd.edu::add0a89d-ddce-441c-89c9-5c50cb81984b" providerId="AD" clId="Web-{0D357009-A2FD-C24B-5F55-A54D8040309A}" dt="2025-04-02T16:00:12.961" v="0"/>
      <pc:docMkLst>
        <pc:docMk/>
      </pc:docMkLst>
      <pc:sldChg chg="ord">
        <pc:chgData name="Nunez, Gabriella" userId="S::gnunez247@email.4cd.edu::add0a89d-ddce-441c-89c9-5c50cb81984b" providerId="AD" clId="Web-{0D357009-A2FD-C24B-5F55-A54D8040309A}" dt="2025-04-02T16:00:12.961" v="0"/>
        <pc:sldMkLst>
          <pc:docMk/>
          <pc:sldMk cId="3234527564" sldId="321"/>
        </pc:sldMkLst>
      </pc:sldChg>
    </pc:docChg>
  </pc:docChgLst>
  <pc:docChgLst>
    <pc:chgData name="Nunez, Gabriella" userId="S::gnunez247@email.4cd.edu::add0a89d-ddce-441c-89c9-5c50cb81984b" providerId="AD" clId="Web-{B2D90B9D-161B-6AE8-EEEE-8371EC0BE8AB}"/>
    <pc:docChg chg="modSld">
      <pc:chgData name="Nunez, Gabriella" userId="S::gnunez247@email.4cd.edu::add0a89d-ddce-441c-89c9-5c50cb81984b" providerId="AD" clId="Web-{B2D90B9D-161B-6AE8-EEEE-8371EC0BE8AB}" dt="2025-02-03T18:47:42.140" v="15" actId="20577"/>
      <pc:docMkLst>
        <pc:docMk/>
      </pc:docMkLst>
      <pc:sldChg chg="modSp">
        <pc:chgData name="Nunez, Gabriella" userId="S::gnunez247@email.4cd.edu::add0a89d-ddce-441c-89c9-5c50cb81984b" providerId="AD" clId="Web-{B2D90B9D-161B-6AE8-EEEE-8371EC0BE8AB}" dt="2025-02-03T18:47:20.436" v="10" actId="20577"/>
        <pc:sldMkLst>
          <pc:docMk/>
          <pc:sldMk cId="3409227627" sldId="258"/>
        </pc:sldMkLst>
      </pc:sldChg>
      <pc:sldChg chg="modSp">
        <pc:chgData name="Nunez, Gabriella" userId="S::gnunez247@email.4cd.edu::add0a89d-ddce-441c-89c9-5c50cb81984b" providerId="AD" clId="Web-{B2D90B9D-161B-6AE8-EEEE-8371EC0BE8AB}" dt="2025-02-03T18:47:42.140" v="15" actId="20577"/>
        <pc:sldMkLst>
          <pc:docMk/>
          <pc:sldMk cId="522014393" sldId="313"/>
        </pc:sldMkLst>
      </pc:sldChg>
    </pc:docChg>
  </pc:docChgLst>
  <pc:docChgLst>
    <pc:chgData name="Proctor, Sara" userId="e3cf1c7e-5ed9-4fbb-b547-be8d7597d261" providerId="ADAL" clId="{69A6CCAF-D431-4FD8-A930-4B4F3362D1DC}"/>
    <pc:docChg chg="undo custSel addSld delSld modSld sldOrd">
      <pc:chgData name="Proctor, Sara" userId="e3cf1c7e-5ed9-4fbb-b547-be8d7597d261" providerId="ADAL" clId="{69A6CCAF-D431-4FD8-A930-4B4F3362D1DC}" dt="2023-12-07T22:56:55.126" v="1604" actId="1076"/>
      <pc:docMkLst>
        <pc:docMk/>
      </pc:docMkLst>
      <pc:sldChg chg="modSp mod">
        <pc:chgData name="Proctor, Sara" userId="e3cf1c7e-5ed9-4fbb-b547-be8d7597d261" providerId="ADAL" clId="{69A6CCAF-D431-4FD8-A930-4B4F3362D1DC}" dt="2023-12-07T22:47:14.595" v="1461" actId="20577"/>
        <pc:sldMkLst>
          <pc:docMk/>
          <pc:sldMk cId="1609894678" sldId="257"/>
        </pc:sldMkLst>
      </pc:sldChg>
      <pc:sldChg chg="modSp modAnim">
        <pc:chgData name="Proctor, Sara" userId="e3cf1c7e-5ed9-4fbb-b547-be8d7597d261" providerId="ADAL" clId="{69A6CCAF-D431-4FD8-A930-4B4F3362D1DC}" dt="2023-11-27T22:17:52.296" v="432"/>
        <pc:sldMkLst>
          <pc:docMk/>
          <pc:sldMk cId="3409227627" sldId="258"/>
        </pc:sldMkLst>
      </pc:sldChg>
      <pc:sldChg chg="modSp mod modAnim">
        <pc:chgData name="Proctor, Sara" userId="e3cf1c7e-5ed9-4fbb-b547-be8d7597d261" providerId="ADAL" clId="{69A6CCAF-D431-4FD8-A930-4B4F3362D1DC}" dt="2023-11-27T22:18:55.533" v="436"/>
        <pc:sldMkLst>
          <pc:docMk/>
          <pc:sldMk cId="2135004594" sldId="259"/>
        </pc:sldMkLst>
      </pc:sldChg>
      <pc:sldChg chg="modSp mod">
        <pc:chgData name="Proctor, Sara" userId="e3cf1c7e-5ed9-4fbb-b547-be8d7597d261" providerId="ADAL" clId="{69A6CCAF-D431-4FD8-A930-4B4F3362D1DC}" dt="2023-11-27T21:44:55.977" v="237" actId="208"/>
        <pc:sldMkLst>
          <pc:docMk/>
          <pc:sldMk cId="1616450586" sldId="260"/>
        </pc:sldMkLst>
      </pc:sldChg>
      <pc:sldChg chg="modSp mod">
        <pc:chgData name="Proctor, Sara" userId="e3cf1c7e-5ed9-4fbb-b547-be8d7597d261" providerId="ADAL" clId="{69A6CCAF-D431-4FD8-A930-4B4F3362D1DC}" dt="2023-11-27T22:11:35.564" v="394" actId="1076"/>
        <pc:sldMkLst>
          <pc:docMk/>
          <pc:sldMk cId="1304865528" sldId="261"/>
        </pc:sldMkLst>
      </pc:sldChg>
      <pc:sldChg chg="addSp delSp modSp mod delAnim modAnim">
        <pc:chgData name="Proctor, Sara" userId="e3cf1c7e-5ed9-4fbb-b547-be8d7597d261" providerId="ADAL" clId="{69A6CCAF-D431-4FD8-A930-4B4F3362D1DC}" dt="2023-11-27T22:13:38.252" v="418" actId="14100"/>
        <pc:sldMkLst>
          <pc:docMk/>
          <pc:sldMk cId="2624187922" sldId="262"/>
        </pc:sldMkLst>
      </pc:sldChg>
      <pc:sldChg chg="delSp modSp mod">
        <pc:chgData name="Proctor, Sara" userId="e3cf1c7e-5ed9-4fbb-b547-be8d7597d261" providerId="ADAL" clId="{69A6CCAF-D431-4FD8-A930-4B4F3362D1DC}" dt="2023-12-07T22:48:04.814" v="1463" actId="1076"/>
        <pc:sldMkLst>
          <pc:docMk/>
          <pc:sldMk cId="983062651" sldId="263"/>
        </pc:sldMkLst>
      </pc:sldChg>
      <pc:sldChg chg="modSp del mod">
        <pc:chgData name="Proctor, Sara" userId="e3cf1c7e-5ed9-4fbb-b547-be8d7597d261" providerId="ADAL" clId="{69A6CCAF-D431-4FD8-A930-4B4F3362D1DC}" dt="2023-12-07T22:48:42.785" v="1464" actId="2696"/>
        <pc:sldMkLst>
          <pc:docMk/>
          <pc:sldMk cId="3674530911" sldId="265"/>
        </pc:sldMkLst>
      </pc:sldChg>
      <pc:sldChg chg="ord">
        <pc:chgData name="Proctor, Sara" userId="e3cf1c7e-5ed9-4fbb-b547-be8d7597d261" providerId="ADAL" clId="{69A6CCAF-D431-4FD8-A930-4B4F3362D1DC}" dt="2023-11-27T21:51:00.118" v="297"/>
        <pc:sldMkLst>
          <pc:docMk/>
          <pc:sldMk cId="3284383677" sldId="266"/>
        </pc:sldMkLst>
      </pc:sldChg>
      <pc:sldChg chg="modSp mod">
        <pc:chgData name="Proctor, Sara" userId="e3cf1c7e-5ed9-4fbb-b547-be8d7597d261" providerId="ADAL" clId="{69A6CCAF-D431-4FD8-A930-4B4F3362D1DC}" dt="2023-11-27T22:57:07.891" v="1339" actId="14861"/>
        <pc:sldMkLst>
          <pc:docMk/>
          <pc:sldMk cId="2085415925" sldId="268"/>
        </pc:sldMkLst>
      </pc:sldChg>
      <pc:sldChg chg="modSp del mod modAnim">
        <pc:chgData name="Proctor, Sara" userId="e3cf1c7e-5ed9-4fbb-b547-be8d7597d261" providerId="ADAL" clId="{69A6CCAF-D431-4FD8-A930-4B4F3362D1DC}" dt="2023-11-27T22:42:30.377" v="1168" actId="47"/>
        <pc:sldMkLst>
          <pc:docMk/>
          <pc:sldMk cId="2793832514" sldId="274"/>
        </pc:sldMkLst>
      </pc:sldChg>
      <pc:sldChg chg="addSp delSp modSp mod ord delAnim modAnim">
        <pc:chgData name="Proctor, Sara" userId="e3cf1c7e-5ed9-4fbb-b547-be8d7597d261" providerId="ADAL" clId="{69A6CCAF-D431-4FD8-A930-4B4F3362D1DC}" dt="2023-11-27T23:04:12.571" v="1442"/>
        <pc:sldMkLst>
          <pc:docMk/>
          <pc:sldMk cId="357402985" sldId="275"/>
        </pc:sldMkLst>
      </pc:sldChg>
      <pc:sldChg chg="modSp">
        <pc:chgData name="Proctor, Sara" userId="e3cf1c7e-5ed9-4fbb-b547-be8d7597d261" providerId="ADAL" clId="{69A6CCAF-D431-4FD8-A930-4B4F3362D1DC}" dt="2023-11-27T21:34:28.224" v="64" actId="20577"/>
        <pc:sldMkLst>
          <pc:docMk/>
          <pc:sldMk cId="1515786639" sldId="277"/>
        </pc:sldMkLst>
      </pc:sldChg>
      <pc:sldChg chg="addSp delSp modSp mod delAnim modAnim">
        <pc:chgData name="Proctor, Sara" userId="e3cf1c7e-5ed9-4fbb-b547-be8d7597d261" providerId="ADAL" clId="{69A6CCAF-D431-4FD8-A930-4B4F3362D1DC}" dt="2023-11-27T22:01:50.698" v="372"/>
        <pc:sldMkLst>
          <pc:docMk/>
          <pc:sldMk cId="2258049401" sldId="293"/>
        </pc:sldMkLst>
      </pc:sldChg>
      <pc:sldChg chg="addSp delSp modSp mod modClrScheme chgLayout">
        <pc:chgData name="Proctor, Sara" userId="e3cf1c7e-5ed9-4fbb-b547-be8d7597d261" providerId="ADAL" clId="{69A6CCAF-D431-4FD8-A930-4B4F3362D1DC}" dt="2023-11-27T22:29:18.361" v="727" actId="700"/>
        <pc:sldMkLst>
          <pc:docMk/>
          <pc:sldMk cId="1713016643" sldId="299"/>
        </pc:sldMkLst>
      </pc:sldChg>
      <pc:sldChg chg="modSp mod">
        <pc:chgData name="Proctor, Sara" userId="e3cf1c7e-5ed9-4fbb-b547-be8d7597d261" providerId="ADAL" clId="{69A6CCAF-D431-4FD8-A930-4B4F3362D1DC}" dt="2023-12-07T22:54:16.610" v="1563" actId="1076"/>
        <pc:sldMkLst>
          <pc:docMk/>
          <pc:sldMk cId="125155909" sldId="300"/>
        </pc:sldMkLst>
      </pc:sldChg>
      <pc:sldChg chg="modSp mod">
        <pc:chgData name="Proctor, Sara" userId="e3cf1c7e-5ed9-4fbb-b547-be8d7597d261" providerId="ADAL" clId="{69A6CCAF-D431-4FD8-A930-4B4F3362D1DC}" dt="2023-11-27T21:47:36.431" v="271" actId="14100"/>
        <pc:sldMkLst>
          <pc:docMk/>
          <pc:sldMk cId="4241582008" sldId="303"/>
        </pc:sldMkLst>
      </pc:sldChg>
      <pc:sldChg chg="modAnim">
        <pc:chgData name="Proctor, Sara" userId="e3cf1c7e-5ed9-4fbb-b547-be8d7597d261" providerId="ADAL" clId="{69A6CCAF-D431-4FD8-A930-4B4F3362D1DC}" dt="2023-11-27T21:26:33.248" v="4"/>
        <pc:sldMkLst>
          <pc:docMk/>
          <pc:sldMk cId="782461288" sldId="306"/>
        </pc:sldMkLst>
      </pc:sldChg>
      <pc:sldChg chg="modSp">
        <pc:chgData name="Proctor, Sara" userId="e3cf1c7e-5ed9-4fbb-b547-be8d7597d261" providerId="ADAL" clId="{69A6CCAF-D431-4FD8-A930-4B4F3362D1DC}" dt="2023-12-07T22:51:17.280" v="1511" actId="20577"/>
        <pc:sldMkLst>
          <pc:docMk/>
          <pc:sldMk cId="522014393" sldId="313"/>
        </pc:sldMkLst>
      </pc:sldChg>
      <pc:sldChg chg="addSp delSp modSp mod modAnim">
        <pc:chgData name="Proctor, Sara" userId="e3cf1c7e-5ed9-4fbb-b547-be8d7597d261" providerId="ADAL" clId="{69A6CCAF-D431-4FD8-A930-4B4F3362D1DC}" dt="2023-12-07T22:49:05.045" v="1466" actId="478"/>
        <pc:sldMkLst>
          <pc:docMk/>
          <pc:sldMk cId="1835466405" sldId="323"/>
        </pc:sldMkLst>
      </pc:sldChg>
      <pc:sldChg chg="addSp modSp mod modAnim">
        <pc:chgData name="Proctor, Sara" userId="e3cf1c7e-5ed9-4fbb-b547-be8d7597d261" providerId="ADAL" clId="{69A6CCAF-D431-4FD8-A930-4B4F3362D1DC}" dt="2023-12-07T22:54:38.835" v="1573" actId="20577"/>
        <pc:sldMkLst>
          <pc:docMk/>
          <pc:sldMk cId="2383502317" sldId="325"/>
        </pc:sldMkLst>
      </pc:sldChg>
      <pc:sldChg chg="modSp mod">
        <pc:chgData name="Proctor, Sara" userId="e3cf1c7e-5ed9-4fbb-b547-be8d7597d261" providerId="ADAL" clId="{69A6CCAF-D431-4FD8-A930-4B4F3362D1DC}" dt="2023-11-27T23:03:36.226" v="1440" actId="33524"/>
        <pc:sldMkLst>
          <pc:docMk/>
          <pc:sldMk cId="2879177" sldId="327"/>
        </pc:sldMkLst>
      </pc:sldChg>
      <pc:sldChg chg="modSp mod modAnim">
        <pc:chgData name="Proctor, Sara" userId="e3cf1c7e-5ed9-4fbb-b547-be8d7597d261" providerId="ADAL" clId="{69A6CCAF-D431-4FD8-A930-4B4F3362D1DC}" dt="2023-11-27T22:53:27.680" v="1329" actId="14861"/>
        <pc:sldMkLst>
          <pc:docMk/>
          <pc:sldMk cId="3795810268" sldId="330"/>
        </pc:sldMkLst>
      </pc:sldChg>
      <pc:sldChg chg="modSp mod modAnim">
        <pc:chgData name="Proctor, Sara" userId="e3cf1c7e-5ed9-4fbb-b547-be8d7597d261" providerId="ADAL" clId="{69A6CCAF-D431-4FD8-A930-4B4F3362D1DC}" dt="2023-11-27T22:57:19.100" v="1341" actId="14100"/>
        <pc:sldMkLst>
          <pc:docMk/>
          <pc:sldMk cId="1405623915" sldId="331"/>
        </pc:sldMkLst>
      </pc:sldChg>
      <pc:sldChg chg="del">
        <pc:chgData name="Proctor, Sara" userId="e3cf1c7e-5ed9-4fbb-b547-be8d7597d261" providerId="ADAL" clId="{69A6CCAF-D431-4FD8-A930-4B4F3362D1DC}" dt="2023-11-27T21:36:37.126" v="171" actId="47"/>
        <pc:sldMkLst>
          <pc:docMk/>
          <pc:sldMk cId="1454352953" sldId="332"/>
        </pc:sldMkLst>
      </pc:sldChg>
      <pc:sldChg chg="modSp mod">
        <pc:chgData name="Proctor, Sara" userId="e3cf1c7e-5ed9-4fbb-b547-be8d7597d261" providerId="ADAL" clId="{69A6CCAF-D431-4FD8-A930-4B4F3362D1DC}" dt="2023-12-07T22:56:55.126" v="1604" actId="1076"/>
        <pc:sldMkLst>
          <pc:docMk/>
          <pc:sldMk cId="742373373" sldId="333"/>
        </pc:sldMkLst>
      </pc:sldChg>
      <pc:sldChg chg="modAnim delCm">
        <pc:chgData name="Proctor, Sara" userId="e3cf1c7e-5ed9-4fbb-b547-be8d7597d261" providerId="ADAL" clId="{69A6CCAF-D431-4FD8-A930-4B4F3362D1DC}" dt="2023-12-07T22:46:37.148" v="1443"/>
        <pc:sldMkLst>
          <pc:docMk/>
          <pc:sldMk cId="2749291424" sldId="334"/>
        </pc:sldMkLst>
      </pc:sldChg>
      <pc:sldChg chg="addSp delSp modSp new mod setBg modClrScheme addAnim setClrOvrMap chgLayout">
        <pc:chgData name="Proctor, Sara" userId="e3cf1c7e-5ed9-4fbb-b547-be8d7597d261" providerId="ADAL" clId="{69A6CCAF-D431-4FD8-A930-4B4F3362D1DC}" dt="2023-12-07T22:53:42.824" v="1560" actId="114"/>
        <pc:sldMkLst>
          <pc:docMk/>
          <pc:sldMk cId="2228321469" sldId="337"/>
        </pc:sldMkLst>
      </pc:sldChg>
      <pc:sldChg chg="addSp delSp modSp new mod modAnim">
        <pc:chgData name="Proctor, Sara" userId="e3cf1c7e-5ed9-4fbb-b547-be8d7597d261" providerId="ADAL" clId="{69A6CCAF-D431-4FD8-A930-4B4F3362D1DC}" dt="2023-12-07T22:50:41.011" v="1488" actId="1076"/>
        <pc:sldMkLst>
          <pc:docMk/>
          <pc:sldMk cId="2620612231" sldId="338"/>
        </pc:sldMkLst>
      </pc:sldChg>
      <pc:sldChg chg="addSp delSp modSp new del mod modClrScheme chgLayout">
        <pc:chgData name="Proctor, Sara" userId="e3cf1c7e-5ed9-4fbb-b547-be8d7597d261" providerId="ADAL" clId="{69A6CCAF-D431-4FD8-A930-4B4F3362D1DC}" dt="2023-11-27T22:28:35.482" v="725" actId="47"/>
        <pc:sldMkLst>
          <pc:docMk/>
          <pc:sldMk cId="3134464017" sldId="338"/>
        </pc:sldMkLst>
      </pc:sldChg>
      <pc:sldChg chg="addSp delSp modSp new del mod modClrScheme chgLayout">
        <pc:chgData name="Proctor, Sara" userId="e3cf1c7e-5ed9-4fbb-b547-be8d7597d261" providerId="ADAL" clId="{69A6CCAF-D431-4FD8-A930-4B4F3362D1DC}" dt="2023-11-27T22:56:57.473" v="1338" actId="2696"/>
        <pc:sldMkLst>
          <pc:docMk/>
          <pc:sldMk cId="2607704266" sldId="339"/>
        </pc:sldMkLst>
      </pc:sldChg>
      <pc:sldChg chg="modSp add mod">
        <pc:chgData name="Proctor, Sara" userId="e3cf1c7e-5ed9-4fbb-b547-be8d7597d261" providerId="ADAL" clId="{69A6CCAF-D431-4FD8-A930-4B4F3362D1DC}" dt="2023-12-07T22:50:00.019" v="1487" actId="14100"/>
        <pc:sldMkLst>
          <pc:docMk/>
          <pc:sldMk cId="590211760" sldId="340"/>
        </pc:sldMkLst>
      </pc:sldChg>
      <pc:sldChg chg="addSp delSp modSp new mod">
        <pc:chgData name="Proctor, Sara" userId="e3cf1c7e-5ed9-4fbb-b547-be8d7597d261" providerId="ADAL" clId="{69A6CCAF-D431-4FD8-A930-4B4F3362D1DC}" dt="2023-12-07T22:56:20.785" v="1599" actId="478"/>
        <pc:sldMkLst>
          <pc:docMk/>
          <pc:sldMk cId="348082254" sldId="341"/>
        </pc:sldMkLst>
      </pc:sldChg>
    </pc:docChg>
  </pc:docChgLst>
  <pc:docChgLst>
    <pc:chgData name="Brown-Smith, Sirreck" userId="118d49e1-06dd-4a45-a725-50cbd97e0c7d" providerId="ADAL" clId="{D78834DB-C285-4E2A-8A8D-262932170399}"/>
    <pc:docChg chg="modSld">
      <pc:chgData name="Brown-Smith, Sirreck" userId="118d49e1-06dd-4a45-a725-50cbd97e0c7d" providerId="ADAL" clId="{D78834DB-C285-4E2A-8A8D-262932170399}" dt="2025-03-12T18:26:54.004" v="15" actId="20577"/>
      <pc:docMkLst>
        <pc:docMk/>
      </pc:docMkLst>
      <pc:sldChg chg="addSp modSp">
        <pc:chgData name="Brown-Smith, Sirreck" userId="118d49e1-06dd-4a45-a725-50cbd97e0c7d" providerId="ADAL" clId="{D78834DB-C285-4E2A-8A8D-262932170399}" dt="2025-03-12T18:26:54.004" v="15" actId="20577"/>
        <pc:sldMkLst>
          <pc:docMk/>
          <pc:sldMk cId="782461288" sldId="306"/>
        </pc:sldMkLst>
      </pc:sldChg>
    </pc:docChg>
  </pc:docChgLst>
  <pc:docChgLst>
    <pc:chgData name="Brown-Smith, Sirreck" userId="118d49e1-06dd-4a45-a725-50cbd97e0c7d" providerId="ADAL" clId="{A63DFDDF-CFEB-481A-8089-A5436ADA4810}"/>
    <pc:docChg chg="custSel modSld">
      <pc:chgData name="Brown-Smith, Sirreck" userId="118d49e1-06dd-4a45-a725-50cbd97e0c7d" providerId="ADAL" clId="{A63DFDDF-CFEB-481A-8089-A5436ADA4810}" dt="2023-11-30T21:52:44.718" v="32" actId="1035"/>
      <pc:docMkLst>
        <pc:docMk/>
      </pc:docMkLst>
      <pc:sldChg chg="addSp delSp modSp mod delAnim">
        <pc:chgData name="Brown-Smith, Sirreck" userId="118d49e1-06dd-4a45-a725-50cbd97e0c7d" providerId="ADAL" clId="{A63DFDDF-CFEB-481A-8089-A5436ADA4810}" dt="2023-11-30T21:52:44.718" v="32" actId="1035"/>
        <pc:sldMkLst>
          <pc:docMk/>
          <pc:sldMk cId="2135004594" sldId="259"/>
        </pc:sldMkLst>
      </pc:sldChg>
    </pc:docChg>
  </pc:docChgLst>
  <pc:docChgLst>
    <pc:chgData name="Proctor, Sara" userId="S::sproctor856@email.4cd.edu::e3cf1c7e-5ed9-4fbb-b547-be8d7597d261" providerId="AD" clId="Web-{171B504F-9DE3-FCE1-2BF7-0EBC7EC45E0F}"/>
    <pc:docChg chg="addSld modSld">
      <pc:chgData name="Proctor, Sara" userId="S::sproctor856@email.4cd.edu::e3cf1c7e-5ed9-4fbb-b547-be8d7597d261" providerId="AD" clId="Web-{171B504F-9DE3-FCE1-2BF7-0EBC7EC45E0F}" dt="2023-09-01T20:55:21.686" v="3" actId="1076"/>
      <pc:docMkLst>
        <pc:docMk/>
      </pc:docMkLst>
      <pc:sldChg chg="modSp">
        <pc:chgData name="Proctor, Sara" userId="S::sproctor856@email.4cd.edu::e3cf1c7e-5ed9-4fbb-b547-be8d7597d261" providerId="AD" clId="Web-{171B504F-9DE3-FCE1-2BF7-0EBC7EC45E0F}" dt="2023-09-01T20:55:21.686" v="3" actId="1076"/>
        <pc:sldMkLst>
          <pc:docMk/>
          <pc:sldMk cId="983062651" sldId="263"/>
        </pc:sldMkLst>
      </pc:sldChg>
      <pc:sldChg chg="add replId">
        <pc:chgData name="Proctor, Sara" userId="S::sproctor856@email.4cd.edu::e3cf1c7e-5ed9-4fbb-b547-be8d7597d261" providerId="AD" clId="Web-{171B504F-9DE3-FCE1-2BF7-0EBC7EC45E0F}" dt="2023-09-01T20:53:38.104" v="0"/>
        <pc:sldMkLst>
          <pc:docMk/>
          <pc:sldMk cId="463313214" sldId="337"/>
        </pc:sldMkLst>
      </pc:sldChg>
    </pc:docChg>
  </pc:docChgLst>
  <pc:docChgLst>
    <pc:chgData name="Proctor, Sara" userId="S::sproctor856@email.4cd.edu::e3cf1c7e-5ed9-4fbb-b547-be8d7597d261" providerId="AD" clId="Web-{2ECE6BD7-29E7-D846-B933-645A183B978A}"/>
    <pc:docChg chg="modSld">
      <pc:chgData name="Proctor, Sara" userId="S::sproctor856@email.4cd.edu::e3cf1c7e-5ed9-4fbb-b547-be8d7597d261" providerId="AD" clId="Web-{2ECE6BD7-29E7-D846-B933-645A183B978A}" dt="2024-02-05T22:00:21.448" v="1" actId="1076"/>
      <pc:docMkLst>
        <pc:docMk/>
      </pc:docMkLst>
      <pc:sldChg chg="modSp">
        <pc:chgData name="Proctor, Sara" userId="S::sproctor856@email.4cd.edu::e3cf1c7e-5ed9-4fbb-b547-be8d7597d261" providerId="AD" clId="Web-{2ECE6BD7-29E7-D846-B933-645A183B978A}" dt="2024-02-05T22:00:21.448" v="1" actId="1076"/>
        <pc:sldMkLst>
          <pc:docMk/>
          <pc:sldMk cId="2572005883" sldId="343"/>
        </pc:sldMkLst>
      </pc:sldChg>
    </pc:docChg>
  </pc:docChgLst>
  <pc:docChgLst>
    <pc:chgData name="Brown-Smith, Sirreck" userId="118d49e1-06dd-4a45-a725-50cbd97e0c7d" providerId="ADAL" clId="{1FA899A8-5BD1-4495-A99D-79A77088030D}"/>
    <pc:docChg chg="undo custSel addSld delSld modSld sldOrd delMainMaster">
      <pc:chgData name="Brown-Smith, Sirreck" userId="118d49e1-06dd-4a45-a725-50cbd97e0c7d" providerId="ADAL" clId="{1FA899A8-5BD1-4495-A99D-79A77088030D}" dt="2024-02-08T17:20:22.760" v="134" actId="20577"/>
      <pc:docMkLst>
        <pc:docMk/>
      </pc:docMkLst>
      <pc:sldChg chg="modSp">
        <pc:chgData name="Brown-Smith, Sirreck" userId="118d49e1-06dd-4a45-a725-50cbd97e0c7d" providerId="ADAL" clId="{1FA899A8-5BD1-4495-A99D-79A77088030D}" dt="2024-02-07T17:02:05.443" v="96" actId="20577"/>
        <pc:sldMkLst>
          <pc:docMk/>
          <pc:sldMk cId="1609894678" sldId="257"/>
        </pc:sldMkLst>
      </pc:sldChg>
      <pc:sldChg chg="modSp">
        <pc:chgData name="Brown-Smith, Sirreck" userId="118d49e1-06dd-4a45-a725-50cbd97e0c7d" providerId="ADAL" clId="{1FA899A8-5BD1-4495-A99D-79A77088030D}" dt="2024-02-07T17:02:12.906" v="104" actId="20577"/>
        <pc:sldMkLst>
          <pc:docMk/>
          <pc:sldMk cId="3409227627" sldId="258"/>
        </pc:sldMkLst>
      </pc:sldChg>
      <pc:sldChg chg="add">
        <pc:chgData name="Brown-Smith, Sirreck" userId="118d49e1-06dd-4a45-a725-50cbd97e0c7d" providerId="ADAL" clId="{1FA899A8-5BD1-4495-A99D-79A77088030D}" dt="2024-02-07T16:48:14.421" v="2"/>
        <pc:sldMkLst>
          <pc:docMk/>
          <pc:sldMk cId="2135004594" sldId="259"/>
        </pc:sldMkLst>
      </pc:sldChg>
      <pc:sldChg chg="add del ord">
        <pc:chgData name="Brown-Smith, Sirreck" userId="118d49e1-06dd-4a45-a725-50cbd97e0c7d" providerId="ADAL" clId="{1FA899A8-5BD1-4495-A99D-79A77088030D}" dt="2024-02-07T16:49:18.391" v="5"/>
        <pc:sldMkLst>
          <pc:docMk/>
          <pc:sldMk cId="1616450586" sldId="260"/>
        </pc:sldMkLst>
      </pc:sldChg>
      <pc:sldChg chg="add del">
        <pc:chgData name="Brown-Smith, Sirreck" userId="118d49e1-06dd-4a45-a725-50cbd97e0c7d" providerId="ADAL" clId="{1FA899A8-5BD1-4495-A99D-79A77088030D}" dt="2024-02-07T16:47:37.928" v="1" actId="47"/>
        <pc:sldMkLst>
          <pc:docMk/>
          <pc:sldMk cId="1304865528" sldId="261"/>
        </pc:sldMkLst>
      </pc:sldChg>
      <pc:sldChg chg="modSp add mod">
        <pc:chgData name="Brown-Smith, Sirreck" userId="118d49e1-06dd-4a45-a725-50cbd97e0c7d" providerId="ADAL" clId="{1FA899A8-5BD1-4495-A99D-79A77088030D}" dt="2024-02-07T16:50:26.886" v="13" actId="20577"/>
        <pc:sldMkLst>
          <pc:docMk/>
          <pc:sldMk cId="2624187922" sldId="262"/>
        </pc:sldMkLst>
      </pc:sldChg>
      <pc:sldChg chg="modSp add mod">
        <pc:chgData name="Brown-Smith, Sirreck" userId="118d49e1-06dd-4a45-a725-50cbd97e0c7d" providerId="ADAL" clId="{1FA899A8-5BD1-4495-A99D-79A77088030D}" dt="2024-02-07T16:49:37.427" v="10" actId="20577"/>
        <pc:sldMkLst>
          <pc:docMk/>
          <pc:sldMk cId="983062651" sldId="263"/>
        </pc:sldMkLst>
      </pc:sldChg>
      <pc:sldChg chg="modSp add mod">
        <pc:chgData name="Brown-Smith, Sirreck" userId="118d49e1-06dd-4a45-a725-50cbd97e0c7d" providerId="ADAL" clId="{1FA899A8-5BD1-4495-A99D-79A77088030D}" dt="2024-02-07T17:05:27.772" v="112" actId="1076"/>
        <pc:sldMkLst>
          <pc:docMk/>
          <pc:sldMk cId="3674530911" sldId="265"/>
        </pc:sldMkLst>
      </pc:sldChg>
      <pc:sldChg chg="del">
        <pc:chgData name="Brown-Smith, Sirreck" userId="118d49e1-06dd-4a45-a725-50cbd97e0c7d" providerId="ADAL" clId="{1FA899A8-5BD1-4495-A99D-79A77088030D}" dt="2024-02-07T16:59:48.133" v="73" actId="47"/>
        <pc:sldMkLst>
          <pc:docMk/>
          <pc:sldMk cId="3284383677" sldId="266"/>
        </pc:sldMkLst>
      </pc:sldChg>
      <pc:sldChg chg="modSp">
        <pc:chgData name="Brown-Smith, Sirreck" userId="118d49e1-06dd-4a45-a725-50cbd97e0c7d" providerId="ADAL" clId="{1FA899A8-5BD1-4495-A99D-79A77088030D}" dt="2024-02-07T17:07:20.400" v="117" actId="207"/>
        <pc:sldMkLst>
          <pc:docMk/>
          <pc:sldMk cId="2085415925" sldId="268"/>
        </pc:sldMkLst>
      </pc:sldChg>
      <pc:sldChg chg="modSp add">
        <pc:chgData name="Brown-Smith, Sirreck" userId="118d49e1-06dd-4a45-a725-50cbd97e0c7d" providerId="ADAL" clId="{1FA899A8-5BD1-4495-A99D-79A77088030D}" dt="2024-02-07T16:55:47.663" v="41" actId="20577"/>
        <pc:sldMkLst>
          <pc:docMk/>
          <pc:sldMk cId="2793832514" sldId="274"/>
        </pc:sldMkLst>
      </pc:sldChg>
      <pc:sldChg chg="del">
        <pc:chgData name="Brown-Smith, Sirreck" userId="118d49e1-06dd-4a45-a725-50cbd97e0c7d" providerId="ADAL" clId="{1FA899A8-5BD1-4495-A99D-79A77088030D}" dt="2024-02-07T16:59:21.748" v="72" actId="47"/>
        <pc:sldMkLst>
          <pc:docMk/>
          <pc:sldMk cId="1515786639" sldId="277"/>
        </pc:sldMkLst>
      </pc:sldChg>
      <pc:sldChg chg="add del">
        <pc:chgData name="Brown-Smith, Sirreck" userId="118d49e1-06dd-4a45-a725-50cbd97e0c7d" providerId="ADAL" clId="{1FA899A8-5BD1-4495-A99D-79A77088030D}" dt="2024-02-07T16:57:21.839" v="45" actId="2696"/>
        <pc:sldMkLst>
          <pc:docMk/>
          <pc:sldMk cId="2398371856" sldId="287"/>
        </pc:sldMkLst>
      </pc:sldChg>
      <pc:sldChg chg="add">
        <pc:chgData name="Brown-Smith, Sirreck" userId="118d49e1-06dd-4a45-a725-50cbd97e0c7d" providerId="ADAL" clId="{1FA899A8-5BD1-4495-A99D-79A77088030D}" dt="2024-02-07T16:55:13.352" v="37"/>
        <pc:sldMkLst>
          <pc:docMk/>
          <pc:sldMk cId="1830802360" sldId="290"/>
        </pc:sldMkLst>
      </pc:sldChg>
      <pc:sldChg chg="add del">
        <pc:chgData name="Brown-Smith, Sirreck" userId="118d49e1-06dd-4a45-a725-50cbd97e0c7d" providerId="ADAL" clId="{1FA899A8-5BD1-4495-A99D-79A77088030D}" dt="2024-02-07T16:47:37.928" v="1" actId="47"/>
        <pc:sldMkLst>
          <pc:docMk/>
          <pc:sldMk cId="2258049401" sldId="293"/>
        </pc:sldMkLst>
      </pc:sldChg>
      <pc:sldChg chg="add">
        <pc:chgData name="Brown-Smith, Sirreck" userId="118d49e1-06dd-4a45-a725-50cbd97e0c7d" providerId="ADAL" clId="{1FA899A8-5BD1-4495-A99D-79A77088030D}" dt="2024-02-07T16:55:13.352" v="37"/>
        <pc:sldMkLst>
          <pc:docMk/>
          <pc:sldMk cId="1713016643" sldId="299"/>
        </pc:sldMkLst>
      </pc:sldChg>
      <pc:sldChg chg="add">
        <pc:chgData name="Brown-Smith, Sirreck" userId="118d49e1-06dd-4a45-a725-50cbd97e0c7d" providerId="ADAL" clId="{1FA899A8-5BD1-4495-A99D-79A77088030D}" dt="2024-02-07T16:55:13.352" v="37"/>
        <pc:sldMkLst>
          <pc:docMk/>
          <pc:sldMk cId="125155909" sldId="300"/>
        </pc:sldMkLst>
      </pc:sldChg>
      <pc:sldChg chg="add del">
        <pc:chgData name="Brown-Smith, Sirreck" userId="118d49e1-06dd-4a45-a725-50cbd97e0c7d" providerId="ADAL" clId="{1FA899A8-5BD1-4495-A99D-79A77088030D}" dt="2024-02-07T16:47:37.928" v="1" actId="47"/>
        <pc:sldMkLst>
          <pc:docMk/>
          <pc:sldMk cId="4241582008" sldId="303"/>
        </pc:sldMkLst>
      </pc:sldChg>
      <pc:sldChg chg="addSp delSp modSp">
        <pc:chgData name="Brown-Smith, Sirreck" userId="118d49e1-06dd-4a45-a725-50cbd97e0c7d" providerId="ADAL" clId="{1FA899A8-5BD1-4495-A99D-79A77088030D}" dt="2024-02-08T17:20:22.760" v="134" actId="20577"/>
        <pc:sldMkLst>
          <pc:docMk/>
          <pc:sldMk cId="782461288" sldId="306"/>
        </pc:sldMkLst>
      </pc:sldChg>
      <pc:sldChg chg="add ord">
        <pc:chgData name="Brown-Smith, Sirreck" userId="118d49e1-06dd-4a45-a725-50cbd97e0c7d" providerId="ADAL" clId="{1FA899A8-5BD1-4495-A99D-79A77088030D}" dt="2024-02-07T17:09:27.321" v="124"/>
        <pc:sldMkLst>
          <pc:docMk/>
          <pc:sldMk cId="1191954418" sldId="311"/>
        </pc:sldMkLst>
      </pc:sldChg>
      <pc:sldChg chg="del">
        <pc:chgData name="Brown-Smith, Sirreck" userId="118d49e1-06dd-4a45-a725-50cbd97e0c7d" providerId="ADAL" clId="{1FA899A8-5BD1-4495-A99D-79A77088030D}" dt="2024-02-07T17:08:36.491" v="121" actId="47"/>
        <pc:sldMkLst>
          <pc:docMk/>
          <pc:sldMk cId="1615122290" sldId="312"/>
        </pc:sldMkLst>
      </pc:sldChg>
      <pc:sldChg chg="modSp add ord">
        <pc:chgData name="Brown-Smith, Sirreck" userId="118d49e1-06dd-4a45-a725-50cbd97e0c7d" providerId="ADAL" clId="{1FA899A8-5BD1-4495-A99D-79A77088030D}" dt="2024-02-07T16:58:45.653" v="70" actId="20577"/>
        <pc:sldMkLst>
          <pc:docMk/>
          <pc:sldMk cId="522014393" sldId="313"/>
        </pc:sldMkLst>
      </pc:sldChg>
      <pc:sldChg chg="modSp add">
        <pc:chgData name="Brown-Smith, Sirreck" userId="118d49e1-06dd-4a45-a725-50cbd97e0c7d" providerId="ADAL" clId="{1FA899A8-5BD1-4495-A99D-79A77088030D}" dt="2024-02-07T16:55:40.287" v="39" actId="20577"/>
        <pc:sldMkLst>
          <pc:docMk/>
          <pc:sldMk cId="1835466405" sldId="323"/>
        </pc:sldMkLst>
      </pc:sldChg>
      <pc:sldChg chg="add del">
        <pc:chgData name="Brown-Smith, Sirreck" userId="118d49e1-06dd-4a45-a725-50cbd97e0c7d" providerId="ADAL" clId="{1FA899A8-5BD1-4495-A99D-79A77088030D}" dt="2024-02-07T17:08:26.570" v="119" actId="47"/>
        <pc:sldMkLst>
          <pc:docMk/>
          <pc:sldMk cId="2383502317" sldId="325"/>
        </pc:sldMkLst>
      </pc:sldChg>
      <pc:sldChg chg="del">
        <pc:chgData name="Brown-Smith, Sirreck" userId="118d49e1-06dd-4a45-a725-50cbd97e0c7d" providerId="ADAL" clId="{1FA899A8-5BD1-4495-A99D-79A77088030D}" dt="2024-02-07T17:08:28.920" v="120" actId="47"/>
        <pc:sldMkLst>
          <pc:docMk/>
          <pc:sldMk cId="729770945" sldId="326"/>
        </pc:sldMkLst>
      </pc:sldChg>
      <pc:sldChg chg="add del">
        <pc:chgData name="Brown-Smith, Sirreck" userId="118d49e1-06dd-4a45-a725-50cbd97e0c7d" providerId="ADAL" clId="{1FA899A8-5BD1-4495-A99D-79A77088030D}" dt="2024-02-07T17:03:57.255" v="105" actId="47"/>
        <pc:sldMkLst>
          <pc:docMk/>
          <pc:sldMk cId="3795810268" sldId="330"/>
        </pc:sldMkLst>
      </pc:sldChg>
      <pc:sldChg chg="modSp add mod">
        <pc:chgData name="Brown-Smith, Sirreck" userId="118d49e1-06dd-4a45-a725-50cbd97e0c7d" providerId="ADAL" clId="{1FA899A8-5BD1-4495-A99D-79A77088030D}" dt="2024-02-07T16:53:26.965" v="36" actId="1076"/>
        <pc:sldMkLst>
          <pc:docMk/>
          <pc:sldMk cId="1405623915" sldId="331"/>
        </pc:sldMkLst>
      </pc:sldChg>
      <pc:sldChg chg="ord">
        <pc:chgData name="Brown-Smith, Sirreck" userId="118d49e1-06dd-4a45-a725-50cbd97e0c7d" providerId="ADAL" clId="{1FA899A8-5BD1-4495-A99D-79A77088030D}" dt="2024-02-07T17:05:52.391" v="114"/>
        <pc:sldMkLst>
          <pc:docMk/>
          <pc:sldMk cId="742373373" sldId="333"/>
        </pc:sldMkLst>
      </pc:sldChg>
      <pc:sldChg chg="del ord">
        <pc:chgData name="Brown-Smith, Sirreck" userId="118d49e1-06dd-4a45-a725-50cbd97e0c7d" providerId="ADAL" clId="{1FA899A8-5BD1-4495-A99D-79A77088030D}" dt="2024-02-07T17:04:18.672" v="106" actId="47"/>
        <pc:sldMkLst>
          <pc:docMk/>
          <pc:sldMk cId="590211760" sldId="340"/>
        </pc:sldMkLst>
      </pc:sldChg>
      <pc:sldChg chg="del">
        <pc:chgData name="Brown-Smith, Sirreck" userId="118d49e1-06dd-4a45-a725-50cbd97e0c7d" providerId="ADAL" clId="{1FA899A8-5BD1-4495-A99D-79A77088030D}" dt="2024-02-07T16:59:18.955" v="71" actId="47"/>
        <pc:sldMkLst>
          <pc:docMk/>
          <pc:sldMk cId="348082254" sldId="341"/>
        </pc:sldMkLst>
      </pc:sldChg>
      <pc:sldChg chg="add del">
        <pc:chgData name="Brown-Smith, Sirreck" userId="118d49e1-06dd-4a45-a725-50cbd97e0c7d" providerId="ADAL" clId="{1FA899A8-5BD1-4495-A99D-79A77088030D}" dt="2024-02-07T16:47:37.928" v="1" actId="47"/>
        <pc:sldMkLst>
          <pc:docMk/>
          <pc:sldMk cId="2572005883" sldId="343"/>
        </pc:sldMkLst>
      </pc:sldChg>
      <pc:sldChg chg="add">
        <pc:chgData name="Brown-Smith, Sirreck" userId="118d49e1-06dd-4a45-a725-50cbd97e0c7d" providerId="ADAL" clId="{1FA899A8-5BD1-4495-A99D-79A77088030D}" dt="2024-02-07T16:48:36.774" v="3"/>
        <pc:sldMkLst>
          <pc:docMk/>
          <pc:sldMk cId="98633180" sldId="344"/>
        </pc:sldMkLst>
      </pc:sldChg>
      <pc:sldChg chg="add del">
        <pc:chgData name="Brown-Smith, Sirreck" userId="118d49e1-06dd-4a45-a725-50cbd97e0c7d" providerId="ADAL" clId="{1FA899A8-5BD1-4495-A99D-79A77088030D}" dt="2024-02-07T17:06:17.046" v="115" actId="47"/>
        <pc:sldMkLst>
          <pc:docMk/>
          <pc:sldMk cId="3623735557" sldId="345"/>
        </pc:sldMkLst>
      </pc:sldChg>
      <pc:sldChg chg="add ord">
        <pc:chgData name="Brown-Smith, Sirreck" userId="118d49e1-06dd-4a45-a725-50cbd97e0c7d" providerId="ADAL" clId="{1FA899A8-5BD1-4495-A99D-79A77088030D}" dt="2024-02-07T16:51:10.083" v="16"/>
        <pc:sldMkLst>
          <pc:docMk/>
          <pc:sldMk cId="100356456" sldId="346"/>
        </pc:sldMkLst>
      </pc:sldChg>
      <pc:sldChg chg="addSp modSp add mod ord">
        <pc:chgData name="Brown-Smith, Sirreck" userId="118d49e1-06dd-4a45-a725-50cbd97e0c7d" providerId="ADAL" clId="{1FA899A8-5BD1-4495-A99D-79A77088030D}" dt="2024-02-07T16:58:21.423" v="56"/>
        <pc:sldMkLst>
          <pc:docMk/>
          <pc:sldMk cId="1061978483" sldId="347"/>
        </pc:sldMkLst>
      </pc:sldChg>
      <pc:sldChg chg="new del">
        <pc:chgData name="Brown-Smith, Sirreck" userId="118d49e1-06dd-4a45-a725-50cbd97e0c7d" providerId="ADAL" clId="{1FA899A8-5BD1-4495-A99D-79A77088030D}" dt="2024-02-07T16:57:25.420" v="46" actId="2696"/>
        <pc:sldMkLst>
          <pc:docMk/>
          <pc:sldMk cId="4043987143" sldId="348"/>
        </pc:sldMkLst>
      </pc:sldChg>
      <pc:sldMasterChg chg="del delSldLayout">
        <pc:chgData name="Brown-Smith, Sirreck" userId="118d49e1-06dd-4a45-a725-50cbd97e0c7d" providerId="ADAL" clId="{1FA899A8-5BD1-4495-A99D-79A77088030D}" dt="2024-02-07T17:08:28.920" v="120" actId="47"/>
        <pc:sldMasterMkLst>
          <pc:docMk/>
          <pc:sldMasterMk cId="1524453" sldId="2147483659"/>
        </pc:sldMasterMkLst>
        <pc:sldLayoutChg chg="del">
          <pc:chgData name="Brown-Smith, Sirreck" userId="118d49e1-06dd-4a45-a725-50cbd97e0c7d" providerId="ADAL" clId="{1FA899A8-5BD1-4495-A99D-79A77088030D}" dt="2024-02-07T17:08:28.920" v="120" actId="47"/>
          <pc:sldLayoutMkLst>
            <pc:docMk/>
            <pc:sldMasterMk cId="1524453" sldId="2147483659"/>
            <pc:sldLayoutMk cId="2552665302" sldId="2147483660"/>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131757278" sldId="2147483661"/>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3995459656" sldId="2147483662"/>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3476665488" sldId="2147483663"/>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3025302795" sldId="2147483664"/>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3430385480" sldId="2147483665"/>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3610624442" sldId="2147483666"/>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2165781557" sldId="2147483667"/>
          </pc:sldLayoutMkLst>
        </pc:sldLayoutChg>
        <pc:sldLayoutChg chg="del">
          <pc:chgData name="Brown-Smith, Sirreck" userId="118d49e1-06dd-4a45-a725-50cbd97e0c7d" providerId="ADAL" clId="{1FA899A8-5BD1-4495-A99D-79A77088030D}" dt="2024-02-07T17:08:28.920" v="120" actId="47"/>
          <pc:sldLayoutMkLst>
            <pc:docMk/>
            <pc:sldMasterMk cId="1524453" sldId="2147483659"/>
            <pc:sldLayoutMk cId="2907722735" sldId="2147483668"/>
          </pc:sldLayoutMkLst>
        </pc:sldLayoutChg>
      </pc:sldMasterChg>
    </pc:docChg>
  </pc:docChgLst>
  <pc:docChgLst>
    <pc:chgData name="Nunez, Gabriella" userId="S::gnunez247@email.4cd.edu::add0a89d-ddce-441c-89c9-5c50cb81984b" providerId="AD" clId="Web-{AB8732D6-7C10-9898-2017-57008E3BBFF9}"/>
    <pc:docChg chg="modSld">
      <pc:chgData name="Nunez, Gabriella" userId="S::gnunez247@email.4cd.edu::add0a89d-ddce-441c-89c9-5c50cb81984b" providerId="AD" clId="Web-{AB8732D6-7C10-9898-2017-57008E3BBFF9}" dt="2023-11-22T20:59:03.440" v="12"/>
      <pc:docMkLst>
        <pc:docMk/>
      </pc:docMkLst>
      <pc:sldChg chg="addSp delSp modSp addAnim delAnim">
        <pc:chgData name="Nunez, Gabriella" userId="S::gnunez247@email.4cd.edu::add0a89d-ddce-441c-89c9-5c50cb81984b" providerId="AD" clId="Web-{AB8732D6-7C10-9898-2017-57008E3BBFF9}" dt="2023-11-22T20:59:03.440" v="12"/>
        <pc:sldMkLst>
          <pc:docMk/>
          <pc:sldMk cId="2749291424" sldId="334"/>
        </pc:sldMkLst>
      </pc:sldChg>
    </pc:docChg>
  </pc:docChgLst>
  <pc:docChgLst>
    <pc:chgData name="Nunez, Gabriella" userId="S::gnunez247@email.4cd.edu::add0a89d-ddce-441c-89c9-5c50cb81984b" providerId="AD" clId="Web-{31A61408-4794-FCE0-8459-E6F2089FB941}"/>
    <pc:docChg chg="modSld">
      <pc:chgData name="Nunez, Gabriella" userId="S::gnunez247@email.4cd.edu::add0a89d-ddce-441c-89c9-5c50cb81984b" providerId="AD" clId="Web-{31A61408-4794-FCE0-8459-E6F2089FB941}" dt="2024-02-07T00:53:04.527" v="0" actId="1076"/>
      <pc:docMkLst>
        <pc:docMk/>
      </pc:docMkLst>
      <pc:sldChg chg="modSp">
        <pc:chgData name="Nunez, Gabriella" userId="S::gnunez247@email.4cd.edu::add0a89d-ddce-441c-89c9-5c50cb81984b" providerId="AD" clId="Web-{31A61408-4794-FCE0-8459-E6F2089FB941}" dt="2024-02-07T00:53:04.527" v="0" actId="1076"/>
        <pc:sldMkLst>
          <pc:docMk/>
          <pc:sldMk cId="3409227627" sldId="258"/>
        </pc:sldMkLst>
      </pc:sldChg>
    </pc:docChg>
  </pc:docChgLst>
  <pc:docChgLst>
    <pc:chgData name="Proctor, Sara" userId="e3cf1c7e-5ed9-4fbb-b547-be8d7597d261" providerId="ADAL" clId="{B606FD80-3BD2-45D6-A3E2-A08BDD89ACEB}"/>
    <pc:docChg chg="delSld modSld">
      <pc:chgData name="Proctor, Sara" userId="e3cf1c7e-5ed9-4fbb-b547-be8d7597d261" providerId="ADAL" clId="{B606FD80-3BD2-45D6-A3E2-A08BDD89ACEB}" dt="2023-11-09T00:09:18.011" v="1" actId="47"/>
      <pc:docMkLst>
        <pc:docMk/>
      </pc:docMkLst>
      <pc:sldChg chg="modSp mod">
        <pc:chgData name="Proctor, Sara" userId="e3cf1c7e-5ed9-4fbb-b547-be8d7597d261" providerId="ADAL" clId="{B606FD80-3BD2-45D6-A3E2-A08BDD89ACEB}" dt="2023-11-09T00:02:59.189" v="0" actId="1076"/>
        <pc:sldMkLst>
          <pc:docMk/>
          <pc:sldMk cId="2135004594" sldId="259"/>
        </pc:sldMkLst>
      </pc:sldChg>
      <pc:sldChg chg="del">
        <pc:chgData name="Proctor, Sara" userId="e3cf1c7e-5ed9-4fbb-b547-be8d7597d261" providerId="ADAL" clId="{B606FD80-3BD2-45D6-A3E2-A08BDD89ACEB}" dt="2023-11-09T00:09:18.011" v="1" actId="47"/>
        <pc:sldMkLst>
          <pc:docMk/>
          <pc:sldMk cId="463313214" sldId="337"/>
        </pc:sldMkLst>
      </pc:sldChg>
    </pc:docChg>
  </pc:docChgLst>
  <pc:docChgLst>
    <pc:chgData name="Brown-Smith, Sirreck" userId="118d49e1-06dd-4a45-a725-50cbd97e0c7d" providerId="ADAL" clId="{6D788D14-EE5F-4277-A7CD-20EF7D4076D9}"/>
    <pc:docChg chg="modSld">
      <pc:chgData name="Brown-Smith, Sirreck" userId="118d49e1-06dd-4a45-a725-50cbd97e0c7d" providerId="ADAL" clId="{6D788D14-EE5F-4277-A7CD-20EF7D4076D9}" dt="2024-02-23T22:36:57.474" v="43" actId="207"/>
      <pc:docMkLst>
        <pc:docMk/>
      </pc:docMkLst>
      <pc:sldChg chg="modSp mod">
        <pc:chgData name="Brown-Smith, Sirreck" userId="118d49e1-06dd-4a45-a725-50cbd97e0c7d" providerId="ADAL" clId="{6D788D14-EE5F-4277-A7CD-20EF7D4076D9}" dt="2024-02-23T22:36:02.963" v="7" actId="207"/>
        <pc:sldMkLst>
          <pc:docMk/>
          <pc:sldMk cId="2135004594" sldId="259"/>
        </pc:sldMkLst>
      </pc:sldChg>
      <pc:sldChg chg="modSp mod">
        <pc:chgData name="Brown-Smith, Sirreck" userId="118d49e1-06dd-4a45-a725-50cbd97e0c7d" providerId="ADAL" clId="{6D788D14-EE5F-4277-A7CD-20EF7D4076D9}" dt="2024-02-23T22:34:32.610" v="3" actId="207"/>
        <pc:sldMkLst>
          <pc:docMk/>
          <pc:sldMk cId="2624187922" sldId="262"/>
        </pc:sldMkLst>
      </pc:sldChg>
      <pc:sldChg chg="modSp mod">
        <pc:chgData name="Brown-Smith, Sirreck" userId="118d49e1-06dd-4a45-a725-50cbd97e0c7d" providerId="ADAL" clId="{6D788D14-EE5F-4277-A7CD-20EF7D4076D9}" dt="2024-02-23T22:34:54.834" v="4" actId="207"/>
        <pc:sldMkLst>
          <pc:docMk/>
          <pc:sldMk cId="983062651" sldId="263"/>
        </pc:sldMkLst>
      </pc:sldChg>
      <pc:sldChg chg="modSp mod">
        <pc:chgData name="Brown-Smith, Sirreck" userId="118d49e1-06dd-4a45-a725-50cbd97e0c7d" providerId="ADAL" clId="{6D788D14-EE5F-4277-A7CD-20EF7D4076D9}" dt="2024-02-23T22:34:21.773" v="2" actId="207"/>
        <pc:sldMkLst>
          <pc:docMk/>
          <pc:sldMk cId="3674530911" sldId="265"/>
        </pc:sldMkLst>
      </pc:sldChg>
      <pc:sldChg chg="modSp mod">
        <pc:chgData name="Brown-Smith, Sirreck" userId="118d49e1-06dd-4a45-a725-50cbd97e0c7d" providerId="ADAL" clId="{6D788D14-EE5F-4277-A7CD-20EF7D4076D9}" dt="2024-02-23T22:33:48.402" v="1" actId="207"/>
        <pc:sldMkLst>
          <pc:docMk/>
          <pc:sldMk cId="2793832514" sldId="274"/>
        </pc:sldMkLst>
      </pc:sldChg>
      <pc:sldChg chg="modSp mod">
        <pc:chgData name="Brown-Smith, Sirreck" userId="118d49e1-06dd-4a45-a725-50cbd97e0c7d" providerId="ADAL" clId="{6D788D14-EE5F-4277-A7CD-20EF7D4076D9}" dt="2024-02-23T22:36:57.474" v="43" actId="207"/>
        <pc:sldMkLst>
          <pc:docMk/>
          <pc:sldMk cId="1835466405" sldId="323"/>
        </pc:sldMkLst>
      </pc:sldChg>
      <pc:sldChg chg="modSp mod">
        <pc:chgData name="Brown-Smith, Sirreck" userId="118d49e1-06dd-4a45-a725-50cbd97e0c7d" providerId="ADAL" clId="{6D788D14-EE5F-4277-A7CD-20EF7D4076D9}" dt="2024-02-23T22:33:37.144" v="0" actId="207"/>
        <pc:sldMkLst>
          <pc:docMk/>
          <pc:sldMk cId="1405623915" sldId="331"/>
        </pc:sldMkLst>
      </pc:sldChg>
      <pc:sldChg chg="modSp mod">
        <pc:chgData name="Brown-Smith, Sirreck" userId="118d49e1-06dd-4a45-a725-50cbd97e0c7d" providerId="ADAL" clId="{6D788D14-EE5F-4277-A7CD-20EF7D4076D9}" dt="2024-02-23T22:35:10.455" v="6" actId="207"/>
        <pc:sldMkLst>
          <pc:docMk/>
          <pc:sldMk cId="98633180" sldId="344"/>
        </pc:sldMkLst>
      </pc:sldChg>
    </pc:docChg>
  </pc:docChgLst>
  <pc:docChgLst>
    <pc:chgData name="Proctor, Sara" userId="e3cf1c7e-5ed9-4fbb-b547-be8d7597d261" providerId="ADAL" clId="{C2E05C49-15AC-4104-83F2-7E404B4BF1AF}"/>
    <pc:docChg chg="undo custSel delSld modSld sldOrd delMainMaster">
      <pc:chgData name="Proctor, Sara" userId="e3cf1c7e-5ed9-4fbb-b547-be8d7597d261" providerId="ADAL" clId="{C2E05C49-15AC-4104-83F2-7E404B4BF1AF}" dt="2023-12-12T19:26:31.485" v="280" actId="1076"/>
      <pc:docMkLst>
        <pc:docMk/>
      </pc:docMkLst>
      <pc:sldChg chg="modSp">
        <pc:chgData name="Proctor, Sara" userId="e3cf1c7e-5ed9-4fbb-b547-be8d7597d261" providerId="ADAL" clId="{C2E05C49-15AC-4104-83F2-7E404B4BF1AF}" dt="2023-12-12T18:01:38.068" v="8" actId="13926"/>
        <pc:sldMkLst>
          <pc:docMk/>
          <pc:sldMk cId="3409227627" sldId="258"/>
        </pc:sldMkLst>
      </pc:sldChg>
      <pc:sldChg chg="addSp delSp modSp mod modAnim">
        <pc:chgData name="Proctor, Sara" userId="e3cf1c7e-5ed9-4fbb-b547-be8d7597d261" providerId="ADAL" clId="{C2E05C49-15AC-4104-83F2-7E404B4BF1AF}" dt="2023-12-12T18:01:26.568" v="7"/>
        <pc:sldMkLst>
          <pc:docMk/>
          <pc:sldMk cId="2135004594" sldId="259"/>
        </pc:sldMkLst>
      </pc:sldChg>
      <pc:sldChg chg="modSp mod">
        <pc:chgData name="Proctor, Sara" userId="e3cf1c7e-5ed9-4fbb-b547-be8d7597d261" providerId="ADAL" clId="{C2E05C49-15AC-4104-83F2-7E404B4BF1AF}" dt="2023-12-12T19:26:26.873" v="279" actId="1076"/>
        <pc:sldMkLst>
          <pc:docMk/>
          <pc:sldMk cId="2624187922" sldId="262"/>
        </pc:sldMkLst>
      </pc:sldChg>
      <pc:sldChg chg="modSp mod modAnim">
        <pc:chgData name="Proctor, Sara" userId="e3cf1c7e-5ed9-4fbb-b547-be8d7597d261" providerId="ADAL" clId="{C2E05C49-15AC-4104-83F2-7E404B4BF1AF}" dt="2023-12-12T19:26:31.485" v="280" actId="1076"/>
        <pc:sldMkLst>
          <pc:docMk/>
          <pc:sldMk cId="983062651" sldId="263"/>
        </pc:sldMkLst>
      </pc:sldChg>
      <pc:sldChg chg="del">
        <pc:chgData name="Proctor, Sara" userId="e3cf1c7e-5ed9-4fbb-b547-be8d7597d261" providerId="ADAL" clId="{C2E05C49-15AC-4104-83F2-7E404B4BF1AF}" dt="2023-12-12T19:12:50.360" v="172" actId="47"/>
        <pc:sldMkLst>
          <pc:docMk/>
          <pc:sldMk cId="357402985" sldId="275"/>
        </pc:sldMkLst>
      </pc:sldChg>
      <pc:sldChg chg="modSp ord">
        <pc:chgData name="Proctor, Sara" userId="e3cf1c7e-5ed9-4fbb-b547-be8d7597d261" providerId="ADAL" clId="{C2E05C49-15AC-4104-83F2-7E404B4BF1AF}" dt="2023-12-12T19:13:12.962" v="177" actId="13926"/>
        <pc:sldMkLst>
          <pc:docMk/>
          <pc:sldMk cId="1515786639" sldId="277"/>
        </pc:sldMkLst>
      </pc:sldChg>
      <pc:sldChg chg="del">
        <pc:chgData name="Proctor, Sara" userId="e3cf1c7e-5ed9-4fbb-b547-be8d7597d261" providerId="ADAL" clId="{C2E05C49-15AC-4104-83F2-7E404B4BF1AF}" dt="2023-12-12T19:12:32.362" v="166" actId="47"/>
        <pc:sldMkLst>
          <pc:docMk/>
          <pc:sldMk cId="1830802360" sldId="290"/>
        </pc:sldMkLst>
      </pc:sldChg>
      <pc:sldChg chg="addSp delSp modSp mod delAnim">
        <pc:chgData name="Proctor, Sara" userId="e3cf1c7e-5ed9-4fbb-b547-be8d7597d261" providerId="ADAL" clId="{C2E05C49-15AC-4104-83F2-7E404B4BF1AF}" dt="2023-12-12T19:18:46.331" v="276" actId="20577"/>
        <pc:sldMkLst>
          <pc:docMk/>
          <pc:sldMk cId="2258049401" sldId="293"/>
        </pc:sldMkLst>
      </pc:sldChg>
      <pc:sldChg chg="del">
        <pc:chgData name="Proctor, Sara" userId="e3cf1c7e-5ed9-4fbb-b547-be8d7597d261" providerId="ADAL" clId="{C2E05C49-15AC-4104-83F2-7E404B4BF1AF}" dt="2023-12-12T19:12:34.598" v="168" actId="47"/>
        <pc:sldMkLst>
          <pc:docMk/>
          <pc:sldMk cId="1713016643" sldId="299"/>
        </pc:sldMkLst>
      </pc:sldChg>
      <pc:sldChg chg="del">
        <pc:chgData name="Proctor, Sara" userId="e3cf1c7e-5ed9-4fbb-b547-be8d7597d261" providerId="ADAL" clId="{C2E05C49-15AC-4104-83F2-7E404B4BF1AF}" dt="2023-12-12T19:12:33.565" v="167" actId="47"/>
        <pc:sldMkLst>
          <pc:docMk/>
          <pc:sldMk cId="125155909" sldId="300"/>
        </pc:sldMkLst>
      </pc:sldChg>
      <pc:sldChg chg="modSp">
        <pc:chgData name="Proctor, Sara" userId="e3cf1c7e-5ed9-4fbb-b547-be8d7597d261" providerId="ADAL" clId="{C2E05C49-15AC-4104-83F2-7E404B4BF1AF}" dt="2023-12-12T19:13:06.609" v="176" actId="13926"/>
        <pc:sldMkLst>
          <pc:docMk/>
          <pc:sldMk cId="522014393" sldId="313"/>
        </pc:sldMkLst>
      </pc:sldChg>
      <pc:sldChg chg="del">
        <pc:chgData name="Proctor, Sara" userId="e3cf1c7e-5ed9-4fbb-b547-be8d7597d261" providerId="ADAL" clId="{C2E05C49-15AC-4104-83F2-7E404B4BF1AF}" dt="2023-12-12T19:12:54.323" v="173" actId="47"/>
        <pc:sldMkLst>
          <pc:docMk/>
          <pc:sldMk cId="2879177" sldId="327"/>
        </pc:sldMkLst>
      </pc:sldChg>
      <pc:sldChg chg="ord">
        <pc:chgData name="Proctor, Sara" userId="e3cf1c7e-5ed9-4fbb-b547-be8d7597d261" providerId="ADAL" clId="{C2E05C49-15AC-4104-83F2-7E404B4BF1AF}" dt="2023-12-12T19:12:43.720" v="171"/>
        <pc:sldMkLst>
          <pc:docMk/>
          <pc:sldMk cId="742373373" sldId="333"/>
        </pc:sldMkLst>
      </pc:sldChg>
      <pc:sldChg chg="del">
        <pc:chgData name="Proctor, Sara" userId="e3cf1c7e-5ed9-4fbb-b547-be8d7597d261" providerId="ADAL" clId="{C2E05C49-15AC-4104-83F2-7E404B4BF1AF}" dt="2023-12-12T19:12:36.195" v="169" actId="47"/>
        <pc:sldMkLst>
          <pc:docMk/>
          <pc:sldMk cId="2228321469" sldId="337"/>
        </pc:sldMkLst>
      </pc:sldChg>
      <pc:sldChg chg="addSp delSp modSp mod addAnim delAnim">
        <pc:chgData name="Proctor, Sara" userId="e3cf1c7e-5ed9-4fbb-b547-be8d7597d261" providerId="ADAL" clId="{C2E05C49-15AC-4104-83F2-7E404B4BF1AF}" dt="2023-12-12T19:12:23.213" v="165" actId="20577"/>
        <pc:sldMkLst>
          <pc:docMk/>
          <pc:sldMk cId="2620612231" sldId="338"/>
        </pc:sldMkLst>
      </pc:sldChg>
      <pc:sldMasterChg chg="del delSldLayout">
        <pc:chgData name="Proctor, Sara" userId="e3cf1c7e-5ed9-4fbb-b547-be8d7597d261" providerId="ADAL" clId="{C2E05C49-15AC-4104-83F2-7E404B4BF1AF}" dt="2023-12-12T19:12:54.323" v="173" actId="47"/>
        <pc:sldMasterMkLst>
          <pc:docMk/>
          <pc:sldMasterMk cId="753903146" sldId="2147483669"/>
        </pc:sldMasterMkLst>
        <pc:sldLayoutChg chg="del">
          <pc:chgData name="Proctor, Sara" userId="e3cf1c7e-5ed9-4fbb-b547-be8d7597d261" providerId="ADAL" clId="{C2E05C49-15AC-4104-83F2-7E404B4BF1AF}" dt="2023-12-12T19:12:54.323" v="173" actId="47"/>
          <pc:sldLayoutMkLst>
            <pc:docMk/>
            <pc:sldMasterMk cId="753903146" sldId="2147483669"/>
            <pc:sldLayoutMk cId="394161918" sldId="2147483670"/>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977873009" sldId="2147483671"/>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2390901626" sldId="2147483672"/>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2374338232" sldId="2147483673"/>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1260497689" sldId="2147483674"/>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4228221558" sldId="2147483675"/>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1553492535" sldId="2147483676"/>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3827895065" sldId="2147483677"/>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3866942922" sldId="2147483678"/>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2052081346" sldId="2147483679"/>
          </pc:sldLayoutMkLst>
        </pc:sldLayoutChg>
        <pc:sldLayoutChg chg="del">
          <pc:chgData name="Proctor, Sara" userId="e3cf1c7e-5ed9-4fbb-b547-be8d7597d261" providerId="ADAL" clId="{C2E05C49-15AC-4104-83F2-7E404B4BF1AF}" dt="2023-12-12T19:12:54.323" v="173" actId="47"/>
          <pc:sldLayoutMkLst>
            <pc:docMk/>
            <pc:sldMasterMk cId="753903146" sldId="2147483669"/>
            <pc:sldLayoutMk cId="4148106089" sldId="2147483680"/>
          </pc:sldLayoutMkLst>
        </pc:sldLayoutChg>
      </pc:sldMasterChg>
    </pc:docChg>
  </pc:docChgLst>
  <pc:docChgLst>
    <pc:chgData name="Nunez, Gabriella" userId="S::gnunez247@email.4cd.edu::add0a89d-ddce-441c-89c9-5c50cb81984b" providerId="AD" clId="Web-{10B27496-F197-AEAE-EC36-9DEC47EB11F0}"/>
    <pc:docChg chg="modSld">
      <pc:chgData name="Nunez, Gabriella" userId="S::gnunez247@email.4cd.edu::add0a89d-ddce-441c-89c9-5c50cb81984b" providerId="AD" clId="Web-{10B27496-F197-AEAE-EC36-9DEC47EB11F0}" dt="2024-02-07T00:23:52.686" v="21" actId="1076"/>
      <pc:docMkLst>
        <pc:docMk/>
      </pc:docMkLst>
      <pc:sldChg chg="modSp">
        <pc:chgData name="Nunez, Gabriella" userId="S::gnunez247@email.4cd.edu::add0a89d-ddce-441c-89c9-5c50cb81984b" providerId="AD" clId="Web-{10B27496-F197-AEAE-EC36-9DEC47EB11F0}" dt="2024-02-07T00:22:56.090" v="6" actId="20577"/>
        <pc:sldMkLst>
          <pc:docMk/>
          <pc:sldMk cId="1515786639" sldId="277"/>
        </pc:sldMkLst>
      </pc:sldChg>
      <pc:sldChg chg="modSp">
        <pc:chgData name="Nunez, Gabriella" userId="S::gnunez247@email.4cd.edu::add0a89d-ddce-441c-89c9-5c50cb81984b" providerId="AD" clId="Web-{10B27496-F197-AEAE-EC36-9DEC47EB11F0}" dt="2024-02-07T00:22:47.965" v="3" actId="20577"/>
        <pc:sldMkLst>
          <pc:docMk/>
          <pc:sldMk cId="2383502317" sldId="325"/>
        </pc:sldMkLst>
      </pc:sldChg>
      <pc:sldChg chg="addSp delSp modSp addAnim delAnim">
        <pc:chgData name="Nunez, Gabriella" userId="S::gnunez247@email.4cd.edu::add0a89d-ddce-441c-89c9-5c50cb81984b" providerId="AD" clId="Web-{10B27496-F197-AEAE-EC36-9DEC47EB11F0}" dt="2024-02-07T00:23:52.686" v="21" actId="1076"/>
        <pc:sldMkLst>
          <pc:docMk/>
          <pc:sldMk cId="348082254" sldId="341"/>
        </pc:sldMkLst>
      </pc:sldChg>
    </pc:docChg>
  </pc:docChgLst>
  <pc:docChgLst>
    <pc:chgData name="Proctor, Sara" userId="e3cf1c7e-5ed9-4fbb-b547-be8d7597d261" providerId="ADAL" clId="{392CA8C6-EF94-4351-A0AC-71D91E066AF9}"/>
    <pc:docChg chg="undo custSel addSld delSld modSld">
      <pc:chgData name="Proctor, Sara" userId="e3cf1c7e-5ed9-4fbb-b547-be8d7597d261" providerId="ADAL" clId="{392CA8C6-EF94-4351-A0AC-71D91E066AF9}" dt="2025-01-10T18:33:45.931" v="171" actId="1076"/>
      <pc:docMkLst>
        <pc:docMk/>
      </pc:docMkLst>
      <pc:sldChg chg="addSp delSp modSp mod delAnim">
        <pc:chgData name="Proctor, Sara" userId="e3cf1c7e-5ed9-4fbb-b547-be8d7597d261" providerId="ADAL" clId="{392CA8C6-EF94-4351-A0AC-71D91E066AF9}" dt="2025-01-10T18:33:45.931" v="171" actId="1076"/>
        <pc:sldMkLst>
          <pc:docMk/>
          <pc:sldMk cId="1609894678" sldId="257"/>
        </pc:sldMkLst>
      </pc:sldChg>
      <pc:sldChg chg="modSp">
        <pc:chgData name="Proctor, Sara" userId="e3cf1c7e-5ed9-4fbb-b547-be8d7597d261" providerId="ADAL" clId="{392CA8C6-EF94-4351-A0AC-71D91E066AF9}" dt="2025-01-10T18:07:59.104" v="0" actId="13926"/>
        <pc:sldMkLst>
          <pc:docMk/>
          <pc:sldMk cId="3409227627" sldId="258"/>
        </pc:sldMkLst>
      </pc:sldChg>
      <pc:sldChg chg="addSp delSp modSp mod delAnim">
        <pc:chgData name="Proctor, Sara" userId="e3cf1c7e-5ed9-4fbb-b547-be8d7597d261" providerId="ADAL" clId="{392CA8C6-EF94-4351-A0AC-71D91E066AF9}" dt="2025-01-10T18:18:34.206" v="94" actId="14100"/>
        <pc:sldMkLst>
          <pc:docMk/>
          <pc:sldMk cId="2135004594" sldId="259"/>
        </pc:sldMkLst>
      </pc:sldChg>
      <pc:sldChg chg="modSp">
        <pc:chgData name="Proctor, Sara" userId="e3cf1c7e-5ed9-4fbb-b547-be8d7597d261" providerId="ADAL" clId="{392CA8C6-EF94-4351-A0AC-71D91E066AF9}" dt="2025-01-10T18:09:09.018" v="20" actId="20577"/>
        <pc:sldMkLst>
          <pc:docMk/>
          <pc:sldMk cId="1616450586" sldId="260"/>
        </pc:sldMkLst>
      </pc:sldChg>
      <pc:sldChg chg="modSp mod">
        <pc:chgData name="Proctor, Sara" userId="e3cf1c7e-5ed9-4fbb-b547-be8d7597d261" providerId="ADAL" clId="{392CA8C6-EF94-4351-A0AC-71D91E066AF9}" dt="2025-01-10T18:13:29.959" v="22" actId="20577"/>
        <pc:sldMkLst>
          <pc:docMk/>
          <pc:sldMk cId="2624187922" sldId="262"/>
        </pc:sldMkLst>
      </pc:sldChg>
      <pc:sldChg chg="modSp mod">
        <pc:chgData name="Proctor, Sara" userId="e3cf1c7e-5ed9-4fbb-b547-be8d7597d261" providerId="ADAL" clId="{392CA8C6-EF94-4351-A0AC-71D91E066AF9}" dt="2025-01-10T18:13:25.910" v="21" actId="20577"/>
        <pc:sldMkLst>
          <pc:docMk/>
          <pc:sldMk cId="983062651" sldId="263"/>
        </pc:sldMkLst>
      </pc:sldChg>
      <pc:sldChg chg="modSp">
        <pc:chgData name="Proctor, Sara" userId="e3cf1c7e-5ed9-4fbb-b547-be8d7597d261" providerId="ADAL" clId="{392CA8C6-EF94-4351-A0AC-71D91E066AF9}" dt="2025-01-10T18:08:54.688" v="16" actId="20577"/>
        <pc:sldMkLst>
          <pc:docMk/>
          <pc:sldMk cId="2085415925" sldId="268"/>
        </pc:sldMkLst>
      </pc:sldChg>
      <pc:sldChg chg="modSp mod">
        <pc:chgData name="Proctor, Sara" userId="e3cf1c7e-5ed9-4fbb-b547-be8d7597d261" providerId="ADAL" clId="{392CA8C6-EF94-4351-A0AC-71D91E066AF9}" dt="2025-01-10T18:27:24.676" v="135" actId="1076"/>
        <pc:sldMkLst>
          <pc:docMk/>
          <pc:sldMk cId="2793832514" sldId="274"/>
        </pc:sldMkLst>
      </pc:sldChg>
      <pc:sldChg chg="modSp mod">
        <pc:chgData name="Proctor, Sara" userId="e3cf1c7e-5ed9-4fbb-b547-be8d7597d261" providerId="ADAL" clId="{392CA8C6-EF94-4351-A0AC-71D91E066AF9}" dt="2025-01-10T18:17:38.252" v="83" actId="20577"/>
        <pc:sldMkLst>
          <pc:docMk/>
          <pc:sldMk cId="1491902662" sldId="289"/>
        </pc:sldMkLst>
      </pc:sldChg>
      <pc:sldChg chg="addSp delSp modSp add del mod delAnim">
        <pc:chgData name="Proctor, Sara" userId="e3cf1c7e-5ed9-4fbb-b547-be8d7597d261" providerId="ADAL" clId="{392CA8C6-EF94-4351-A0AC-71D91E066AF9}" dt="2025-01-10T18:20:53.524" v="113" actId="1076"/>
        <pc:sldMkLst>
          <pc:docMk/>
          <pc:sldMk cId="1830802360" sldId="290"/>
        </pc:sldMkLst>
      </pc:sldChg>
      <pc:sldChg chg="modSp mod">
        <pc:chgData name="Proctor, Sara" userId="e3cf1c7e-5ed9-4fbb-b547-be8d7597d261" providerId="ADAL" clId="{392CA8C6-EF94-4351-A0AC-71D91E066AF9}" dt="2025-01-10T18:29:50.662" v="150" actId="692"/>
        <pc:sldMkLst>
          <pc:docMk/>
          <pc:sldMk cId="1713016643" sldId="299"/>
        </pc:sldMkLst>
      </pc:sldChg>
      <pc:sldChg chg="modSp mod">
        <pc:chgData name="Proctor, Sara" userId="e3cf1c7e-5ed9-4fbb-b547-be8d7597d261" providerId="ADAL" clId="{392CA8C6-EF94-4351-A0AC-71D91E066AF9}" dt="2025-01-10T18:29:34.202" v="143" actId="1076"/>
        <pc:sldMkLst>
          <pc:docMk/>
          <pc:sldMk cId="125155909" sldId="300"/>
        </pc:sldMkLst>
      </pc:sldChg>
      <pc:sldChg chg="modSp">
        <pc:chgData name="Proctor, Sara" userId="e3cf1c7e-5ed9-4fbb-b547-be8d7597d261" providerId="ADAL" clId="{392CA8C6-EF94-4351-A0AC-71D91E066AF9}" dt="2025-01-10T18:26:24.239" v="127" actId="20577"/>
        <pc:sldMkLst>
          <pc:docMk/>
          <pc:sldMk cId="522014393" sldId="313"/>
        </pc:sldMkLst>
      </pc:sldChg>
      <pc:sldChg chg="modSp mod">
        <pc:chgData name="Proctor, Sara" userId="e3cf1c7e-5ed9-4fbb-b547-be8d7597d261" providerId="ADAL" clId="{392CA8C6-EF94-4351-A0AC-71D91E066AF9}" dt="2025-01-10T18:17:47.686" v="84" actId="20577"/>
        <pc:sldMkLst>
          <pc:docMk/>
          <pc:sldMk cId="3234527564" sldId="321"/>
        </pc:sldMkLst>
      </pc:sldChg>
      <pc:sldChg chg="modSp">
        <pc:chgData name="Proctor, Sara" userId="e3cf1c7e-5ed9-4fbb-b547-be8d7597d261" providerId="ADAL" clId="{392CA8C6-EF94-4351-A0AC-71D91E066AF9}" dt="2025-01-10T18:16:20.720" v="80" actId="20577"/>
        <pc:sldMkLst>
          <pc:docMk/>
          <pc:sldMk cId="1835466405" sldId="323"/>
        </pc:sldMkLst>
      </pc:sldChg>
      <pc:sldChg chg="addSp delSp modSp mod delAnim">
        <pc:chgData name="Proctor, Sara" userId="e3cf1c7e-5ed9-4fbb-b547-be8d7597d261" providerId="ADAL" clId="{392CA8C6-EF94-4351-A0AC-71D91E066AF9}" dt="2025-01-10T18:15:42.832" v="44" actId="692"/>
        <pc:sldMkLst>
          <pc:docMk/>
          <pc:sldMk cId="1405623915" sldId="331"/>
        </pc:sldMkLst>
      </pc:sldChg>
      <pc:sldChg chg="modSp mod">
        <pc:chgData name="Proctor, Sara" userId="e3cf1c7e-5ed9-4fbb-b547-be8d7597d261" providerId="ADAL" clId="{392CA8C6-EF94-4351-A0AC-71D91E066AF9}" dt="2025-01-10T18:21:34.247" v="122" actId="1076"/>
        <pc:sldMkLst>
          <pc:docMk/>
          <pc:sldMk cId="2620612231" sldId="338"/>
        </pc:sldMkLst>
      </pc:sldChg>
    </pc:docChg>
  </pc:docChgLst>
  <pc:docChgLst>
    <pc:chgData name="Brown-Smith, Sirreck" userId="118d49e1-06dd-4a45-a725-50cbd97e0c7d" providerId="ADAL" clId="{0DB15A6D-EE37-4E54-AB5D-FEEB23EEF998}"/>
    <pc:docChg chg="undo custSel addSld delSld modSld sldOrd">
      <pc:chgData name="Brown-Smith, Sirreck" userId="118d49e1-06dd-4a45-a725-50cbd97e0c7d" providerId="ADAL" clId="{0DB15A6D-EE37-4E54-AB5D-FEEB23EEF998}" dt="2025-11-11T00:08:21.149" v="107" actId="20577"/>
      <pc:docMkLst>
        <pc:docMk/>
      </pc:docMkLst>
      <pc:sldChg chg="modSp">
        <pc:chgData name="Brown-Smith, Sirreck" userId="118d49e1-06dd-4a45-a725-50cbd97e0c7d" providerId="ADAL" clId="{0DB15A6D-EE37-4E54-AB5D-FEEB23EEF998}" dt="2025-11-11T00:07:37.855" v="81" actId="20577"/>
        <pc:sldMkLst>
          <pc:docMk/>
          <pc:sldMk cId="3409227627" sldId="258"/>
        </pc:sldMkLst>
        <pc:spChg chg="mod">
          <ac:chgData name="Brown-Smith, Sirreck" userId="118d49e1-06dd-4a45-a725-50cbd97e0c7d" providerId="ADAL" clId="{0DB15A6D-EE37-4E54-AB5D-FEEB23EEF998}" dt="2025-11-11T00:07:37.855" v="81" actId="20577"/>
          <ac:spMkLst>
            <pc:docMk/>
            <pc:sldMk cId="3409227627" sldId="258"/>
            <ac:spMk id="3" creationId="{00000000-0000-0000-0000-000000000000}"/>
          </ac:spMkLst>
        </pc:spChg>
      </pc:sldChg>
      <pc:sldChg chg="modSp">
        <pc:chgData name="Brown-Smith, Sirreck" userId="118d49e1-06dd-4a45-a725-50cbd97e0c7d" providerId="ADAL" clId="{0DB15A6D-EE37-4E54-AB5D-FEEB23EEF998}" dt="2025-11-10T18:18:57.844" v="6" actId="20577"/>
        <pc:sldMkLst>
          <pc:docMk/>
          <pc:sldMk cId="1616450586" sldId="260"/>
        </pc:sldMkLst>
        <pc:spChg chg="mod">
          <ac:chgData name="Brown-Smith, Sirreck" userId="118d49e1-06dd-4a45-a725-50cbd97e0c7d" providerId="ADAL" clId="{0DB15A6D-EE37-4E54-AB5D-FEEB23EEF998}" dt="2025-11-10T18:18:55.216" v="4" actId="20577"/>
          <ac:spMkLst>
            <pc:docMk/>
            <pc:sldMk cId="1616450586" sldId="260"/>
            <ac:spMk id="3" creationId="{00000000-0000-0000-0000-000000000000}"/>
          </ac:spMkLst>
        </pc:spChg>
        <pc:spChg chg="mod">
          <ac:chgData name="Brown-Smith, Sirreck" userId="118d49e1-06dd-4a45-a725-50cbd97e0c7d" providerId="ADAL" clId="{0DB15A6D-EE37-4E54-AB5D-FEEB23EEF998}" dt="2025-11-10T18:18:57.844" v="6" actId="20577"/>
          <ac:spMkLst>
            <pc:docMk/>
            <pc:sldMk cId="1616450586" sldId="260"/>
            <ac:spMk id="5" creationId="{76D2BDD2-49CA-4E35-949E-1A40DF74E63D}"/>
          </ac:spMkLst>
        </pc:spChg>
      </pc:sldChg>
      <pc:sldChg chg="modSp">
        <pc:chgData name="Brown-Smith, Sirreck" userId="118d49e1-06dd-4a45-a725-50cbd97e0c7d" providerId="ADAL" clId="{0DB15A6D-EE37-4E54-AB5D-FEEB23EEF998}" dt="2025-11-10T18:19:06.208" v="10" actId="20577"/>
        <pc:sldMkLst>
          <pc:docMk/>
          <pc:sldMk cId="1304865528" sldId="261"/>
        </pc:sldMkLst>
        <pc:spChg chg="mod">
          <ac:chgData name="Brown-Smith, Sirreck" userId="118d49e1-06dd-4a45-a725-50cbd97e0c7d" providerId="ADAL" clId="{0DB15A6D-EE37-4E54-AB5D-FEEB23EEF998}" dt="2025-11-10T18:19:03.212" v="8" actId="20577"/>
          <ac:spMkLst>
            <pc:docMk/>
            <pc:sldMk cId="1304865528" sldId="261"/>
            <ac:spMk id="8" creationId="{92816954-EDE2-4C9F-A0CD-234080082F80}"/>
          </ac:spMkLst>
        </pc:spChg>
        <pc:spChg chg="mod">
          <ac:chgData name="Brown-Smith, Sirreck" userId="118d49e1-06dd-4a45-a725-50cbd97e0c7d" providerId="ADAL" clId="{0DB15A6D-EE37-4E54-AB5D-FEEB23EEF998}" dt="2025-11-10T18:19:06.208" v="10" actId="20577"/>
          <ac:spMkLst>
            <pc:docMk/>
            <pc:sldMk cId="1304865528" sldId="261"/>
            <ac:spMk id="9" creationId="{C7068805-8D95-4353-94F5-ACF721447FC1}"/>
          </ac:spMkLst>
        </pc:spChg>
      </pc:sldChg>
      <pc:sldChg chg="addSp delSp modSp mod">
        <pc:chgData name="Brown-Smith, Sirreck" userId="118d49e1-06dd-4a45-a725-50cbd97e0c7d" providerId="ADAL" clId="{0DB15A6D-EE37-4E54-AB5D-FEEB23EEF998}" dt="2025-11-10T20:16:54.899" v="65" actId="478"/>
        <pc:sldMkLst>
          <pc:docMk/>
          <pc:sldMk cId="2624187922" sldId="262"/>
        </pc:sldMkLst>
        <pc:spChg chg="add del">
          <ac:chgData name="Brown-Smith, Sirreck" userId="118d49e1-06dd-4a45-a725-50cbd97e0c7d" providerId="ADAL" clId="{0DB15A6D-EE37-4E54-AB5D-FEEB23EEF998}" dt="2025-11-10T20:16:54.899" v="65" actId="478"/>
          <ac:spMkLst>
            <pc:docMk/>
            <pc:sldMk cId="2624187922" sldId="262"/>
            <ac:spMk id="4" creationId="{D2C3434B-F3A2-4A80-A649-B881ABBD8814}"/>
          </ac:spMkLst>
        </pc:spChg>
        <pc:spChg chg="mod">
          <ac:chgData name="Brown-Smith, Sirreck" userId="118d49e1-06dd-4a45-a725-50cbd97e0c7d" providerId="ADAL" clId="{0DB15A6D-EE37-4E54-AB5D-FEEB23EEF998}" dt="2025-11-10T20:16:48.778" v="62" actId="20577"/>
          <ac:spMkLst>
            <pc:docMk/>
            <pc:sldMk cId="2624187922" sldId="262"/>
            <ac:spMk id="12" creationId="{511F6877-AD2D-4976-92CD-62A86D8AE093}"/>
          </ac:spMkLst>
        </pc:spChg>
      </pc:sldChg>
      <pc:sldChg chg="modSp mod">
        <pc:chgData name="Brown-Smith, Sirreck" userId="118d49e1-06dd-4a45-a725-50cbd97e0c7d" providerId="ADAL" clId="{0DB15A6D-EE37-4E54-AB5D-FEEB23EEF998}" dt="2025-11-10T18:19:32.232" v="12" actId="20577"/>
        <pc:sldMkLst>
          <pc:docMk/>
          <pc:sldMk cId="983062651" sldId="263"/>
        </pc:sldMkLst>
        <pc:spChg chg="mod">
          <ac:chgData name="Brown-Smith, Sirreck" userId="118d49e1-06dd-4a45-a725-50cbd97e0c7d" providerId="ADAL" clId="{0DB15A6D-EE37-4E54-AB5D-FEEB23EEF998}" dt="2025-11-10T18:19:32.232" v="12" actId="20577"/>
          <ac:spMkLst>
            <pc:docMk/>
            <pc:sldMk cId="983062651" sldId="263"/>
            <ac:spMk id="9" creationId="{00000000-0000-0000-0000-000000000000}"/>
          </ac:spMkLst>
        </pc:spChg>
      </pc:sldChg>
      <pc:sldChg chg="modSp">
        <pc:chgData name="Brown-Smith, Sirreck" userId="118d49e1-06dd-4a45-a725-50cbd97e0c7d" providerId="ADAL" clId="{0DB15A6D-EE37-4E54-AB5D-FEEB23EEF998}" dt="2025-11-10T18:20:13.169" v="20" actId="20577"/>
        <pc:sldMkLst>
          <pc:docMk/>
          <pc:sldMk cId="2793832514" sldId="274"/>
        </pc:sldMkLst>
        <pc:spChg chg="mod">
          <ac:chgData name="Brown-Smith, Sirreck" userId="118d49e1-06dd-4a45-a725-50cbd97e0c7d" providerId="ADAL" clId="{0DB15A6D-EE37-4E54-AB5D-FEEB23EEF998}" dt="2025-11-10T18:20:13.169" v="20" actId="20577"/>
          <ac:spMkLst>
            <pc:docMk/>
            <pc:sldMk cId="2793832514" sldId="274"/>
            <ac:spMk id="3" creationId="{00000000-0000-0000-0000-000000000000}"/>
          </ac:spMkLst>
        </pc:spChg>
      </pc:sldChg>
      <pc:sldChg chg="modSp mod">
        <pc:chgData name="Brown-Smith, Sirreck" userId="118d49e1-06dd-4a45-a725-50cbd97e0c7d" providerId="ADAL" clId="{0DB15A6D-EE37-4E54-AB5D-FEEB23EEF998}" dt="2025-11-10T20:16:39.436" v="60" actId="20577"/>
        <pc:sldMkLst>
          <pc:docMk/>
          <pc:sldMk cId="1491902662" sldId="289"/>
        </pc:sldMkLst>
        <pc:spChg chg="mod">
          <ac:chgData name="Brown-Smith, Sirreck" userId="118d49e1-06dd-4a45-a725-50cbd97e0c7d" providerId="ADAL" clId="{0DB15A6D-EE37-4E54-AB5D-FEEB23EEF998}" dt="2025-11-10T20:16:39.436" v="60" actId="20577"/>
          <ac:spMkLst>
            <pc:docMk/>
            <pc:sldMk cId="1491902662" sldId="289"/>
            <ac:spMk id="2" creationId="{00000000-0000-0000-0000-000000000000}"/>
          </ac:spMkLst>
        </pc:spChg>
      </pc:sldChg>
      <pc:sldChg chg="ord">
        <pc:chgData name="Brown-Smith, Sirreck" userId="118d49e1-06dd-4a45-a725-50cbd97e0c7d" providerId="ADAL" clId="{0DB15A6D-EE37-4E54-AB5D-FEEB23EEF998}" dt="2025-11-10T18:19:41.028" v="14"/>
        <pc:sldMkLst>
          <pc:docMk/>
          <pc:sldMk cId="4241582008" sldId="303"/>
        </pc:sldMkLst>
      </pc:sldChg>
      <pc:sldChg chg="del">
        <pc:chgData name="Brown-Smith, Sirreck" userId="118d49e1-06dd-4a45-a725-50cbd97e0c7d" providerId="ADAL" clId="{0DB15A6D-EE37-4E54-AB5D-FEEB23EEF998}" dt="2025-11-10T19:58:19.066" v="34" actId="47"/>
        <pc:sldMkLst>
          <pc:docMk/>
          <pc:sldMk cId="782461288" sldId="306"/>
        </pc:sldMkLst>
      </pc:sldChg>
      <pc:sldChg chg="modSp">
        <pc:chgData name="Brown-Smith, Sirreck" userId="118d49e1-06dd-4a45-a725-50cbd97e0c7d" providerId="ADAL" clId="{0DB15A6D-EE37-4E54-AB5D-FEEB23EEF998}" dt="2025-11-11T00:08:21.149" v="107" actId="20577"/>
        <pc:sldMkLst>
          <pc:docMk/>
          <pc:sldMk cId="522014393" sldId="313"/>
        </pc:sldMkLst>
        <pc:spChg chg="mod">
          <ac:chgData name="Brown-Smith, Sirreck" userId="118d49e1-06dd-4a45-a725-50cbd97e0c7d" providerId="ADAL" clId="{0DB15A6D-EE37-4E54-AB5D-FEEB23EEF998}" dt="2025-11-11T00:08:21.149" v="107" actId="20577"/>
          <ac:spMkLst>
            <pc:docMk/>
            <pc:sldMk cId="522014393" sldId="313"/>
            <ac:spMk id="3" creationId="{00000000-0000-0000-0000-000000000000}"/>
          </ac:spMkLst>
        </pc:spChg>
        <pc:spChg chg="mod">
          <ac:chgData name="Brown-Smith, Sirreck" userId="118d49e1-06dd-4a45-a725-50cbd97e0c7d" providerId="ADAL" clId="{0DB15A6D-EE37-4E54-AB5D-FEEB23EEF998}" dt="2025-11-11T00:08:14.333" v="103" actId="20577"/>
          <ac:spMkLst>
            <pc:docMk/>
            <pc:sldMk cId="522014393" sldId="313"/>
            <ac:spMk id="4" creationId="{00000000-0000-0000-0000-000000000000}"/>
          </ac:spMkLst>
        </pc:spChg>
      </pc:sldChg>
      <pc:sldChg chg="modSp mod">
        <pc:chgData name="Brown-Smith, Sirreck" userId="118d49e1-06dd-4a45-a725-50cbd97e0c7d" providerId="ADAL" clId="{0DB15A6D-EE37-4E54-AB5D-FEEB23EEF998}" dt="2025-11-10T20:16:20.692" v="58" actId="27636"/>
        <pc:sldMkLst>
          <pc:docMk/>
          <pc:sldMk cId="3234527564" sldId="321"/>
        </pc:sldMkLst>
        <pc:spChg chg="mod">
          <ac:chgData name="Brown-Smith, Sirreck" userId="118d49e1-06dd-4a45-a725-50cbd97e0c7d" providerId="ADAL" clId="{0DB15A6D-EE37-4E54-AB5D-FEEB23EEF998}" dt="2025-11-10T20:16:20.692" v="58" actId="27636"/>
          <ac:spMkLst>
            <pc:docMk/>
            <pc:sldMk cId="3234527564" sldId="321"/>
            <ac:spMk id="2" creationId="{00000000-0000-0000-0000-000000000000}"/>
          </ac:spMkLst>
        </pc:spChg>
      </pc:sldChg>
      <pc:sldChg chg="modSp">
        <pc:chgData name="Brown-Smith, Sirreck" userId="118d49e1-06dd-4a45-a725-50cbd97e0c7d" providerId="ADAL" clId="{0DB15A6D-EE37-4E54-AB5D-FEEB23EEF998}" dt="2025-11-10T18:20:02.702" v="16" actId="20577"/>
        <pc:sldMkLst>
          <pc:docMk/>
          <pc:sldMk cId="1835466405" sldId="323"/>
        </pc:sldMkLst>
        <pc:spChg chg="mod">
          <ac:chgData name="Brown-Smith, Sirreck" userId="118d49e1-06dd-4a45-a725-50cbd97e0c7d" providerId="ADAL" clId="{0DB15A6D-EE37-4E54-AB5D-FEEB23EEF998}" dt="2025-11-10T18:20:02.702" v="16" actId="20577"/>
          <ac:spMkLst>
            <pc:docMk/>
            <pc:sldMk cId="1835466405" sldId="323"/>
            <ac:spMk id="4" creationId="{9ED31C07-3CA6-4E52-AB40-E790BA7AA359}"/>
          </ac:spMkLst>
        </pc:spChg>
      </pc:sldChg>
      <pc:sldChg chg="modSp add del">
        <pc:chgData name="Brown-Smith, Sirreck" userId="118d49e1-06dd-4a45-a725-50cbd97e0c7d" providerId="ADAL" clId="{0DB15A6D-EE37-4E54-AB5D-FEEB23EEF998}" dt="2025-11-10T19:57:54.910" v="30" actId="47"/>
        <pc:sldMkLst>
          <pc:docMk/>
          <pc:sldMk cId="2383502317" sldId="325"/>
        </pc:sldMkLst>
        <pc:spChg chg="mod">
          <ac:chgData name="Brown-Smith, Sirreck" userId="118d49e1-06dd-4a45-a725-50cbd97e0c7d" providerId="ADAL" clId="{0DB15A6D-EE37-4E54-AB5D-FEEB23EEF998}" dt="2025-11-10T18:20:37.574" v="24" actId="20577"/>
          <ac:spMkLst>
            <pc:docMk/>
            <pc:sldMk cId="2383502317" sldId="325"/>
            <ac:spMk id="8" creationId="{E556595E-EB3E-484C-B6DD-BA2912392EC1}"/>
          </ac:spMkLst>
        </pc:spChg>
      </pc:sldChg>
      <pc:sldChg chg="modSp">
        <pc:chgData name="Brown-Smith, Sirreck" userId="118d49e1-06dd-4a45-a725-50cbd97e0c7d" providerId="ADAL" clId="{0DB15A6D-EE37-4E54-AB5D-FEEB23EEF998}" dt="2025-11-10T18:20:22.905" v="22" actId="20577"/>
        <pc:sldMkLst>
          <pc:docMk/>
          <pc:sldMk cId="2620612231" sldId="338"/>
        </pc:sldMkLst>
        <pc:spChg chg="mod">
          <ac:chgData name="Brown-Smith, Sirreck" userId="118d49e1-06dd-4a45-a725-50cbd97e0c7d" providerId="ADAL" clId="{0DB15A6D-EE37-4E54-AB5D-FEEB23EEF998}" dt="2025-11-10T18:20:22.905" v="22" actId="20577"/>
          <ac:spMkLst>
            <pc:docMk/>
            <pc:sldMk cId="2620612231" sldId="338"/>
            <ac:spMk id="5" creationId="{50271856-EB3D-8F28-1497-2C927FE609F3}"/>
          </ac:spMkLst>
        </pc:spChg>
      </pc:sldChg>
      <pc:sldChg chg="add ord">
        <pc:chgData name="Brown-Smith, Sirreck" userId="118d49e1-06dd-4a45-a725-50cbd97e0c7d" providerId="ADAL" clId="{0DB15A6D-EE37-4E54-AB5D-FEEB23EEF998}" dt="2025-11-10T19:58:16.609" v="33"/>
        <pc:sldMkLst>
          <pc:docMk/>
          <pc:sldMk cId="732844999" sldId="348"/>
        </pc:sldMkLst>
      </pc:sldChg>
    </pc:docChg>
  </pc:docChgLst>
  <pc:docChgLst>
    <pc:chgData name="Proctor, Sara" userId="e3cf1c7e-5ed9-4fbb-b547-be8d7597d261" providerId="ADAL" clId="{3B16460C-6A8B-408C-8B85-917FBBE5F42C}"/>
    <pc:docChg chg="undo custSel addSld delSld modSld sldOrd">
      <pc:chgData name="Proctor, Sara" userId="e3cf1c7e-5ed9-4fbb-b547-be8d7597d261" providerId="ADAL" clId="{3B16460C-6A8B-408C-8B85-917FBBE5F42C}" dt="2024-01-17T22:51:40.718" v="1036" actId="478"/>
      <pc:docMkLst>
        <pc:docMk/>
      </pc:docMkLst>
      <pc:sldChg chg="modSp mod modAnim">
        <pc:chgData name="Proctor, Sara" userId="e3cf1c7e-5ed9-4fbb-b547-be8d7597d261" providerId="ADAL" clId="{3B16460C-6A8B-408C-8B85-917FBBE5F42C}" dt="2024-01-04T22:46:24.769" v="1025" actId="20577"/>
        <pc:sldMkLst>
          <pc:docMk/>
          <pc:sldMk cId="1609894678" sldId="257"/>
        </pc:sldMkLst>
      </pc:sldChg>
      <pc:sldChg chg="modSp mod modAnim">
        <pc:chgData name="Proctor, Sara" userId="e3cf1c7e-5ed9-4fbb-b547-be8d7597d261" providerId="ADAL" clId="{3B16460C-6A8B-408C-8B85-917FBBE5F42C}" dt="2024-01-02T22:22:05.162" v="423" actId="207"/>
        <pc:sldMkLst>
          <pc:docMk/>
          <pc:sldMk cId="3409227627" sldId="258"/>
        </pc:sldMkLst>
      </pc:sldChg>
      <pc:sldChg chg="delSp del mod delAnim modAnim">
        <pc:chgData name="Proctor, Sara" userId="e3cf1c7e-5ed9-4fbb-b547-be8d7597d261" providerId="ADAL" clId="{3B16460C-6A8B-408C-8B85-917FBBE5F42C}" dt="2024-01-02T22:05:08.881" v="229" actId="47"/>
        <pc:sldMkLst>
          <pc:docMk/>
          <pc:sldMk cId="2135004594" sldId="259"/>
        </pc:sldMkLst>
      </pc:sldChg>
      <pc:sldChg chg="modSp mod">
        <pc:chgData name="Proctor, Sara" userId="e3cf1c7e-5ed9-4fbb-b547-be8d7597d261" providerId="ADAL" clId="{3B16460C-6A8B-408C-8B85-917FBBE5F42C}" dt="2024-01-02T22:28:16.642" v="508" actId="1076"/>
        <pc:sldMkLst>
          <pc:docMk/>
          <pc:sldMk cId="1616450586" sldId="260"/>
        </pc:sldMkLst>
      </pc:sldChg>
      <pc:sldChg chg="del">
        <pc:chgData name="Proctor, Sara" userId="e3cf1c7e-5ed9-4fbb-b547-be8d7597d261" providerId="ADAL" clId="{3B16460C-6A8B-408C-8B85-917FBBE5F42C}" dt="2024-01-02T22:06:19.293" v="231" actId="47"/>
        <pc:sldMkLst>
          <pc:docMk/>
          <pc:sldMk cId="2624187922" sldId="262"/>
        </pc:sldMkLst>
      </pc:sldChg>
      <pc:sldChg chg="addSp delSp modSp mod addAnim delAnim">
        <pc:chgData name="Proctor, Sara" userId="e3cf1c7e-5ed9-4fbb-b547-be8d7597d261" providerId="ADAL" clId="{3B16460C-6A8B-408C-8B85-917FBBE5F42C}" dt="2024-01-02T23:23:41.570" v="931" actId="20577"/>
        <pc:sldMkLst>
          <pc:docMk/>
          <pc:sldMk cId="2085415925" sldId="268"/>
        </pc:sldMkLst>
      </pc:sldChg>
      <pc:sldChg chg="modSp mod">
        <pc:chgData name="Proctor, Sara" userId="e3cf1c7e-5ed9-4fbb-b547-be8d7597d261" providerId="ADAL" clId="{3B16460C-6A8B-408C-8B85-917FBBE5F42C}" dt="2024-01-17T22:49:56.277" v="1032" actId="20577"/>
        <pc:sldMkLst>
          <pc:docMk/>
          <pc:sldMk cId="2398371856" sldId="287"/>
        </pc:sldMkLst>
      </pc:sldChg>
      <pc:sldChg chg="addSp modSp mod">
        <pc:chgData name="Proctor, Sara" userId="e3cf1c7e-5ed9-4fbb-b547-be8d7597d261" providerId="ADAL" clId="{3B16460C-6A8B-408C-8B85-917FBBE5F42C}" dt="2024-01-02T22:23:55.304" v="430" actId="1076"/>
        <pc:sldMkLst>
          <pc:docMk/>
          <pc:sldMk cId="2258049401" sldId="293"/>
        </pc:sldMkLst>
      </pc:sldChg>
      <pc:sldChg chg="addSp delSp modSp mod">
        <pc:chgData name="Proctor, Sara" userId="e3cf1c7e-5ed9-4fbb-b547-be8d7597d261" providerId="ADAL" clId="{3B16460C-6A8B-408C-8B85-917FBBE5F42C}" dt="2024-01-02T23:04:06.099" v="809" actId="1076"/>
        <pc:sldMkLst>
          <pc:docMk/>
          <pc:sldMk cId="4241582008" sldId="303"/>
        </pc:sldMkLst>
      </pc:sldChg>
      <pc:sldChg chg="delSp modSp mod delAnim">
        <pc:chgData name="Proctor, Sara" userId="e3cf1c7e-5ed9-4fbb-b547-be8d7597d261" providerId="ADAL" clId="{3B16460C-6A8B-408C-8B85-917FBBE5F42C}" dt="2024-01-17T22:51:40.718" v="1036" actId="478"/>
        <pc:sldMkLst>
          <pc:docMk/>
          <pc:sldMk cId="1615122290" sldId="312"/>
        </pc:sldMkLst>
      </pc:sldChg>
      <pc:sldChg chg="delCm">
        <pc:chgData name="Proctor, Sara" userId="e3cf1c7e-5ed9-4fbb-b547-be8d7597d261" providerId="ADAL" clId="{3B16460C-6A8B-408C-8B85-917FBBE5F42C}" dt="2024-01-02T21:55:17.463" v="0"/>
        <pc:sldMkLst>
          <pc:docMk/>
          <pc:sldMk cId="1565018970" sldId="314"/>
        </pc:sldMkLst>
      </pc:sldChg>
      <pc:sldChg chg="del">
        <pc:chgData name="Proctor, Sara" userId="e3cf1c7e-5ed9-4fbb-b547-be8d7597d261" providerId="ADAL" clId="{3B16460C-6A8B-408C-8B85-917FBBE5F42C}" dt="2024-01-04T22:51:02.772" v="1028" actId="47"/>
        <pc:sldMkLst>
          <pc:docMk/>
          <pc:sldMk cId="369340771" sldId="317"/>
        </pc:sldMkLst>
      </pc:sldChg>
      <pc:sldChg chg="delSp modSp del mod">
        <pc:chgData name="Proctor, Sara" userId="e3cf1c7e-5ed9-4fbb-b547-be8d7597d261" providerId="ADAL" clId="{3B16460C-6A8B-408C-8B85-917FBBE5F42C}" dt="2024-01-02T22:02:08.682" v="16" actId="47"/>
        <pc:sldMkLst>
          <pc:docMk/>
          <pc:sldMk cId="1835466405" sldId="323"/>
        </pc:sldMkLst>
      </pc:sldChg>
      <pc:sldChg chg="delSp modSp mod delAnim">
        <pc:chgData name="Proctor, Sara" userId="e3cf1c7e-5ed9-4fbb-b547-be8d7597d261" providerId="ADAL" clId="{3B16460C-6A8B-408C-8B85-917FBBE5F42C}" dt="2024-01-02T23:24:52.538" v="941" actId="1076"/>
        <pc:sldMkLst>
          <pc:docMk/>
          <pc:sldMk cId="2383502317" sldId="325"/>
        </pc:sldMkLst>
      </pc:sldChg>
      <pc:sldChg chg="ord">
        <pc:chgData name="Proctor, Sara" userId="e3cf1c7e-5ed9-4fbb-b547-be8d7597d261" providerId="ADAL" clId="{3B16460C-6A8B-408C-8B85-917FBBE5F42C}" dt="2024-01-17T22:51:18.834" v="1034"/>
        <pc:sldMkLst>
          <pc:docMk/>
          <pc:sldMk cId="729770945" sldId="326"/>
        </pc:sldMkLst>
      </pc:sldChg>
      <pc:sldChg chg="addSp delSp modSp mod modAnim">
        <pc:chgData name="Proctor, Sara" userId="e3cf1c7e-5ed9-4fbb-b547-be8d7597d261" providerId="ADAL" clId="{3B16460C-6A8B-408C-8B85-917FBBE5F42C}" dt="2024-01-02T23:03:50.012" v="806" actId="20577"/>
        <pc:sldMkLst>
          <pc:docMk/>
          <pc:sldMk cId="3795810268" sldId="330"/>
        </pc:sldMkLst>
      </pc:sldChg>
      <pc:sldChg chg="del">
        <pc:chgData name="Proctor, Sara" userId="e3cf1c7e-5ed9-4fbb-b547-be8d7597d261" providerId="ADAL" clId="{3B16460C-6A8B-408C-8B85-917FBBE5F42C}" dt="2024-01-02T22:20:18.342" v="414" actId="47"/>
        <pc:sldMkLst>
          <pc:docMk/>
          <pc:sldMk cId="1405623915" sldId="331"/>
        </pc:sldMkLst>
      </pc:sldChg>
      <pc:sldChg chg="modSp mod">
        <pc:chgData name="Proctor, Sara" userId="e3cf1c7e-5ed9-4fbb-b547-be8d7597d261" providerId="ADAL" clId="{3B16460C-6A8B-408C-8B85-917FBBE5F42C}" dt="2024-01-02T23:25:29.504" v="943" actId="1076"/>
        <pc:sldMkLst>
          <pc:docMk/>
          <pc:sldMk cId="742373373" sldId="333"/>
        </pc:sldMkLst>
      </pc:sldChg>
      <pc:sldChg chg="modSp mod modAnim">
        <pc:chgData name="Proctor, Sara" userId="e3cf1c7e-5ed9-4fbb-b547-be8d7597d261" providerId="ADAL" clId="{3B16460C-6A8B-408C-8B85-917FBBE5F42C}" dt="2024-01-17T22:49:46.800" v="1031" actId="20577"/>
        <pc:sldMkLst>
          <pc:docMk/>
          <pc:sldMk cId="2620612231" sldId="338"/>
        </pc:sldMkLst>
      </pc:sldChg>
      <pc:sldChg chg="addSp delSp modSp mod delAnim modAnim">
        <pc:chgData name="Proctor, Sara" userId="e3cf1c7e-5ed9-4fbb-b547-be8d7597d261" providerId="ADAL" clId="{3B16460C-6A8B-408C-8B85-917FBBE5F42C}" dt="2024-01-02T23:23:06.862" v="930" actId="14100"/>
        <pc:sldMkLst>
          <pc:docMk/>
          <pc:sldMk cId="590211760" sldId="340"/>
        </pc:sldMkLst>
      </pc:sldChg>
      <pc:sldChg chg="addSp delSp modSp mod modClrScheme modAnim chgLayout">
        <pc:chgData name="Proctor, Sara" userId="e3cf1c7e-5ed9-4fbb-b547-be8d7597d261" providerId="ADAL" clId="{3B16460C-6A8B-408C-8B85-917FBBE5F42C}" dt="2024-01-04T22:50:42.892" v="1027" actId="20577"/>
        <pc:sldMkLst>
          <pc:docMk/>
          <pc:sldMk cId="348082254" sldId="341"/>
        </pc:sldMkLst>
      </pc:sldChg>
      <pc:sldChg chg="addSp delSp modSp new del mod">
        <pc:chgData name="Proctor, Sara" userId="e3cf1c7e-5ed9-4fbb-b547-be8d7597d261" providerId="ADAL" clId="{3B16460C-6A8B-408C-8B85-917FBBE5F42C}" dt="2024-01-02T22:38:37.878" v="554" actId="47"/>
        <pc:sldMkLst>
          <pc:docMk/>
          <pc:sldMk cId="3588618192" sldId="342"/>
        </pc:sldMkLst>
      </pc:sldChg>
    </pc:docChg>
  </pc:docChgLst>
  <pc:docChgLst>
    <pc:chgData name="Brown-Smith, Sirreck" userId="S::sbrown905@email.4cd.edu::118d49e1-06dd-4a45-a725-50cbd97e0c7d" providerId="AD" clId="Web-{46B484EA-72C5-E2D6-62D2-1C3D2D1602A9}"/>
    <pc:docChg chg="modSld">
      <pc:chgData name="Brown-Smith, Sirreck" userId="S::sbrown905@email.4cd.edu::118d49e1-06dd-4a45-a725-50cbd97e0c7d" providerId="AD" clId="Web-{46B484EA-72C5-E2D6-62D2-1C3D2D1602A9}" dt="2024-02-06T01:19:58.090" v="4" actId="20577"/>
      <pc:docMkLst>
        <pc:docMk/>
      </pc:docMkLst>
      <pc:sldChg chg="modSp">
        <pc:chgData name="Brown-Smith, Sirreck" userId="S::sbrown905@email.4cd.edu::118d49e1-06dd-4a45-a725-50cbd97e0c7d" providerId="AD" clId="Web-{46B484EA-72C5-E2D6-62D2-1C3D2D1602A9}" dt="2024-02-06T01:19:58.090" v="4" actId="20577"/>
        <pc:sldMkLst>
          <pc:docMk/>
          <pc:sldMk cId="2572005883" sldId="343"/>
        </pc:sldMkLst>
      </pc:sldChg>
    </pc:docChg>
  </pc:docChgLst>
  <pc:docChgLst>
    <pc:chgData name="Nunez, Gabriella" userId="S::gnunez247@email.4cd.edu::add0a89d-ddce-441c-89c9-5c50cb81984b" providerId="AD" clId="Web-{2EB6DB05-AF96-7955-1A7E-DFDE889183DA}"/>
    <pc:docChg chg="modSld">
      <pc:chgData name="Nunez, Gabriella" userId="S::gnunez247@email.4cd.edu::add0a89d-ddce-441c-89c9-5c50cb81984b" providerId="AD" clId="Web-{2EB6DB05-AF96-7955-1A7E-DFDE889183DA}" dt="2025-02-03T22:49:09.531" v="6"/>
      <pc:docMkLst>
        <pc:docMk/>
      </pc:docMkLst>
      <pc:sldChg chg="delSp modSp">
        <pc:chgData name="Nunez, Gabriella" userId="S::gnunez247@email.4cd.edu::add0a89d-ddce-441c-89c9-5c50cb81984b" providerId="AD" clId="Web-{2EB6DB05-AF96-7955-1A7E-DFDE889183DA}" dt="2025-02-03T22:49:09.531" v="6"/>
        <pc:sldMkLst>
          <pc:docMk/>
          <pc:sldMk cId="3234527564" sldId="321"/>
        </pc:sldMkLst>
      </pc:sldChg>
    </pc:docChg>
  </pc:docChgLst>
  <pc:docChgLst>
    <pc:chgData name="Brown-Smith, Sirreck" userId="118d49e1-06dd-4a45-a725-50cbd97e0c7d" providerId="ADAL" clId="{3AD73842-E57D-49D6-8912-954FDE20BEAF}"/>
    <pc:docChg chg="addSld modSld">
      <pc:chgData name="Brown-Smith, Sirreck" userId="118d49e1-06dd-4a45-a725-50cbd97e0c7d" providerId="ADAL" clId="{3AD73842-E57D-49D6-8912-954FDE20BEAF}" dt="2025-02-10T20:48:58.134" v="1"/>
      <pc:docMkLst>
        <pc:docMk/>
      </pc:docMkLst>
      <pc:sldChg chg="modSp">
        <pc:chgData name="Brown-Smith, Sirreck" userId="118d49e1-06dd-4a45-a725-50cbd97e0c7d" providerId="ADAL" clId="{3AD73842-E57D-49D6-8912-954FDE20BEAF}" dt="2025-02-03T22:51:46.953" v="0" actId="13926"/>
        <pc:sldMkLst>
          <pc:docMk/>
          <pc:sldMk cId="522014393" sldId="313"/>
        </pc:sldMkLst>
      </pc:sldChg>
      <pc:sldChg chg="add">
        <pc:chgData name="Brown-Smith, Sirreck" userId="118d49e1-06dd-4a45-a725-50cbd97e0c7d" providerId="ADAL" clId="{3AD73842-E57D-49D6-8912-954FDE20BEAF}" dt="2025-02-10T20:48:58.134" v="1"/>
        <pc:sldMkLst>
          <pc:docMk/>
          <pc:sldMk cId="1653773860" sldId="347"/>
        </pc:sldMkLst>
      </pc:sldChg>
    </pc:docChg>
  </pc:docChgLst>
  <pc:docChgLst>
    <pc:chgData name="Nunez, Gabriella" userId="S::gnunez247@email.4cd.edu::add0a89d-ddce-441c-89c9-5c50cb81984b" providerId="AD" clId="Web-{CA2F22EA-835C-91F7-20FD-6C504888EA46}"/>
    <pc:docChg chg="addSld modSld">
      <pc:chgData name="Nunez, Gabriella" userId="S::gnunez247@email.4cd.edu::add0a89d-ddce-441c-89c9-5c50cb81984b" providerId="AD" clId="Web-{CA2F22EA-835C-91F7-20FD-6C504888EA46}" dt="2024-02-05T22:02:21.221" v="140" actId="20577"/>
      <pc:docMkLst>
        <pc:docMk/>
      </pc:docMkLst>
      <pc:sldChg chg="addSp delSp modSp add replId">
        <pc:chgData name="Nunez, Gabriella" userId="S::gnunez247@email.4cd.edu::add0a89d-ddce-441c-89c9-5c50cb81984b" providerId="AD" clId="Web-{CA2F22EA-835C-91F7-20FD-6C504888EA46}" dt="2024-02-05T22:02:21.221" v="140" actId="20577"/>
        <pc:sldMkLst>
          <pc:docMk/>
          <pc:sldMk cId="2572005883" sldId="343"/>
        </pc:sldMkLst>
      </pc:sldChg>
    </pc:docChg>
  </pc:docChgLst>
  <pc:docChgLst>
    <pc:chgData name="Proctor, Sara" userId="S::sproctor856@email.4cd.edu::e3cf1c7e-5ed9-4fbb-b547-be8d7597d261" providerId="AD" clId="Web-{F52799BC-8ACB-17FA-42E5-9292DC031318}"/>
    <pc:docChg chg="modSld">
      <pc:chgData name="Proctor, Sara" userId="S::sproctor856@email.4cd.edu::e3cf1c7e-5ed9-4fbb-b547-be8d7597d261" providerId="AD" clId="Web-{F52799BC-8ACB-17FA-42E5-9292DC031318}" dt="2023-08-29T23:24:07.693" v="442" actId="1076"/>
      <pc:docMkLst>
        <pc:docMk/>
      </pc:docMkLst>
      <pc:sldChg chg="modSp">
        <pc:chgData name="Proctor, Sara" userId="S::sproctor856@email.4cd.edu::e3cf1c7e-5ed9-4fbb-b547-be8d7597d261" providerId="AD" clId="Web-{F52799BC-8ACB-17FA-42E5-9292DC031318}" dt="2023-08-29T22:31:24.846" v="7" actId="1076"/>
        <pc:sldMkLst>
          <pc:docMk/>
          <pc:sldMk cId="1609894678" sldId="257"/>
        </pc:sldMkLst>
      </pc:sldChg>
      <pc:sldChg chg="modSp">
        <pc:chgData name="Proctor, Sara" userId="S::sproctor856@email.4cd.edu::e3cf1c7e-5ed9-4fbb-b547-be8d7597d261" providerId="AD" clId="Web-{F52799BC-8ACB-17FA-42E5-9292DC031318}" dt="2023-08-29T22:40:55.413" v="83" actId="14100"/>
        <pc:sldMkLst>
          <pc:docMk/>
          <pc:sldMk cId="2135004594" sldId="259"/>
        </pc:sldMkLst>
      </pc:sldChg>
      <pc:sldChg chg="modSp">
        <pc:chgData name="Proctor, Sara" userId="S::sproctor856@email.4cd.edu::e3cf1c7e-5ed9-4fbb-b547-be8d7597d261" providerId="AD" clId="Web-{F52799BC-8ACB-17FA-42E5-9292DC031318}" dt="2023-08-29T22:42:30.244" v="89" actId="20577"/>
        <pc:sldMkLst>
          <pc:docMk/>
          <pc:sldMk cId="1616450586" sldId="260"/>
        </pc:sldMkLst>
      </pc:sldChg>
      <pc:sldChg chg="modSp addAnim delAnim">
        <pc:chgData name="Proctor, Sara" userId="S::sproctor856@email.4cd.edu::e3cf1c7e-5ed9-4fbb-b547-be8d7597d261" providerId="AD" clId="Web-{F52799BC-8ACB-17FA-42E5-9292DC031318}" dt="2023-08-29T23:12:53.075" v="410"/>
        <pc:sldMkLst>
          <pc:docMk/>
          <pc:sldMk cId="1304865528" sldId="261"/>
        </pc:sldMkLst>
      </pc:sldChg>
      <pc:sldChg chg="modSp">
        <pc:chgData name="Proctor, Sara" userId="S::sproctor856@email.4cd.edu::e3cf1c7e-5ed9-4fbb-b547-be8d7597d261" providerId="AD" clId="Web-{F52799BC-8ACB-17FA-42E5-9292DC031318}" dt="2023-08-29T22:45:38.470" v="105"/>
        <pc:sldMkLst>
          <pc:docMk/>
          <pc:sldMk cId="2624187922" sldId="262"/>
        </pc:sldMkLst>
      </pc:sldChg>
      <pc:sldChg chg="modSp addAnim delAnim">
        <pc:chgData name="Proctor, Sara" userId="S::sproctor856@email.4cd.edu::e3cf1c7e-5ed9-4fbb-b547-be8d7597d261" providerId="AD" clId="Web-{F52799BC-8ACB-17FA-42E5-9292DC031318}" dt="2023-08-29T23:13:41.311" v="417"/>
        <pc:sldMkLst>
          <pc:docMk/>
          <pc:sldMk cId="983062651" sldId="263"/>
        </pc:sldMkLst>
      </pc:sldChg>
      <pc:sldChg chg="modSp">
        <pc:chgData name="Proctor, Sara" userId="S::sproctor856@email.4cd.edu::e3cf1c7e-5ed9-4fbb-b547-be8d7597d261" providerId="AD" clId="Web-{F52799BC-8ACB-17FA-42E5-9292DC031318}" dt="2023-08-29T22:46:41.050" v="116" actId="1076"/>
        <pc:sldMkLst>
          <pc:docMk/>
          <pc:sldMk cId="2085415925" sldId="268"/>
        </pc:sldMkLst>
      </pc:sldChg>
      <pc:sldChg chg="modSp">
        <pc:chgData name="Proctor, Sara" userId="S::sproctor856@email.4cd.edu::e3cf1c7e-5ed9-4fbb-b547-be8d7597d261" providerId="AD" clId="Web-{F52799BC-8ACB-17FA-42E5-9292DC031318}" dt="2023-08-29T22:54:48.021" v="137" actId="1076"/>
        <pc:sldMkLst>
          <pc:docMk/>
          <pc:sldMk cId="2793832514" sldId="274"/>
        </pc:sldMkLst>
      </pc:sldChg>
      <pc:sldChg chg="modSp">
        <pc:chgData name="Proctor, Sara" userId="S::sproctor856@email.4cd.edu::e3cf1c7e-5ed9-4fbb-b547-be8d7597d261" providerId="AD" clId="Web-{F52799BC-8ACB-17FA-42E5-9292DC031318}" dt="2023-08-29T23:03:29.290" v="264" actId="20577"/>
        <pc:sldMkLst>
          <pc:docMk/>
          <pc:sldMk cId="357402985" sldId="275"/>
        </pc:sldMkLst>
      </pc:sldChg>
      <pc:sldChg chg="modSp">
        <pc:chgData name="Proctor, Sara" userId="S::sproctor856@email.4cd.edu::e3cf1c7e-5ed9-4fbb-b547-be8d7597d261" providerId="AD" clId="Web-{F52799BC-8ACB-17FA-42E5-9292DC031318}" dt="2023-08-29T23:23:07.269" v="419" actId="1076"/>
        <pc:sldMkLst>
          <pc:docMk/>
          <pc:sldMk cId="1515786639" sldId="277"/>
        </pc:sldMkLst>
      </pc:sldChg>
      <pc:sldChg chg="modSp">
        <pc:chgData name="Proctor, Sara" userId="S::sproctor856@email.4cd.edu::e3cf1c7e-5ed9-4fbb-b547-be8d7597d261" providerId="AD" clId="Web-{F52799BC-8ACB-17FA-42E5-9292DC031318}" dt="2023-08-29T23:02:03.255" v="235" actId="1076"/>
        <pc:sldMkLst>
          <pc:docMk/>
          <pc:sldMk cId="1830802360" sldId="290"/>
        </pc:sldMkLst>
      </pc:sldChg>
      <pc:sldChg chg="addSp delSp modSp delAnim">
        <pc:chgData name="Proctor, Sara" userId="S::sproctor856@email.4cd.edu::e3cf1c7e-5ed9-4fbb-b547-be8d7597d261" providerId="AD" clId="Web-{F52799BC-8ACB-17FA-42E5-9292DC031318}" dt="2023-08-29T22:39:57.520" v="74" actId="1076"/>
        <pc:sldMkLst>
          <pc:docMk/>
          <pc:sldMk cId="2258049401" sldId="293"/>
        </pc:sldMkLst>
      </pc:sldChg>
      <pc:sldChg chg="modSp">
        <pc:chgData name="Proctor, Sara" userId="S::sproctor856@email.4cd.edu::e3cf1c7e-5ed9-4fbb-b547-be8d7597d261" providerId="AD" clId="Web-{F52799BC-8ACB-17FA-42E5-9292DC031318}" dt="2023-08-29T23:10:27.492" v="406" actId="1076"/>
        <pc:sldMkLst>
          <pc:docMk/>
          <pc:sldMk cId="1713016643" sldId="299"/>
        </pc:sldMkLst>
      </pc:sldChg>
      <pc:sldChg chg="addSp delSp modSp delAnim">
        <pc:chgData name="Proctor, Sara" userId="S::sproctor856@email.4cd.edu::e3cf1c7e-5ed9-4fbb-b547-be8d7597d261" providerId="AD" clId="Web-{F52799BC-8ACB-17FA-42E5-9292DC031318}" dt="2023-08-29T23:00:33.705" v="217" actId="1076"/>
        <pc:sldMkLst>
          <pc:docMk/>
          <pc:sldMk cId="125155909" sldId="300"/>
        </pc:sldMkLst>
      </pc:sldChg>
      <pc:sldChg chg="modSp">
        <pc:chgData name="Proctor, Sara" userId="S::sproctor856@email.4cd.edu::e3cf1c7e-5ed9-4fbb-b547-be8d7597d261" providerId="AD" clId="Web-{F52799BC-8ACB-17FA-42E5-9292DC031318}" dt="2023-08-29T22:45:07.469" v="103" actId="20577"/>
        <pc:sldMkLst>
          <pc:docMk/>
          <pc:sldMk cId="4241582008" sldId="303"/>
        </pc:sldMkLst>
      </pc:sldChg>
      <pc:sldChg chg="modSp">
        <pc:chgData name="Proctor, Sara" userId="S::sproctor856@email.4cd.edu::e3cf1c7e-5ed9-4fbb-b547-be8d7597d261" providerId="AD" clId="Web-{F52799BC-8ACB-17FA-42E5-9292DC031318}" dt="2023-08-29T23:23:48.161" v="433" actId="20577"/>
        <pc:sldMkLst>
          <pc:docMk/>
          <pc:sldMk cId="522014393" sldId="313"/>
        </pc:sldMkLst>
      </pc:sldChg>
      <pc:sldChg chg="modSp">
        <pc:chgData name="Proctor, Sara" userId="S::sproctor856@email.4cd.edu::e3cf1c7e-5ed9-4fbb-b547-be8d7597d261" providerId="AD" clId="Web-{F52799BC-8ACB-17FA-42E5-9292DC031318}" dt="2023-08-29T22:58:08.544" v="193" actId="20577"/>
        <pc:sldMkLst>
          <pc:docMk/>
          <pc:sldMk cId="1835466405" sldId="323"/>
        </pc:sldMkLst>
      </pc:sldChg>
      <pc:sldChg chg="addSp delSp modSp">
        <pc:chgData name="Proctor, Sara" userId="S::sproctor856@email.4cd.edu::e3cf1c7e-5ed9-4fbb-b547-be8d7597d261" providerId="AD" clId="Web-{F52799BC-8ACB-17FA-42E5-9292DC031318}" dt="2023-08-29T23:07:11.266" v="310" actId="1076"/>
        <pc:sldMkLst>
          <pc:docMk/>
          <pc:sldMk cId="2383502317" sldId="325"/>
        </pc:sldMkLst>
      </pc:sldChg>
      <pc:sldChg chg="modSp">
        <pc:chgData name="Proctor, Sara" userId="S::sproctor856@email.4cd.edu::e3cf1c7e-5ed9-4fbb-b547-be8d7597d261" providerId="AD" clId="Web-{F52799BC-8ACB-17FA-42E5-9292DC031318}" dt="2023-08-29T23:24:07.693" v="442" actId="1076"/>
        <pc:sldMkLst>
          <pc:docMk/>
          <pc:sldMk cId="1405623915" sldId="331"/>
        </pc:sldMkLst>
      </pc:sldChg>
      <pc:sldChg chg="modSp">
        <pc:chgData name="Proctor, Sara" userId="S::sproctor856@email.4cd.edu::e3cf1c7e-5ed9-4fbb-b547-be8d7597d261" providerId="AD" clId="Web-{F52799BC-8ACB-17FA-42E5-9292DC031318}" dt="2023-08-29T23:02:50.366" v="254" actId="20577"/>
        <pc:sldMkLst>
          <pc:docMk/>
          <pc:sldMk cId="742373373" sldId="333"/>
        </pc:sldMkLst>
      </pc:sldChg>
    </pc:docChg>
  </pc:docChgLst>
  <pc:docChgLst>
    <pc:chgData name="Mayo, Joeretha" userId="e994d4c9-0af0-437b-9738-00b9d4b91f17" providerId="ADAL" clId="{EE348D07-910D-4A95-B1AF-8E88150A09D7}"/>
    <pc:docChg chg="delSld modSld sldOrd">
      <pc:chgData name="Mayo, Joeretha" userId="e994d4c9-0af0-437b-9738-00b9d4b91f17" providerId="ADAL" clId="{EE348D07-910D-4A95-B1AF-8E88150A09D7}" dt="2025-03-12T21:20:03.176" v="6"/>
      <pc:docMkLst>
        <pc:docMk/>
      </pc:docMkLst>
      <pc:sldChg chg="ord">
        <pc:chgData name="Mayo, Joeretha" userId="e994d4c9-0af0-437b-9738-00b9d4b91f17" providerId="ADAL" clId="{EE348D07-910D-4A95-B1AF-8E88150A09D7}" dt="2025-02-03T20:39:53.205" v="3"/>
        <pc:sldMkLst>
          <pc:docMk/>
          <pc:sldMk cId="1191954418" sldId="311"/>
        </pc:sldMkLst>
      </pc:sldChg>
      <pc:sldChg chg="addSp mod ord">
        <pc:chgData name="Mayo, Joeretha" userId="e994d4c9-0af0-437b-9738-00b9d4b91f17" providerId="ADAL" clId="{EE348D07-910D-4A95-B1AF-8E88150A09D7}" dt="2025-03-12T21:20:03.176" v="6"/>
        <pc:sldMkLst>
          <pc:docMk/>
          <pc:sldMk cId="3234527564" sldId="321"/>
        </pc:sldMkLst>
      </pc:sldChg>
      <pc:sldChg chg="del mod modShow">
        <pc:chgData name="Mayo, Joeretha" userId="e994d4c9-0af0-437b-9738-00b9d4b91f17" providerId="ADAL" clId="{EE348D07-910D-4A95-B1AF-8E88150A09D7}" dt="2025-02-03T20:39:26.277" v="1" actId="2696"/>
        <pc:sldMkLst>
          <pc:docMk/>
          <pc:sldMk cId="1061978483" sldId="347"/>
        </pc:sldMkLst>
      </pc:sldChg>
    </pc:docChg>
  </pc:docChgLst>
  <pc:docChgLst>
    <pc:chgData name="Proctor, Sara" userId="e3cf1c7e-5ed9-4fbb-b547-be8d7597d261" providerId="ADAL" clId="{79D9468C-1E1E-470E-9B72-B0A4C23B0F39}"/>
    <pc:docChg chg="undo custSel addSld delSld modSld sldOrd">
      <pc:chgData name="Proctor, Sara" userId="e3cf1c7e-5ed9-4fbb-b547-be8d7597d261" providerId="ADAL" clId="{79D9468C-1E1E-470E-9B72-B0A4C23B0F39}" dt="2023-08-29T19:14:56.648" v="164" actId="1076"/>
      <pc:docMkLst>
        <pc:docMk/>
      </pc:docMkLst>
      <pc:sldChg chg="modSp mod">
        <pc:chgData name="Proctor, Sara" userId="e3cf1c7e-5ed9-4fbb-b547-be8d7597d261" providerId="ADAL" clId="{79D9468C-1E1E-470E-9B72-B0A4C23B0F39}" dt="2023-08-29T19:14:56.648" v="164" actId="1076"/>
        <pc:sldMkLst>
          <pc:docMk/>
          <pc:sldMk cId="1609894678" sldId="257"/>
        </pc:sldMkLst>
      </pc:sldChg>
      <pc:sldChg chg="modSp">
        <pc:chgData name="Proctor, Sara" userId="e3cf1c7e-5ed9-4fbb-b547-be8d7597d261" providerId="ADAL" clId="{79D9468C-1E1E-470E-9B72-B0A4C23B0F39}" dt="2023-08-29T18:56:07.987" v="22" actId="13926"/>
        <pc:sldMkLst>
          <pc:docMk/>
          <pc:sldMk cId="3409227627" sldId="258"/>
        </pc:sldMkLst>
      </pc:sldChg>
      <pc:sldChg chg="modSp">
        <pc:chgData name="Proctor, Sara" userId="e3cf1c7e-5ed9-4fbb-b547-be8d7597d261" providerId="ADAL" clId="{79D9468C-1E1E-470E-9B72-B0A4C23B0F39}" dt="2023-08-29T18:55:56.086" v="21" actId="20577"/>
        <pc:sldMkLst>
          <pc:docMk/>
          <pc:sldMk cId="1616450586" sldId="260"/>
        </pc:sldMkLst>
      </pc:sldChg>
      <pc:sldChg chg="modSp mod">
        <pc:chgData name="Proctor, Sara" userId="e3cf1c7e-5ed9-4fbb-b547-be8d7597d261" providerId="ADAL" clId="{79D9468C-1E1E-470E-9B72-B0A4C23B0F39}" dt="2023-08-29T18:55:49.036" v="19" actId="20577"/>
        <pc:sldMkLst>
          <pc:docMk/>
          <pc:sldMk cId="1304865528" sldId="261"/>
        </pc:sldMkLst>
      </pc:sldChg>
      <pc:sldChg chg="modSp mod">
        <pc:chgData name="Proctor, Sara" userId="e3cf1c7e-5ed9-4fbb-b547-be8d7597d261" providerId="ADAL" clId="{79D9468C-1E1E-470E-9B72-B0A4C23B0F39}" dt="2023-08-29T19:12:18.892" v="147" actId="207"/>
        <pc:sldMkLst>
          <pc:docMk/>
          <pc:sldMk cId="2624187922" sldId="262"/>
        </pc:sldMkLst>
      </pc:sldChg>
      <pc:sldChg chg="modSp mod">
        <pc:chgData name="Proctor, Sara" userId="e3cf1c7e-5ed9-4fbb-b547-be8d7597d261" providerId="ADAL" clId="{79D9468C-1E1E-470E-9B72-B0A4C23B0F39}" dt="2023-08-29T19:12:51.390" v="153" actId="1076"/>
        <pc:sldMkLst>
          <pc:docMk/>
          <pc:sldMk cId="983062651" sldId="263"/>
        </pc:sldMkLst>
      </pc:sldChg>
      <pc:sldChg chg="add del">
        <pc:chgData name="Proctor, Sara" userId="e3cf1c7e-5ed9-4fbb-b547-be8d7597d261" providerId="ADAL" clId="{79D9468C-1E1E-470E-9B72-B0A4C23B0F39}" dt="2023-08-29T18:55:32.095" v="8"/>
        <pc:sldMkLst>
          <pc:docMk/>
          <pc:sldMk cId="2798122804" sldId="267"/>
        </pc:sldMkLst>
      </pc:sldChg>
      <pc:sldChg chg="modSp mod modClrScheme chgLayout">
        <pc:chgData name="Proctor, Sara" userId="e3cf1c7e-5ed9-4fbb-b547-be8d7597d261" providerId="ADAL" clId="{79D9468C-1E1E-470E-9B72-B0A4C23B0F39}" dt="2023-08-29T19:09:50.528" v="122" actId="14100"/>
        <pc:sldMkLst>
          <pc:docMk/>
          <pc:sldMk cId="2793832514" sldId="274"/>
        </pc:sldMkLst>
      </pc:sldChg>
      <pc:sldChg chg="modSp">
        <pc:chgData name="Proctor, Sara" userId="e3cf1c7e-5ed9-4fbb-b547-be8d7597d261" providerId="ADAL" clId="{79D9468C-1E1E-470E-9B72-B0A4C23B0F39}" dt="2023-08-29T19:11:28.815" v="141" actId="13926"/>
        <pc:sldMkLst>
          <pc:docMk/>
          <pc:sldMk cId="1515786639" sldId="277"/>
        </pc:sldMkLst>
      </pc:sldChg>
      <pc:sldChg chg="modSp mod">
        <pc:chgData name="Proctor, Sara" userId="e3cf1c7e-5ed9-4fbb-b547-be8d7597d261" providerId="ADAL" clId="{79D9468C-1E1E-470E-9B72-B0A4C23B0F39}" dt="2023-08-29T18:55:07.326" v="7" actId="20577"/>
        <pc:sldMkLst>
          <pc:docMk/>
          <pc:sldMk cId="1491902662" sldId="289"/>
        </pc:sldMkLst>
      </pc:sldChg>
      <pc:sldChg chg="modSp mod">
        <pc:chgData name="Proctor, Sara" userId="e3cf1c7e-5ed9-4fbb-b547-be8d7597d261" providerId="ADAL" clId="{79D9468C-1E1E-470E-9B72-B0A4C23B0F39}" dt="2023-08-29T18:56:53.849" v="35" actId="14100"/>
        <pc:sldMkLst>
          <pc:docMk/>
          <pc:sldMk cId="2258049401" sldId="293"/>
        </pc:sldMkLst>
      </pc:sldChg>
      <pc:sldChg chg="addSp modSp mod">
        <pc:chgData name="Proctor, Sara" userId="e3cf1c7e-5ed9-4fbb-b547-be8d7597d261" providerId="ADAL" clId="{79D9468C-1E1E-470E-9B72-B0A4C23B0F39}" dt="2023-08-29T19:11:06.208" v="138" actId="1076"/>
        <pc:sldMkLst>
          <pc:docMk/>
          <pc:sldMk cId="1713016643" sldId="299"/>
        </pc:sldMkLst>
      </pc:sldChg>
      <pc:sldChg chg="modSp mod ord">
        <pc:chgData name="Proctor, Sara" userId="e3cf1c7e-5ed9-4fbb-b547-be8d7597d261" providerId="ADAL" clId="{79D9468C-1E1E-470E-9B72-B0A4C23B0F39}" dt="2023-08-29T19:13:22.749" v="158" actId="1076"/>
        <pc:sldMkLst>
          <pc:docMk/>
          <pc:sldMk cId="4241582008" sldId="303"/>
        </pc:sldMkLst>
      </pc:sldChg>
      <pc:sldChg chg="add">
        <pc:chgData name="Proctor, Sara" userId="e3cf1c7e-5ed9-4fbb-b547-be8d7597d261" providerId="ADAL" clId="{79D9468C-1E1E-470E-9B72-B0A4C23B0F39}" dt="2023-08-29T18:55:32.095" v="8"/>
        <pc:sldMkLst>
          <pc:docMk/>
          <pc:sldMk cId="1774722508" sldId="305"/>
        </pc:sldMkLst>
      </pc:sldChg>
      <pc:sldChg chg="add">
        <pc:chgData name="Proctor, Sara" userId="e3cf1c7e-5ed9-4fbb-b547-be8d7597d261" providerId="ADAL" clId="{79D9468C-1E1E-470E-9B72-B0A4C23B0F39}" dt="2023-08-29T18:55:32.095" v="8"/>
        <pc:sldMkLst>
          <pc:docMk/>
          <pc:sldMk cId="782461288" sldId="306"/>
        </pc:sldMkLst>
      </pc:sldChg>
      <pc:sldChg chg="del">
        <pc:chgData name="Proctor, Sara" userId="e3cf1c7e-5ed9-4fbb-b547-be8d7597d261" providerId="ADAL" clId="{79D9468C-1E1E-470E-9B72-B0A4C23B0F39}" dt="2023-08-29T18:55:01.779" v="3" actId="47"/>
        <pc:sldMkLst>
          <pc:docMk/>
          <pc:sldMk cId="2315285289" sldId="307"/>
        </pc:sldMkLst>
      </pc:sldChg>
      <pc:sldChg chg="modSp mod">
        <pc:chgData name="Proctor, Sara" userId="e3cf1c7e-5ed9-4fbb-b547-be8d7597d261" providerId="ADAL" clId="{79D9468C-1E1E-470E-9B72-B0A4C23B0F39}" dt="2023-08-29T19:11:46.114" v="146" actId="13926"/>
        <pc:sldMkLst>
          <pc:docMk/>
          <pc:sldMk cId="522014393" sldId="313"/>
        </pc:sldMkLst>
      </pc:sldChg>
      <pc:sldChg chg="add">
        <pc:chgData name="Proctor, Sara" userId="e3cf1c7e-5ed9-4fbb-b547-be8d7597d261" providerId="ADAL" clId="{79D9468C-1E1E-470E-9B72-B0A4C23B0F39}" dt="2023-08-29T18:54:52.336" v="0"/>
        <pc:sldMkLst>
          <pc:docMk/>
          <pc:sldMk cId="1565018970" sldId="314"/>
        </pc:sldMkLst>
      </pc:sldChg>
      <pc:sldChg chg="add">
        <pc:chgData name="Proctor, Sara" userId="e3cf1c7e-5ed9-4fbb-b547-be8d7597d261" providerId="ADAL" clId="{79D9468C-1E1E-470E-9B72-B0A4C23B0F39}" dt="2023-08-29T18:55:32.095" v="8"/>
        <pc:sldMkLst>
          <pc:docMk/>
          <pc:sldMk cId="976059" sldId="316"/>
        </pc:sldMkLst>
      </pc:sldChg>
      <pc:sldChg chg="add">
        <pc:chgData name="Proctor, Sara" userId="e3cf1c7e-5ed9-4fbb-b547-be8d7597d261" providerId="ADAL" clId="{79D9468C-1E1E-470E-9B72-B0A4C23B0F39}" dt="2023-08-29T18:55:32.095" v="8"/>
        <pc:sldMkLst>
          <pc:docMk/>
          <pc:sldMk cId="369340771" sldId="317"/>
        </pc:sldMkLst>
      </pc:sldChg>
      <pc:sldChg chg="del">
        <pc:chgData name="Proctor, Sara" userId="e3cf1c7e-5ed9-4fbb-b547-be8d7597d261" providerId="ADAL" clId="{79D9468C-1E1E-470E-9B72-B0A4C23B0F39}" dt="2023-08-29T18:55:01.779" v="3" actId="47"/>
        <pc:sldMkLst>
          <pc:docMk/>
          <pc:sldMk cId="1736722304" sldId="322"/>
        </pc:sldMkLst>
      </pc:sldChg>
      <pc:sldChg chg="modSp mod">
        <pc:chgData name="Proctor, Sara" userId="e3cf1c7e-5ed9-4fbb-b547-be8d7597d261" providerId="ADAL" clId="{79D9468C-1E1E-470E-9B72-B0A4C23B0F39}" dt="2023-08-29T19:10:11.714" v="130" actId="20577"/>
        <pc:sldMkLst>
          <pc:docMk/>
          <pc:sldMk cId="1835466405" sldId="323"/>
        </pc:sldMkLst>
      </pc:sldChg>
      <pc:sldChg chg="modSp">
        <pc:chgData name="Proctor, Sara" userId="e3cf1c7e-5ed9-4fbb-b547-be8d7597d261" providerId="ADAL" clId="{79D9468C-1E1E-470E-9B72-B0A4C23B0F39}" dt="2023-08-29T19:11:17.999" v="139" actId="13926"/>
        <pc:sldMkLst>
          <pc:docMk/>
          <pc:sldMk cId="2383502317" sldId="325"/>
        </pc:sldMkLst>
      </pc:sldChg>
      <pc:sldChg chg="del">
        <pc:chgData name="Proctor, Sara" userId="e3cf1c7e-5ed9-4fbb-b547-be8d7597d261" providerId="ADAL" clId="{79D9468C-1E1E-470E-9B72-B0A4C23B0F39}" dt="2023-08-29T18:54:55.224" v="1" actId="47"/>
        <pc:sldMkLst>
          <pc:docMk/>
          <pc:sldMk cId="1657031705" sldId="328"/>
        </pc:sldMkLst>
      </pc:sldChg>
      <pc:sldChg chg="del">
        <pc:chgData name="Proctor, Sara" userId="e3cf1c7e-5ed9-4fbb-b547-be8d7597d261" providerId="ADAL" clId="{79D9468C-1E1E-470E-9B72-B0A4C23B0F39}" dt="2023-08-29T18:54:56.992" v="2" actId="47"/>
        <pc:sldMkLst>
          <pc:docMk/>
          <pc:sldMk cId="589187479" sldId="329"/>
        </pc:sldMkLst>
      </pc:sldChg>
      <pc:sldChg chg="modSp mod">
        <pc:chgData name="Proctor, Sara" userId="e3cf1c7e-5ed9-4fbb-b547-be8d7597d261" providerId="ADAL" clId="{79D9468C-1E1E-470E-9B72-B0A4C23B0F39}" dt="2023-08-29T18:57:37.976" v="54" actId="207"/>
        <pc:sldMkLst>
          <pc:docMk/>
          <pc:sldMk cId="3795810268" sldId="330"/>
        </pc:sldMkLst>
      </pc:sldChg>
      <pc:sldChg chg="addSp delSp modSp mod delAnim">
        <pc:chgData name="Proctor, Sara" userId="e3cf1c7e-5ed9-4fbb-b547-be8d7597d261" providerId="ADAL" clId="{79D9468C-1E1E-470E-9B72-B0A4C23B0F39}" dt="2023-08-29T19:02:53.254" v="108" actId="1076"/>
        <pc:sldMkLst>
          <pc:docMk/>
          <pc:sldMk cId="1405623915" sldId="331"/>
        </pc:sldMkLst>
      </pc:sldChg>
      <pc:sldChg chg="add">
        <pc:chgData name="Proctor, Sara" userId="e3cf1c7e-5ed9-4fbb-b547-be8d7597d261" providerId="ADAL" clId="{79D9468C-1E1E-470E-9B72-B0A4C23B0F39}" dt="2023-08-29T18:54:52.336" v="0"/>
        <pc:sldMkLst>
          <pc:docMk/>
          <pc:sldMk cId="2749291424" sldId="334"/>
        </pc:sldMkLst>
      </pc:sldChg>
      <pc:sldChg chg="add">
        <pc:chgData name="Proctor, Sara" userId="e3cf1c7e-5ed9-4fbb-b547-be8d7597d261" providerId="ADAL" clId="{79D9468C-1E1E-470E-9B72-B0A4C23B0F39}" dt="2023-08-29T18:54:52.336" v="0"/>
        <pc:sldMkLst>
          <pc:docMk/>
          <pc:sldMk cId="294919134" sldId="335"/>
        </pc:sldMkLst>
      </pc:sldChg>
      <pc:sldChg chg="add">
        <pc:chgData name="Proctor, Sara" userId="e3cf1c7e-5ed9-4fbb-b547-be8d7597d261" providerId="ADAL" clId="{79D9468C-1E1E-470E-9B72-B0A4C23B0F39}" dt="2023-08-29T18:55:32.095" v="8"/>
        <pc:sldMkLst>
          <pc:docMk/>
          <pc:sldMk cId="1736722304" sldId="336"/>
        </pc:sldMkLst>
      </pc:sldChg>
    </pc:docChg>
  </pc:docChgLst>
</pc:chgInfo>
</file>

<file path=ppt/comments/modernComment_14F_11941BDE.xml><?xml version="1.0" encoding="utf-8"?>
<p188:cmLst xmlns:a="http://schemas.openxmlformats.org/drawingml/2006/main" xmlns:r="http://schemas.openxmlformats.org/officeDocument/2006/relationships" xmlns:p188="http://schemas.microsoft.com/office/powerpoint/2018/8/main">
  <p188:cm id="{BC627E58-D211-4659-8F18-9A5F701363ED}" authorId="{049FA349-AF26-AC89-11B5-1565A81AFE3D}" status="resolved" created="2023-08-03T21:15:22.554">
    <pc:sldMkLst xmlns:pc="http://schemas.microsoft.com/office/powerpoint/2013/main/command">
      <pc:docMk/>
      <pc:sldMk cId="589187479" sldId="303"/>
    </pc:sldMkLst>
    <p188:txBody>
      <a:bodyPr/>
      <a:lstStyle/>
      <a:p>
        <a:r>
          <a:rPr lang="en-US"/>
          <a:t>check bubbles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A406B-9508-4303-A898-9CA55EA96F28}"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3CBC8-C392-4BAA-A114-4B3BA102BE07}" type="slidenum">
              <a:rPr lang="en-US" smtClean="0"/>
              <a:t>‹#›</a:t>
            </a:fld>
            <a:endParaRPr lang="en-US"/>
          </a:p>
        </p:txBody>
      </p:sp>
    </p:spTree>
    <p:extLst>
      <p:ext uri="{BB962C8B-B14F-4D97-AF65-F5344CB8AC3E}">
        <p14:creationId xmlns:p14="http://schemas.microsoft.com/office/powerpoint/2010/main" val="72884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vc.edu/communication/news/inquirerawards2020.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cs typeface="Calibri"/>
              </a:rPr>
              <a:t>We have had students from: Indonesia, China, Peru, France, Nigeria, Thailand, Mexico, Brazil, Japan, South Korea, England, Germany, Latvia, Italy, Spain, </a:t>
            </a:r>
          </a:p>
          <a:p>
            <a:pPr marL="171450" indent="-171450">
              <a:buFont typeface="Arial"/>
              <a:buChar char="•"/>
            </a:pPr>
            <a:r>
              <a:rPr lang="en-US">
                <a:cs typeface="Calibri"/>
              </a:rPr>
              <a:t>Student Population Numbers: 17,000 PER SEMESTER </a:t>
            </a:r>
          </a:p>
          <a:p>
            <a:pPr marL="171450" indent="-171450">
              <a:buFont typeface="Arial"/>
              <a:buChar char="•"/>
            </a:pPr>
            <a:r>
              <a:rPr lang="en-US">
                <a:cs typeface="Calibri"/>
              </a:rPr>
              <a:t>Acres: 100, pond, large quad, café, Birds nest, large pool</a:t>
            </a:r>
          </a:p>
          <a:p>
            <a:pPr marL="171450" indent="-171450">
              <a:buFont typeface="Arial"/>
              <a:buChar char="•"/>
            </a:pPr>
            <a:r>
              <a:rPr lang="en-US">
                <a:cs typeface="Calibri"/>
              </a:rPr>
              <a:t>University feel</a:t>
            </a:r>
          </a:p>
          <a:p>
            <a:pPr marL="171450" indent="-171450">
              <a:buFont typeface="Arial"/>
              <a:buChar char="•"/>
            </a:pPr>
            <a:r>
              <a:rPr lang="en-US">
                <a:cs typeface="Calibri"/>
              </a:rPr>
              <a:t> Hands-on learning:  3-d printer, photography dark rooms, music studio, dental hygiene program, engineering labs, </a:t>
            </a:r>
          </a:p>
          <a:p>
            <a:pPr marL="171450" indent="-171450">
              <a:buFont typeface="Arial"/>
              <a:buChar char="•"/>
            </a:pPr>
            <a:endParaRPr lang="en-US">
              <a:cs typeface="Calibri"/>
            </a:endParaRPr>
          </a:p>
          <a:p>
            <a:pPr marL="171450" indent="-171450">
              <a:buFont typeface="Arial"/>
              <a:buChar char="•"/>
            </a:pPr>
            <a:r>
              <a:rPr lang="en-US">
                <a:cs typeface="Calibri"/>
              </a:rPr>
              <a:t>International students choose DVC due its excellent reputation for academic and transfer</a:t>
            </a:r>
          </a:p>
          <a:p>
            <a:pPr marL="171450" indent="-171450">
              <a:buFont typeface="Arial"/>
              <a:buChar char="•"/>
            </a:pPr>
            <a:r>
              <a:rPr lang="en-US">
                <a:cs typeface="Calibri"/>
              </a:rPr>
              <a:t>Award-winning faculty: </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850F145C-5526-4EA7-9746-64146F3424B6}" type="slidenum">
              <a:rPr lang="en-US" smtClean="0"/>
              <a:t>3</a:t>
            </a:fld>
            <a:endParaRPr lang="en-US"/>
          </a:p>
        </p:txBody>
      </p:sp>
    </p:spTree>
    <p:extLst>
      <p:ext uri="{BB962C8B-B14F-4D97-AF65-F5344CB8AC3E}">
        <p14:creationId xmlns:p14="http://schemas.microsoft.com/office/powerpoint/2010/main" val="1221425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Speech &amp; Debate Team 2021: won the California State Championships; the speech and debate team at Diablo Valley College has been recognized as one of the most successful community college programs in the nation, earning numerous awards and accolades. Many of its team members have received scholarships to compete at top forensics programs across the country, with several competitors transferring to esteemed universities such as UC Berkeley, UCLA and UC Davis.;</a:t>
            </a:r>
          </a:p>
          <a:p>
            <a:endParaRPr lang="en-US"/>
          </a:p>
          <a:p>
            <a:r>
              <a:rPr lang="en-US">
                <a:hlinkClick r:id="rId3"/>
              </a:rPr>
              <a:t>https://www.dvc.edu/communication/news/inquirerawards2020.html</a:t>
            </a:r>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850F145C-5526-4EA7-9746-64146F3424B6}" type="slidenum">
              <a:rPr lang="en-US" smtClean="0"/>
              <a:t>4</a:t>
            </a:fld>
            <a:endParaRPr lang="en-US"/>
          </a:p>
        </p:txBody>
      </p:sp>
    </p:spTree>
    <p:extLst>
      <p:ext uri="{BB962C8B-B14F-4D97-AF65-F5344CB8AC3E}">
        <p14:creationId xmlns:p14="http://schemas.microsoft.com/office/powerpoint/2010/main" val="303797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F145C-5526-4EA7-9746-64146F3424B6}" type="slidenum">
              <a:rPr lang="en-US" smtClean="0"/>
              <a:t>5</a:t>
            </a:fld>
            <a:endParaRPr lang="en-US"/>
          </a:p>
        </p:txBody>
      </p:sp>
    </p:spTree>
    <p:extLst>
      <p:ext uri="{BB962C8B-B14F-4D97-AF65-F5344CB8AC3E}">
        <p14:creationId xmlns:p14="http://schemas.microsoft.com/office/powerpoint/2010/main" val="725790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ALL SUBJECT TO CHANGE ; base tuition fees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50F145C-5526-4EA7-9746-64146F3424B6}" type="slidenum">
              <a:rPr lang="en-US" smtClean="0"/>
              <a:t>7</a:t>
            </a:fld>
            <a:endParaRPr lang="en-US"/>
          </a:p>
        </p:txBody>
      </p:sp>
    </p:spTree>
    <p:extLst>
      <p:ext uri="{BB962C8B-B14F-4D97-AF65-F5344CB8AC3E}">
        <p14:creationId xmlns:p14="http://schemas.microsoft.com/office/powerpoint/2010/main" val="1382805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F145C-5526-4EA7-9746-64146F3424B6}" type="slidenum">
              <a:rPr lang="en-US" smtClean="0"/>
              <a:t>8</a:t>
            </a:fld>
            <a:endParaRPr lang="en-US"/>
          </a:p>
        </p:txBody>
      </p:sp>
    </p:spTree>
    <p:extLst>
      <p:ext uri="{BB962C8B-B14F-4D97-AF65-F5344CB8AC3E}">
        <p14:creationId xmlns:p14="http://schemas.microsoft.com/office/powerpoint/2010/main" val="258614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will get an email from Fin. Aid alerting them to “Accept the FTP” award in the financial aid tile. Students will not be granted free tuition if they do not accept the award in the financial aid tile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F145C-5526-4EA7-9746-64146F3424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63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Free tuition under FAFSA - </a:t>
            </a:r>
            <a:endParaRPr lang="en-US"/>
          </a:p>
        </p:txBody>
      </p:sp>
      <p:sp>
        <p:nvSpPr>
          <p:cNvPr id="4" name="Slide Number Placeholder 3"/>
          <p:cNvSpPr>
            <a:spLocks noGrp="1"/>
          </p:cNvSpPr>
          <p:nvPr>
            <p:ph type="sldNum" sz="quarter" idx="5"/>
          </p:nvPr>
        </p:nvSpPr>
        <p:spPr/>
        <p:txBody>
          <a:bodyPr/>
          <a:lstStyle/>
          <a:p>
            <a:fld id="{850F145C-5526-4EA7-9746-64146F3424B6}" type="slidenum">
              <a:rPr lang="en-US" smtClean="0"/>
              <a:t>10</a:t>
            </a:fld>
            <a:endParaRPr lang="en-US"/>
          </a:p>
        </p:txBody>
      </p:sp>
    </p:spTree>
    <p:extLst>
      <p:ext uri="{BB962C8B-B14F-4D97-AF65-F5344CB8AC3E}">
        <p14:creationId xmlns:p14="http://schemas.microsoft.com/office/powerpoint/2010/main" val="247932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F145C-5526-4EA7-9746-64146F3424B6}" type="slidenum">
              <a:rPr lang="en-US" smtClean="0"/>
              <a:t>37</a:t>
            </a:fld>
            <a:endParaRPr lang="en-US"/>
          </a:p>
        </p:txBody>
      </p:sp>
    </p:spTree>
    <p:extLst>
      <p:ext uri="{BB962C8B-B14F-4D97-AF65-F5344CB8AC3E}">
        <p14:creationId xmlns:p14="http://schemas.microsoft.com/office/powerpoint/2010/main" val="197746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39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006600"/>
            </a:solidFill>
          </a:ln>
        </p:spPr>
        <p:txBody>
          <a:bodyPr/>
          <a:lstStyle/>
          <a:p>
            <a:r>
              <a:rPr lang="en-US"/>
              <a:t>Click to edit Master title style</a:t>
            </a:r>
          </a:p>
        </p:txBody>
      </p:sp>
    </p:spTree>
    <p:extLst>
      <p:ext uri="{BB962C8B-B14F-4D97-AF65-F5344CB8AC3E}">
        <p14:creationId xmlns:p14="http://schemas.microsoft.com/office/powerpoint/2010/main" val="3395339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006600"/>
            </a:solidFill>
          </a:ln>
        </p:spPr>
        <p:txBody>
          <a:bodyPr/>
          <a:lstStyle>
            <a:lvl1pPr>
              <a:defRPr b="1">
                <a:solidFill>
                  <a:srgbClr val="006600"/>
                </a:solidFill>
                <a:latin typeface="+mn-lt"/>
              </a:defRPr>
            </a:lvl1pPr>
          </a:lstStyle>
          <a:p>
            <a:r>
              <a:rPr lang="en-US"/>
              <a:t>Click to edit Master title style</a:t>
            </a:r>
          </a:p>
        </p:txBody>
      </p:sp>
      <p:sp>
        <p:nvSpPr>
          <p:cNvPr id="3" name="Content Placeholder 2"/>
          <p:cNvSpPr>
            <a:spLocks noGrp="1"/>
          </p:cNvSpPr>
          <p:nvPr>
            <p:ph idx="1"/>
          </p:nvPr>
        </p:nvSpPr>
        <p:spPr>
          <a:xfrm>
            <a:off x="838200" y="1850676"/>
            <a:ext cx="10515600" cy="4662857"/>
          </a:xfrm>
        </p:spPr>
        <p:txBody>
          <a:bodyPr/>
          <a:lstStyle>
            <a:lvl1pPr marL="228600" indent="-228600">
              <a:buClr>
                <a:schemeClr val="tx1">
                  <a:lumMod val="65000"/>
                  <a:lumOff val="35000"/>
                </a:schemeClr>
              </a:buClr>
              <a:buFont typeface="Wingdings 3" panose="05040102010807070707" pitchFamily="18" charset="2"/>
              <a:buChar char=""/>
              <a:defRPr sz="3600"/>
            </a:lvl1pPr>
            <a:lvl2pPr>
              <a:defRPr sz="2800"/>
            </a:lvl2pPr>
            <a:lvl3pPr marL="1143000" indent="-228600">
              <a:buFont typeface="Wingdings" panose="05000000000000000000" pitchFamily="2" charset="2"/>
              <a:buChar char="§"/>
              <a:defRPr sz="2400"/>
            </a:lvl3pPr>
            <a:lvl4pPr marL="1600200" indent="-228600">
              <a:buFont typeface="Courier New" panose="02070309020205020404" pitchFamily="49" charset="0"/>
              <a:buChar char="o"/>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0" y="0"/>
            <a:ext cx="533400" cy="6858000"/>
            <a:chOff x="0" y="0"/>
            <a:chExt cx="533400" cy="6858000"/>
          </a:xfrm>
        </p:grpSpPr>
        <p:sp>
          <p:nvSpPr>
            <p:cNvPr id="8" name="Rectangle 7"/>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4186021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solidFill>
                  <a:srgbClr val="006600"/>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94686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006600"/>
            </a:solidFill>
          </a:ln>
        </p:spPr>
        <p:txBody>
          <a:bodyPr/>
          <a:lstStyle>
            <a:lvl1pPr>
              <a:defRPr b="1">
                <a:solidFill>
                  <a:srgbClr val="006600"/>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7129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4"/>
            <a:ext cx="5181600" cy="47129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38100" y="0"/>
            <a:ext cx="533400" cy="6858000"/>
            <a:chOff x="0" y="0"/>
            <a:chExt cx="533400" cy="6858000"/>
          </a:xfrm>
        </p:grpSpPr>
        <p:sp>
          <p:nvSpPr>
            <p:cNvPr id="9" name="Rectangle 8"/>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2008615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ln w="28575">
            <a:solidFill>
              <a:srgbClr val="006600"/>
            </a:solidFill>
          </a:ln>
        </p:spPr>
        <p:txBody>
          <a:bodyPr/>
          <a:lstStyle>
            <a:lvl1pPr>
              <a:defRPr b="1">
                <a:solidFill>
                  <a:srgbClr val="006600"/>
                </a:solidFill>
                <a:latin typeface="+mn-lt"/>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3"/>
            <a:ext cx="5157787" cy="405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4"/>
            <a:ext cx="5183188" cy="4058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0" y="0"/>
            <a:ext cx="533400" cy="6858000"/>
            <a:chOff x="0" y="0"/>
            <a:chExt cx="533400" cy="6858000"/>
          </a:xfrm>
        </p:grpSpPr>
        <p:sp>
          <p:nvSpPr>
            <p:cNvPr id="11" name="Rectangle 10"/>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153763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w="28575">
            <a:solidFill>
              <a:srgbClr val="006600"/>
            </a:solidFill>
          </a:ln>
        </p:spPr>
        <p:txBody>
          <a:bodyPr/>
          <a:lstStyle>
            <a:lvl1pPr>
              <a:defRPr b="1">
                <a:solidFill>
                  <a:srgbClr val="006600"/>
                </a:solidFill>
                <a:latin typeface="+mn-lt"/>
              </a:defRPr>
            </a:lvl1pPr>
          </a:lstStyle>
          <a:p>
            <a:r>
              <a:rPr lang="en-US"/>
              <a:t>Click to edit Master title style</a:t>
            </a:r>
          </a:p>
        </p:txBody>
      </p:sp>
      <p:grpSp>
        <p:nvGrpSpPr>
          <p:cNvPr id="6" name="Group 5"/>
          <p:cNvGrpSpPr/>
          <p:nvPr userDrawn="1"/>
        </p:nvGrpSpPr>
        <p:grpSpPr>
          <a:xfrm>
            <a:off x="0" y="0"/>
            <a:ext cx="533400" cy="6858000"/>
            <a:chOff x="0" y="0"/>
            <a:chExt cx="533400" cy="6858000"/>
          </a:xfrm>
        </p:grpSpPr>
        <p:sp>
          <p:nvSpPr>
            <p:cNvPr id="7" name="Rectangle 6"/>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392819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173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5400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43308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 name="Group 7"/>
          <p:cNvGrpSpPr/>
          <p:nvPr userDrawn="1"/>
        </p:nvGrpSpPr>
        <p:grpSpPr>
          <a:xfrm>
            <a:off x="0" y="0"/>
            <a:ext cx="533400" cy="6858000"/>
            <a:chOff x="0" y="0"/>
            <a:chExt cx="533400" cy="6858000"/>
          </a:xfrm>
        </p:grpSpPr>
        <p:sp>
          <p:nvSpPr>
            <p:cNvPr id="9" name="Rectangle 8"/>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2629285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56388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456886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 name="Group 7"/>
          <p:cNvGrpSpPr/>
          <p:nvPr userDrawn="1"/>
        </p:nvGrpSpPr>
        <p:grpSpPr>
          <a:xfrm>
            <a:off x="0" y="0"/>
            <a:ext cx="533400" cy="6858000"/>
            <a:chOff x="0" y="0"/>
            <a:chExt cx="533400" cy="6858000"/>
          </a:xfrm>
        </p:grpSpPr>
        <p:sp>
          <p:nvSpPr>
            <p:cNvPr id="9" name="Rectangle 8"/>
            <p:cNvSpPr/>
            <p:nvPr/>
          </p:nvSpPr>
          <p:spPr>
            <a:xfrm>
              <a:off x="0" y="0"/>
              <a:ext cx="533400" cy="6858000"/>
            </a:xfrm>
            <a:prstGeom prst="rect">
              <a:avLst/>
            </a:prstGeom>
            <a:solidFill>
              <a:srgbClr val="0066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79219"/>
              <a:ext cx="381000" cy="6555641"/>
            </a:xfrm>
            <a:prstGeom prst="rect">
              <a:avLst/>
            </a:prstGeom>
            <a:noFill/>
          </p:spPr>
          <p:txBody>
            <a:bodyPr wrap="square" rtlCol="0">
              <a:spAutoFit/>
            </a:bodyPr>
            <a:lstStyle/>
            <a:p>
              <a:pPr algn="ctr"/>
              <a:r>
                <a:rPr lang="en-US" sz="2000" b="1">
                  <a:solidFill>
                    <a:srgbClr val="FFFFFF"/>
                  </a:solidFill>
                </a:rPr>
                <a:t>DI</a:t>
              </a:r>
            </a:p>
            <a:p>
              <a:pPr algn="ctr"/>
              <a:r>
                <a:rPr lang="en-US" sz="2000" b="1">
                  <a:solidFill>
                    <a:srgbClr val="FFFFFF"/>
                  </a:solidFill>
                </a:rPr>
                <a:t>ABL</a:t>
              </a:r>
            </a:p>
            <a:p>
              <a:pPr algn="ctr"/>
              <a:r>
                <a:rPr lang="en-US" sz="2000" b="1">
                  <a:solidFill>
                    <a:srgbClr val="FFFFFF"/>
                  </a:solidFill>
                </a:rPr>
                <a:t>O</a:t>
              </a:r>
            </a:p>
            <a:p>
              <a:pPr algn="ctr"/>
              <a:endParaRPr lang="en-US" sz="2000" b="1">
                <a:solidFill>
                  <a:srgbClr val="FFFFFF"/>
                </a:solidFill>
              </a:endParaRPr>
            </a:p>
            <a:p>
              <a:pPr algn="ctr"/>
              <a:r>
                <a:rPr lang="en-US" sz="2000" b="1">
                  <a:solidFill>
                    <a:srgbClr val="FFFFFF"/>
                  </a:solidFill>
                </a:rPr>
                <a:t>VA</a:t>
              </a:r>
            </a:p>
            <a:p>
              <a:pPr algn="ctr"/>
              <a:r>
                <a:rPr lang="en-US" sz="2000" b="1">
                  <a:solidFill>
                    <a:srgbClr val="FFFFFF"/>
                  </a:solidFill>
                </a:rPr>
                <a:t>L</a:t>
              </a:r>
            </a:p>
            <a:p>
              <a:pPr algn="ctr"/>
              <a:r>
                <a:rPr lang="en-US" sz="2000" b="1">
                  <a:solidFill>
                    <a:srgbClr val="FFFFFF"/>
                  </a:solidFill>
                </a:rPr>
                <a:t>LEY</a:t>
              </a:r>
            </a:p>
            <a:p>
              <a:pPr algn="ctr"/>
              <a:endParaRPr lang="en-US" sz="2000" b="1">
                <a:solidFill>
                  <a:srgbClr val="FFFFFF"/>
                </a:solidFill>
              </a:endParaRPr>
            </a:p>
            <a:p>
              <a:pPr algn="ctr"/>
              <a:r>
                <a:rPr lang="en-US" sz="2000" b="1">
                  <a:solidFill>
                    <a:srgbClr val="FFFFFF"/>
                  </a:solidFill>
                </a:rPr>
                <a:t>CO</a:t>
              </a:r>
            </a:p>
            <a:p>
              <a:pPr algn="ctr"/>
              <a:r>
                <a:rPr lang="en-US" sz="2000" b="1">
                  <a:solidFill>
                    <a:srgbClr val="FFFFFF"/>
                  </a:solidFill>
                </a:rPr>
                <a:t>L</a:t>
              </a:r>
            </a:p>
            <a:p>
              <a:pPr algn="ctr"/>
              <a:r>
                <a:rPr lang="en-US" sz="2000" b="1">
                  <a:solidFill>
                    <a:srgbClr val="FFFFFF"/>
                  </a:solidFill>
                </a:rPr>
                <a:t>L</a:t>
              </a:r>
            </a:p>
            <a:p>
              <a:pPr algn="ctr"/>
              <a:r>
                <a:rPr lang="en-US" sz="2000" b="1">
                  <a:solidFill>
                    <a:srgbClr val="FFFFFF"/>
                  </a:solidFill>
                </a:rPr>
                <a:t>E G E</a:t>
              </a:r>
            </a:p>
          </p:txBody>
        </p:sp>
      </p:grpSp>
    </p:spTree>
    <p:extLst>
      <p:ext uri="{BB962C8B-B14F-4D97-AF65-F5344CB8AC3E}">
        <p14:creationId xmlns:p14="http://schemas.microsoft.com/office/powerpoint/2010/main" val="3646222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081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pxhere.com/en/photo/602791" TargetMode="External"/><Relationship Id="rId7" Type="http://schemas.openxmlformats.org/officeDocument/2006/relationships/hyperlink" Target="mailto:welcome@dvc.edu"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illustrations/information-info-message-embassy-1015297/"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dvc.ed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question-question-mark-response-1015308/"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dvc.edu/placemen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14F_11941BDE.xm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loonylabs.org/2020/10/28/funding-a-phd/" TargetMode="External"/><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24054F-7E2F-49EE-9400-3DC35BB6FD41}"/>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52500" y="0"/>
            <a:ext cx="10287000" cy="3632549"/>
          </a:xfrm>
          <a:prstGeom prst="rect">
            <a:avLst/>
          </a:prstGeom>
        </p:spPr>
      </p:pic>
      <p:sp>
        <p:nvSpPr>
          <p:cNvPr id="2" name="Title 1"/>
          <p:cNvSpPr>
            <a:spLocks noGrp="1"/>
          </p:cNvSpPr>
          <p:nvPr>
            <p:ph type="ctrTitle"/>
          </p:nvPr>
        </p:nvSpPr>
        <p:spPr>
          <a:xfrm>
            <a:off x="1" y="0"/>
            <a:ext cx="12192000" cy="3632549"/>
          </a:xfrm>
          <a:solidFill>
            <a:srgbClr val="006600">
              <a:alpha val="81000"/>
            </a:srgbClr>
          </a:solidFill>
          <a:ln>
            <a:solidFill>
              <a:srgbClr val="006600"/>
            </a:solidFill>
          </a:ln>
        </p:spPr>
        <p:txBody>
          <a:bodyPr>
            <a:normAutofit/>
          </a:bodyPr>
          <a:lstStyle/>
          <a:p>
            <a:r>
              <a:rPr lang="en-US" sz="8000" b="1" dirty="0">
                <a:solidFill>
                  <a:schemeClr val="bg1"/>
                </a:solidFill>
                <a:effectLst>
                  <a:outerShdw blurRad="38100" dist="38100" dir="2700000" algn="tl">
                    <a:srgbClr val="000000">
                      <a:alpha val="43137"/>
                    </a:srgbClr>
                  </a:outerShdw>
                </a:effectLst>
              </a:rPr>
              <a:t>DIABLO VALLEY COLLEGE</a:t>
            </a:r>
            <a:br>
              <a:rPr lang="en-US" sz="8000" b="1" dirty="0">
                <a:solidFill>
                  <a:schemeClr val="bg1"/>
                </a:solidFill>
                <a:effectLst>
                  <a:outerShdw blurRad="38100" dist="38100" dir="2700000" algn="tl">
                    <a:srgbClr val="000000">
                      <a:alpha val="43137"/>
                    </a:srgbClr>
                  </a:outerShdw>
                </a:effectLst>
              </a:rPr>
            </a:br>
            <a:r>
              <a:rPr lang="en-US" sz="6700" b="1" dirty="0">
                <a:solidFill>
                  <a:schemeClr val="bg1"/>
                </a:solidFill>
                <a:effectLst>
                  <a:outerShdw blurRad="38100" dist="38100" dir="2700000" algn="tl">
                    <a:srgbClr val="000000">
                      <a:alpha val="43137"/>
                    </a:srgbClr>
                  </a:outerShdw>
                </a:effectLst>
              </a:rPr>
              <a:t>Enrollment Presentation</a:t>
            </a:r>
            <a:br>
              <a:rPr lang="en-US" sz="6700" b="1" dirty="0">
                <a:solidFill>
                  <a:schemeClr val="bg1"/>
                </a:solidFill>
                <a:effectLst>
                  <a:outerShdw blurRad="38100" dist="38100" dir="2700000" algn="tl">
                    <a:srgbClr val="000000">
                      <a:alpha val="43137"/>
                    </a:srgbClr>
                  </a:outerShdw>
                </a:effectLst>
              </a:rPr>
            </a:br>
            <a:r>
              <a:rPr lang="en-US" sz="6700" b="1" dirty="0">
                <a:solidFill>
                  <a:schemeClr val="bg1"/>
                </a:solidFill>
                <a:effectLst>
                  <a:outerShdw blurRad="38100" dist="38100" dir="2700000" algn="tl">
                    <a:srgbClr val="000000">
                      <a:alpha val="43137"/>
                    </a:srgbClr>
                  </a:outerShdw>
                </a:effectLst>
              </a:rPr>
              <a:t> 2026</a:t>
            </a:r>
            <a:endParaRPr lang="en-US" dirty="0">
              <a:solidFill>
                <a:schemeClr val="bg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2" y="4060369"/>
            <a:ext cx="2686407" cy="1543920"/>
          </a:xfrm>
          <a:prstGeom prst="rect">
            <a:avLst/>
          </a:prstGeom>
          <a:noFill/>
          <a:ln w="2540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1E4453B-B6B7-4CF2-9B77-6F7E676FD672}"/>
              </a:ext>
            </a:extLst>
          </p:cNvPr>
          <p:cNvPicPr>
            <a:picLocks noChangeAspect="1"/>
          </p:cNvPicPr>
          <p:nvPr/>
        </p:nvPicPr>
        <p:blipFill>
          <a:blip r:embed="rId5"/>
          <a:stretch>
            <a:fillRect/>
          </a:stretch>
        </p:blipFill>
        <p:spPr>
          <a:xfrm>
            <a:off x="3322519" y="4075127"/>
            <a:ext cx="2665386" cy="1531839"/>
          </a:xfrm>
          <a:prstGeom prst="rect">
            <a:avLst/>
          </a:prstGeom>
          <a:ln w="25400">
            <a:solidFill>
              <a:srgbClr val="006600"/>
            </a:solidFill>
          </a:ln>
        </p:spPr>
      </p:pic>
      <p:pic>
        <p:nvPicPr>
          <p:cNvPr id="9" name="Picture 8">
            <a:extLst>
              <a:ext uri="{FF2B5EF4-FFF2-40B4-BE49-F238E27FC236}">
                <a16:creationId xmlns:a16="http://schemas.microsoft.com/office/drawing/2014/main" id="{7DFA9643-96D4-4C58-BEB6-8BEBFE86AC05}"/>
              </a:ext>
            </a:extLst>
          </p:cNvPr>
          <p:cNvPicPr>
            <a:picLocks noChangeAspect="1"/>
          </p:cNvPicPr>
          <p:nvPr/>
        </p:nvPicPr>
        <p:blipFill>
          <a:blip r:embed="rId6"/>
          <a:stretch>
            <a:fillRect/>
          </a:stretch>
        </p:blipFill>
        <p:spPr>
          <a:xfrm>
            <a:off x="6277785" y="4075659"/>
            <a:ext cx="2686407" cy="1528630"/>
          </a:xfrm>
          <a:prstGeom prst="rect">
            <a:avLst/>
          </a:prstGeom>
          <a:ln w="25400">
            <a:solidFill>
              <a:srgbClr val="006600"/>
            </a:solidFill>
          </a:ln>
        </p:spPr>
      </p:pic>
      <p:sp>
        <p:nvSpPr>
          <p:cNvPr id="6" name="TextBox 5">
            <a:extLst>
              <a:ext uri="{FF2B5EF4-FFF2-40B4-BE49-F238E27FC236}">
                <a16:creationId xmlns:a16="http://schemas.microsoft.com/office/drawing/2014/main" id="{570B1526-B7E7-497F-9D2A-7656953E29AA}"/>
              </a:ext>
            </a:extLst>
          </p:cNvPr>
          <p:cNvSpPr txBox="1"/>
          <p:nvPr/>
        </p:nvSpPr>
        <p:spPr>
          <a:xfrm>
            <a:off x="2958948" y="6046867"/>
            <a:ext cx="62741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Welcome &amp; Connect  ∙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7"/>
              </a:rPr>
              <a:t>welcome@dvc.edu</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925-969-2106</a:t>
            </a:r>
          </a:p>
        </p:txBody>
      </p:sp>
      <p:pic>
        <p:nvPicPr>
          <p:cNvPr id="7" name="Picture 6">
            <a:extLst>
              <a:ext uri="{FF2B5EF4-FFF2-40B4-BE49-F238E27FC236}">
                <a16:creationId xmlns:a16="http://schemas.microsoft.com/office/drawing/2014/main" id="{5959EE90-9E64-4738-AA88-B5ED9DB4B4EE}"/>
              </a:ext>
            </a:extLst>
          </p:cNvPr>
          <p:cNvPicPr>
            <a:picLocks noChangeAspect="1"/>
          </p:cNvPicPr>
          <p:nvPr/>
        </p:nvPicPr>
        <p:blipFill>
          <a:blip r:embed="rId8"/>
          <a:stretch>
            <a:fillRect/>
          </a:stretch>
        </p:blipFill>
        <p:spPr>
          <a:xfrm>
            <a:off x="9377680" y="4075128"/>
            <a:ext cx="2550159" cy="1528630"/>
          </a:xfrm>
          <a:prstGeom prst="rect">
            <a:avLst/>
          </a:prstGeom>
          <a:ln w="38100">
            <a:solidFill>
              <a:srgbClr val="006600"/>
            </a:solidFill>
          </a:ln>
        </p:spPr>
      </p:pic>
    </p:spTree>
    <p:extLst>
      <p:ext uri="{BB962C8B-B14F-4D97-AF65-F5344CB8AC3E}">
        <p14:creationId xmlns:p14="http://schemas.microsoft.com/office/powerpoint/2010/main" val="32345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7889-7C17-C021-365F-8E7A90D4BA7D}"/>
              </a:ext>
            </a:extLst>
          </p:cNvPr>
          <p:cNvSpPr>
            <a:spLocks noGrp="1"/>
          </p:cNvSpPr>
          <p:nvPr>
            <p:ph type="title"/>
          </p:nvPr>
        </p:nvSpPr>
        <p:spPr>
          <a:xfrm>
            <a:off x="1126066" y="282222"/>
            <a:ext cx="10586157" cy="781662"/>
          </a:xfrm>
          <a:solidFill>
            <a:srgbClr val="006600"/>
          </a:solidFill>
        </p:spPr>
        <p:txBody>
          <a:bodyPr>
            <a:normAutofit/>
          </a:bodyPr>
          <a:lstStyle/>
          <a:p>
            <a:pPr algn="ctr"/>
            <a:r>
              <a:rPr lang="en-US" sz="3600">
                <a:solidFill>
                  <a:schemeClr val="bg1">
                    <a:lumMod val="95000"/>
                  </a:schemeClr>
                </a:solidFill>
              </a:rPr>
              <a:t>   FAFSA vs. FREE TUITION PROGRAM (FT</a:t>
            </a:r>
            <a:r>
              <a:rPr lang="en-US" sz="3600">
                <a:solidFill>
                  <a:schemeClr val="bg1"/>
                </a:solidFill>
              </a:rPr>
              <a:t>P)</a:t>
            </a:r>
            <a:endParaRPr lang="en-US" sz="3600">
              <a:solidFill>
                <a:schemeClr val="bg1"/>
              </a:solidFill>
              <a:cs typeface="Calibri"/>
            </a:endParaRPr>
          </a:p>
        </p:txBody>
      </p:sp>
      <p:sp>
        <p:nvSpPr>
          <p:cNvPr id="13" name="TextBox 12">
            <a:extLst>
              <a:ext uri="{FF2B5EF4-FFF2-40B4-BE49-F238E27FC236}">
                <a16:creationId xmlns:a16="http://schemas.microsoft.com/office/drawing/2014/main" id="{7E4AD9FF-8BF9-5BCC-31D8-A2692E8D898E}"/>
              </a:ext>
            </a:extLst>
          </p:cNvPr>
          <p:cNvSpPr txBox="1"/>
          <p:nvPr/>
        </p:nvSpPr>
        <p:spPr>
          <a:xfrm>
            <a:off x="1849772" y="1466758"/>
            <a:ext cx="3501421" cy="1015663"/>
          </a:xfrm>
          <a:prstGeom prst="rect">
            <a:avLst/>
          </a:prstGeom>
          <a:noFill/>
        </p:spPr>
        <p:txBody>
          <a:bodyPr wrap="square" rtlCol="0">
            <a:spAutoFit/>
          </a:bodyPr>
          <a:lstStyle/>
          <a:p>
            <a:pPr algn="ctr"/>
            <a:r>
              <a:rPr lang="en-US" sz="6000" b="1"/>
              <a:t>FAFSA</a:t>
            </a:r>
          </a:p>
        </p:txBody>
      </p:sp>
      <p:sp>
        <p:nvSpPr>
          <p:cNvPr id="14" name="TextBox 13">
            <a:extLst>
              <a:ext uri="{FF2B5EF4-FFF2-40B4-BE49-F238E27FC236}">
                <a16:creationId xmlns:a16="http://schemas.microsoft.com/office/drawing/2014/main" id="{841B2D2C-D2EE-A271-55C4-4AF23D282FAB}"/>
              </a:ext>
            </a:extLst>
          </p:cNvPr>
          <p:cNvSpPr txBox="1"/>
          <p:nvPr/>
        </p:nvSpPr>
        <p:spPr>
          <a:xfrm>
            <a:off x="7306338" y="1462864"/>
            <a:ext cx="3501421" cy="1015663"/>
          </a:xfrm>
          <a:prstGeom prst="rect">
            <a:avLst/>
          </a:prstGeom>
          <a:noFill/>
        </p:spPr>
        <p:txBody>
          <a:bodyPr wrap="square" rtlCol="0">
            <a:spAutoFit/>
          </a:bodyPr>
          <a:lstStyle/>
          <a:p>
            <a:pPr algn="ctr"/>
            <a:r>
              <a:rPr lang="en-US" sz="6000" b="1"/>
              <a:t>FTP</a:t>
            </a:r>
          </a:p>
        </p:txBody>
      </p:sp>
      <p:sp>
        <p:nvSpPr>
          <p:cNvPr id="9" name="TextBox 8">
            <a:extLst>
              <a:ext uri="{FF2B5EF4-FFF2-40B4-BE49-F238E27FC236}">
                <a16:creationId xmlns:a16="http://schemas.microsoft.com/office/drawing/2014/main" id="{802EAF22-E722-70A2-A1F1-EBF379A36F62}"/>
              </a:ext>
            </a:extLst>
          </p:cNvPr>
          <p:cNvSpPr txBox="1"/>
          <p:nvPr/>
        </p:nvSpPr>
        <p:spPr>
          <a:xfrm>
            <a:off x="1124856" y="2685142"/>
            <a:ext cx="4853214" cy="2862322"/>
          </a:xfrm>
          <a:prstGeom prst="rect">
            <a:avLst/>
          </a:prstGeom>
          <a:solidFill>
            <a:schemeClr val="accent2">
              <a:lumMod val="40000"/>
              <a:lumOff val="60000"/>
            </a:schemeClr>
          </a:solidFill>
          <a:ln w="28575">
            <a:solidFill>
              <a:schemeClr val="accent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a:cs typeface="Calibri"/>
              </a:rPr>
              <a:t>Based on Household Income</a:t>
            </a:r>
          </a:p>
        </p:txBody>
      </p:sp>
      <p:sp>
        <p:nvSpPr>
          <p:cNvPr id="10" name="TextBox 9">
            <a:extLst>
              <a:ext uri="{FF2B5EF4-FFF2-40B4-BE49-F238E27FC236}">
                <a16:creationId xmlns:a16="http://schemas.microsoft.com/office/drawing/2014/main" id="{DB407B3D-F3B6-A65A-4277-16CD1F1B38B9}"/>
              </a:ext>
            </a:extLst>
          </p:cNvPr>
          <p:cNvSpPr txBox="1"/>
          <p:nvPr/>
        </p:nvSpPr>
        <p:spPr>
          <a:xfrm>
            <a:off x="6857998" y="2685141"/>
            <a:ext cx="4853214" cy="2862322"/>
          </a:xfrm>
          <a:prstGeom prst="rect">
            <a:avLst/>
          </a:prstGeom>
          <a:solidFill>
            <a:schemeClr val="accent6">
              <a:lumMod val="40000"/>
              <a:lumOff val="60000"/>
            </a:schemeClr>
          </a:solidFill>
          <a:ln w="28575">
            <a:solidFill>
              <a:schemeClr val="accent6">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u="sng">
                <a:cs typeface="Calibri"/>
              </a:rPr>
              <a:t>NOT</a:t>
            </a:r>
            <a:r>
              <a:rPr lang="en-US" sz="6000" b="1">
                <a:cs typeface="Calibri"/>
              </a:rPr>
              <a:t> Based on Household Income</a:t>
            </a:r>
          </a:p>
        </p:txBody>
      </p:sp>
    </p:spTree>
    <p:extLst>
      <p:ext uri="{BB962C8B-B14F-4D97-AF65-F5344CB8AC3E}">
        <p14:creationId xmlns:p14="http://schemas.microsoft.com/office/powerpoint/2010/main" val="97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208" y="0"/>
            <a:ext cx="11632791" cy="3145518"/>
          </a:xfrm>
          <a:solidFill>
            <a:srgbClr val="006600"/>
          </a:solidFill>
        </p:spPr>
        <p:txBody>
          <a:bodyPr>
            <a:normAutofit/>
          </a:bodyPr>
          <a:lstStyle/>
          <a:p>
            <a:pPr algn="ctr">
              <a:lnSpc>
                <a:spcPct val="100000"/>
              </a:lnSpc>
            </a:pPr>
            <a:r>
              <a:rPr lang="en-US" sz="6600" dirty="0">
                <a:solidFill>
                  <a:schemeClr val="bg1"/>
                </a:solidFill>
              </a:rPr>
              <a:t>Enrollment Process</a:t>
            </a:r>
            <a:br>
              <a:rPr lang="en-US" sz="6600" dirty="0">
                <a:solidFill>
                  <a:schemeClr val="bg1"/>
                </a:solidFill>
              </a:rPr>
            </a:br>
            <a:r>
              <a:rPr lang="en-US" sz="6600" dirty="0">
                <a:solidFill>
                  <a:schemeClr val="bg1"/>
                </a:solidFill>
              </a:rPr>
              <a:t>for the</a:t>
            </a:r>
            <a:br>
              <a:rPr lang="en-US" sz="6600" dirty="0">
                <a:solidFill>
                  <a:schemeClr val="bg1"/>
                </a:solidFill>
              </a:rPr>
            </a:br>
            <a:r>
              <a:rPr lang="en-US" sz="6600" dirty="0">
                <a:solidFill>
                  <a:schemeClr val="bg1"/>
                </a:solidFill>
              </a:rPr>
              <a:t>Class of 2026</a:t>
            </a:r>
          </a:p>
        </p:txBody>
      </p:sp>
      <p:pic>
        <p:nvPicPr>
          <p:cNvPr id="7" name="Picture 6">
            <a:extLst>
              <a:ext uri="{FF2B5EF4-FFF2-40B4-BE49-F238E27FC236}">
                <a16:creationId xmlns:a16="http://schemas.microsoft.com/office/drawing/2014/main" id="{C755D7E3-5FB5-4C55-87FD-892F5C03BB34}"/>
              </a:ext>
            </a:extLst>
          </p:cNvPr>
          <p:cNvPicPr>
            <a:picLocks noChangeAspect="1"/>
          </p:cNvPicPr>
          <p:nvPr/>
        </p:nvPicPr>
        <p:blipFill>
          <a:blip r:embed="rId2"/>
          <a:stretch>
            <a:fillRect/>
          </a:stretch>
        </p:blipFill>
        <p:spPr>
          <a:xfrm>
            <a:off x="1329813" y="4090219"/>
            <a:ext cx="2991195" cy="2310698"/>
          </a:xfrm>
          <a:prstGeom prst="rect">
            <a:avLst/>
          </a:prstGeom>
        </p:spPr>
      </p:pic>
      <p:pic>
        <p:nvPicPr>
          <p:cNvPr id="8" name="Picture 7">
            <a:extLst>
              <a:ext uri="{FF2B5EF4-FFF2-40B4-BE49-F238E27FC236}">
                <a16:creationId xmlns:a16="http://schemas.microsoft.com/office/drawing/2014/main" id="{0B27EACC-1F08-4830-B072-A0DC84719394}"/>
              </a:ext>
            </a:extLst>
          </p:cNvPr>
          <p:cNvPicPr>
            <a:picLocks noChangeAspect="1"/>
          </p:cNvPicPr>
          <p:nvPr/>
        </p:nvPicPr>
        <p:blipFill>
          <a:blip r:embed="rId3"/>
          <a:stretch>
            <a:fillRect/>
          </a:stretch>
        </p:blipFill>
        <p:spPr>
          <a:xfrm>
            <a:off x="8831825" y="4090219"/>
            <a:ext cx="2991195" cy="2310698"/>
          </a:xfrm>
          <a:prstGeom prst="rect">
            <a:avLst/>
          </a:prstGeom>
        </p:spPr>
      </p:pic>
      <p:pic>
        <p:nvPicPr>
          <p:cNvPr id="9" name="Picture 8">
            <a:extLst>
              <a:ext uri="{FF2B5EF4-FFF2-40B4-BE49-F238E27FC236}">
                <a16:creationId xmlns:a16="http://schemas.microsoft.com/office/drawing/2014/main" id="{490A9A94-3C84-4B4E-A96A-6B6330AF5195}"/>
              </a:ext>
            </a:extLst>
          </p:cNvPr>
          <p:cNvPicPr>
            <a:picLocks noChangeAspect="1"/>
          </p:cNvPicPr>
          <p:nvPr/>
        </p:nvPicPr>
        <p:blipFill>
          <a:blip r:embed="rId4"/>
          <a:stretch>
            <a:fillRect/>
          </a:stretch>
        </p:blipFill>
        <p:spPr>
          <a:xfrm>
            <a:off x="4950329" y="4090219"/>
            <a:ext cx="3252175" cy="2310698"/>
          </a:xfrm>
          <a:prstGeom prst="rect">
            <a:avLst/>
          </a:prstGeom>
        </p:spPr>
      </p:pic>
    </p:spTree>
    <p:extLst>
      <p:ext uri="{BB962C8B-B14F-4D97-AF65-F5344CB8AC3E}">
        <p14:creationId xmlns:p14="http://schemas.microsoft.com/office/powerpoint/2010/main" val="1491902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E5724-DD8A-4545-9C02-4DF394AEFC08}"/>
              </a:ext>
            </a:extLst>
          </p:cNvPr>
          <p:cNvSpPr>
            <a:spLocks noGrp="1"/>
          </p:cNvSpPr>
          <p:nvPr>
            <p:ph type="title"/>
          </p:nvPr>
        </p:nvSpPr>
        <p:spPr>
          <a:xfrm>
            <a:off x="838200" y="365125"/>
            <a:ext cx="10515600" cy="1109193"/>
          </a:xfrm>
        </p:spPr>
        <p:txBody>
          <a:bodyPr/>
          <a:lstStyle/>
          <a:p>
            <a:pPr algn="ctr"/>
            <a:r>
              <a:rPr lang="en-US"/>
              <a:t>IEP or 504? Disability Support Services</a:t>
            </a:r>
          </a:p>
        </p:txBody>
      </p:sp>
      <p:pic>
        <p:nvPicPr>
          <p:cNvPr id="5" name="Content Placeholder 4">
            <a:extLst>
              <a:ext uri="{FF2B5EF4-FFF2-40B4-BE49-F238E27FC236}">
                <a16:creationId xmlns:a16="http://schemas.microsoft.com/office/drawing/2014/main" id="{13952745-6E7D-4233-AB7A-F11E1F3655B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21853" y="1946819"/>
            <a:ext cx="4662488" cy="4662488"/>
          </a:xfrm>
        </p:spPr>
      </p:pic>
      <p:sp>
        <p:nvSpPr>
          <p:cNvPr id="6" name="TextBox 5">
            <a:extLst>
              <a:ext uri="{FF2B5EF4-FFF2-40B4-BE49-F238E27FC236}">
                <a16:creationId xmlns:a16="http://schemas.microsoft.com/office/drawing/2014/main" id="{BA49B164-5186-4832-A182-4F3F2FD3696F}"/>
              </a:ext>
            </a:extLst>
          </p:cNvPr>
          <p:cNvSpPr txBox="1"/>
          <p:nvPr/>
        </p:nvSpPr>
        <p:spPr>
          <a:xfrm>
            <a:off x="4861816" y="3354733"/>
            <a:ext cx="6491984" cy="923330"/>
          </a:xfrm>
          <a:prstGeom prst="rect">
            <a:avLst/>
          </a:prstGeom>
          <a:noFill/>
        </p:spPr>
        <p:txBody>
          <a:bodyPr wrap="square" lIns="91440" tIns="45720" rIns="91440" bIns="45720" rtlCol="0" anchor="t">
            <a:spAutoFit/>
          </a:bodyPr>
          <a:lstStyle/>
          <a:p>
            <a:pPr algn="ctr"/>
            <a:r>
              <a:rPr lang="en-US" sz="5400" b="1"/>
              <a:t>www.dvc.edu/dss</a:t>
            </a:r>
            <a:endParaRPr lang="en-US" sz="5400" b="1">
              <a:cs typeface="Calibri"/>
            </a:endParaRPr>
          </a:p>
        </p:txBody>
      </p:sp>
    </p:spTree>
    <p:extLst>
      <p:ext uri="{BB962C8B-B14F-4D97-AF65-F5344CB8AC3E}">
        <p14:creationId xmlns:p14="http://schemas.microsoft.com/office/powerpoint/2010/main" val="742373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DA3C80-76BB-A56F-A894-E9DC49A1E84B}"/>
              </a:ext>
            </a:extLst>
          </p:cNvPr>
          <p:cNvPicPr>
            <a:picLocks noChangeAspect="1"/>
          </p:cNvPicPr>
          <p:nvPr/>
        </p:nvPicPr>
        <p:blipFill>
          <a:blip r:embed="rId2"/>
          <a:stretch>
            <a:fillRect/>
          </a:stretch>
        </p:blipFill>
        <p:spPr>
          <a:xfrm>
            <a:off x="5056395" y="1784395"/>
            <a:ext cx="6427114" cy="3237613"/>
          </a:xfrm>
          <a:prstGeom prst="rect">
            <a:avLst/>
          </a:prstGeom>
        </p:spPr>
      </p:pic>
      <p:sp>
        <p:nvSpPr>
          <p:cNvPr id="2" name="Title 1"/>
          <p:cNvSpPr>
            <a:spLocks noGrp="1"/>
          </p:cNvSpPr>
          <p:nvPr>
            <p:ph type="title"/>
          </p:nvPr>
        </p:nvSpPr>
        <p:spPr>
          <a:xfrm>
            <a:off x="1668234" y="365126"/>
            <a:ext cx="8855533" cy="883572"/>
          </a:xfrm>
        </p:spPr>
        <p:txBody>
          <a:bodyPr/>
          <a:lstStyle/>
          <a:p>
            <a:pPr algn="ctr"/>
            <a:r>
              <a:rPr lang="en-US"/>
              <a:t>Important Steps to Enroll</a:t>
            </a:r>
          </a:p>
        </p:txBody>
      </p:sp>
      <p:sp>
        <p:nvSpPr>
          <p:cNvPr id="4" name="TextBox 3"/>
          <p:cNvSpPr txBox="1"/>
          <p:nvPr/>
        </p:nvSpPr>
        <p:spPr>
          <a:xfrm>
            <a:off x="1547420" y="5926099"/>
            <a:ext cx="9936089" cy="707886"/>
          </a:xfrm>
          <a:prstGeom prst="rect">
            <a:avLst/>
          </a:prstGeom>
          <a:solidFill>
            <a:srgbClr val="006600"/>
          </a:solidFill>
        </p:spPr>
        <p:txBody>
          <a:bodyPr wrap="square" rtlCol="0">
            <a:spAutoFit/>
          </a:bodyPr>
          <a:lstStyle/>
          <a:p>
            <a:pPr algn="ctr"/>
            <a:r>
              <a:rPr lang="en-US" sz="4000" b="1">
                <a:solidFill>
                  <a:schemeClr val="bg1"/>
                </a:solidFill>
                <a:effectLst>
                  <a:outerShdw blurRad="38100" dist="38100" dir="2700000" algn="tl">
                    <a:srgbClr val="000000">
                      <a:alpha val="43137"/>
                    </a:srgbClr>
                  </a:outerShdw>
                </a:effectLst>
              </a:rPr>
              <a:t>Steps 1-4  = PRIORITY REGISTRATION</a:t>
            </a:r>
          </a:p>
        </p:txBody>
      </p:sp>
      <p:sp>
        <p:nvSpPr>
          <p:cNvPr id="7" name="Arrow: Up 6">
            <a:extLst>
              <a:ext uri="{FF2B5EF4-FFF2-40B4-BE49-F238E27FC236}">
                <a16:creationId xmlns:a16="http://schemas.microsoft.com/office/drawing/2014/main" id="{17D1D5F4-9591-493D-AD4F-B8A290CC74C5}"/>
              </a:ext>
            </a:extLst>
          </p:cNvPr>
          <p:cNvSpPr/>
          <p:nvPr/>
        </p:nvSpPr>
        <p:spPr>
          <a:xfrm>
            <a:off x="9212169" y="2026152"/>
            <a:ext cx="523888" cy="761293"/>
          </a:xfrm>
          <a:prstGeom prst="up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68595" y="1855277"/>
            <a:ext cx="4088883" cy="3874209"/>
          </a:xfrm>
          <a:solidFill>
            <a:schemeClr val="bg1"/>
          </a:solidFill>
        </p:spPr>
        <p:txBody>
          <a:bodyPr>
            <a:normAutofit/>
          </a:bodyPr>
          <a:lstStyle/>
          <a:p>
            <a:pPr marL="514350" indent="-514350">
              <a:buClr>
                <a:schemeClr val="accent6">
                  <a:lumMod val="50000"/>
                </a:schemeClr>
              </a:buClr>
              <a:buFont typeface="+mj-lt"/>
              <a:buAutoNum type="arabicPeriod"/>
            </a:pPr>
            <a:r>
              <a:rPr lang="en-US" sz="3200" b="1">
                <a:solidFill>
                  <a:srgbClr val="006600"/>
                </a:solidFill>
              </a:rPr>
              <a:t>Application</a:t>
            </a:r>
          </a:p>
          <a:p>
            <a:pPr marL="514350" indent="-514350">
              <a:buClr>
                <a:schemeClr val="accent6">
                  <a:lumMod val="50000"/>
                </a:schemeClr>
              </a:buClr>
              <a:buFont typeface="+mj-lt"/>
              <a:buAutoNum type="arabicPeriod"/>
            </a:pPr>
            <a:r>
              <a:rPr lang="en-US" sz="3200" b="1">
                <a:solidFill>
                  <a:srgbClr val="006600"/>
                </a:solidFill>
              </a:rPr>
              <a:t>Orientation</a:t>
            </a:r>
          </a:p>
          <a:p>
            <a:pPr marL="514350" indent="-514350">
              <a:buClr>
                <a:schemeClr val="accent6">
                  <a:lumMod val="50000"/>
                </a:schemeClr>
              </a:buClr>
              <a:buFont typeface="+mj-lt"/>
              <a:buAutoNum type="arabicPeriod"/>
            </a:pPr>
            <a:r>
              <a:rPr lang="en-US" sz="3200" b="1">
                <a:solidFill>
                  <a:srgbClr val="006600"/>
                </a:solidFill>
              </a:rPr>
              <a:t>Placements</a:t>
            </a:r>
          </a:p>
          <a:p>
            <a:pPr marL="514350" indent="-514350">
              <a:buClr>
                <a:schemeClr val="accent6">
                  <a:lumMod val="50000"/>
                </a:schemeClr>
              </a:buClr>
              <a:buFont typeface="+mj-lt"/>
              <a:buAutoNum type="arabicPeriod"/>
            </a:pPr>
            <a:r>
              <a:rPr lang="en-US" sz="3200" b="1">
                <a:solidFill>
                  <a:srgbClr val="006600"/>
                </a:solidFill>
              </a:rPr>
              <a:t>Academic Advising</a:t>
            </a:r>
          </a:p>
          <a:p>
            <a:pPr marL="514350" indent="-514350">
              <a:buClr>
                <a:schemeClr val="accent6">
                  <a:lumMod val="50000"/>
                </a:schemeClr>
              </a:buClr>
              <a:buFont typeface="+mj-lt"/>
              <a:buAutoNum type="arabicPeriod"/>
            </a:pPr>
            <a:r>
              <a:rPr lang="en-US" sz="3200" b="1">
                <a:solidFill>
                  <a:srgbClr val="006600"/>
                </a:solidFill>
              </a:rPr>
              <a:t>Registration</a:t>
            </a:r>
          </a:p>
        </p:txBody>
      </p:sp>
    </p:spTree>
    <p:extLst>
      <p:ext uri="{BB962C8B-B14F-4D97-AF65-F5344CB8AC3E}">
        <p14:creationId xmlns:p14="http://schemas.microsoft.com/office/powerpoint/2010/main" val="160989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77450"/>
          </a:xfrm>
        </p:spPr>
        <p:txBody>
          <a:bodyPr>
            <a:normAutofit/>
          </a:bodyPr>
          <a:lstStyle/>
          <a:p>
            <a:pPr algn="ctr"/>
            <a:r>
              <a:rPr lang="en-US">
                <a:solidFill>
                  <a:srgbClr val="7030A0"/>
                </a:solidFill>
              </a:rPr>
              <a:t>REGISTRATION DATE:</a:t>
            </a:r>
            <a:br>
              <a:rPr lang="en-US">
                <a:solidFill>
                  <a:srgbClr val="7030A0"/>
                </a:solidFill>
              </a:rPr>
            </a:br>
            <a:r>
              <a:rPr lang="en-US"/>
              <a:t>High School Seniors with completed enrollment steps</a:t>
            </a:r>
          </a:p>
        </p:txBody>
      </p:sp>
      <p:sp>
        <p:nvSpPr>
          <p:cNvPr id="3" name="Content Placeholder 2"/>
          <p:cNvSpPr>
            <a:spLocks noGrp="1"/>
          </p:cNvSpPr>
          <p:nvPr>
            <p:ph idx="1"/>
          </p:nvPr>
        </p:nvSpPr>
        <p:spPr>
          <a:xfrm>
            <a:off x="1628422" y="3311380"/>
            <a:ext cx="9358489" cy="2153057"/>
          </a:xfrm>
        </p:spPr>
        <p:txBody>
          <a:bodyPr vert="horz" lIns="91440" tIns="45720" rIns="91440" bIns="45720" rtlCol="0" anchor="t">
            <a:noAutofit/>
          </a:bodyPr>
          <a:lstStyle/>
          <a:p>
            <a:pPr marL="0" indent="0" algn="ctr">
              <a:buNone/>
            </a:pPr>
            <a:r>
              <a:rPr lang="en-US" sz="9000" dirty="0">
                <a:solidFill>
                  <a:srgbClr val="7030A0"/>
                </a:solidFill>
                <a:highlight>
                  <a:srgbClr val="FFFF00"/>
                </a:highlight>
              </a:rPr>
              <a:t>May 2026 </a:t>
            </a:r>
          </a:p>
        </p:txBody>
      </p:sp>
      <p:sp>
        <p:nvSpPr>
          <p:cNvPr id="5" name="Subtitle 2"/>
          <p:cNvSpPr txBox="1">
            <a:spLocks/>
          </p:cNvSpPr>
          <p:nvPr/>
        </p:nvSpPr>
        <p:spPr>
          <a:xfrm>
            <a:off x="2931612" y="5175117"/>
            <a:ext cx="6328775" cy="1158655"/>
          </a:xfrm>
          <a:prstGeom prst="rect">
            <a:avLst/>
          </a:prstGeom>
          <a:solidFill>
            <a:srgbClr val="006600"/>
          </a:solidFill>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a:solidFill>
                <a:schemeClr val="bg1"/>
              </a:solidFill>
            </a:endParaRPr>
          </a:p>
          <a:p>
            <a:pPr marL="0" indent="0" algn="ctr">
              <a:buNone/>
            </a:pPr>
            <a:r>
              <a:rPr lang="en-US">
                <a:solidFill>
                  <a:schemeClr val="bg1"/>
                </a:solidFill>
              </a:rPr>
              <a:t>MARK YOUR CALENDARS!</a:t>
            </a:r>
          </a:p>
          <a:p>
            <a:pPr marL="0" indent="0" algn="ctr">
              <a:buNone/>
            </a:pPr>
            <a:endParaRPr lang="en-US">
              <a:solidFill>
                <a:schemeClr val="bg1"/>
              </a:solidFill>
            </a:endParaRPr>
          </a:p>
        </p:txBody>
      </p:sp>
    </p:spTree>
    <p:extLst>
      <p:ext uri="{BB962C8B-B14F-4D97-AF65-F5344CB8AC3E}">
        <p14:creationId xmlns:p14="http://schemas.microsoft.com/office/powerpoint/2010/main" val="34092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90" y="0"/>
            <a:ext cx="11671609" cy="698896"/>
          </a:xfrm>
          <a:solidFill>
            <a:srgbClr val="006600"/>
          </a:solidFill>
          <a:ln>
            <a:solidFill>
              <a:schemeClr val="tx1"/>
            </a:solidFill>
          </a:ln>
        </p:spPr>
        <p:txBody>
          <a:bodyPr/>
          <a:lstStyle/>
          <a:p>
            <a:r>
              <a:rPr lang="en-US">
                <a:solidFill>
                  <a:schemeClr val="bg1"/>
                </a:solidFill>
              </a:rPr>
              <a:t>Step 1:  APPLICATION:</a:t>
            </a:r>
          </a:p>
        </p:txBody>
      </p:sp>
      <p:sp>
        <p:nvSpPr>
          <p:cNvPr id="5" name="TextBox 4">
            <a:extLst>
              <a:ext uri="{FF2B5EF4-FFF2-40B4-BE49-F238E27FC236}">
                <a16:creationId xmlns:a16="http://schemas.microsoft.com/office/drawing/2014/main" id="{E418D44B-D949-07A6-7868-DF4BD3D2B7F8}"/>
              </a:ext>
            </a:extLst>
          </p:cNvPr>
          <p:cNvSpPr txBox="1"/>
          <p:nvPr/>
        </p:nvSpPr>
        <p:spPr>
          <a:xfrm>
            <a:off x="260196" y="1047066"/>
            <a:ext cx="11671608" cy="1107996"/>
          </a:xfrm>
          <a:prstGeom prst="rect">
            <a:avLst/>
          </a:prstGeom>
          <a:noFill/>
          <a:effectLst>
            <a:outerShdw blurRad="63500" sx="102000" sy="102000" algn="ctr" rotWithShape="0">
              <a:srgbClr val="00B050">
                <a:alpha val="40000"/>
              </a:srgbClr>
            </a:outerShdw>
          </a:effectLst>
        </p:spPr>
        <p:txBody>
          <a:bodyPr wrap="square">
            <a:spAutoFit/>
          </a:bodyPr>
          <a:lstStyle/>
          <a:p>
            <a:pPr algn="ctr"/>
            <a:r>
              <a:rPr lang="en-US" sz="6600" b="1"/>
              <a:t>Information Needed</a:t>
            </a:r>
          </a:p>
        </p:txBody>
      </p:sp>
      <p:sp>
        <p:nvSpPr>
          <p:cNvPr id="6" name="Oval 5">
            <a:extLst>
              <a:ext uri="{FF2B5EF4-FFF2-40B4-BE49-F238E27FC236}">
                <a16:creationId xmlns:a16="http://schemas.microsoft.com/office/drawing/2014/main" id="{35414B8D-D9A9-2301-4E0A-B42038EC6B5D}"/>
              </a:ext>
            </a:extLst>
          </p:cNvPr>
          <p:cNvSpPr/>
          <p:nvPr/>
        </p:nvSpPr>
        <p:spPr>
          <a:xfrm>
            <a:off x="4754689" y="2670497"/>
            <a:ext cx="2997199" cy="2918691"/>
          </a:xfrm>
          <a:prstGeom prst="ellipse">
            <a:avLst/>
          </a:prstGeom>
          <a:solidFill>
            <a:schemeClr val="accent5">
              <a:lumMod val="75000"/>
            </a:schemeClr>
          </a:solidFill>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Social Security Number</a:t>
            </a:r>
          </a:p>
        </p:txBody>
      </p:sp>
      <p:sp>
        <p:nvSpPr>
          <p:cNvPr id="9" name="Oval 8">
            <a:extLst>
              <a:ext uri="{FF2B5EF4-FFF2-40B4-BE49-F238E27FC236}">
                <a16:creationId xmlns:a16="http://schemas.microsoft.com/office/drawing/2014/main" id="{4A3B9405-BBB3-870A-426A-9EFD783B439A}"/>
              </a:ext>
            </a:extLst>
          </p:cNvPr>
          <p:cNvSpPr/>
          <p:nvPr/>
        </p:nvSpPr>
        <p:spPr>
          <a:xfrm>
            <a:off x="8368146" y="2670495"/>
            <a:ext cx="2997199" cy="2918691"/>
          </a:xfrm>
          <a:prstGeom prst="ellipse">
            <a:avLst/>
          </a:prstGeom>
          <a:solidFill>
            <a:srgbClr val="7030A0"/>
          </a:solidFill>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High School Transcript</a:t>
            </a:r>
          </a:p>
        </p:txBody>
      </p:sp>
      <p:sp>
        <p:nvSpPr>
          <p:cNvPr id="3" name="Oval 2">
            <a:extLst>
              <a:ext uri="{FF2B5EF4-FFF2-40B4-BE49-F238E27FC236}">
                <a16:creationId xmlns:a16="http://schemas.microsoft.com/office/drawing/2014/main" id="{E1849AA3-5D61-9564-E2F5-2E8A2ADDB5D8}"/>
              </a:ext>
            </a:extLst>
          </p:cNvPr>
          <p:cNvSpPr/>
          <p:nvPr/>
        </p:nvSpPr>
        <p:spPr>
          <a:xfrm>
            <a:off x="1141232" y="2670496"/>
            <a:ext cx="2997199" cy="2918691"/>
          </a:xfrm>
          <a:prstGeom prst="ellipse">
            <a:avLst/>
          </a:prstGeom>
          <a:solidFill>
            <a:schemeClr val="accent2">
              <a:lumMod val="75000"/>
            </a:schemeClr>
          </a:solidFill>
          <a:effectLst>
            <a:outerShdw blurRad="63500" sx="102000" sy="102000" algn="ctr" rotWithShape="0">
              <a:srgbClr val="00B05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Personal Email</a:t>
            </a:r>
          </a:p>
        </p:txBody>
      </p:sp>
    </p:spTree>
    <p:extLst>
      <p:ext uri="{BB962C8B-B14F-4D97-AF65-F5344CB8AC3E}">
        <p14:creationId xmlns:p14="http://schemas.microsoft.com/office/powerpoint/2010/main" val="2258049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390" y="0"/>
            <a:ext cx="11671609" cy="698896"/>
          </a:xfrm>
          <a:solidFill>
            <a:srgbClr val="006600"/>
          </a:solidFill>
          <a:ln>
            <a:solidFill>
              <a:schemeClr val="tx1"/>
            </a:solidFill>
          </a:ln>
        </p:spPr>
        <p:txBody>
          <a:bodyPr/>
          <a:lstStyle/>
          <a:p>
            <a:r>
              <a:rPr lang="en-US">
                <a:solidFill>
                  <a:schemeClr val="bg1"/>
                </a:solidFill>
              </a:rPr>
              <a:t>Step 1:  APPLICATION &amp; ID.ME</a:t>
            </a:r>
          </a:p>
        </p:txBody>
      </p:sp>
      <p:sp>
        <p:nvSpPr>
          <p:cNvPr id="5" name="TextBox 4">
            <a:extLst>
              <a:ext uri="{FF2B5EF4-FFF2-40B4-BE49-F238E27FC236}">
                <a16:creationId xmlns:a16="http://schemas.microsoft.com/office/drawing/2014/main" id="{E418D44B-D949-07A6-7868-DF4BD3D2B7F8}"/>
              </a:ext>
            </a:extLst>
          </p:cNvPr>
          <p:cNvSpPr txBox="1"/>
          <p:nvPr/>
        </p:nvSpPr>
        <p:spPr>
          <a:xfrm>
            <a:off x="990328" y="914892"/>
            <a:ext cx="7397353" cy="1107996"/>
          </a:xfrm>
          <a:prstGeom prst="rect">
            <a:avLst/>
          </a:prstGeom>
          <a:noFill/>
          <a:effectLst>
            <a:outerShdw blurRad="63500" sx="102000" sy="102000" algn="ctr" rotWithShape="0">
              <a:srgbClr val="00B050">
                <a:alpha val="40000"/>
              </a:srgbClr>
            </a:outerShdw>
          </a:effectLst>
        </p:spPr>
        <p:txBody>
          <a:bodyPr wrap="square">
            <a:spAutoFit/>
          </a:bodyPr>
          <a:lstStyle/>
          <a:p>
            <a:pPr algn="ctr"/>
            <a:r>
              <a:rPr lang="en-US" sz="6600" b="1"/>
              <a:t>Information Needed</a:t>
            </a:r>
          </a:p>
        </p:txBody>
      </p:sp>
      <p:pic>
        <p:nvPicPr>
          <p:cNvPr id="8" name="Picture 7" descr="A screenshot of a college application&#10;&#10;Description automatically generated">
            <a:extLst>
              <a:ext uri="{FF2B5EF4-FFF2-40B4-BE49-F238E27FC236}">
                <a16:creationId xmlns:a16="http://schemas.microsoft.com/office/drawing/2014/main" id="{AD38920F-7C81-91D5-EE53-63AFED38AC9C}"/>
              </a:ext>
            </a:extLst>
          </p:cNvPr>
          <p:cNvPicPr>
            <a:picLocks noChangeAspect="1"/>
          </p:cNvPicPr>
          <p:nvPr/>
        </p:nvPicPr>
        <p:blipFill>
          <a:blip r:embed="rId2"/>
          <a:stretch>
            <a:fillRect/>
          </a:stretch>
        </p:blipFill>
        <p:spPr>
          <a:xfrm>
            <a:off x="4506147" y="2250167"/>
            <a:ext cx="7431853" cy="3655890"/>
          </a:xfrm>
          <a:prstGeom prst="rect">
            <a:avLst/>
          </a:prstGeom>
        </p:spPr>
      </p:pic>
      <p:sp>
        <p:nvSpPr>
          <p:cNvPr id="4" name="TextBox 3">
            <a:extLst>
              <a:ext uri="{FF2B5EF4-FFF2-40B4-BE49-F238E27FC236}">
                <a16:creationId xmlns:a16="http://schemas.microsoft.com/office/drawing/2014/main" id="{07B956AF-9007-0D05-E496-578CA614DD92}"/>
              </a:ext>
            </a:extLst>
          </p:cNvPr>
          <p:cNvSpPr txBox="1"/>
          <p:nvPr/>
        </p:nvSpPr>
        <p:spPr>
          <a:xfrm>
            <a:off x="858895" y="2245548"/>
            <a:ext cx="363972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600">
                <a:cs typeface="Calibri"/>
              </a:rPr>
              <a:t>Personal email address</a:t>
            </a:r>
            <a:endParaRPr lang="en-US" sz="2600">
              <a:ea typeface="Calibri"/>
              <a:cs typeface="Calibri"/>
            </a:endParaRPr>
          </a:p>
          <a:p>
            <a:pPr marL="285750" indent="-285750">
              <a:buFont typeface="Arial"/>
              <a:buChar char="•"/>
            </a:pPr>
            <a:endParaRPr lang="en-US" sz="2600">
              <a:ea typeface="Calibri"/>
              <a:cs typeface="Calibri"/>
            </a:endParaRPr>
          </a:p>
          <a:p>
            <a:pPr marL="285750" indent="-285750">
              <a:buFont typeface="Arial"/>
              <a:buChar char="•"/>
            </a:pPr>
            <a:r>
              <a:rPr lang="en-US" sz="2600">
                <a:cs typeface="Calibri"/>
              </a:rPr>
              <a:t>Social Security Number</a:t>
            </a:r>
            <a:endParaRPr lang="en-US" sz="2600">
              <a:ea typeface="Calibri"/>
              <a:cs typeface="Calibri"/>
            </a:endParaRPr>
          </a:p>
          <a:p>
            <a:pPr marL="285750" indent="-285750">
              <a:buFont typeface="Arial"/>
              <a:buChar char="•"/>
            </a:pPr>
            <a:endParaRPr lang="en-US" sz="2600">
              <a:ea typeface="Calibri"/>
              <a:cs typeface="Calibri"/>
            </a:endParaRPr>
          </a:p>
          <a:p>
            <a:pPr marL="285750" indent="-285750">
              <a:buFont typeface="Arial"/>
              <a:buChar char="•"/>
            </a:pPr>
            <a:r>
              <a:rPr lang="en-US" sz="2600">
                <a:cs typeface="Calibri"/>
              </a:rPr>
              <a:t>Photo of your driver's license, passport, or passport card</a:t>
            </a:r>
            <a:endParaRPr lang="en-US" sz="2600">
              <a:ea typeface="Calibri"/>
              <a:cs typeface="Calibri"/>
            </a:endParaRPr>
          </a:p>
          <a:p>
            <a:pPr marL="285750" indent="-285750">
              <a:buFont typeface="Arial"/>
              <a:buChar char="•"/>
            </a:pPr>
            <a:endParaRPr lang="en-US" sz="2600">
              <a:ea typeface="Calibri"/>
              <a:cs typeface="Calibri"/>
            </a:endParaRPr>
          </a:p>
          <a:p>
            <a:pPr marL="285750" indent="-285750">
              <a:buFont typeface="Arial"/>
              <a:buChar char="•"/>
            </a:pPr>
            <a:r>
              <a:rPr lang="en-US" sz="2600">
                <a:cs typeface="Calibri"/>
              </a:rPr>
              <a:t>Phone to take a selfie </a:t>
            </a:r>
            <a:endParaRPr lang="en-US" sz="2600">
              <a:ea typeface="Calibri"/>
              <a:cs typeface="Calibri"/>
            </a:endParaRPr>
          </a:p>
        </p:txBody>
      </p:sp>
    </p:spTree>
    <p:extLst>
      <p:ext uri="{BB962C8B-B14F-4D97-AF65-F5344CB8AC3E}">
        <p14:creationId xmlns:p14="http://schemas.microsoft.com/office/powerpoint/2010/main" val="257200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21" y="105067"/>
            <a:ext cx="10515600" cy="1093352"/>
          </a:xfrm>
          <a:solidFill>
            <a:srgbClr val="006600"/>
          </a:solidFill>
        </p:spPr>
        <p:txBody>
          <a:bodyPr>
            <a:normAutofit/>
          </a:bodyPr>
          <a:lstStyle/>
          <a:p>
            <a:r>
              <a:rPr lang="en-US">
                <a:solidFill>
                  <a:schemeClr val="bg1"/>
                </a:solidFill>
              </a:rPr>
              <a:t>Step 1:  APPLICATION</a:t>
            </a:r>
          </a:p>
        </p:txBody>
      </p:sp>
      <p:sp>
        <p:nvSpPr>
          <p:cNvPr id="3" name="Content Placeholder 2"/>
          <p:cNvSpPr>
            <a:spLocks noGrp="1"/>
          </p:cNvSpPr>
          <p:nvPr>
            <p:ph idx="1"/>
          </p:nvPr>
        </p:nvSpPr>
        <p:spPr>
          <a:xfrm>
            <a:off x="938874" y="2024825"/>
            <a:ext cx="10414926" cy="1667064"/>
          </a:xfrm>
          <a:solidFill>
            <a:schemeClr val="accent4">
              <a:lumMod val="20000"/>
              <a:lumOff val="80000"/>
            </a:schemeClr>
          </a:solidFill>
        </p:spPr>
        <p:txBody>
          <a:bodyPr/>
          <a:lstStyle/>
          <a:p>
            <a:pPr marL="0" indent="0">
              <a:buNone/>
            </a:pPr>
            <a:r>
              <a:rPr lang="en-US" b="1"/>
              <a:t>Apply online at </a:t>
            </a:r>
            <a:r>
              <a:rPr lang="en-US" b="1">
                <a:hlinkClick r:id="rId2"/>
              </a:rPr>
              <a:t>www.dvc.edu</a:t>
            </a:r>
            <a:endParaRPr lang="en-US" b="1"/>
          </a:p>
          <a:p>
            <a:pPr marL="0" indent="0">
              <a:buNone/>
            </a:pPr>
            <a:endParaRPr lang="en-US"/>
          </a:p>
          <a:p>
            <a:endParaRPr lang="en-US"/>
          </a:p>
          <a:p>
            <a:pPr marL="0" indent="0">
              <a:buNone/>
            </a:pPr>
            <a:endParaRPr lang="en-US" sz="1000"/>
          </a:p>
          <a:p>
            <a:pPr marL="457200" lvl="1" indent="0">
              <a:buNone/>
            </a:pPr>
            <a:endParaRPr lang="en-US"/>
          </a:p>
          <a:p>
            <a:pPr marL="457200" lvl="1" indent="0">
              <a:buNone/>
            </a:pPr>
            <a:endParaRPr lang="en-US"/>
          </a:p>
        </p:txBody>
      </p:sp>
      <p:sp>
        <p:nvSpPr>
          <p:cNvPr id="5" name="TextBox 4"/>
          <p:cNvSpPr txBox="1"/>
          <p:nvPr/>
        </p:nvSpPr>
        <p:spPr>
          <a:xfrm>
            <a:off x="938874" y="5845009"/>
            <a:ext cx="4798512" cy="461665"/>
          </a:xfrm>
          <a:prstGeom prst="rect">
            <a:avLst/>
          </a:prstGeom>
          <a:noFill/>
          <a:ln w="28575">
            <a:solidFill>
              <a:schemeClr val="tx1"/>
            </a:solidFill>
          </a:ln>
        </p:spPr>
        <p:txBody>
          <a:bodyPr wrap="square" rtlCol="0">
            <a:spAutoFit/>
          </a:bodyPr>
          <a:lstStyle/>
          <a:p>
            <a:r>
              <a:rPr lang="en-US" sz="2400" b="1"/>
              <a:t>Note: The system is case sensitive!</a:t>
            </a:r>
          </a:p>
        </p:txBody>
      </p:sp>
      <p:sp>
        <p:nvSpPr>
          <p:cNvPr id="8" name="TextBox 7">
            <a:extLst>
              <a:ext uri="{FF2B5EF4-FFF2-40B4-BE49-F238E27FC236}">
                <a16:creationId xmlns:a16="http://schemas.microsoft.com/office/drawing/2014/main" id="{5395F3EE-FE8F-402B-92FE-3C450B075311}"/>
              </a:ext>
            </a:extLst>
          </p:cNvPr>
          <p:cNvSpPr txBox="1"/>
          <p:nvPr/>
        </p:nvSpPr>
        <p:spPr>
          <a:xfrm>
            <a:off x="938874" y="4052869"/>
            <a:ext cx="10328894" cy="1661993"/>
          </a:xfrm>
          <a:prstGeom prst="rect">
            <a:avLst/>
          </a:prstGeom>
          <a:solidFill>
            <a:schemeClr val="accent4">
              <a:lumMod val="20000"/>
              <a:lumOff val="80000"/>
            </a:schemeClr>
          </a:solidFill>
        </p:spPr>
        <p:txBody>
          <a:bodyPr wrap="square" rtlCol="0">
            <a:spAutoFit/>
          </a:bodyPr>
          <a:lstStyle/>
          <a:p>
            <a:r>
              <a:rPr lang="en-US" sz="3600" b="1"/>
              <a:t>Create a CCCApply account</a:t>
            </a:r>
          </a:p>
          <a:p>
            <a:pPr marL="285750" indent="-285750">
              <a:buFont typeface="Arial" panose="020B0604020202020204" pitchFamily="34" charset="0"/>
              <a:buChar char="•"/>
            </a:pPr>
            <a:r>
              <a:rPr lang="en-US" sz="2400"/>
              <a:t>Use a PERSONAL email (not school email)</a:t>
            </a:r>
          </a:p>
          <a:p>
            <a:pPr marL="285750" indent="-285750">
              <a:buFont typeface="Arial" panose="020B0604020202020204" pitchFamily="34" charset="0"/>
              <a:buChar char="•"/>
            </a:pPr>
            <a:r>
              <a:rPr lang="en-US" sz="2400"/>
              <a:t>Password</a:t>
            </a:r>
          </a:p>
          <a:p>
            <a:endParaRPr lang="en-US"/>
          </a:p>
        </p:txBody>
      </p:sp>
      <p:sp>
        <p:nvSpPr>
          <p:cNvPr id="4" name="Down Arrow 3"/>
          <p:cNvSpPr/>
          <p:nvPr/>
        </p:nvSpPr>
        <p:spPr>
          <a:xfrm rot="5400000">
            <a:off x="8175326" y="3474165"/>
            <a:ext cx="1551432" cy="2819400"/>
          </a:xfrm>
          <a:prstGeom prst="downArrow">
            <a:avLst/>
          </a:prstGeom>
          <a:solidFill>
            <a:srgbClr val="009200"/>
          </a:solidFill>
          <a:ln w="38100">
            <a:solidFill>
              <a:schemeClr val="tx1"/>
            </a:solidFill>
          </a:ln>
        </p:spPr>
        <p:style>
          <a:lnRef idx="1">
            <a:schemeClr val="accent4"/>
          </a:lnRef>
          <a:fillRef idx="3">
            <a:schemeClr val="accent4"/>
          </a:fillRef>
          <a:effectRef idx="2">
            <a:schemeClr val="accent4"/>
          </a:effectRef>
          <a:fontRef idx="minor">
            <a:schemeClr val="lt1"/>
          </a:fontRef>
        </p:style>
        <p:txBody>
          <a:bodyPr vert="vert270" rtlCol="0" anchor="ctr"/>
          <a:lstStyle/>
          <a:p>
            <a:pPr algn="ctr"/>
            <a:r>
              <a:rPr lang="en-US" b="1" spc="300">
                <a:solidFill>
                  <a:schemeClr val="bg1"/>
                </a:solidFill>
              </a:rPr>
              <a:t>Write down this</a:t>
            </a:r>
          </a:p>
          <a:p>
            <a:pPr algn="ctr"/>
            <a:r>
              <a:rPr lang="en-US" b="1" spc="300">
                <a:solidFill>
                  <a:schemeClr val="bg1"/>
                </a:solidFill>
              </a:rPr>
              <a:t>information </a:t>
            </a:r>
          </a:p>
        </p:txBody>
      </p:sp>
      <p:pic>
        <p:nvPicPr>
          <p:cNvPr id="10" name="Picture 9">
            <a:extLst>
              <a:ext uri="{FF2B5EF4-FFF2-40B4-BE49-F238E27FC236}">
                <a16:creationId xmlns:a16="http://schemas.microsoft.com/office/drawing/2014/main" id="{38140651-E0AD-334B-292B-A87AE71AE47B}"/>
              </a:ext>
            </a:extLst>
          </p:cNvPr>
          <p:cNvPicPr>
            <a:picLocks noChangeAspect="1"/>
          </p:cNvPicPr>
          <p:nvPr/>
        </p:nvPicPr>
        <p:blipFill>
          <a:blip r:embed="rId3"/>
          <a:stretch>
            <a:fillRect/>
          </a:stretch>
        </p:blipFill>
        <p:spPr>
          <a:xfrm>
            <a:off x="938874" y="2777415"/>
            <a:ext cx="10414926" cy="1139185"/>
          </a:xfrm>
          <a:prstGeom prst="rect">
            <a:avLst/>
          </a:prstGeom>
        </p:spPr>
      </p:pic>
      <p:sp>
        <p:nvSpPr>
          <p:cNvPr id="7" name="Oval 6">
            <a:extLst>
              <a:ext uri="{FF2B5EF4-FFF2-40B4-BE49-F238E27FC236}">
                <a16:creationId xmlns:a16="http://schemas.microsoft.com/office/drawing/2014/main" id="{DBD10B63-B47C-4570-83EB-3F3667181630}"/>
              </a:ext>
            </a:extLst>
          </p:cNvPr>
          <p:cNvSpPr/>
          <p:nvPr/>
        </p:nvSpPr>
        <p:spPr>
          <a:xfrm>
            <a:off x="7468837" y="2858357"/>
            <a:ext cx="983226" cy="53094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0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grpId="1" nodeType="click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8" grpId="0" animBg="1"/>
      <p:bldP spid="4" grpId="0"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752" y="0"/>
            <a:ext cx="11622247" cy="698896"/>
          </a:xfrm>
          <a:solidFill>
            <a:srgbClr val="006600"/>
          </a:solidFill>
        </p:spPr>
        <p:txBody>
          <a:bodyPr/>
          <a:lstStyle/>
          <a:p>
            <a:r>
              <a:rPr lang="en-US">
                <a:solidFill>
                  <a:schemeClr val="bg1"/>
                </a:solidFill>
              </a:rPr>
              <a:t>Step 1:  APPLICATION</a:t>
            </a:r>
          </a:p>
        </p:txBody>
      </p:sp>
      <p:sp>
        <p:nvSpPr>
          <p:cNvPr id="3" name="Content Placeholder 2"/>
          <p:cNvSpPr>
            <a:spLocks noGrp="1"/>
          </p:cNvSpPr>
          <p:nvPr>
            <p:ph idx="1"/>
          </p:nvPr>
        </p:nvSpPr>
        <p:spPr>
          <a:xfrm>
            <a:off x="1057012" y="1275822"/>
            <a:ext cx="4639111" cy="630048"/>
          </a:xfrm>
          <a:ln w="28575">
            <a:solidFill>
              <a:srgbClr val="7030A0"/>
            </a:solidFill>
          </a:ln>
        </p:spPr>
        <p:txBody>
          <a:bodyPr>
            <a:normAutofit lnSpcReduction="10000"/>
          </a:bodyPr>
          <a:lstStyle/>
          <a:p>
            <a:pPr marL="0" indent="0" algn="ctr">
              <a:buNone/>
            </a:pPr>
            <a:r>
              <a:rPr lang="en-US" sz="4000" b="1"/>
              <a:t>You need:</a:t>
            </a:r>
          </a:p>
          <a:p>
            <a:pPr marL="0" indent="0" algn="ctr">
              <a:buNone/>
            </a:pPr>
            <a:endParaRPr lang="en-US" sz="1800"/>
          </a:p>
          <a:p>
            <a:pPr marL="0" indent="0" algn="ctr">
              <a:buNone/>
            </a:pPr>
            <a:endParaRPr lang="en-US"/>
          </a:p>
          <a:p>
            <a:pPr marL="457200" lvl="1" indent="0" algn="ctr">
              <a:buNone/>
            </a:pPr>
            <a:endParaRPr lang="en-US"/>
          </a:p>
          <a:p>
            <a:pPr marL="457200" lvl="1" indent="0" algn="ctr">
              <a:buNone/>
            </a:pPr>
            <a:endParaRPr lang="en-US"/>
          </a:p>
        </p:txBody>
      </p:sp>
      <p:pic>
        <p:nvPicPr>
          <p:cNvPr id="4" name="Picture 3">
            <a:extLst>
              <a:ext uri="{FF2B5EF4-FFF2-40B4-BE49-F238E27FC236}">
                <a16:creationId xmlns:a16="http://schemas.microsoft.com/office/drawing/2014/main" id="{B53584D2-B521-44E4-9894-55C3CA330A4E}"/>
              </a:ext>
            </a:extLst>
          </p:cNvPr>
          <p:cNvPicPr>
            <a:picLocks noChangeAspect="1"/>
          </p:cNvPicPr>
          <p:nvPr/>
        </p:nvPicPr>
        <p:blipFill>
          <a:blip r:embed="rId2"/>
          <a:stretch>
            <a:fillRect/>
          </a:stretch>
        </p:blipFill>
        <p:spPr>
          <a:xfrm>
            <a:off x="6260896" y="2175621"/>
            <a:ext cx="2225879" cy="1589914"/>
          </a:xfrm>
          <a:prstGeom prst="rect">
            <a:avLst/>
          </a:prstGeom>
        </p:spPr>
      </p:pic>
      <p:pic>
        <p:nvPicPr>
          <p:cNvPr id="6" name="Picture 5">
            <a:extLst>
              <a:ext uri="{FF2B5EF4-FFF2-40B4-BE49-F238E27FC236}">
                <a16:creationId xmlns:a16="http://schemas.microsoft.com/office/drawing/2014/main" id="{C66A2D77-3771-4EBA-B6A4-550084E32E17}"/>
              </a:ext>
            </a:extLst>
          </p:cNvPr>
          <p:cNvPicPr>
            <a:picLocks noChangeAspect="1"/>
          </p:cNvPicPr>
          <p:nvPr/>
        </p:nvPicPr>
        <p:blipFill>
          <a:blip r:embed="rId3"/>
          <a:stretch>
            <a:fillRect/>
          </a:stretch>
        </p:blipFill>
        <p:spPr>
          <a:xfrm>
            <a:off x="6679648" y="4572432"/>
            <a:ext cx="1672904" cy="1339656"/>
          </a:xfrm>
          <a:prstGeom prst="rect">
            <a:avLst/>
          </a:prstGeom>
          <a:ln>
            <a:solidFill>
              <a:schemeClr val="accent6">
                <a:lumMod val="75000"/>
              </a:schemeClr>
            </a:solidFill>
          </a:ln>
        </p:spPr>
      </p:pic>
      <p:sp>
        <p:nvSpPr>
          <p:cNvPr id="7" name="TextBox 6">
            <a:extLst>
              <a:ext uri="{FF2B5EF4-FFF2-40B4-BE49-F238E27FC236}">
                <a16:creationId xmlns:a16="http://schemas.microsoft.com/office/drawing/2014/main" id="{18622A03-5E12-4829-B3EC-EDE1615F5E47}"/>
              </a:ext>
            </a:extLst>
          </p:cNvPr>
          <p:cNvSpPr txBox="1"/>
          <p:nvPr/>
        </p:nvSpPr>
        <p:spPr>
          <a:xfrm>
            <a:off x="1057013" y="2575606"/>
            <a:ext cx="4639112" cy="584775"/>
          </a:xfrm>
          <a:prstGeom prst="rect">
            <a:avLst/>
          </a:prstGeom>
          <a:solidFill>
            <a:srgbClr val="006600"/>
          </a:solidFill>
          <a:ln>
            <a:solidFill>
              <a:schemeClr val="tx1"/>
            </a:solidFill>
          </a:ln>
        </p:spPr>
        <p:txBody>
          <a:bodyPr wrap="square" rtlCol="0">
            <a:spAutoFit/>
          </a:bodyPr>
          <a:lstStyle/>
          <a:p>
            <a:r>
              <a:rPr lang="en-US" sz="3200" b="1">
                <a:solidFill>
                  <a:schemeClr val="bg1"/>
                </a:solidFill>
              </a:rPr>
              <a:t>Social Security Number</a:t>
            </a:r>
          </a:p>
        </p:txBody>
      </p:sp>
      <p:sp>
        <p:nvSpPr>
          <p:cNvPr id="8" name="TextBox 7">
            <a:extLst>
              <a:ext uri="{FF2B5EF4-FFF2-40B4-BE49-F238E27FC236}">
                <a16:creationId xmlns:a16="http://schemas.microsoft.com/office/drawing/2014/main" id="{30928F1B-6725-40F4-B923-D7A0E1DEE2E4}"/>
              </a:ext>
            </a:extLst>
          </p:cNvPr>
          <p:cNvSpPr txBox="1"/>
          <p:nvPr/>
        </p:nvSpPr>
        <p:spPr>
          <a:xfrm>
            <a:off x="1038465" y="4682379"/>
            <a:ext cx="4657660" cy="584775"/>
          </a:xfrm>
          <a:prstGeom prst="rect">
            <a:avLst/>
          </a:prstGeom>
          <a:solidFill>
            <a:srgbClr val="006600"/>
          </a:solidFill>
        </p:spPr>
        <p:txBody>
          <a:bodyPr wrap="square" rtlCol="0">
            <a:spAutoFit/>
          </a:bodyPr>
          <a:lstStyle/>
          <a:p>
            <a:r>
              <a:rPr lang="en-US" sz="3200" b="1">
                <a:solidFill>
                  <a:schemeClr val="bg1"/>
                </a:solidFill>
              </a:rPr>
              <a:t>High School Transcript</a:t>
            </a:r>
          </a:p>
        </p:txBody>
      </p:sp>
    </p:spTree>
    <p:extLst>
      <p:ext uri="{BB962C8B-B14F-4D97-AF65-F5344CB8AC3E}">
        <p14:creationId xmlns:p14="http://schemas.microsoft.com/office/powerpoint/2010/main" val="986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7778"/>
            <a:ext cx="10515600" cy="618101"/>
          </a:xfrm>
          <a:solidFill>
            <a:srgbClr val="006600"/>
          </a:solidFill>
          <a:ln>
            <a:solidFill>
              <a:schemeClr val="tx1"/>
            </a:solidFill>
          </a:ln>
        </p:spPr>
        <p:txBody>
          <a:bodyPr>
            <a:normAutofit fontScale="90000"/>
          </a:bodyPr>
          <a:lstStyle/>
          <a:p>
            <a:r>
              <a:rPr lang="en-US">
                <a:solidFill>
                  <a:schemeClr val="bg1"/>
                </a:solidFill>
              </a:rPr>
              <a:t>Step 1:  APPLICATION</a:t>
            </a:r>
          </a:p>
        </p:txBody>
      </p:sp>
      <p:sp>
        <p:nvSpPr>
          <p:cNvPr id="3" name="Content Placeholder 2"/>
          <p:cNvSpPr>
            <a:spLocks noGrp="1"/>
          </p:cNvSpPr>
          <p:nvPr>
            <p:ph idx="1"/>
          </p:nvPr>
        </p:nvSpPr>
        <p:spPr>
          <a:xfrm>
            <a:off x="848032" y="2081978"/>
            <a:ext cx="10515600" cy="2087603"/>
          </a:xfrm>
          <a:ln>
            <a:solidFill>
              <a:schemeClr val="accent6">
                <a:lumMod val="50000"/>
              </a:schemeClr>
            </a:solidFill>
          </a:ln>
        </p:spPr>
        <p:txBody>
          <a:bodyPr vert="horz" lIns="91440" tIns="45720" rIns="91440" bIns="45720" rtlCol="0" anchor="t">
            <a:normAutofit/>
          </a:bodyPr>
          <a:lstStyle/>
          <a:p>
            <a:pPr marL="0" indent="0">
              <a:buNone/>
            </a:pPr>
            <a:r>
              <a:rPr lang="en-US" b="1" u="sng" dirty="0">
                <a:solidFill>
                  <a:srgbClr val="006600"/>
                </a:solidFill>
              </a:rPr>
              <a:t>First Application</a:t>
            </a:r>
          </a:p>
          <a:p>
            <a:pPr lvl="1"/>
            <a:r>
              <a:rPr lang="en-US" b="1" dirty="0">
                <a:solidFill>
                  <a:srgbClr val="7030A0"/>
                </a:solidFill>
              </a:rPr>
              <a:t>Spring 2026</a:t>
            </a:r>
            <a:endParaRPr lang="en-US" b="1" dirty="0">
              <a:solidFill>
                <a:srgbClr val="7030A0"/>
              </a:solidFill>
              <a:cs typeface="Calibri"/>
            </a:endParaRPr>
          </a:p>
          <a:p>
            <a:pPr lvl="1"/>
            <a:r>
              <a:rPr lang="en-US" b="1" i="1" dirty="0"/>
              <a:t>High school student enrolling in a college class</a:t>
            </a:r>
          </a:p>
          <a:p>
            <a:pPr lvl="1"/>
            <a:r>
              <a:rPr lang="en-US" dirty="0"/>
              <a:t>COUNS 095/096 class during the spring semester (March or April)</a:t>
            </a:r>
          </a:p>
          <a:p>
            <a:pPr marL="457200" lvl="1" indent="0">
              <a:buNone/>
            </a:pPr>
            <a:endParaRPr lang="en-US" sz="1800" dirty="0"/>
          </a:p>
        </p:txBody>
      </p:sp>
      <p:sp>
        <p:nvSpPr>
          <p:cNvPr id="4" name="Title 1"/>
          <p:cNvSpPr txBox="1">
            <a:spLocks/>
          </p:cNvSpPr>
          <p:nvPr/>
        </p:nvSpPr>
        <p:spPr>
          <a:xfrm>
            <a:off x="848032" y="981802"/>
            <a:ext cx="10515600" cy="793253"/>
          </a:xfrm>
          <a:prstGeom prst="rect">
            <a:avLst/>
          </a:prstGeom>
          <a:solidFill>
            <a:schemeClr val="bg1">
              <a:lumMod val="95000"/>
            </a:schemeClr>
          </a:solidFill>
          <a:ln w="28575">
            <a:solidFill>
              <a:schemeClr val="accent6">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6600"/>
                </a:solidFill>
                <a:latin typeface="+mn-lt"/>
                <a:ea typeface="+mj-ea"/>
                <a:cs typeface="+mj-cs"/>
              </a:defRPr>
            </a:lvl1pPr>
          </a:lstStyle>
          <a:p>
            <a:r>
              <a:rPr lang="en-US" sz="4000">
                <a:solidFill>
                  <a:srgbClr val="7030A0"/>
                </a:solidFill>
              </a:rPr>
              <a:t>Submit Two (2) Applications</a:t>
            </a:r>
          </a:p>
        </p:txBody>
      </p:sp>
      <p:sp>
        <p:nvSpPr>
          <p:cNvPr id="5" name="TextBox 4">
            <a:extLst>
              <a:ext uri="{FF2B5EF4-FFF2-40B4-BE49-F238E27FC236}">
                <a16:creationId xmlns:a16="http://schemas.microsoft.com/office/drawing/2014/main" id="{76D2BDD2-49CA-4E35-949E-1A40DF74E63D}"/>
              </a:ext>
            </a:extLst>
          </p:cNvPr>
          <p:cNvSpPr txBox="1"/>
          <p:nvPr/>
        </p:nvSpPr>
        <p:spPr>
          <a:xfrm>
            <a:off x="838200" y="4389420"/>
            <a:ext cx="10515600" cy="1908215"/>
          </a:xfrm>
          <a:prstGeom prst="rect">
            <a:avLst/>
          </a:prstGeom>
          <a:noFill/>
          <a:ln>
            <a:solidFill>
              <a:schemeClr val="accent6">
                <a:lumMod val="50000"/>
              </a:schemeClr>
            </a:solidFill>
          </a:ln>
        </p:spPr>
        <p:txBody>
          <a:bodyPr wrap="square" lIns="91440" tIns="45720" rIns="91440" bIns="45720" rtlCol="0" anchor="t">
            <a:spAutoFit/>
          </a:bodyPr>
          <a:lstStyle/>
          <a:p>
            <a:r>
              <a:rPr lang="en-US" sz="3600" b="1" u="sng" dirty="0">
                <a:solidFill>
                  <a:srgbClr val="006600"/>
                </a:solidFill>
              </a:rPr>
              <a:t>Second Application</a:t>
            </a:r>
          </a:p>
          <a:p>
            <a:pPr marL="742950" lvl="1" indent="-285750">
              <a:buFont typeface="Arial" panose="020B0604020202020204" pitchFamily="34" charset="0"/>
              <a:buChar char="•"/>
            </a:pPr>
            <a:r>
              <a:rPr lang="en-US" sz="3200" b="1" dirty="0">
                <a:solidFill>
                  <a:srgbClr val="7030A0"/>
                </a:solidFill>
              </a:rPr>
              <a:t>Summer 2026</a:t>
            </a:r>
            <a:endParaRPr lang="en-US" sz="3200" b="1" dirty="0">
              <a:solidFill>
                <a:srgbClr val="7030A0"/>
              </a:solidFill>
              <a:cs typeface="Calibri"/>
            </a:endParaRPr>
          </a:p>
          <a:p>
            <a:pPr marL="742950" lvl="1" indent="-285750">
              <a:buFont typeface="Arial" panose="020B0604020202020204" pitchFamily="34" charset="0"/>
              <a:buChar char="•"/>
            </a:pPr>
            <a:r>
              <a:rPr lang="en-US" sz="3200" b="1" i="1" dirty="0"/>
              <a:t>First-time College Student</a:t>
            </a:r>
          </a:p>
          <a:p>
            <a:endParaRPr lang="en-US" dirty="0"/>
          </a:p>
        </p:txBody>
      </p:sp>
    </p:spTree>
    <p:extLst>
      <p:ext uri="{BB962C8B-B14F-4D97-AF65-F5344CB8AC3E}">
        <p14:creationId xmlns:p14="http://schemas.microsoft.com/office/powerpoint/2010/main" val="161645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F4C22C8-59A9-B76D-2FCD-09E078ABA444}"/>
              </a:ext>
            </a:extLst>
          </p:cNvPr>
          <p:cNvPicPr>
            <a:picLocks noChangeAspect="1"/>
          </p:cNvPicPr>
          <p:nvPr/>
        </p:nvPicPr>
        <p:blipFill>
          <a:blip r:embed="rId2"/>
          <a:stretch>
            <a:fillRect/>
          </a:stretch>
        </p:blipFill>
        <p:spPr>
          <a:xfrm>
            <a:off x="5514621" y="140406"/>
            <a:ext cx="5344405" cy="3030058"/>
          </a:xfrm>
          <a:prstGeom prst="rect">
            <a:avLst/>
          </a:prstGeom>
        </p:spPr>
      </p:pic>
      <p:sp>
        <p:nvSpPr>
          <p:cNvPr id="9" name="Text Placeholder 3">
            <a:extLst>
              <a:ext uri="{FF2B5EF4-FFF2-40B4-BE49-F238E27FC236}">
                <a16:creationId xmlns:a16="http://schemas.microsoft.com/office/drawing/2014/main" id="{57A3BE0D-9B23-C3DD-EE7C-366EE7B453E3}"/>
              </a:ext>
            </a:extLst>
          </p:cNvPr>
          <p:cNvSpPr>
            <a:spLocks noGrp="1"/>
          </p:cNvSpPr>
          <p:nvPr>
            <p:ph type="body" sz="half" idx="2"/>
          </p:nvPr>
        </p:nvSpPr>
        <p:spPr>
          <a:xfrm>
            <a:off x="839788" y="2057400"/>
            <a:ext cx="3932237" cy="4330874"/>
          </a:xfrm>
        </p:spPr>
        <p:txBody>
          <a:bodyPr vert="horz" lIns="91440" tIns="45720" rIns="91440" bIns="45720" rtlCol="0" anchor="t">
            <a:normAutofit/>
          </a:bodyPr>
          <a:lstStyle/>
          <a:p>
            <a:pPr algn="ctr"/>
            <a:r>
              <a:rPr lang="en-US" sz="4800" b="1">
                <a:latin typeface="calibri light"/>
                <a:cs typeface="calibri light"/>
              </a:rPr>
              <a:t>Two Campuses</a:t>
            </a:r>
            <a:endParaRPr lang="en-US" sz="4800">
              <a:latin typeface="Calibri" panose="020F0502020204030204"/>
              <a:cs typeface="Calibri"/>
            </a:endParaRPr>
          </a:p>
          <a:p>
            <a:pPr algn="ctr"/>
            <a:endParaRPr lang="en-US" sz="4800" b="1">
              <a:solidFill>
                <a:srgbClr val="000000"/>
              </a:solidFill>
              <a:latin typeface="calibri light"/>
              <a:cs typeface="calibri light"/>
            </a:endParaRPr>
          </a:p>
          <a:p>
            <a:pPr algn="ctr"/>
            <a:r>
              <a:rPr lang="en-US" sz="4800" b="1">
                <a:solidFill>
                  <a:srgbClr val="000000"/>
                </a:solidFill>
                <a:latin typeface="calibri light"/>
                <a:cs typeface="calibri light"/>
              </a:rPr>
              <a:t>One</a:t>
            </a:r>
            <a:r>
              <a:rPr lang="en-US" sz="4800" b="1">
                <a:latin typeface="calibri light"/>
                <a:cs typeface="calibri light"/>
              </a:rPr>
              <a:t> College</a:t>
            </a:r>
            <a:endParaRPr lang="en-US" sz="4800">
              <a:cs typeface="Calibri"/>
            </a:endParaRPr>
          </a:p>
        </p:txBody>
      </p:sp>
      <p:pic>
        <p:nvPicPr>
          <p:cNvPr id="5" name="Picture 5" descr="Community Briefs: Welcome Day at DVC San Ramon | Mare Island history | Hot  Summer Sundays Car Show | Scarecrow Stroll | News | DanvilleSanRamon.com |">
            <a:extLst>
              <a:ext uri="{FF2B5EF4-FFF2-40B4-BE49-F238E27FC236}">
                <a16:creationId xmlns:a16="http://schemas.microsoft.com/office/drawing/2014/main" id="{257986C3-6F1E-544A-84D2-C208103F00F4}"/>
              </a:ext>
            </a:extLst>
          </p:cNvPr>
          <p:cNvPicPr>
            <a:picLocks noChangeAspect="1"/>
          </p:cNvPicPr>
          <p:nvPr/>
        </p:nvPicPr>
        <p:blipFill>
          <a:blip r:embed="rId3"/>
          <a:stretch>
            <a:fillRect/>
          </a:stretch>
        </p:blipFill>
        <p:spPr>
          <a:xfrm>
            <a:off x="5514621" y="3579199"/>
            <a:ext cx="5344406" cy="3061289"/>
          </a:xfrm>
          <a:prstGeom prst="rect">
            <a:avLst/>
          </a:prstGeom>
        </p:spPr>
      </p:pic>
      <p:sp>
        <p:nvSpPr>
          <p:cNvPr id="6" name="Speech Bubble: Rectangle with Corners Rounded 5">
            <a:extLst>
              <a:ext uri="{FF2B5EF4-FFF2-40B4-BE49-F238E27FC236}">
                <a16:creationId xmlns:a16="http://schemas.microsoft.com/office/drawing/2014/main" id="{D175AB9E-E17A-C5B3-3FE1-100C4EB21C0E}"/>
              </a:ext>
            </a:extLst>
          </p:cNvPr>
          <p:cNvSpPr/>
          <p:nvPr/>
        </p:nvSpPr>
        <p:spPr>
          <a:xfrm>
            <a:off x="9957403" y="565788"/>
            <a:ext cx="1569356" cy="1006592"/>
          </a:xfrm>
          <a:prstGeom prst="wedgeRoundRectCallout">
            <a:avLst/>
          </a:prstGeom>
          <a:solidFill>
            <a:srgbClr val="0066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Pleasant Hill</a:t>
            </a:r>
            <a:endParaRPr lang="en-US"/>
          </a:p>
        </p:txBody>
      </p:sp>
      <p:sp>
        <p:nvSpPr>
          <p:cNvPr id="7" name="Speech Bubble: Rectangle with Corners Rounded 6">
            <a:extLst>
              <a:ext uri="{FF2B5EF4-FFF2-40B4-BE49-F238E27FC236}">
                <a16:creationId xmlns:a16="http://schemas.microsoft.com/office/drawing/2014/main" id="{F32DCA37-436C-AD09-9813-28019CCF0A03}"/>
              </a:ext>
            </a:extLst>
          </p:cNvPr>
          <p:cNvSpPr/>
          <p:nvPr/>
        </p:nvSpPr>
        <p:spPr>
          <a:xfrm>
            <a:off x="9957404" y="3932633"/>
            <a:ext cx="1571037" cy="984752"/>
          </a:xfrm>
          <a:prstGeom prst="wedgeRoundRectCallout">
            <a:avLst/>
          </a:prstGeom>
          <a:solidFill>
            <a:srgbClr val="0066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cs typeface="Calibri"/>
              </a:rPr>
              <a:t>San Ramon</a:t>
            </a:r>
            <a:endParaRPr lang="en-US"/>
          </a:p>
        </p:txBody>
      </p:sp>
      <p:sp>
        <p:nvSpPr>
          <p:cNvPr id="10" name="Minus Sign 9">
            <a:extLst>
              <a:ext uri="{FF2B5EF4-FFF2-40B4-BE49-F238E27FC236}">
                <a16:creationId xmlns:a16="http://schemas.microsoft.com/office/drawing/2014/main" id="{6901C4BD-722B-6B9B-CBA5-CC8D210D208B}"/>
              </a:ext>
            </a:extLst>
          </p:cNvPr>
          <p:cNvSpPr/>
          <p:nvPr/>
        </p:nvSpPr>
        <p:spPr>
          <a:xfrm>
            <a:off x="2222500" y="3093357"/>
            <a:ext cx="1124857" cy="154214"/>
          </a:xfrm>
          <a:prstGeom prst="mathMinus">
            <a:avLst/>
          </a:prstGeom>
          <a:solidFill>
            <a:srgbClr val="00660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01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58F119-B401-4608-983C-6A27495CC8C0}"/>
              </a:ext>
            </a:extLst>
          </p:cNvPr>
          <p:cNvSpPr txBox="1"/>
          <p:nvPr/>
        </p:nvSpPr>
        <p:spPr>
          <a:xfrm>
            <a:off x="6117067" y="5024243"/>
            <a:ext cx="4955541" cy="1384995"/>
          </a:xfrm>
          <a:prstGeom prst="rect">
            <a:avLst/>
          </a:prstGeom>
          <a:solidFill>
            <a:schemeClr val="bg1"/>
          </a:solidFill>
          <a:ln w="34925">
            <a:solidFill>
              <a:srgbClr val="7030A0"/>
            </a:solidFill>
          </a:ln>
        </p:spPr>
        <p:txBody>
          <a:bodyPr wrap="square" lIns="91440" tIns="45720" rIns="91440" bIns="45720" rtlCol="0" anchor="t">
            <a:spAutoFit/>
          </a:bodyPr>
          <a:lstStyle/>
          <a:p>
            <a:pPr algn="ctr"/>
            <a:r>
              <a:rPr lang="en-US" sz="2800" b="1"/>
              <a:t>Summer application</a:t>
            </a:r>
            <a:endParaRPr lang="en-US" sz="2800" b="1">
              <a:cs typeface="Calibri"/>
            </a:endParaRPr>
          </a:p>
          <a:p>
            <a:pPr algn="ctr"/>
            <a:r>
              <a:rPr lang="en-US" sz="2800" b="1"/>
              <a:t>sets you up</a:t>
            </a:r>
            <a:endParaRPr lang="en-US" sz="2800" b="1">
              <a:cs typeface="Calibri"/>
            </a:endParaRPr>
          </a:p>
          <a:p>
            <a:pPr algn="ctr"/>
            <a:r>
              <a:rPr lang="en-US" sz="2800" b="1"/>
              <a:t> for fall semester</a:t>
            </a:r>
            <a:endParaRPr lang="en-US" sz="2800" b="1">
              <a:cs typeface="Calibri"/>
            </a:endParaRPr>
          </a:p>
        </p:txBody>
      </p:sp>
      <p:sp>
        <p:nvSpPr>
          <p:cNvPr id="8" name="TextBox 7">
            <a:extLst>
              <a:ext uri="{FF2B5EF4-FFF2-40B4-BE49-F238E27FC236}">
                <a16:creationId xmlns:a16="http://schemas.microsoft.com/office/drawing/2014/main" id="{92816954-EDE2-4C9F-A0CD-234080082F80}"/>
              </a:ext>
            </a:extLst>
          </p:cNvPr>
          <p:cNvSpPr txBox="1"/>
          <p:nvPr/>
        </p:nvSpPr>
        <p:spPr>
          <a:xfrm>
            <a:off x="6152040" y="2553447"/>
            <a:ext cx="1708375" cy="1692771"/>
          </a:xfrm>
          <a:prstGeom prst="rect">
            <a:avLst/>
          </a:prstGeom>
          <a:solidFill>
            <a:schemeClr val="accent6">
              <a:lumMod val="20000"/>
              <a:lumOff val="80000"/>
            </a:schemeClr>
          </a:solidFill>
          <a:ln>
            <a:solidFill>
              <a:schemeClr val="tx1"/>
            </a:solidFill>
          </a:ln>
        </p:spPr>
        <p:txBody>
          <a:bodyPr wrap="square" lIns="91440" tIns="45720" rIns="91440" bIns="45720" rtlCol="0" anchor="t">
            <a:spAutoFit/>
          </a:bodyPr>
          <a:lstStyle/>
          <a:p>
            <a:pPr algn="ctr"/>
            <a:endParaRPr lang="en-US" sz="2000" b="1" dirty="0"/>
          </a:p>
          <a:p>
            <a:pPr algn="ctr"/>
            <a:r>
              <a:rPr lang="en-US" sz="2000" b="1" dirty="0"/>
              <a:t>High School Student</a:t>
            </a:r>
            <a:endParaRPr lang="en-US" sz="2000" b="1" dirty="0">
              <a:ea typeface="Calibri"/>
              <a:cs typeface="Calibri"/>
            </a:endParaRPr>
          </a:p>
          <a:p>
            <a:pPr algn="ctr"/>
            <a:r>
              <a:rPr lang="en-US" sz="2000" b="1" dirty="0"/>
              <a:t>Spring 2026</a:t>
            </a:r>
          </a:p>
          <a:p>
            <a:pPr algn="ctr"/>
            <a:endParaRPr lang="en-US" sz="2400" b="1" dirty="0"/>
          </a:p>
        </p:txBody>
      </p:sp>
      <p:sp>
        <p:nvSpPr>
          <p:cNvPr id="9" name="TextBox 8">
            <a:extLst>
              <a:ext uri="{FF2B5EF4-FFF2-40B4-BE49-F238E27FC236}">
                <a16:creationId xmlns:a16="http://schemas.microsoft.com/office/drawing/2014/main" id="{C7068805-8D95-4353-94F5-ACF721447FC1}"/>
              </a:ext>
            </a:extLst>
          </p:cNvPr>
          <p:cNvSpPr txBox="1"/>
          <p:nvPr/>
        </p:nvSpPr>
        <p:spPr>
          <a:xfrm>
            <a:off x="9419198" y="2530426"/>
            <a:ext cx="1708374" cy="1692771"/>
          </a:xfrm>
          <a:prstGeom prst="rect">
            <a:avLst/>
          </a:prstGeom>
          <a:solidFill>
            <a:schemeClr val="accent6">
              <a:lumMod val="20000"/>
              <a:lumOff val="80000"/>
            </a:schemeClr>
          </a:solidFill>
          <a:ln>
            <a:solidFill>
              <a:schemeClr val="tx1"/>
            </a:solidFill>
          </a:ln>
        </p:spPr>
        <p:txBody>
          <a:bodyPr wrap="square" lIns="91440" tIns="45720" rIns="91440" bIns="45720" rtlCol="0" anchor="t">
            <a:spAutoFit/>
          </a:bodyPr>
          <a:lstStyle/>
          <a:p>
            <a:pPr algn="ctr"/>
            <a:endParaRPr lang="en-US" sz="2100" b="1" dirty="0"/>
          </a:p>
          <a:p>
            <a:pPr algn="ctr"/>
            <a:r>
              <a:rPr lang="en-US" sz="2000" b="1" dirty="0"/>
              <a:t>College Student</a:t>
            </a:r>
            <a:endParaRPr lang="en-US" sz="2000" b="1" dirty="0">
              <a:ea typeface="Calibri"/>
              <a:cs typeface="Calibri"/>
            </a:endParaRPr>
          </a:p>
          <a:p>
            <a:pPr algn="ctr"/>
            <a:r>
              <a:rPr lang="en-US" sz="2000" b="1" dirty="0"/>
              <a:t>Summer 2026</a:t>
            </a:r>
          </a:p>
          <a:p>
            <a:endParaRPr lang="en-US" sz="2400" b="1" dirty="0"/>
          </a:p>
        </p:txBody>
      </p:sp>
      <p:sp>
        <p:nvSpPr>
          <p:cNvPr id="10" name="Arrow: Right 9">
            <a:extLst>
              <a:ext uri="{FF2B5EF4-FFF2-40B4-BE49-F238E27FC236}">
                <a16:creationId xmlns:a16="http://schemas.microsoft.com/office/drawing/2014/main" id="{DDBE25DF-B464-4B55-AC40-8738503CE2F9}"/>
              </a:ext>
            </a:extLst>
          </p:cNvPr>
          <p:cNvSpPr/>
          <p:nvPr/>
        </p:nvSpPr>
        <p:spPr>
          <a:xfrm>
            <a:off x="8101773" y="3155575"/>
            <a:ext cx="1091381" cy="639097"/>
          </a:xfrm>
          <a:prstGeom prst="rightArrow">
            <a:avLst/>
          </a:prstGeom>
          <a:solidFill>
            <a:srgbClr val="FF99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87BBC2F-2884-4961-941B-BCB8E7031F9E}"/>
              </a:ext>
            </a:extLst>
          </p:cNvPr>
          <p:cNvSpPr txBox="1"/>
          <p:nvPr/>
        </p:nvSpPr>
        <p:spPr>
          <a:xfrm>
            <a:off x="6172031" y="1327494"/>
            <a:ext cx="4955541" cy="523220"/>
          </a:xfrm>
          <a:prstGeom prst="rect">
            <a:avLst/>
          </a:prstGeom>
          <a:solidFill>
            <a:schemeClr val="bg1"/>
          </a:solidFill>
          <a:ln w="41275">
            <a:solidFill>
              <a:srgbClr val="7030A0"/>
            </a:solidFill>
          </a:ln>
        </p:spPr>
        <p:txBody>
          <a:bodyPr wrap="square" lIns="91440" tIns="45720" rIns="91440" bIns="45720" rtlCol="0" anchor="t">
            <a:spAutoFit/>
          </a:bodyPr>
          <a:lstStyle/>
          <a:p>
            <a:pPr algn="ctr"/>
            <a:r>
              <a:rPr lang="en-US" sz="2800" b="1"/>
              <a:t>Change in your education status</a:t>
            </a:r>
          </a:p>
        </p:txBody>
      </p:sp>
      <p:sp>
        <p:nvSpPr>
          <p:cNvPr id="3" name="Title 2">
            <a:extLst>
              <a:ext uri="{FF2B5EF4-FFF2-40B4-BE49-F238E27FC236}">
                <a16:creationId xmlns:a16="http://schemas.microsoft.com/office/drawing/2014/main" id="{A33E1CFA-FCE9-4620-BD9A-63CB259B063F}"/>
              </a:ext>
            </a:extLst>
          </p:cNvPr>
          <p:cNvSpPr>
            <a:spLocks noGrp="1"/>
          </p:cNvSpPr>
          <p:nvPr>
            <p:ph type="title"/>
          </p:nvPr>
        </p:nvSpPr>
        <p:spPr>
          <a:xfrm>
            <a:off x="772348" y="242830"/>
            <a:ext cx="10515600" cy="569354"/>
          </a:xfrm>
          <a:solidFill>
            <a:srgbClr val="006600"/>
          </a:solidFill>
          <a:ln>
            <a:solidFill>
              <a:schemeClr val="tx1"/>
            </a:solidFill>
          </a:ln>
        </p:spPr>
        <p:txBody>
          <a:bodyPr>
            <a:normAutofit fontScale="90000"/>
          </a:bodyPr>
          <a:lstStyle/>
          <a:p>
            <a:r>
              <a:rPr lang="en-US">
                <a:solidFill>
                  <a:schemeClr val="bg1"/>
                </a:solidFill>
              </a:rPr>
              <a:t>Step 1: Application</a:t>
            </a:r>
          </a:p>
        </p:txBody>
      </p:sp>
      <p:pic>
        <p:nvPicPr>
          <p:cNvPr id="15" name="Picture 14">
            <a:extLst>
              <a:ext uri="{FF2B5EF4-FFF2-40B4-BE49-F238E27FC236}">
                <a16:creationId xmlns:a16="http://schemas.microsoft.com/office/drawing/2014/main" id="{C3B99795-B8ED-40AD-88B6-1174B0A68DF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064428" y="3538629"/>
            <a:ext cx="3205480" cy="3205480"/>
          </a:xfrm>
          <a:prstGeom prst="rect">
            <a:avLst/>
          </a:prstGeom>
        </p:spPr>
      </p:pic>
      <p:sp>
        <p:nvSpPr>
          <p:cNvPr id="5" name="Thought Bubble: Cloud 4">
            <a:extLst>
              <a:ext uri="{FF2B5EF4-FFF2-40B4-BE49-F238E27FC236}">
                <a16:creationId xmlns:a16="http://schemas.microsoft.com/office/drawing/2014/main" id="{867D323D-0B80-48BC-8968-AA72675197D7}"/>
              </a:ext>
            </a:extLst>
          </p:cNvPr>
          <p:cNvSpPr/>
          <p:nvPr/>
        </p:nvSpPr>
        <p:spPr>
          <a:xfrm>
            <a:off x="1064428" y="1207056"/>
            <a:ext cx="3369850" cy="2110343"/>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algn="ctr"/>
            <a:r>
              <a:rPr lang="en-US" b="1" i="1">
                <a:solidFill>
                  <a:schemeClr val="tx1"/>
                </a:solidFill>
              </a:rPr>
              <a:t>Why Two Apps?</a:t>
            </a:r>
          </a:p>
          <a:p>
            <a:pPr algn="ctr"/>
            <a:endParaRPr lang="en-US" b="1" i="1">
              <a:solidFill>
                <a:schemeClr val="tx1"/>
              </a:solidFill>
            </a:endParaRPr>
          </a:p>
          <a:p>
            <a:pPr algn="ctr"/>
            <a:r>
              <a:rPr lang="en-US" b="1" i="1">
                <a:solidFill>
                  <a:schemeClr val="tx1"/>
                </a:solidFill>
              </a:rPr>
              <a:t>Why Summer?</a:t>
            </a:r>
          </a:p>
        </p:txBody>
      </p:sp>
    </p:spTree>
    <p:extLst>
      <p:ext uri="{BB962C8B-B14F-4D97-AF65-F5344CB8AC3E}">
        <p14:creationId xmlns:p14="http://schemas.microsoft.com/office/powerpoint/2010/main" val="130486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62" y="0"/>
            <a:ext cx="11630637" cy="750111"/>
          </a:xfrm>
          <a:solidFill>
            <a:srgbClr val="006600"/>
          </a:solidFill>
        </p:spPr>
        <p:txBody>
          <a:bodyPr/>
          <a:lstStyle/>
          <a:p>
            <a:r>
              <a:rPr lang="en-US">
                <a:solidFill>
                  <a:schemeClr val="bg1"/>
                </a:solidFill>
              </a:rPr>
              <a:t>Step 1: APPLICATION</a:t>
            </a:r>
          </a:p>
        </p:txBody>
      </p:sp>
      <p:grpSp>
        <p:nvGrpSpPr>
          <p:cNvPr id="3" name="Group 2"/>
          <p:cNvGrpSpPr/>
          <p:nvPr/>
        </p:nvGrpSpPr>
        <p:grpSpPr>
          <a:xfrm>
            <a:off x="1429521" y="2417699"/>
            <a:ext cx="9332958" cy="3808574"/>
            <a:chOff x="1429521" y="2503174"/>
            <a:chExt cx="9332958" cy="3808574"/>
          </a:xfrm>
        </p:grpSpPr>
        <p:pic>
          <p:nvPicPr>
            <p:cNvPr id="4" name="Picture 3"/>
            <p:cNvPicPr>
              <a:picLocks noChangeAspect="1"/>
            </p:cNvPicPr>
            <p:nvPr/>
          </p:nvPicPr>
          <p:blipFill rotWithShape="1">
            <a:blip r:embed="rId2"/>
            <a:srcRect r="4348"/>
            <a:stretch/>
          </p:blipFill>
          <p:spPr>
            <a:xfrm>
              <a:off x="1429521" y="2503174"/>
              <a:ext cx="9332958" cy="3808574"/>
            </a:xfrm>
            <a:prstGeom prst="rect">
              <a:avLst/>
            </a:prstGeom>
          </p:spPr>
        </p:pic>
        <p:sp>
          <p:nvSpPr>
            <p:cNvPr id="5" name="TextBox 4"/>
            <p:cNvSpPr txBox="1"/>
            <p:nvPr/>
          </p:nvSpPr>
          <p:spPr>
            <a:xfrm>
              <a:off x="3649114" y="3731394"/>
              <a:ext cx="5486400" cy="369332"/>
            </a:xfrm>
            <a:prstGeom prst="rect">
              <a:avLst/>
            </a:prstGeom>
            <a:solidFill>
              <a:schemeClr val="bg1"/>
            </a:solidFill>
            <a:ln>
              <a:noFill/>
            </a:ln>
          </p:spPr>
          <p:txBody>
            <a:bodyPr wrap="square" rtlCol="0">
              <a:spAutoFit/>
            </a:bodyPr>
            <a:lstStyle/>
            <a:p>
              <a:endParaRPr lang="en-US"/>
            </a:p>
          </p:txBody>
        </p:sp>
        <p:sp>
          <p:nvSpPr>
            <p:cNvPr id="6" name="TextBox 5"/>
            <p:cNvSpPr txBox="1"/>
            <p:nvPr/>
          </p:nvSpPr>
          <p:spPr>
            <a:xfrm>
              <a:off x="3649114" y="5366479"/>
              <a:ext cx="5486400" cy="369332"/>
            </a:xfrm>
            <a:prstGeom prst="rect">
              <a:avLst/>
            </a:prstGeom>
            <a:solidFill>
              <a:schemeClr val="bg1"/>
            </a:solidFill>
            <a:ln>
              <a:noFill/>
            </a:ln>
          </p:spPr>
          <p:txBody>
            <a:bodyPr wrap="square" rtlCol="0">
              <a:spAutoFit/>
            </a:bodyPr>
            <a:lstStyle/>
            <a:p>
              <a:endParaRPr lang="en-US"/>
            </a:p>
          </p:txBody>
        </p:sp>
      </p:grpSp>
      <p:sp>
        <p:nvSpPr>
          <p:cNvPr id="7" name="Oval 6"/>
          <p:cNvSpPr/>
          <p:nvPr/>
        </p:nvSpPr>
        <p:spPr>
          <a:xfrm>
            <a:off x="3289126" y="3562067"/>
            <a:ext cx="6593910" cy="1143000"/>
          </a:xfrm>
          <a:prstGeom prst="ellipse">
            <a:avLst/>
          </a:prstGeom>
          <a:noFill/>
          <a:ln w="38100" cmpd="sng">
            <a:solidFill>
              <a:srgbClr val="00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69461" y="1204663"/>
            <a:ext cx="6945876" cy="707886"/>
          </a:xfrm>
          <a:prstGeom prst="rect">
            <a:avLst/>
          </a:prstGeom>
        </p:spPr>
        <p:txBody>
          <a:bodyPr wrap="none">
            <a:spAutoFit/>
          </a:bodyPr>
          <a:lstStyle/>
          <a:p>
            <a:pPr marL="109728" lvl="1">
              <a:spcBef>
                <a:spcPts val="400"/>
              </a:spcBef>
              <a:buSzPct val="68000"/>
            </a:pPr>
            <a:r>
              <a:rPr lang="en-US" sz="4000" b="1" dirty="0"/>
              <a:t>First application – </a:t>
            </a:r>
            <a:r>
              <a:rPr lang="en-US" sz="4000" b="1" dirty="0">
                <a:solidFill>
                  <a:srgbClr val="00B050"/>
                </a:solidFill>
              </a:rPr>
              <a:t>SPRING 2026</a:t>
            </a:r>
          </a:p>
        </p:txBody>
      </p:sp>
      <p:sp>
        <p:nvSpPr>
          <p:cNvPr id="8" name="Oval 7">
            <a:extLst>
              <a:ext uri="{FF2B5EF4-FFF2-40B4-BE49-F238E27FC236}">
                <a16:creationId xmlns:a16="http://schemas.microsoft.com/office/drawing/2014/main" id="{04899080-F1B3-4F6A-936B-B19E70524D23}"/>
              </a:ext>
            </a:extLst>
          </p:cNvPr>
          <p:cNvSpPr/>
          <p:nvPr/>
        </p:nvSpPr>
        <p:spPr>
          <a:xfrm>
            <a:off x="1429521" y="4930626"/>
            <a:ext cx="1709159" cy="700755"/>
          </a:xfrm>
          <a:prstGeom prst="ellipse">
            <a:avLst/>
          </a:prstGeom>
          <a:noFill/>
          <a:ln w="38100">
            <a:solidFill>
              <a:srgbClr val="00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06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33" y="-12379"/>
            <a:ext cx="11560548" cy="660440"/>
          </a:xfrm>
          <a:solidFill>
            <a:srgbClr val="006600"/>
          </a:solidFill>
        </p:spPr>
        <p:txBody>
          <a:bodyPr>
            <a:normAutofit fontScale="90000"/>
          </a:bodyPr>
          <a:lstStyle/>
          <a:p>
            <a:r>
              <a:rPr lang="en-US">
                <a:solidFill>
                  <a:schemeClr val="bg1"/>
                </a:solidFill>
              </a:rPr>
              <a:t>Step 1:  APPLICATION</a:t>
            </a:r>
          </a:p>
        </p:txBody>
      </p:sp>
      <p:sp>
        <p:nvSpPr>
          <p:cNvPr id="5" name="TextBox 4"/>
          <p:cNvSpPr txBox="1"/>
          <p:nvPr/>
        </p:nvSpPr>
        <p:spPr>
          <a:xfrm>
            <a:off x="3507288" y="3419605"/>
            <a:ext cx="5486400" cy="369332"/>
          </a:xfrm>
          <a:prstGeom prst="rect">
            <a:avLst/>
          </a:prstGeom>
          <a:solidFill>
            <a:schemeClr val="bg1"/>
          </a:solidFill>
          <a:ln>
            <a:noFill/>
          </a:ln>
        </p:spPr>
        <p:txBody>
          <a:bodyPr wrap="square" rtlCol="0">
            <a:spAutoFit/>
          </a:bodyPr>
          <a:lstStyle/>
          <a:p>
            <a:endParaRPr lang="en-US"/>
          </a:p>
        </p:txBody>
      </p:sp>
      <p:sp>
        <p:nvSpPr>
          <p:cNvPr id="6" name="TextBox 5"/>
          <p:cNvSpPr txBox="1"/>
          <p:nvPr/>
        </p:nvSpPr>
        <p:spPr>
          <a:xfrm>
            <a:off x="3507288" y="5175336"/>
            <a:ext cx="5486400" cy="369332"/>
          </a:xfrm>
          <a:prstGeom prst="rect">
            <a:avLst/>
          </a:prstGeom>
          <a:solidFill>
            <a:schemeClr val="bg1"/>
          </a:solidFill>
          <a:ln>
            <a:noFill/>
          </a:ln>
        </p:spPr>
        <p:txBody>
          <a:bodyPr wrap="square" rtlCol="0">
            <a:spAutoFit/>
          </a:bodyPr>
          <a:lstStyle/>
          <a:p>
            <a:endParaRPr lang="en-US"/>
          </a:p>
        </p:txBody>
      </p:sp>
      <p:grpSp>
        <p:nvGrpSpPr>
          <p:cNvPr id="11" name="Group 10"/>
          <p:cNvGrpSpPr/>
          <p:nvPr/>
        </p:nvGrpSpPr>
        <p:grpSpPr>
          <a:xfrm>
            <a:off x="1175039" y="2555145"/>
            <a:ext cx="9395487" cy="3219353"/>
            <a:chOff x="1175039" y="2555145"/>
            <a:chExt cx="9395487" cy="3219353"/>
          </a:xfrm>
        </p:grpSpPr>
        <p:pic>
          <p:nvPicPr>
            <p:cNvPr id="9" name="Picture 8"/>
            <p:cNvPicPr>
              <a:picLocks noChangeAspect="1"/>
            </p:cNvPicPr>
            <p:nvPr/>
          </p:nvPicPr>
          <p:blipFill>
            <a:blip r:embed="rId2"/>
            <a:stretch>
              <a:fillRect/>
            </a:stretch>
          </p:blipFill>
          <p:spPr>
            <a:xfrm>
              <a:off x="1175039" y="2555145"/>
              <a:ext cx="9395487" cy="3219353"/>
            </a:xfrm>
            <a:prstGeom prst="rect">
              <a:avLst/>
            </a:prstGeom>
          </p:spPr>
        </p:pic>
        <p:sp>
          <p:nvSpPr>
            <p:cNvPr id="10" name="TextBox 9"/>
            <p:cNvSpPr txBox="1"/>
            <p:nvPr/>
          </p:nvSpPr>
          <p:spPr>
            <a:xfrm>
              <a:off x="3999842" y="4468728"/>
              <a:ext cx="6570683" cy="328740"/>
            </a:xfrm>
            <a:prstGeom prst="rect">
              <a:avLst/>
            </a:prstGeom>
            <a:solidFill>
              <a:schemeClr val="bg1"/>
            </a:solidFill>
            <a:ln>
              <a:noFill/>
            </a:ln>
          </p:spPr>
          <p:txBody>
            <a:bodyPr wrap="square" rtlCol="0">
              <a:spAutoFit/>
            </a:bodyPr>
            <a:lstStyle/>
            <a:p>
              <a:endParaRPr lang="en-US"/>
            </a:p>
          </p:txBody>
        </p:sp>
      </p:grpSp>
      <p:sp>
        <p:nvSpPr>
          <p:cNvPr id="7" name="Oval 6"/>
          <p:cNvSpPr/>
          <p:nvPr/>
        </p:nvSpPr>
        <p:spPr>
          <a:xfrm>
            <a:off x="3533706" y="4559520"/>
            <a:ext cx="7551827" cy="1143000"/>
          </a:xfrm>
          <a:prstGeom prst="ellipse">
            <a:avLst/>
          </a:prstGeom>
          <a:noFill/>
          <a:ln w="38100" cmpd="sng">
            <a:solidFill>
              <a:srgbClr val="009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1F6877-AD2D-4976-92CD-62A86D8AE093}"/>
              </a:ext>
            </a:extLst>
          </p:cNvPr>
          <p:cNvSpPr/>
          <p:nvPr/>
        </p:nvSpPr>
        <p:spPr>
          <a:xfrm>
            <a:off x="1169461" y="1204663"/>
            <a:ext cx="7978146" cy="707886"/>
          </a:xfrm>
          <a:prstGeom prst="rect">
            <a:avLst/>
          </a:prstGeom>
        </p:spPr>
        <p:txBody>
          <a:bodyPr wrap="none">
            <a:spAutoFit/>
          </a:bodyPr>
          <a:lstStyle/>
          <a:p>
            <a:pPr marL="109728" lvl="1">
              <a:spcBef>
                <a:spcPts val="400"/>
              </a:spcBef>
              <a:buSzPct val="68000"/>
            </a:pPr>
            <a:r>
              <a:rPr lang="en-US" sz="4000" b="1" dirty="0"/>
              <a:t>Second application – </a:t>
            </a:r>
            <a:r>
              <a:rPr lang="en-US" sz="4000" b="1" dirty="0">
                <a:solidFill>
                  <a:srgbClr val="00B050"/>
                </a:solidFill>
              </a:rPr>
              <a:t>SUMMER 2026</a:t>
            </a:r>
          </a:p>
        </p:txBody>
      </p:sp>
    </p:spTree>
    <p:extLst>
      <p:ext uri="{BB962C8B-B14F-4D97-AF65-F5344CB8AC3E}">
        <p14:creationId xmlns:p14="http://schemas.microsoft.com/office/powerpoint/2010/main" val="262418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3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1000" fill="hold"/>
                                        <p:tgtEl>
                                          <p:spTgt spid="7"/>
                                        </p:tgtEl>
                                        <p:attrNameLst>
                                          <p:attrName>ppt_w</p:attrName>
                                        </p:attrNameLst>
                                      </p:cBhvr>
                                      <p:tavLst>
                                        <p:tav tm="0">
                                          <p:val>
                                            <p:fltVal val="0"/>
                                          </p:val>
                                        </p:tav>
                                        <p:tav tm="100000">
                                          <p:val>
                                            <p:strVal val="#ppt_w"/>
                                          </p:val>
                                        </p:tav>
                                      </p:tavLst>
                                    </p:anim>
                                    <p:anim calcmode="lin" valueType="num">
                                      <p:cBhvr>
                                        <p:cTn id="10" dur="1000" fill="hold"/>
                                        <p:tgtEl>
                                          <p:spTgt spid="7"/>
                                        </p:tgtEl>
                                        <p:attrNameLst>
                                          <p:attrName>ppt_h</p:attrName>
                                        </p:attrNameLst>
                                      </p:cBhvr>
                                      <p:tavLst>
                                        <p:tav tm="0">
                                          <p:val>
                                            <p:fltVal val="0"/>
                                          </p:val>
                                        </p:tav>
                                        <p:tav tm="100000">
                                          <p:val>
                                            <p:strVal val="#ppt_h"/>
                                          </p:val>
                                        </p:tav>
                                      </p:tavLst>
                                    </p:anim>
                                    <p:anim calcmode="lin" valueType="num">
                                      <p:cBhvr>
                                        <p:cTn id="11" dur="1000" fill="hold"/>
                                        <p:tgtEl>
                                          <p:spTgt spid="7"/>
                                        </p:tgtEl>
                                        <p:attrNameLst>
                                          <p:attrName>style.rotation</p:attrName>
                                        </p:attrNameLst>
                                      </p:cBhvr>
                                      <p:tavLst>
                                        <p:tav tm="0">
                                          <p:val>
                                            <p:fltVal val="90"/>
                                          </p:val>
                                        </p:tav>
                                        <p:tav tm="100000">
                                          <p:val>
                                            <p:fltVal val="0"/>
                                          </p:val>
                                        </p:tav>
                                      </p:tavLst>
                                    </p:anim>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5930" y="564115"/>
            <a:ext cx="9872393" cy="666839"/>
          </a:xfrm>
          <a:solidFill>
            <a:schemeClr val="bg1"/>
          </a:solidFill>
          <a:ln w="41275">
            <a:solidFill>
              <a:srgbClr val="7030A0"/>
            </a:solidFill>
          </a:ln>
        </p:spPr>
        <p:txBody>
          <a:bodyPr>
            <a:normAutofit fontScale="92500"/>
          </a:bodyPr>
          <a:lstStyle/>
          <a:p>
            <a:pPr marL="0" indent="0" algn="ctr">
              <a:buNone/>
            </a:pPr>
            <a:r>
              <a:rPr lang="en-US" sz="4400" b="1"/>
              <a:t>After 24 Hours: Check and </a:t>
            </a:r>
            <a:r>
              <a:rPr lang="en-US" sz="4400" b="1" u="sng"/>
              <a:t>read </a:t>
            </a:r>
            <a:r>
              <a:rPr lang="en-US" sz="4400" b="1"/>
              <a:t>your e-mail</a:t>
            </a:r>
          </a:p>
          <a:p>
            <a:pPr marL="0" indent="0">
              <a:buNone/>
            </a:pPr>
            <a:endParaRPr lang="en-US" sz="400"/>
          </a:p>
        </p:txBody>
      </p:sp>
      <p:sp>
        <p:nvSpPr>
          <p:cNvPr id="4" name="TextBox 3">
            <a:extLst>
              <a:ext uri="{FF2B5EF4-FFF2-40B4-BE49-F238E27FC236}">
                <a16:creationId xmlns:a16="http://schemas.microsoft.com/office/drawing/2014/main" id="{D182FD0D-FEB9-4770-856E-0445AD4023F3}"/>
              </a:ext>
            </a:extLst>
          </p:cNvPr>
          <p:cNvSpPr txBox="1"/>
          <p:nvPr/>
        </p:nvSpPr>
        <p:spPr>
          <a:xfrm>
            <a:off x="1642981" y="2311449"/>
            <a:ext cx="5146089" cy="1815882"/>
          </a:xfrm>
          <a:prstGeom prst="rect">
            <a:avLst/>
          </a:prstGeom>
          <a:solidFill>
            <a:schemeClr val="accent6">
              <a:lumMod val="40000"/>
              <a:lumOff val="60000"/>
            </a:schemeClr>
          </a:solidFill>
          <a:ln>
            <a:solidFill>
              <a:schemeClr val="tx1"/>
            </a:solidFill>
          </a:ln>
        </p:spPr>
        <p:txBody>
          <a:bodyPr wrap="square" rtlCol="0">
            <a:spAutoFit/>
          </a:bodyPr>
          <a:lstStyle/>
          <a:p>
            <a:pPr lvl="1"/>
            <a:r>
              <a:rPr lang="en-US" sz="2800" b="1" u="sng"/>
              <a:t>DVC Account Information</a:t>
            </a:r>
          </a:p>
          <a:p>
            <a:pPr marL="457200" indent="-457200">
              <a:buFont typeface="Arial" panose="020B0604020202020204" pitchFamily="34" charset="0"/>
              <a:buChar char="•"/>
            </a:pPr>
            <a:r>
              <a:rPr lang="en-US" sz="2800"/>
              <a:t>DVC ID number (7-digits)</a:t>
            </a:r>
          </a:p>
          <a:p>
            <a:pPr marL="457200" indent="-457200">
              <a:buFont typeface="Arial" panose="020B0604020202020204" pitchFamily="34" charset="0"/>
              <a:buChar char="•"/>
            </a:pPr>
            <a:r>
              <a:rPr lang="en-US" sz="2800"/>
              <a:t>InSite username and password</a:t>
            </a:r>
          </a:p>
          <a:p>
            <a:pPr marL="457200" indent="-457200">
              <a:buFont typeface="Arial" panose="020B0604020202020204" pitchFamily="34" charset="0"/>
              <a:buChar char="•"/>
            </a:pPr>
            <a:r>
              <a:rPr lang="en-US" sz="2800"/>
              <a:t>InSite e-mail address</a:t>
            </a:r>
          </a:p>
        </p:txBody>
      </p:sp>
      <p:pic>
        <p:nvPicPr>
          <p:cNvPr id="5" name="Picture 4">
            <a:extLst>
              <a:ext uri="{FF2B5EF4-FFF2-40B4-BE49-F238E27FC236}">
                <a16:creationId xmlns:a16="http://schemas.microsoft.com/office/drawing/2014/main" id="{0106968B-27A6-44D8-BFDC-31A42F2BBF84}"/>
              </a:ext>
            </a:extLst>
          </p:cNvPr>
          <p:cNvPicPr>
            <a:picLocks noChangeAspect="1"/>
          </p:cNvPicPr>
          <p:nvPr/>
        </p:nvPicPr>
        <p:blipFill>
          <a:blip r:embed="rId2"/>
          <a:stretch>
            <a:fillRect/>
          </a:stretch>
        </p:blipFill>
        <p:spPr>
          <a:xfrm>
            <a:off x="7366817" y="2886015"/>
            <a:ext cx="2647950" cy="666750"/>
          </a:xfrm>
          <a:prstGeom prst="rect">
            <a:avLst/>
          </a:prstGeom>
        </p:spPr>
      </p:pic>
      <p:pic>
        <p:nvPicPr>
          <p:cNvPr id="6" name="Picture 5">
            <a:extLst>
              <a:ext uri="{FF2B5EF4-FFF2-40B4-BE49-F238E27FC236}">
                <a16:creationId xmlns:a16="http://schemas.microsoft.com/office/drawing/2014/main" id="{5258CDC1-1DB7-4F9B-B7A5-E0B374702586}"/>
              </a:ext>
            </a:extLst>
          </p:cNvPr>
          <p:cNvPicPr>
            <a:picLocks noChangeAspect="1"/>
          </p:cNvPicPr>
          <p:nvPr/>
        </p:nvPicPr>
        <p:blipFill>
          <a:blip r:embed="rId3"/>
          <a:stretch>
            <a:fillRect/>
          </a:stretch>
        </p:blipFill>
        <p:spPr>
          <a:xfrm>
            <a:off x="7819254" y="4559601"/>
            <a:ext cx="1743075" cy="1714500"/>
          </a:xfrm>
          <a:prstGeom prst="rect">
            <a:avLst/>
          </a:prstGeom>
        </p:spPr>
      </p:pic>
      <p:sp>
        <p:nvSpPr>
          <p:cNvPr id="7" name="TextBox 6">
            <a:extLst>
              <a:ext uri="{FF2B5EF4-FFF2-40B4-BE49-F238E27FC236}">
                <a16:creationId xmlns:a16="http://schemas.microsoft.com/office/drawing/2014/main" id="{3254D643-9F80-47BB-B207-EE96F2A45DA8}"/>
              </a:ext>
            </a:extLst>
          </p:cNvPr>
          <p:cNvSpPr txBox="1"/>
          <p:nvPr/>
        </p:nvSpPr>
        <p:spPr>
          <a:xfrm>
            <a:off x="1642980" y="5129468"/>
            <a:ext cx="5146089" cy="830997"/>
          </a:xfrm>
          <a:prstGeom prst="rect">
            <a:avLst/>
          </a:prstGeom>
          <a:solidFill>
            <a:schemeClr val="accent6">
              <a:lumMod val="40000"/>
              <a:lumOff val="60000"/>
            </a:schemeClr>
          </a:solidFill>
          <a:ln>
            <a:solidFill>
              <a:schemeClr val="tx1"/>
            </a:solidFill>
          </a:ln>
        </p:spPr>
        <p:txBody>
          <a:bodyPr wrap="square" lIns="91440" tIns="45720" rIns="91440" bIns="45720" rtlCol="0" anchor="t">
            <a:spAutoFit/>
          </a:bodyPr>
          <a:lstStyle/>
          <a:p>
            <a:pPr algn="ctr"/>
            <a:r>
              <a:rPr lang="en-US" sz="2400" b="1">
                <a:solidFill>
                  <a:srgbClr val="7030A0"/>
                </a:solidFill>
              </a:rPr>
              <a:t>All DVC communication will be sent to your InSite Email</a:t>
            </a:r>
            <a:endParaRPr lang="en-US" sz="2400" b="1">
              <a:solidFill>
                <a:srgbClr val="7030A0"/>
              </a:solidFill>
              <a:cs typeface="Calibri"/>
            </a:endParaRPr>
          </a:p>
        </p:txBody>
      </p:sp>
    </p:spTree>
    <p:extLst>
      <p:ext uri="{BB962C8B-B14F-4D97-AF65-F5344CB8AC3E}">
        <p14:creationId xmlns:p14="http://schemas.microsoft.com/office/powerpoint/2010/main" val="42415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480" y="0"/>
            <a:ext cx="11549109" cy="584775"/>
          </a:xfrm>
          <a:solidFill>
            <a:srgbClr val="006600"/>
          </a:solidFill>
        </p:spPr>
        <p:txBody>
          <a:bodyPr>
            <a:normAutofit fontScale="90000"/>
          </a:bodyPr>
          <a:lstStyle/>
          <a:p>
            <a:r>
              <a:rPr lang="en-US">
                <a:solidFill>
                  <a:schemeClr val="bg1"/>
                </a:solidFill>
              </a:rPr>
              <a:t>Step 2:  ORIENTATION</a:t>
            </a:r>
          </a:p>
        </p:txBody>
      </p:sp>
      <p:sp>
        <p:nvSpPr>
          <p:cNvPr id="5" name="TextBox 4">
            <a:extLst>
              <a:ext uri="{FF2B5EF4-FFF2-40B4-BE49-F238E27FC236}">
                <a16:creationId xmlns:a16="http://schemas.microsoft.com/office/drawing/2014/main" id="{0C93E680-7ADD-4254-BD3F-A0CE041002B8}"/>
              </a:ext>
            </a:extLst>
          </p:cNvPr>
          <p:cNvSpPr txBox="1"/>
          <p:nvPr/>
        </p:nvSpPr>
        <p:spPr>
          <a:xfrm>
            <a:off x="6660777" y="1672466"/>
            <a:ext cx="4602003" cy="584775"/>
          </a:xfrm>
          <a:prstGeom prst="rect">
            <a:avLst/>
          </a:prstGeom>
          <a:noFill/>
          <a:ln w="34925">
            <a:solidFill>
              <a:srgbClr val="7030A0"/>
            </a:solidFill>
          </a:ln>
        </p:spPr>
        <p:txBody>
          <a:bodyPr wrap="square" rtlCol="0">
            <a:spAutoFit/>
          </a:bodyPr>
          <a:lstStyle/>
          <a:p>
            <a:pPr algn="ctr"/>
            <a:r>
              <a:rPr lang="en-US"/>
              <a:t> </a:t>
            </a:r>
            <a:r>
              <a:rPr lang="en-US" sz="3200" b="1"/>
              <a:t>Support Services        </a:t>
            </a:r>
          </a:p>
        </p:txBody>
      </p:sp>
      <p:sp>
        <p:nvSpPr>
          <p:cNvPr id="6" name="TextBox 5">
            <a:extLst>
              <a:ext uri="{FF2B5EF4-FFF2-40B4-BE49-F238E27FC236}">
                <a16:creationId xmlns:a16="http://schemas.microsoft.com/office/drawing/2014/main" id="{A8FE202C-424B-4F56-9B78-5CC8A930B266}"/>
              </a:ext>
            </a:extLst>
          </p:cNvPr>
          <p:cNvSpPr txBox="1"/>
          <p:nvPr/>
        </p:nvSpPr>
        <p:spPr>
          <a:xfrm>
            <a:off x="1389619" y="1672466"/>
            <a:ext cx="4382256" cy="584775"/>
          </a:xfrm>
          <a:prstGeom prst="rect">
            <a:avLst/>
          </a:prstGeom>
          <a:noFill/>
          <a:ln w="34925">
            <a:solidFill>
              <a:srgbClr val="7030A0"/>
            </a:solidFill>
          </a:ln>
        </p:spPr>
        <p:txBody>
          <a:bodyPr wrap="square" rtlCol="0">
            <a:spAutoFit/>
          </a:bodyPr>
          <a:lstStyle/>
          <a:p>
            <a:pPr algn="ctr"/>
            <a:r>
              <a:rPr lang="en-US"/>
              <a:t> </a:t>
            </a:r>
            <a:r>
              <a:rPr lang="en-US" sz="3200" b="1"/>
              <a:t>Policies &amp; Procedures</a:t>
            </a:r>
          </a:p>
        </p:txBody>
      </p:sp>
      <p:pic>
        <p:nvPicPr>
          <p:cNvPr id="7" name="Picture 6">
            <a:extLst>
              <a:ext uri="{FF2B5EF4-FFF2-40B4-BE49-F238E27FC236}">
                <a16:creationId xmlns:a16="http://schemas.microsoft.com/office/drawing/2014/main" id="{A59ED22D-DDE1-45C3-8BB4-8FCD51388808}"/>
              </a:ext>
            </a:extLst>
          </p:cNvPr>
          <p:cNvPicPr>
            <a:picLocks noChangeAspect="1"/>
          </p:cNvPicPr>
          <p:nvPr/>
        </p:nvPicPr>
        <p:blipFill>
          <a:blip r:embed="rId2"/>
          <a:stretch>
            <a:fillRect/>
          </a:stretch>
        </p:blipFill>
        <p:spPr>
          <a:xfrm>
            <a:off x="1396451" y="2569109"/>
            <a:ext cx="4368592" cy="3019474"/>
          </a:xfrm>
          <a:prstGeom prst="rect">
            <a:avLst/>
          </a:prstGeom>
          <a:ln w="31750">
            <a:solidFill>
              <a:srgbClr val="7030A0"/>
            </a:solidFill>
          </a:ln>
        </p:spPr>
      </p:pic>
      <p:pic>
        <p:nvPicPr>
          <p:cNvPr id="8" name="Picture 7">
            <a:extLst>
              <a:ext uri="{FF2B5EF4-FFF2-40B4-BE49-F238E27FC236}">
                <a16:creationId xmlns:a16="http://schemas.microsoft.com/office/drawing/2014/main" id="{20ABD578-2EBF-4192-B992-0C294D956F78}"/>
              </a:ext>
            </a:extLst>
          </p:cNvPr>
          <p:cNvPicPr>
            <a:picLocks noChangeAspect="1"/>
          </p:cNvPicPr>
          <p:nvPr/>
        </p:nvPicPr>
        <p:blipFill>
          <a:blip r:embed="rId3"/>
          <a:stretch>
            <a:fillRect/>
          </a:stretch>
        </p:blipFill>
        <p:spPr>
          <a:xfrm>
            <a:off x="6660777" y="2569110"/>
            <a:ext cx="4530981" cy="3019474"/>
          </a:xfrm>
          <a:prstGeom prst="rect">
            <a:avLst/>
          </a:prstGeom>
          <a:ln w="34925">
            <a:solidFill>
              <a:srgbClr val="7030A0"/>
            </a:solidFill>
          </a:ln>
        </p:spPr>
      </p:pic>
    </p:spTree>
    <p:extLst>
      <p:ext uri="{BB962C8B-B14F-4D97-AF65-F5344CB8AC3E}">
        <p14:creationId xmlns:p14="http://schemas.microsoft.com/office/powerpoint/2010/main" val="367453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637" y="105212"/>
            <a:ext cx="10515600" cy="1325563"/>
          </a:xfrm>
        </p:spPr>
        <p:txBody>
          <a:bodyPr/>
          <a:lstStyle/>
          <a:p>
            <a:pPr algn="ctr"/>
            <a:r>
              <a:rPr lang="en-US"/>
              <a:t>Family Education Right to Privacy Act (FERPA)</a:t>
            </a:r>
          </a:p>
        </p:txBody>
      </p:sp>
      <p:sp>
        <p:nvSpPr>
          <p:cNvPr id="3" name="Content Placeholder 2"/>
          <p:cNvSpPr>
            <a:spLocks noGrp="1"/>
          </p:cNvSpPr>
          <p:nvPr>
            <p:ph idx="1"/>
          </p:nvPr>
        </p:nvSpPr>
        <p:spPr>
          <a:xfrm>
            <a:off x="838198" y="1587728"/>
            <a:ext cx="10798479" cy="3064011"/>
          </a:xfrm>
        </p:spPr>
        <p:txBody>
          <a:bodyPr>
            <a:normAutofit/>
          </a:bodyPr>
          <a:lstStyle/>
          <a:p>
            <a:pPr marL="0" indent="0" algn="ctr">
              <a:buNone/>
            </a:pPr>
            <a:r>
              <a:rPr lang="en-US" b="1"/>
              <a:t>Diablo Valley College employees</a:t>
            </a:r>
          </a:p>
          <a:p>
            <a:pPr marL="0" indent="0" algn="ctr">
              <a:buNone/>
            </a:pPr>
            <a:r>
              <a:rPr lang="en-US" b="1"/>
              <a:t>are prohibited from</a:t>
            </a:r>
          </a:p>
          <a:p>
            <a:pPr marL="0" indent="0" algn="ctr">
              <a:buNone/>
            </a:pPr>
            <a:r>
              <a:rPr lang="en-US" b="1"/>
              <a:t>sharing student information</a:t>
            </a:r>
          </a:p>
          <a:p>
            <a:pPr marL="0" indent="0" algn="ctr">
              <a:buNone/>
            </a:pPr>
            <a:r>
              <a:rPr lang="en-US" b="1"/>
              <a:t>with </a:t>
            </a:r>
            <a:r>
              <a:rPr lang="en-US" b="1">
                <a:solidFill>
                  <a:srgbClr val="009200"/>
                </a:solidFill>
              </a:rPr>
              <a:t>ANYONE</a:t>
            </a:r>
            <a:r>
              <a:rPr lang="en-US" b="1"/>
              <a:t> other than the student.</a:t>
            </a:r>
          </a:p>
          <a:p>
            <a:pPr marL="0" indent="0">
              <a:buNone/>
            </a:pPr>
            <a:endParaRPr lang="en-US" sz="4400"/>
          </a:p>
        </p:txBody>
      </p:sp>
      <p:sp>
        <p:nvSpPr>
          <p:cNvPr id="5" name="TextBox 4">
            <a:extLst>
              <a:ext uri="{FF2B5EF4-FFF2-40B4-BE49-F238E27FC236}">
                <a16:creationId xmlns:a16="http://schemas.microsoft.com/office/drawing/2014/main" id="{92A3569A-6570-4997-B176-4E2DEB6017B2}"/>
              </a:ext>
            </a:extLst>
          </p:cNvPr>
          <p:cNvSpPr txBox="1"/>
          <p:nvPr/>
        </p:nvSpPr>
        <p:spPr>
          <a:xfrm>
            <a:off x="2913929" y="5679166"/>
            <a:ext cx="6541969" cy="861774"/>
          </a:xfrm>
          <a:prstGeom prst="rect">
            <a:avLst/>
          </a:prstGeom>
          <a:noFill/>
        </p:spPr>
        <p:txBody>
          <a:bodyPr wrap="square" rtlCol="0">
            <a:spAutoFit/>
          </a:bodyPr>
          <a:lstStyle/>
          <a:p>
            <a:pPr algn="ctr"/>
            <a:r>
              <a:rPr lang="en-US" sz="3200" b="1">
                <a:solidFill>
                  <a:srgbClr val="009200"/>
                </a:solidFill>
              </a:rPr>
              <a:t>ANYONE = Parent / Legal Guardian</a:t>
            </a:r>
          </a:p>
          <a:p>
            <a:endParaRPr lang="en-US"/>
          </a:p>
        </p:txBody>
      </p:sp>
      <p:pic>
        <p:nvPicPr>
          <p:cNvPr id="6" name="Picture 5">
            <a:extLst>
              <a:ext uri="{FF2B5EF4-FFF2-40B4-BE49-F238E27FC236}">
                <a16:creationId xmlns:a16="http://schemas.microsoft.com/office/drawing/2014/main" id="{8FDAEAF5-3669-4F7D-9760-3E4728AC1052}"/>
              </a:ext>
            </a:extLst>
          </p:cNvPr>
          <p:cNvPicPr>
            <a:picLocks noChangeAspect="1"/>
          </p:cNvPicPr>
          <p:nvPr/>
        </p:nvPicPr>
        <p:blipFill>
          <a:blip r:embed="rId2"/>
          <a:stretch>
            <a:fillRect/>
          </a:stretch>
        </p:blipFill>
        <p:spPr>
          <a:xfrm>
            <a:off x="5019119" y="4139295"/>
            <a:ext cx="2331591" cy="1225966"/>
          </a:xfrm>
          <a:prstGeom prst="rect">
            <a:avLst/>
          </a:prstGeom>
          <a:ln w="31750">
            <a:solidFill>
              <a:srgbClr val="7030A0"/>
            </a:solidFill>
          </a:ln>
        </p:spPr>
      </p:pic>
    </p:spTree>
    <p:extLst>
      <p:ext uri="{BB962C8B-B14F-4D97-AF65-F5344CB8AC3E}">
        <p14:creationId xmlns:p14="http://schemas.microsoft.com/office/powerpoint/2010/main" val="10035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359" y="-7736"/>
            <a:ext cx="11655641" cy="645476"/>
          </a:xfrm>
          <a:solidFill>
            <a:srgbClr val="006600"/>
          </a:solidFill>
          <a:ln>
            <a:solidFill>
              <a:schemeClr val="tx1"/>
            </a:solidFill>
          </a:ln>
        </p:spPr>
        <p:txBody>
          <a:bodyPr>
            <a:normAutofit fontScale="90000"/>
          </a:bodyPr>
          <a:lstStyle/>
          <a:p>
            <a:r>
              <a:rPr lang="en-US">
                <a:solidFill>
                  <a:schemeClr val="bg1"/>
                </a:solidFill>
              </a:rPr>
              <a:t>Step 3: PLACEMENT</a:t>
            </a:r>
          </a:p>
        </p:txBody>
      </p:sp>
      <p:sp>
        <p:nvSpPr>
          <p:cNvPr id="6" name="TextBox 5">
            <a:extLst>
              <a:ext uri="{FF2B5EF4-FFF2-40B4-BE49-F238E27FC236}">
                <a16:creationId xmlns:a16="http://schemas.microsoft.com/office/drawing/2014/main" id="{9F9C7C83-1E94-4DB3-8637-0C05CA877D09}"/>
              </a:ext>
            </a:extLst>
          </p:cNvPr>
          <p:cNvSpPr txBox="1"/>
          <p:nvPr/>
        </p:nvSpPr>
        <p:spPr>
          <a:xfrm>
            <a:off x="1041991" y="1386320"/>
            <a:ext cx="10479115" cy="2985433"/>
          </a:xfrm>
          <a:prstGeom prst="rect">
            <a:avLst/>
          </a:prstGeom>
          <a:noFill/>
          <a:ln w="38100">
            <a:solidFill>
              <a:srgbClr val="7030A0"/>
            </a:solidFill>
          </a:ln>
          <a:effectLst>
            <a:innerShdw blurRad="63500" dist="50800" dir="13500000">
              <a:prstClr val="black">
                <a:alpha val="50000"/>
              </a:prstClr>
            </a:innerShdw>
          </a:effectLst>
        </p:spPr>
        <p:txBody>
          <a:bodyPr wrap="square" lIns="91440" tIns="45720" rIns="91440" bIns="45720" rtlCol="0" anchor="t">
            <a:spAutoFit/>
          </a:bodyPr>
          <a:lstStyle/>
          <a:p>
            <a:pPr algn="ctr"/>
            <a:r>
              <a:rPr lang="en-US" sz="2800" b="1"/>
              <a:t>Unweighted Cumulative GPA </a:t>
            </a:r>
          </a:p>
          <a:p>
            <a:pPr algn="ctr"/>
            <a:r>
              <a:rPr lang="en-US" sz="2800" b="1" u="sng"/>
              <a:t>and</a:t>
            </a:r>
          </a:p>
          <a:p>
            <a:pPr algn="ctr"/>
            <a:endParaRPr lang="en-US" sz="2000" b="1"/>
          </a:p>
          <a:p>
            <a:pPr marL="457200" indent="-457200">
              <a:buFont typeface="Arial" panose="020B0604020202020204" pitchFamily="34" charset="0"/>
              <a:buChar char="•"/>
            </a:pPr>
            <a:r>
              <a:rPr lang="en-US" sz="2800"/>
              <a:t>GPA = </a:t>
            </a:r>
            <a:r>
              <a:rPr lang="en-US" sz="2800" b="1"/>
              <a:t>English placement</a:t>
            </a:r>
            <a:endParaRPr lang="en-US" sz="2800" b="1">
              <a:cs typeface="Calibri"/>
            </a:endParaRPr>
          </a:p>
          <a:p>
            <a:pPr marL="628650" lvl="1" indent="-171450">
              <a:buFont typeface="Arial" panose="020B0604020202020204" pitchFamily="34" charset="0"/>
              <a:buChar char="•"/>
            </a:pPr>
            <a:endParaRPr lang="en-US" sz="2800">
              <a:cs typeface="Calibri"/>
            </a:endParaRPr>
          </a:p>
          <a:p>
            <a:pPr marL="285750" indent="-285750">
              <a:buFont typeface="Arial" panose="020B0604020202020204" pitchFamily="34" charset="0"/>
              <a:buChar char="•"/>
            </a:pPr>
            <a:r>
              <a:rPr lang="en-US" sz="2800"/>
              <a:t>Math grade &amp; Class </a:t>
            </a:r>
            <a:r>
              <a:rPr lang="en-US" sz="2800" b="1">
                <a:solidFill>
                  <a:srgbClr val="006600"/>
                </a:solidFill>
              </a:rPr>
              <a:t>(11</a:t>
            </a:r>
            <a:r>
              <a:rPr lang="en-US" sz="2800" b="1" baseline="30000">
                <a:solidFill>
                  <a:srgbClr val="006600"/>
                </a:solidFill>
              </a:rPr>
              <a:t>th</a:t>
            </a:r>
            <a:r>
              <a:rPr lang="en-US" sz="2800" b="1">
                <a:solidFill>
                  <a:srgbClr val="006600"/>
                </a:solidFill>
              </a:rPr>
              <a:t> grade, 2</a:t>
            </a:r>
            <a:r>
              <a:rPr lang="en-US" sz="2800" b="1" baseline="30000">
                <a:solidFill>
                  <a:srgbClr val="006600"/>
                </a:solidFill>
              </a:rPr>
              <a:t>nd</a:t>
            </a:r>
            <a:r>
              <a:rPr lang="en-US" sz="2800" b="1">
                <a:solidFill>
                  <a:srgbClr val="006600"/>
                </a:solidFill>
              </a:rPr>
              <a:t> semester) </a:t>
            </a:r>
            <a:r>
              <a:rPr lang="en-US" sz="2800"/>
              <a:t>= </a:t>
            </a:r>
            <a:r>
              <a:rPr lang="en-US" sz="2800" b="1"/>
              <a:t>Math placement</a:t>
            </a:r>
            <a:endParaRPr lang="en-US" sz="2800" b="1">
              <a:cs typeface="Calibri"/>
            </a:endParaRPr>
          </a:p>
          <a:p>
            <a:endParaRPr lang="en-US" sz="2800">
              <a:cs typeface="Calibri"/>
            </a:endParaRPr>
          </a:p>
        </p:txBody>
      </p:sp>
      <p:sp>
        <p:nvSpPr>
          <p:cNvPr id="7" name="TextBox 6">
            <a:extLst>
              <a:ext uri="{FF2B5EF4-FFF2-40B4-BE49-F238E27FC236}">
                <a16:creationId xmlns:a16="http://schemas.microsoft.com/office/drawing/2014/main" id="{9AE515BA-1F27-44DA-B9AE-0D98A1174BF7}"/>
              </a:ext>
            </a:extLst>
          </p:cNvPr>
          <p:cNvSpPr txBox="1"/>
          <p:nvPr/>
        </p:nvSpPr>
        <p:spPr>
          <a:xfrm>
            <a:off x="2703584" y="5210070"/>
            <a:ext cx="7130752" cy="523220"/>
          </a:xfrm>
          <a:prstGeom prst="rect">
            <a:avLst/>
          </a:prstGeom>
          <a:noFill/>
          <a:ln w="31750">
            <a:solidFill>
              <a:srgbClr val="7030A0"/>
            </a:solidFill>
          </a:ln>
        </p:spPr>
        <p:txBody>
          <a:bodyPr wrap="square" rtlCol="0">
            <a:spAutoFit/>
          </a:bodyPr>
          <a:lstStyle/>
          <a:p>
            <a:pPr algn="ctr"/>
            <a:r>
              <a:rPr lang="en-US" sz="2800" b="1"/>
              <a:t>You need your high school transcript</a:t>
            </a:r>
          </a:p>
        </p:txBody>
      </p:sp>
    </p:spTree>
    <p:extLst>
      <p:ext uri="{BB962C8B-B14F-4D97-AF65-F5344CB8AC3E}">
        <p14:creationId xmlns:p14="http://schemas.microsoft.com/office/powerpoint/2010/main" val="208541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81B37-5499-7485-5F29-6137AF907E00}"/>
              </a:ext>
            </a:extLst>
          </p:cNvPr>
          <p:cNvPicPr>
            <a:picLocks noChangeAspect="1"/>
          </p:cNvPicPr>
          <p:nvPr/>
        </p:nvPicPr>
        <p:blipFill>
          <a:blip r:embed="rId2"/>
          <a:stretch>
            <a:fillRect/>
          </a:stretch>
        </p:blipFill>
        <p:spPr>
          <a:xfrm>
            <a:off x="1341926" y="1952521"/>
            <a:ext cx="10111037" cy="4786834"/>
          </a:xfrm>
          <a:prstGeom prst="rect">
            <a:avLst/>
          </a:prstGeom>
          <a:ln w="25400">
            <a:solidFill>
              <a:srgbClr val="9900CC"/>
            </a:solidFill>
          </a:ln>
        </p:spPr>
      </p:pic>
      <p:sp>
        <p:nvSpPr>
          <p:cNvPr id="2" name="Title 1"/>
          <p:cNvSpPr>
            <a:spLocks noGrp="1"/>
          </p:cNvSpPr>
          <p:nvPr>
            <p:ph type="title"/>
          </p:nvPr>
        </p:nvSpPr>
        <p:spPr>
          <a:xfrm>
            <a:off x="536359" y="-7736"/>
            <a:ext cx="11546149" cy="788972"/>
          </a:xfrm>
          <a:solidFill>
            <a:srgbClr val="006600"/>
          </a:solidFill>
        </p:spPr>
        <p:txBody>
          <a:bodyPr/>
          <a:lstStyle/>
          <a:p>
            <a:r>
              <a:rPr lang="en-US">
                <a:solidFill>
                  <a:schemeClr val="bg1"/>
                </a:solidFill>
              </a:rPr>
              <a:t>Step 3: PLACEMENT</a:t>
            </a:r>
          </a:p>
        </p:txBody>
      </p:sp>
      <p:sp>
        <p:nvSpPr>
          <p:cNvPr id="9" name="Oval 8">
            <a:extLst>
              <a:ext uri="{FF2B5EF4-FFF2-40B4-BE49-F238E27FC236}">
                <a16:creationId xmlns:a16="http://schemas.microsoft.com/office/drawing/2014/main" id="{FD658445-8903-4BB8-80F1-0D39501149FC}"/>
              </a:ext>
            </a:extLst>
          </p:cNvPr>
          <p:cNvSpPr/>
          <p:nvPr/>
        </p:nvSpPr>
        <p:spPr>
          <a:xfrm>
            <a:off x="1684752" y="4052171"/>
            <a:ext cx="6670108" cy="858032"/>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1C1FD21-404C-4453-A40E-B178DBDD318F}"/>
              </a:ext>
            </a:extLst>
          </p:cNvPr>
          <p:cNvSpPr txBox="1"/>
          <p:nvPr/>
        </p:nvSpPr>
        <p:spPr>
          <a:xfrm>
            <a:off x="1186774" y="1215957"/>
            <a:ext cx="6609158" cy="584775"/>
          </a:xfrm>
          <a:prstGeom prst="rect">
            <a:avLst/>
          </a:prstGeom>
          <a:noFill/>
        </p:spPr>
        <p:txBody>
          <a:bodyPr wrap="square" rtlCol="0">
            <a:spAutoFit/>
          </a:bodyPr>
          <a:lstStyle/>
          <a:p>
            <a:r>
              <a:rPr lang="en-US" sz="3200" b="1"/>
              <a:t>Go to </a:t>
            </a:r>
            <a:r>
              <a:rPr lang="en-US" sz="3200" b="1">
                <a:hlinkClick r:id="rId3"/>
              </a:rPr>
              <a:t>www.dvc.edu/placement</a:t>
            </a:r>
            <a:r>
              <a:rPr lang="en-US" sz="3200" b="1"/>
              <a:t> </a:t>
            </a:r>
          </a:p>
        </p:txBody>
      </p:sp>
    </p:spTree>
    <p:extLst>
      <p:ext uri="{BB962C8B-B14F-4D97-AF65-F5344CB8AC3E}">
        <p14:creationId xmlns:p14="http://schemas.microsoft.com/office/powerpoint/2010/main" val="14056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29F0A3-49F7-4AA9-BDD7-CBA491C4F2FB}"/>
              </a:ext>
            </a:extLst>
          </p:cNvPr>
          <p:cNvSpPr>
            <a:spLocks noGrp="1"/>
          </p:cNvSpPr>
          <p:nvPr>
            <p:ph type="title"/>
          </p:nvPr>
        </p:nvSpPr>
        <p:spPr>
          <a:xfrm>
            <a:off x="553720" y="-31470"/>
            <a:ext cx="11638280" cy="695924"/>
          </a:xfrm>
          <a:solidFill>
            <a:srgbClr val="006600"/>
          </a:solidFill>
        </p:spPr>
        <p:txBody>
          <a:bodyPr/>
          <a:lstStyle/>
          <a:p>
            <a:r>
              <a:rPr lang="en-US">
                <a:solidFill>
                  <a:schemeClr val="bg1"/>
                </a:solidFill>
              </a:rPr>
              <a:t>Step 4: Academic Advising</a:t>
            </a:r>
          </a:p>
        </p:txBody>
      </p:sp>
      <p:sp>
        <p:nvSpPr>
          <p:cNvPr id="4" name="TextBox 3">
            <a:extLst>
              <a:ext uri="{FF2B5EF4-FFF2-40B4-BE49-F238E27FC236}">
                <a16:creationId xmlns:a16="http://schemas.microsoft.com/office/drawing/2014/main" id="{9ED31C07-3CA6-4E52-AB40-E790BA7AA359}"/>
              </a:ext>
            </a:extLst>
          </p:cNvPr>
          <p:cNvSpPr txBox="1"/>
          <p:nvPr/>
        </p:nvSpPr>
        <p:spPr>
          <a:xfrm>
            <a:off x="1319070" y="1278733"/>
            <a:ext cx="5193496" cy="461665"/>
          </a:xfrm>
          <a:prstGeom prst="rect">
            <a:avLst/>
          </a:prstGeom>
          <a:noFill/>
          <a:ln w="1905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Counseling 95NC/96</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Class: Spring 2026</a:t>
            </a:r>
          </a:p>
        </p:txBody>
      </p:sp>
      <p:sp>
        <p:nvSpPr>
          <p:cNvPr id="5" name="TextBox 4">
            <a:extLst>
              <a:ext uri="{FF2B5EF4-FFF2-40B4-BE49-F238E27FC236}">
                <a16:creationId xmlns:a16="http://schemas.microsoft.com/office/drawing/2014/main" id="{C4E8BF70-79B4-468E-85D3-79789D6A749B}"/>
              </a:ext>
            </a:extLst>
          </p:cNvPr>
          <p:cNvSpPr txBox="1"/>
          <p:nvPr/>
        </p:nvSpPr>
        <p:spPr>
          <a:xfrm>
            <a:off x="1319070" y="2404792"/>
            <a:ext cx="5193496" cy="461665"/>
          </a:xfrm>
          <a:prstGeom prst="rect">
            <a:avLst/>
          </a:prstGeom>
          <a:noFill/>
          <a:ln w="1905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Initial Academic</a:t>
            </a:r>
            <a:r>
              <a:rPr kumimoji="0" lang="en-US" sz="2400" b="1" i="0" u="none" strike="noStrike" kern="1200" cap="none" spc="0" normalizeH="0" noProof="0">
                <a:ln>
                  <a:noFill/>
                </a:ln>
                <a:solidFill>
                  <a:prstClr val="black"/>
                </a:solidFill>
                <a:effectLst/>
                <a:uLnTx/>
                <a:uFillTx/>
                <a:latin typeface="Calibri" panose="020F0502020204030204"/>
                <a:ea typeface="+mn-ea"/>
                <a:cs typeface="+mn-cs"/>
              </a:rPr>
              <a:t> Counseling Meeting</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F0D5F3F-30B4-436B-B709-1838420D769C}"/>
              </a:ext>
            </a:extLst>
          </p:cNvPr>
          <p:cNvSpPr txBox="1"/>
          <p:nvPr/>
        </p:nvSpPr>
        <p:spPr>
          <a:xfrm>
            <a:off x="1319070" y="3584247"/>
            <a:ext cx="5193496" cy="461665"/>
          </a:xfrm>
          <a:prstGeom prst="rect">
            <a:avLst/>
          </a:prstGeom>
          <a:noFill/>
          <a:ln w="1905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Create </a:t>
            </a:r>
            <a:r>
              <a:rPr lang="en-US" sz="2400" b="1">
                <a:solidFill>
                  <a:prstClr val="black"/>
                </a:solidFill>
                <a:latin typeface="Calibri" panose="020F0502020204030204"/>
              </a:rPr>
              <a:t>a partial</a:t>
            </a:r>
            <a:r>
              <a:rPr kumimoji="0" lang="en-US" sz="2400" b="1" i="0" u="none" strike="noStrike" kern="1200" cap="none" spc="0" normalizeH="0" noProof="0">
                <a:ln>
                  <a:noFill/>
                </a:ln>
                <a:solidFill>
                  <a:prstClr val="black"/>
                </a:solidFill>
                <a:effectLst/>
                <a:uLnTx/>
                <a:uFillTx/>
                <a:latin typeface="Calibri" panose="020F0502020204030204"/>
                <a:ea typeface="+mn-ea"/>
                <a:cs typeface="+mn-cs"/>
              </a:rPr>
              <a:t> Education Plan</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2FDDB10-A0FE-4C32-BD58-65559232CCAD}"/>
              </a:ext>
            </a:extLst>
          </p:cNvPr>
          <p:cNvSpPr txBox="1"/>
          <p:nvPr/>
        </p:nvSpPr>
        <p:spPr>
          <a:xfrm>
            <a:off x="1319070" y="4693401"/>
            <a:ext cx="5193496" cy="461665"/>
          </a:xfrm>
          <a:prstGeom prst="rect">
            <a:avLst/>
          </a:prstGeom>
          <a:noFill/>
          <a:ln w="1905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latin typeface="Calibri" panose="020F0502020204030204"/>
              </a:rPr>
              <a:t>Non-credit class</a:t>
            </a: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0BD95FF-D591-495D-8DAB-0C4C4F735B6B}"/>
              </a:ext>
            </a:extLst>
          </p:cNvPr>
          <p:cNvSpPr txBox="1"/>
          <p:nvPr/>
        </p:nvSpPr>
        <p:spPr>
          <a:xfrm>
            <a:off x="1319070" y="5731881"/>
            <a:ext cx="5193496" cy="461665"/>
          </a:xfrm>
          <a:prstGeom prst="rect">
            <a:avLst/>
          </a:prstGeom>
          <a:noFill/>
          <a:ln w="1905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6 hours: 1 or 2 days</a:t>
            </a:r>
          </a:p>
        </p:txBody>
      </p:sp>
      <p:pic>
        <p:nvPicPr>
          <p:cNvPr id="2" name="Picture 1">
            <a:extLst>
              <a:ext uri="{FF2B5EF4-FFF2-40B4-BE49-F238E27FC236}">
                <a16:creationId xmlns:a16="http://schemas.microsoft.com/office/drawing/2014/main" id="{5A75AFBE-D66D-4A7C-8594-BEBF1500CF21}"/>
              </a:ext>
            </a:extLst>
          </p:cNvPr>
          <p:cNvPicPr>
            <a:picLocks noChangeAspect="1"/>
          </p:cNvPicPr>
          <p:nvPr/>
        </p:nvPicPr>
        <p:blipFill>
          <a:blip r:embed="rId2"/>
          <a:stretch>
            <a:fillRect/>
          </a:stretch>
        </p:blipFill>
        <p:spPr>
          <a:xfrm>
            <a:off x="7406640" y="1406945"/>
            <a:ext cx="4348480" cy="1426845"/>
          </a:xfrm>
          <a:prstGeom prst="rect">
            <a:avLst/>
          </a:prstGeom>
        </p:spPr>
      </p:pic>
      <p:pic>
        <p:nvPicPr>
          <p:cNvPr id="15" name="Picture 14">
            <a:extLst>
              <a:ext uri="{FF2B5EF4-FFF2-40B4-BE49-F238E27FC236}">
                <a16:creationId xmlns:a16="http://schemas.microsoft.com/office/drawing/2014/main" id="{730A189A-9180-4691-9FB2-80230408940E}"/>
              </a:ext>
            </a:extLst>
          </p:cNvPr>
          <p:cNvPicPr>
            <a:picLocks noChangeAspect="1"/>
          </p:cNvPicPr>
          <p:nvPr/>
        </p:nvPicPr>
        <p:blipFill>
          <a:blip r:embed="rId3"/>
          <a:stretch>
            <a:fillRect/>
          </a:stretch>
        </p:blipFill>
        <p:spPr>
          <a:xfrm>
            <a:off x="7570302" y="3288794"/>
            <a:ext cx="4184818" cy="2809214"/>
          </a:xfrm>
          <a:prstGeom prst="rect">
            <a:avLst/>
          </a:prstGeom>
        </p:spPr>
      </p:pic>
    </p:spTree>
    <p:extLst>
      <p:ext uri="{BB962C8B-B14F-4D97-AF65-F5344CB8AC3E}">
        <p14:creationId xmlns:p14="http://schemas.microsoft.com/office/powerpoint/2010/main" val="18354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11658600" cy="609600"/>
          </a:xfrm>
          <a:solidFill>
            <a:srgbClr val="006600"/>
          </a:solidFill>
          <a:ln>
            <a:solidFill>
              <a:srgbClr val="009200"/>
            </a:solidFill>
          </a:ln>
        </p:spPr>
        <p:txBody>
          <a:bodyPr>
            <a:normAutofit fontScale="90000"/>
          </a:bodyPr>
          <a:lstStyle/>
          <a:p>
            <a:r>
              <a:rPr lang="en-US">
                <a:solidFill>
                  <a:schemeClr val="bg1"/>
                </a:solidFill>
              </a:rPr>
              <a:t>Registering for COUNS 095NC/096</a:t>
            </a:r>
          </a:p>
        </p:txBody>
      </p:sp>
      <p:sp>
        <p:nvSpPr>
          <p:cNvPr id="3" name="Content Placeholder 2"/>
          <p:cNvSpPr>
            <a:spLocks noGrp="1"/>
          </p:cNvSpPr>
          <p:nvPr>
            <p:ph idx="1"/>
          </p:nvPr>
        </p:nvSpPr>
        <p:spPr>
          <a:xfrm>
            <a:off x="602815" y="1366996"/>
            <a:ext cx="10986370" cy="4620726"/>
          </a:xfrm>
        </p:spPr>
        <p:txBody>
          <a:bodyPr>
            <a:normAutofit/>
          </a:bodyPr>
          <a:lstStyle/>
          <a:p>
            <a:pPr marL="742950" indent="-742950">
              <a:lnSpc>
                <a:spcPct val="100000"/>
              </a:lnSpc>
              <a:buFont typeface="+mj-lt"/>
              <a:buAutoNum type="arabicPeriod"/>
            </a:pPr>
            <a:r>
              <a:rPr lang="en-US" dirty="0"/>
              <a:t>Apply for </a:t>
            </a:r>
            <a:r>
              <a:rPr lang="en-US" b="1" dirty="0">
                <a:solidFill>
                  <a:srgbClr val="009200"/>
                </a:solidFill>
              </a:rPr>
              <a:t>Spring 2026</a:t>
            </a:r>
          </a:p>
          <a:p>
            <a:pPr lvl="2">
              <a:lnSpc>
                <a:spcPct val="100000"/>
              </a:lnSpc>
            </a:pPr>
            <a:r>
              <a:rPr lang="en-US" dirty="0"/>
              <a:t>High school student enrolling in a college class</a:t>
            </a:r>
          </a:p>
          <a:p>
            <a:pPr lvl="2">
              <a:lnSpc>
                <a:spcPct val="100000"/>
              </a:lnSpc>
              <a:buFont typeface="+mj-lt"/>
              <a:buAutoNum type="arabicPeriod"/>
            </a:pPr>
            <a:endParaRPr lang="en-US" sz="100" dirty="0"/>
          </a:p>
          <a:p>
            <a:pPr marL="742950" indent="-742950">
              <a:lnSpc>
                <a:spcPct val="100000"/>
              </a:lnSpc>
              <a:buFont typeface="+mj-lt"/>
              <a:buAutoNum type="arabicPeriod"/>
            </a:pPr>
            <a:r>
              <a:rPr lang="en-US" dirty="0"/>
              <a:t>Complete a Special Admissions form</a:t>
            </a:r>
          </a:p>
          <a:p>
            <a:pPr lvl="2">
              <a:lnSpc>
                <a:spcPct val="100000"/>
              </a:lnSpc>
            </a:pPr>
            <a:r>
              <a:rPr lang="en-US" dirty="0"/>
              <a:t>via Insite</a:t>
            </a:r>
          </a:p>
          <a:p>
            <a:pPr marL="742950" indent="-742950">
              <a:lnSpc>
                <a:spcPct val="100000"/>
              </a:lnSpc>
              <a:buFont typeface="+mj-lt"/>
              <a:buAutoNum type="arabicPeriod"/>
            </a:pPr>
            <a:r>
              <a:rPr lang="en-US" dirty="0"/>
              <a:t>You will need</a:t>
            </a:r>
          </a:p>
          <a:p>
            <a:pPr lvl="2">
              <a:lnSpc>
                <a:spcPct val="100000"/>
              </a:lnSpc>
            </a:pPr>
            <a:r>
              <a:rPr lang="en-US" dirty="0"/>
              <a:t>Principal/designee email address</a:t>
            </a:r>
          </a:p>
          <a:p>
            <a:pPr lvl="2">
              <a:lnSpc>
                <a:spcPct val="100000"/>
              </a:lnSpc>
            </a:pPr>
            <a:r>
              <a:rPr lang="en-US" dirty="0"/>
              <a:t>Parent/Legal Guardian email address</a:t>
            </a:r>
          </a:p>
        </p:txBody>
      </p:sp>
      <p:pic>
        <p:nvPicPr>
          <p:cNvPr id="4" name="Graphic 3" descr="Internet">
            <a:extLst>
              <a:ext uri="{FF2B5EF4-FFF2-40B4-BE49-F238E27FC236}">
                <a16:creationId xmlns:a16="http://schemas.microsoft.com/office/drawing/2014/main" id="{79EFD8C0-5B9E-4E59-8AD5-EF94D4C352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6982" y="2079712"/>
            <a:ext cx="2567940" cy="2567940"/>
          </a:xfrm>
          <a:prstGeom prst="rect">
            <a:avLst/>
          </a:prstGeom>
        </p:spPr>
      </p:pic>
    </p:spTree>
    <p:extLst>
      <p:ext uri="{BB962C8B-B14F-4D97-AF65-F5344CB8AC3E}">
        <p14:creationId xmlns:p14="http://schemas.microsoft.com/office/powerpoint/2010/main" val="279383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59125" y="299811"/>
            <a:ext cx="10771617" cy="565604"/>
          </a:xfrm>
          <a:prstGeom prst="rect">
            <a:avLst/>
          </a:prstGeom>
          <a:ln w="28575">
            <a:solidFill>
              <a:srgbClr val="006600"/>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6600"/>
                </a:solidFill>
                <a:latin typeface="+mn-lt"/>
                <a:ea typeface="+mj-ea"/>
                <a:cs typeface="+mj-cs"/>
              </a:defRPr>
            </a:lvl1pPr>
          </a:lstStyle>
          <a:p>
            <a:pPr algn="ctr"/>
            <a:r>
              <a:rPr lang="en-US"/>
              <a:t>OUR COLLEGE</a:t>
            </a:r>
          </a:p>
        </p:txBody>
      </p:sp>
      <p:pic>
        <p:nvPicPr>
          <p:cNvPr id="3" name="Picture 2">
            <a:extLst>
              <a:ext uri="{FF2B5EF4-FFF2-40B4-BE49-F238E27FC236}">
                <a16:creationId xmlns:a16="http://schemas.microsoft.com/office/drawing/2014/main" id="{3AAE0B7E-F160-466C-93AE-A6A331D97667}"/>
              </a:ext>
            </a:extLst>
          </p:cNvPr>
          <p:cNvPicPr>
            <a:picLocks noChangeAspect="1"/>
          </p:cNvPicPr>
          <p:nvPr/>
        </p:nvPicPr>
        <p:blipFill>
          <a:blip r:embed="rId3"/>
          <a:stretch>
            <a:fillRect/>
          </a:stretch>
        </p:blipFill>
        <p:spPr>
          <a:xfrm>
            <a:off x="1634038" y="1133827"/>
            <a:ext cx="2796769" cy="1757805"/>
          </a:xfrm>
          <a:prstGeom prst="rect">
            <a:avLst/>
          </a:prstGeom>
          <a:ln w="25400">
            <a:solidFill>
              <a:srgbClr val="006600"/>
            </a:solidFill>
          </a:ln>
        </p:spPr>
      </p:pic>
      <p:pic>
        <p:nvPicPr>
          <p:cNvPr id="8" name="Picture 7">
            <a:extLst>
              <a:ext uri="{FF2B5EF4-FFF2-40B4-BE49-F238E27FC236}">
                <a16:creationId xmlns:a16="http://schemas.microsoft.com/office/drawing/2014/main" id="{C4BBAA8F-9908-42FF-AA75-467CC20F8173}"/>
              </a:ext>
            </a:extLst>
          </p:cNvPr>
          <p:cNvPicPr>
            <a:picLocks noChangeAspect="1"/>
          </p:cNvPicPr>
          <p:nvPr/>
        </p:nvPicPr>
        <p:blipFill>
          <a:blip r:embed="rId4"/>
          <a:stretch>
            <a:fillRect/>
          </a:stretch>
        </p:blipFill>
        <p:spPr>
          <a:xfrm>
            <a:off x="1634038" y="4958104"/>
            <a:ext cx="2796769" cy="1758351"/>
          </a:xfrm>
          <a:prstGeom prst="rect">
            <a:avLst/>
          </a:prstGeom>
          <a:ln w="25400">
            <a:solidFill>
              <a:srgbClr val="006600"/>
            </a:solidFill>
          </a:ln>
        </p:spPr>
      </p:pic>
      <p:sp>
        <p:nvSpPr>
          <p:cNvPr id="5" name="TextBox 4">
            <a:extLst>
              <a:ext uri="{FF2B5EF4-FFF2-40B4-BE49-F238E27FC236}">
                <a16:creationId xmlns:a16="http://schemas.microsoft.com/office/drawing/2014/main" id="{C3411CC1-8649-4267-A5DD-C23C1AF8662D}"/>
              </a:ext>
            </a:extLst>
          </p:cNvPr>
          <p:cNvSpPr txBox="1"/>
          <p:nvPr/>
        </p:nvSpPr>
        <p:spPr>
          <a:xfrm>
            <a:off x="5083407" y="1345317"/>
            <a:ext cx="6323126" cy="1200329"/>
          </a:xfrm>
          <a:prstGeom prst="rect">
            <a:avLst/>
          </a:prstGeom>
          <a:noFill/>
          <a:ln w="28575">
            <a:solidFill>
              <a:schemeClr val="accent6">
                <a:lumMod val="50000"/>
              </a:schemeClr>
            </a:solidFill>
          </a:ln>
        </p:spPr>
        <p:txBody>
          <a:bodyPr wrap="square" lIns="91440" tIns="45720" rIns="91440" bIns="45720" rtlCol="0" anchor="t">
            <a:spAutoFit/>
          </a:bodyPr>
          <a:lstStyle/>
          <a:p>
            <a:pPr marL="285750" indent="-285750">
              <a:buFont typeface="Arial" panose="020B0604020202020204" pitchFamily="34" charset="0"/>
              <a:buChar char="•"/>
            </a:pPr>
            <a:r>
              <a:rPr lang="en-US" sz="2400" b="1"/>
              <a:t>Diverse student population</a:t>
            </a:r>
            <a:endParaRPr lang="en-US" sz="2400" b="1">
              <a:cs typeface="Calibri"/>
            </a:endParaRPr>
          </a:p>
          <a:p>
            <a:pPr marL="285750" indent="-285750">
              <a:buFont typeface="Arial" panose="020B0604020202020204" pitchFamily="34" charset="0"/>
              <a:buChar char="•"/>
            </a:pPr>
            <a:r>
              <a:rPr lang="en-US" sz="2400" b="1"/>
              <a:t>International students from 60+ countries</a:t>
            </a:r>
            <a:endParaRPr lang="en-US" sz="2400" b="1">
              <a:cs typeface="Calibri"/>
            </a:endParaRPr>
          </a:p>
          <a:p>
            <a:pPr marL="285750" indent="-285750">
              <a:buFont typeface="Arial" panose="020B0604020202020204" pitchFamily="34" charset="0"/>
              <a:buChar char="•"/>
            </a:pPr>
            <a:r>
              <a:rPr lang="en-US" sz="2400" b="1"/>
              <a:t>Large student body</a:t>
            </a:r>
            <a:endParaRPr lang="en-US" sz="2400" b="1">
              <a:cs typeface="Calibri"/>
            </a:endParaRPr>
          </a:p>
        </p:txBody>
      </p:sp>
      <p:sp>
        <p:nvSpPr>
          <p:cNvPr id="9" name="TextBox 8">
            <a:extLst>
              <a:ext uri="{FF2B5EF4-FFF2-40B4-BE49-F238E27FC236}">
                <a16:creationId xmlns:a16="http://schemas.microsoft.com/office/drawing/2014/main" id="{3DB46BA2-F21C-4AF5-8279-4E6B1ADF0F01}"/>
              </a:ext>
            </a:extLst>
          </p:cNvPr>
          <p:cNvSpPr txBox="1"/>
          <p:nvPr/>
        </p:nvSpPr>
        <p:spPr>
          <a:xfrm>
            <a:off x="5083407" y="3296618"/>
            <a:ext cx="6323126" cy="1200329"/>
          </a:xfrm>
          <a:prstGeom prst="rect">
            <a:avLst/>
          </a:prstGeom>
          <a:solidFill>
            <a:schemeClr val="bg1"/>
          </a:solidFill>
          <a:ln w="28575">
            <a:solidFill>
              <a:srgbClr val="006600"/>
            </a:solidFill>
          </a:ln>
        </p:spPr>
        <p:txBody>
          <a:bodyPr wrap="square" lIns="91440" tIns="45720" rIns="91440" bIns="45720" rtlCol="0" anchor="t">
            <a:spAutoFit/>
          </a:bodyPr>
          <a:lstStyle/>
          <a:p>
            <a:pPr marL="285750" indent="-285750">
              <a:buFont typeface="Arial" panose="020B0604020202020204" pitchFamily="34" charset="0"/>
              <a:buChar char="•"/>
            </a:pPr>
            <a:r>
              <a:rPr lang="en-US" sz="2400" b="1"/>
              <a:t>Award-winning faculty </a:t>
            </a:r>
            <a:endParaRPr lang="en-US" sz="2400" b="1">
              <a:highlight>
                <a:srgbClr val="FFFF00"/>
              </a:highlight>
              <a:cs typeface="Calibri"/>
            </a:endParaRPr>
          </a:p>
          <a:p>
            <a:pPr marL="285750" indent="-285750">
              <a:buFont typeface="Arial" panose="020B0604020202020204" pitchFamily="34" charset="0"/>
              <a:buChar char="•"/>
            </a:pPr>
            <a:r>
              <a:rPr lang="en-US" sz="2400" b="1"/>
              <a:t>Hands-on learning</a:t>
            </a:r>
            <a:endParaRPr lang="en-US" sz="2400" b="1">
              <a:ea typeface="Calibri"/>
              <a:cs typeface="Calibri"/>
            </a:endParaRPr>
          </a:p>
          <a:p>
            <a:pPr marL="285750" indent="-285750">
              <a:buFont typeface="Arial" panose="020B0604020202020204" pitchFamily="34" charset="0"/>
              <a:buChar char="•"/>
            </a:pPr>
            <a:r>
              <a:rPr lang="en-US" sz="2400" b="1"/>
              <a:t>Dedicated staff</a:t>
            </a:r>
            <a:endParaRPr lang="en-US" sz="2400" b="1">
              <a:ea typeface="Calibri"/>
              <a:cs typeface="Calibri"/>
            </a:endParaRPr>
          </a:p>
        </p:txBody>
      </p:sp>
      <p:sp>
        <p:nvSpPr>
          <p:cNvPr id="10" name="TextBox 9">
            <a:extLst>
              <a:ext uri="{FF2B5EF4-FFF2-40B4-BE49-F238E27FC236}">
                <a16:creationId xmlns:a16="http://schemas.microsoft.com/office/drawing/2014/main" id="{DBAADE1C-F787-46F9-8929-290B98A91A8D}"/>
              </a:ext>
            </a:extLst>
          </p:cNvPr>
          <p:cNvSpPr txBox="1"/>
          <p:nvPr/>
        </p:nvSpPr>
        <p:spPr>
          <a:xfrm>
            <a:off x="5083407" y="5249991"/>
            <a:ext cx="6323126" cy="1200329"/>
          </a:xfrm>
          <a:prstGeom prst="rect">
            <a:avLst/>
          </a:prstGeom>
          <a:solidFill>
            <a:schemeClr val="bg1"/>
          </a:solidFill>
          <a:ln w="28575">
            <a:solidFill>
              <a:srgbClr val="006600"/>
            </a:solidFill>
          </a:ln>
        </p:spPr>
        <p:txBody>
          <a:bodyPr wrap="square" lIns="91440" tIns="45720" rIns="91440" bIns="45720" rtlCol="0" anchor="t">
            <a:spAutoFit/>
          </a:bodyPr>
          <a:lstStyle/>
          <a:p>
            <a:pPr marL="285750" indent="-285750">
              <a:buFont typeface="Arial" panose="020B0604020202020204" pitchFamily="34" charset="0"/>
              <a:buChar char="•"/>
            </a:pPr>
            <a:r>
              <a:rPr lang="en-US" sz="2400" b="1"/>
              <a:t>Transfer to university</a:t>
            </a:r>
            <a:endParaRPr lang="en-US" sz="2400" b="1">
              <a:cs typeface="Calibri"/>
            </a:endParaRPr>
          </a:p>
          <a:p>
            <a:pPr marL="285750" indent="-285750">
              <a:buFont typeface="Arial" panose="020B0604020202020204" pitchFamily="34" charset="0"/>
              <a:buChar char="•"/>
            </a:pPr>
            <a:r>
              <a:rPr lang="en-US" sz="2400" b="1"/>
              <a:t>Career Pathways</a:t>
            </a:r>
            <a:endParaRPr lang="en-US" sz="2400" b="1">
              <a:cs typeface="Calibri"/>
            </a:endParaRPr>
          </a:p>
          <a:p>
            <a:pPr marL="285750" indent="-285750">
              <a:buFont typeface="Arial" panose="020B0604020202020204" pitchFamily="34" charset="0"/>
              <a:buChar char="•"/>
            </a:pPr>
            <a:r>
              <a:rPr lang="en-US" sz="2400" b="1"/>
              <a:t>Student Clubs &amp; Organizations</a:t>
            </a:r>
            <a:endParaRPr lang="en-US" sz="2400" b="1">
              <a:cs typeface="Calibri"/>
            </a:endParaRPr>
          </a:p>
        </p:txBody>
      </p:sp>
      <p:pic>
        <p:nvPicPr>
          <p:cNvPr id="4" name="Picture 3" descr="A group of people smiling for a photo&#10;&#10;Description automatically generated">
            <a:extLst>
              <a:ext uri="{FF2B5EF4-FFF2-40B4-BE49-F238E27FC236}">
                <a16:creationId xmlns:a16="http://schemas.microsoft.com/office/drawing/2014/main" id="{822AE4D9-48B2-9F9D-474B-61C7E537E787}"/>
              </a:ext>
            </a:extLst>
          </p:cNvPr>
          <p:cNvPicPr>
            <a:picLocks noChangeAspect="1"/>
          </p:cNvPicPr>
          <p:nvPr/>
        </p:nvPicPr>
        <p:blipFill>
          <a:blip r:embed="rId5"/>
          <a:stretch>
            <a:fillRect/>
          </a:stretch>
        </p:blipFill>
        <p:spPr>
          <a:xfrm>
            <a:off x="1644202" y="3026008"/>
            <a:ext cx="2796862" cy="1750431"/>
          </a:xfrm>
          <a:prstGeom prst="rect">
            <a:avLst/>
          </a:prstGeom>
          <a:ln w="12700">
            <a:solidFill>
              <a:srgbClr val="006600"/>
            </a:solidFill>
          </a:ln>
        </p:spPr>
      </p:pic>
    </p:spTree>
    <p:extLst>
      <p:ext uri="{BB962C8B-B14F-4D97-AF65-F5344CB8AC3E}">
        <p14:creationId xmlns:p14="http://schemas.microsoft.com/office/powerpoint/2010/main" val="27492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F67670-71B0-B4E6-2C85-8D45D1E98C15}"/>
              </a:ext>
            </a:extLst>
          </p:cNvPr>
          <p:cNvPicPr>
            <a:picLocks noChangeAspect="1"/>
          </p:cNvPicPr>
          <p:nvPr/>
        </p:nvPicPr>
        <p:blipFill>
          <a:blip r:embed="rId2"/>
          <a:stretch>
            <a:fillRect/>
          </a:stretch>
        </p:blipFill>
        <p:spPr>
          <a:xfrm>
            <a:off x="861773" y="1134766"/>
            <a:ext cx="11413554" cy="5723234"/>
          </a:xfrm>
          <a:prstGeom prst="rect">
            <a:avLst/>
          </a:prstGeom>
        </p:spPr>
      </p:pic>
      <p:sp>
        <p:nvSpPr>
          <p:cNvPr id="4" name="Right Arrow 3"/>
          <p:cNvSpPr/>
          <p:nvPr/>
        </p:nvSpPr>
        <p:spPr>
          <a:xfrm rot="12355353">
            <a:off x="6442638" y="1928923"/>
            <a:ext cx="1192697" cy="449432"/>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5788578" y="1474403"/>
            <a:ext cx="1033670" cy="59634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4E61F2A-C2B9-4AE7-BB9C-06F460306389}"/>
              </a:ext>
            </a:extLst>
          </p:cNvPr>
          <p:cNvSpPr txBox="1">
            <a:spLocks/>
          </p:cNvSpPr>
          <p:nvPr/>
        </p:nvSpPr>
        <p:spPr>
          <a:xfrm>
            <a:off x="598636" y="152182"/>
            <a:ext cx="11413554" cy="814845"/>
          </a:xfrm>
          <a:prstGeom prst="rect">
            <a:avLst/>
          </a:prstGeom>
          <a:ln w="28575">
            <a:solidFill>
              <a:srgbClr val="006600"/>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006600"/>
                </a:solidFill>
                <a:latin typeface="+mn-lt"/>
                <a:ea typeface="+mj-ea"/>
                <a:cs typeface="+mj-cs"/>
              </a:defRPr>
            </a:lvl1pPr>
          </a:lstStyle>
          <a:p>
            <a:r>
              <a:rPr lang="en-US" sz="4000"/>
              <a:t>Registering for COUNS 095/096 </a:t>
            </a:r>
            <a:r>
              <a:rPr lang="en-US" sz="2900"/>
              <a:t>- Special Admit form</a:t>
            </a:r>
            <a:endParaRPr lang="en-US" sz="4000"/>
          </a:p>
        </p:txBody>
      </p:sp>
    </p:spTree>
    <p:extLst>
      <p:ext uri="{BB962C8B-B14F-4D97-AF65-F5344CB8AC3E}">
        <p14:creationId xmlns:p14="http://schemas.microsoft.com/office/powerpoint/2010/main" val="183080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57CD8-9C2D-43A2-94EA-F1ED72B0A4EE}"/>
              </a:ext>
            </a:extLst>
          </p:cNvPr>
          <p:cNvPicPr>
            <a:picLocks noChangeAspect="1"/>
          </p:cNvPicPr>
          <p:nvPr/>
        </p:nvPicPr>
        <p:blipFill>
          <a:blip r:embed="rId2"/>
          <a:stretch>
            <a:fillRect/>
          </a:stretch>
        </p:blipFill>
        <p:spPr>
          <a:xfrm>
            <a:off x="555076" y="1"/>
            <a:ext cx="11636923" cy="6769190"/>
          </a:xfrm>
          <a:prstGeom prst="rect">
            <a:avLst/>
          </a:prstGeom>
        </p:spPr>
      </p:pic>
      <p:sp>
        <p:nvSpPr>
          <p:cNvPr id="22" name="Right Arrow 21"/>
          <p:cNvSpPr/>
          <p:nvPr/>
        </p:nvSpPr>
        <p:spPr>
          <a:xfrm rot="643540">
            <a:off x="3207635" y="4475185"/>
            <a:ext cx="1393370" cy="434081"/>
          </a:xfrm>
          <a:prstGeom prst="rightArrow">
            <a:avLst>
              <a:gd name="adj1" fmla="val 52751"/>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6200000">
            <a:off x="4920166" y="4173203"/>
            <a:ext cx="1026756" cy="137898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637D020-3B7F-4D7C-9584-177BAD1B4F52}"/>
              </a:ext>
            </a:extLst>
          </p:cNvPr>
          <p:cNvSpPr/>
          <p:nvPr/>
        </p:nvSpPr>
        <p:spPr>
          <a:xfrm rot="16200000">
            <a:off x="808533" y="1871962"/>
            <a:ext cx="453005" cy="996891"/>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21">
            <a:extLst>
              <a:ext uri="{FF2B5EF4-FFF2-40B4-BE49-F238E27FC236}">
                <a16:creationId xmlns:a16="http://schemas.microsoft.com/office/drawing/2014/main" id="{BA9EE629-2404-497F-9414-DE33A16A57EE}"/>
              </a:ext>
            </a:extLst>
          </p:cNvPr>
          <p:cNvSpPr/>
          <p:nvPr/>
        </p:nvSpPr>
        <p:spPr>
          <a:xfrm rot="11522232">
            <a:off x="1545316" y="2469977"/>
            <a:ext cx="977729" cy="216594"/>
          </a:xfrm>
          <a:prstGeom prst="rightArrow">
            <a:avLst>
              <a:gd name="adj1" fmla="val 52751"/>
              <a:gd name="adj2" fmla="val 500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5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100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AA6C40-9E52-4567-A714-4D30A0B9AECE}"/>
              </a:ext>
            </a:extLst>
          </p:cNvPr>
          <p:cNvPicPr>
            <a:picLocks noChangeAspect="1"/>
          </p:cNvPicPr>
          <p:nvPr/>
        </p:nvPicPr>
        <p:blipFill>
          <a:blip r:embed="rId2"/>
          <a:stretch>
            <a:fillRect/>
          </a:stretch>
        </p:blipFill>
        <p:spPr>
          <a:xfrm>
            <a:off x="1905902" y="1188967"/>
            <a:ext cx="7725853" cy="5077534"/>
          </a:xfrm>
          <a:prstGeom prst="rect">
            <a:avLst/>
          </a:prstGeom>
          <a:ln w="22225">
            <a:solidFill>
              <a:srgbClr val="9900CC"/>
            </a:solidFill>
          </a:ln>
        </p:spPr>
      </p:pic>
      <p:sp>
        <p:nvSpPr>
          <p:cNvPr id="5" name="Oval 4"/>
          <p:cNvSpPr/>
          <p:nvPr/>
        </p:nvSpPr>
        <p:spPr>
          <a:xfrm>
            <a:off x="2282529" y="5687822"/>
            <a:ext cx="2367133" cy="51026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EDEB943-CAFC-43BE-829B-4DFA903CD542}"/>
              </a:ext>
            </a:extLst>
          </p:cNvPr>
          <p:cNvSpPr txBox="1">
            <a:spLocks/>
          </p:cNvSpPr>
          <p:nvPr/>
        </p:nvSpPr>
        <p:spPr>
          <a:xfrm>
            <a:off x="838200" y="152182"/>
            <a:ext cx="10515600" cy="619605"/>
          </a:xfrm>
          <a:prstGeom prst="rect">
            <a:avLst/>
          </a:prstGeom>
          <a:ln w="28575">
            <a:solidFill>
              <a:srgbClr val="006600"/>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rgbClr val="006600"/>
                </a:solidFill>
                <a:latin typeface="+mn-lt"/>
                <a:ea typeface="+mj-ea"/>
                <a:cs typeface="+mj-cs"/>
              </a:defRPr>
            </a:lvl1pPr>
          </a:lstStyle>
          <a:p>
            <a:r>
              <a:rPr lang="en-US" sz="4000"/>
              <a:t>Registering for COUNS 095NC/096 </a:t>
            </a:r>
            <a:r>
              <a:rPr lang="en-US" sz="2900"/>
              <a:t>- Special Admit form</a:t>
            </a:r>
            <a:endParaRPr lang="en-US" sz="4000"/>
          </a:p>
        </p:txBody>
      </p:sp>
    </p:spTree>
    <p:extLst>
      <p:ext uri="{BB962C8B-B14F-4D97-AF65-F5344CB8AC3E}">
        <p14:creationId xmlns:p14="http://schemas.microsoft.com/office/powerpoint/2010/main" val="17130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5C50-DC84-2C54-6388-AAFCF2F012CB}"/>
              </a:ext>
            </a:extLst>
          </p:cNvPr>
          <p:cNvSpPr>
            <a:spLocks noGrp="1"/>
          </p:cNvSpPr>
          <p:nvPr>
            <p:ph type="title"/>
          </p:nvPr>
        </p:nvSpPr>
        <p:spPr/>
        <p:txBody>
          <a:bodyPr/>
          <a:lstStyle/>
          <a:p>
            <a:pPr algn="ctr"/>
            <a:r>
              <a:rPr lang="en-US"/>
              <a:t>Registering for COUNS 95</a:t>
            </a:r>
          </a:p>
        </p:txBody>
      </p:sp>
      <p:sp>
        <p:nvSpPr>
          <p:cNvPr id="5" name="TextBox 4">
            <a:extLst>
              <a:ext uri="{FF2B5EF4-FFF2-40B4-BE49-F238E27FC236}">
                <a16:creationId xmlns:a16="http://schemas.microsoft.com/office/drawing/2014/main" id="{50271856-EB3D-8F28-1497-2C927FE609F3}"/>
              </a:ext>
            </a:extLst>
          </p:cNvPr>
          <p:cNvSpPr txBox="1"/>
          <p:nvPr/>
        </p:nvSpPr>
        <p:spPr>
          <a:xfrm>
            <a:off x="993450" y="2609208"/>
            <a:ext cx="3108960" cy="2585323"/>
          </a:xfrm>
          <a:prstGeom prst="rect">
            <a:avLst/>
          </a:prstGeom>
          <a:solidFill>
            <a:schemeClr val="accent2">
              <a:lumMod val="60000"/>
              <a:lumOff val="40000"/>
            </a:schemeClr>
          </a:solidFill>
          <a:ln w="38100">
            <a:solidFill>
              <a:schemeClr val="accent2"/>
            </a:solidFill>
          </a:ln>
          <a:effectLst>
            <a:outerShdw blurRad="50800" dist="38100" dir="2700000" algn="tl" rotWithShape="0">
              <a:prstClr val="black">
                <a:alpha val="40000"/>
              </a:prstClr>
            </a:outerShdw>
            <a:softEdge rad="12700"/>
          </a:effectLst>
        </p:spPr>
        <p:txBody>
          <a:bodyPr wrap="square" rtlCol="0">
            <a:spAutoFit/>
          </a:bodyPr>
          <a:lstStyle/>
          <a:p>
            <a:pPr algn="ctr"/>
            <a:r>
              <a:rPr lang="en-US" sz="3600" b="1" dirty="0"/>
              <a:t>Apply for Spring 2026</a:t>
            </a:r>
          </a:p>
          <a:p>
            <a:pPr algn="ctr"/>
            <a:endParaRPr lang="en-US" sz="3600" b="1" dirty="0"/>
          </a:p>
          <a:p>
            <a:pPr algn="ctr"/>
            <a:r>
              <a:rPr lang="en-US" dirty="0"/>
              <a:t>Enrolling in High School and College at the Same Time</a:t>
            </a:r>
          </a:p>
          <a:p>
            <a:pPr algn="ctr"/>
            <a:endParaRPr lang="en-US" dirty="0"/>
          </a:p>
        </p:txBody>
      </p:sp>
      <p:sp>
        <p:nvSpPr>
          <p:cNvPr id="7" name="TextBox 6">
            <a:extLst>
              <a:ext uri="{FF2B5EF4-FFF2-40B4-BE49-F238E27FC236}">
                <a16:creationId xmlns:a16="http://schemas.microsoft.com/office/drawing/2014/main" id="{B421CEA7-64B7-55DD-6BC5-C5028D0CC535}"/>
              </a:ext>
            </a:extLst>
          </p:cNvPr>
          <p:cNvSpPr txBox="1"/>
          <p:nvPr/>
        </p:nvSpPr>
        <p:spPr>
          <a:xfrm>
            <a:off x="4582524" y="2530270"/>
            <a:ext cx="3108960" cy="2743200"/>
          </a:xfrm>
          <a:prstGeom prst="rect">
            <a:avLst/>
          </a:prstGeom>
          <a:solidFill>
            <a:schemeClr val="accent4">
              <a:lumMod val="40000"/>
              <a:lumOff val="60000"/>
            </a:schemeClr>
          </a:solidFill>
          <a:ln w="38100">
            <a:solidFill>
              <a:schemeClr val="accent4">
                <a:lumMod val="75000"/>
              </a:schemeClr>
            </a:solidFill>
          </a:ln>
          <a:effectLst>
            <a:outerShdw blurRad="50800" dist="38100" dir="2700000" algn="tl" rotWithShape="0">
              <a:prstClr val="black">
                <a:alpha val="40000"/>
              </a:prstClr>
            </a:outerShdw>
            <a:softEdge rad="12700"/>
          </a:effectLst>
        </p:spPr>
        <p:txBody>
          <a:bodyPr wrap="square" rtlCol="0">
            <a:spAutoFit/>
          </a:bodyPr>
          <a:lstStyle/>
          <a:p>
            <a:pPr algn="ctr"/>
            <a:r>
              <a:rPr lang="en-US" sz="3300" b="1"/>
              <a:t>Complete Special Admissions Form</a:t>
            </a:r>
          </a:p>
          <a:p>
            <a:pPr algn="ctr"/>
            <a:endParaRPr lang="en-US"/>
          </a:p>
          <a:p>
            <a:pPr algn="ctr"/>
            <a:r>
              <a:rPr lang="en-US"/>
              <a:t>Via InSite Portal</a:t>
            </a:r>
          </a:p>
          <a:p>
            <a:pPr algn="ctr"/>
            <a:endParaRPr lang="en-US"/>
          </a:p>
          <a:p>
            <a:pPr algn="ctr"/>
            <a:endParaRPr lang="en-US"/>
          </a:p>
        </p:txBody>
      </p:sp>
      <p:sp>
        <p:nvSpPr>
          <p:cNvPr id="8" name="TextBox 7">
            <a:extLst>
              <a:ext uri="{FF2B5EF4-FFF2-40B4-BE49-F238E27FC236}">
                <a16:creationId xmlns:a16="http://schemas.microsoft.com/office/drawing/2014/main" id="{24BA10AC-97E3-FCEF-BB15-A1BE5F8BEF01}"/>
              </a:ext>
            </a:extLst>
          </p:cNvPr>
          <p:cNvSpPr txBox="1"/>
          <p:nvPr/>
        </p:nvSpPr>
        <p:spPr>
          <a:xfrm>
            <a:off x="8171598" y="2609208"/>
            <a:ext cx="3108960" cy="2585323"/>
          </a:xfrm>
          <a:prstGeom prst="rect">
            <a:avLst/>
          </a:prstGeom>
          <a:solidFill>
            <a:schemeClr val="accent6">
              <a:lumMod val="60000"/>
              <a:lumOff val="40000"/>
            </a:schemeClr>
          </a:solidFill>
          <a:ln w="38100">
            <a:solidFill>
              <a:schemeClr val="accent6">
                <a:lumMod val="75000"/>
              </a:schemeClr>
            </a:solidFill>
          </a:ln>
          <a:effectLst>
            <a:outerShdw blurRad="50800" dist="38100" dir="2700000" algn="tl" rotWithShape="0">
              <a:prstClr val="black">
                <a:alpha val="40000"/>
              </a:prstClr>
            </a:outerShdw>
            <a:softEdge rad="12700"/>
          </a:effectLst>
        </p:spPr>
        <p:txBody>
          <a:bodyPr wrap="square" rtlCol="0">
            <a:spAutoFit/>
          </a:bodyPr>
          <a:lstStyle/>
          <a:p>
            <a:pPr algn="ctr"/>
            <a:r>
              <a:rPr lang="en-US" sz="3600" b="1"/>
              <a:t>Register for COUNS-095NC</a:t>
            </a:r>
          </a:p>
          <a:p>
            <a:pPr algn="ctr"/>
            <a:endParaRPr lang="en-US"/>
          </a:p>
          <a:p>
            <a:pPr algn="ctr"/>
            <a:endParaRPr lang="en-US"/>
          </a:p>
          <a:p>
            <a:pPr algn="ctr"/>
            <a:r>
              <a:rPr lang="en-US"/>
              <a:t>After receiving the approval notice in your InSite email</a:t>
            </a:r>
          </a:p>
          <a:p>
            <a:pPr algn="ctr"/>
            <a:endParaRPr lang="en-US"/>
          </a:p>
        </p:txBody>
      </p:sp>
    </p:spTree>
    <p:extLst>
      <p:ext uri="{BB962C8B-B14F-4D97-AF65-F5344CB8AC3E}">
        <p14:creationId xmlns:p14="http://schemas.microsoft.com/office/powerpoint/2010/main" val="262061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25930"/>
          </a:xfrm>
        </p:spPr>
        <p:txBody>
          <a:bodyPr/>
          <a:lstStyle/>
          <a:p>
            <a:pPr algn="ctr"/>
            <a:r>
              <a:rPr lang="en-US"/>
              <a:t>5 </a:t>
            </a:r>
            <a:r>
              <a:rPr lang="en-US" u="sng"/>
              <a:t>Important</a:t>
            </a:r>
            <a:r>
              <a:rPr lang="en-US"/>
              <a:t> Steps to Enroll</a:t>
            </a:r>
          </a:p>
        </p:txBody>
      </p:sp>
      <p:sp>
        <p:nvSpPr>
          <p:cNvPr id="3" name="Content Placeholder 2"/>
          <p:cNvSpPr>
            <a:spLocks noGrp="1"/>
          </p:cNvSpPr>
          <p:nvPr>
            <p:ph idx="1"/>
          </p:nvPr>
        </p:nvSpPr>
        <p:spPr>
          <a:xfrm>
            <a:off x="838200" y="1750980"/>
            <a:ext cx="10515600" cy="4897470"/>
          </a:xfrm>
        </p:spPr>
        <p:txBody>
          <a:bodyPr>
            <a:normAutofit/>
          </a:bodyPr>
          <a:lstStyle/>
          <a:p>
            <a:pPr marL="514350" indent="-514350">
              <a:buFont typeface="+mj-lt"/>
              <a:buAutoNum type="arabicPeriod"/>
            </a:pPr>
            <a:r>
              <a:rPr lang="en-US" sz="3200" b="1" dirty="0">
                <a:solidFill>
                  <a:srgbClr val="009200"/>
                </a:solidFill>
              </a:rPr>
              <a:t>Application:</a:t>
            </a:r>
          </a:p>
          <a:p>
            <a:pPr marL="457200" lvl="1" indent="0">
              <a:buNone/>
            </a:pPr>
            <a:r>
              <a:rPr lang="en-US" sz="2400" b="1" dirty="0"/>
              <a:t>**Two applications:  </a:t>
            </a:r>
            <a:r>
              <a:rPr lang="en-US" sz="2400" b="1" dirty="0">
                <a:solidFill>
                  <a:srgbClr val="009200"/>
                </a:solidFill>
              </a:rPr>
              <a:t>Spring 2026</a:t>
            </a:r>
            <a:r>
              <a:rPr lang="en-US" sz="2400" b="1" dirty="0"/>
              <a:t> and </a:t>
            </a:r>
            <a:r>
              <a:rPr lang="en-US" sz="2400" b="1" dirty="0">
                <a:solidFill>
                  <a:srgbClr val="009200"/>
                </a:solidFill>
              </a:rPr>
              <a:t>Summer 2026</a:t>
            </a:r>
            <a:r>
              <a:rPr lang="en-US" sz="2400" b="1" dirty="0"/>
              <a:t>**</a:t>
            </a:r>
          </a:p>
          <a:p>
            <a:pPr marL="457200" lvl="1" indent="0">
              <a:buNone/>
            </a:pPr>
            <a:endParaRPr lang="en-US" sz="1200" b="1" dirty="0"/>
          </a:p>
          <a:p>
            <a:pPr marL="514350" indent="-514350">
              <a:buFont typeface="+mj-lt"/>
              <a:buAutoNum type="arabicPeriod"/>
            </a:pPr>
            <a:r>
              <a:rPr lang="en-US" sz="3200" b="1" dirty="0">
                <a:solidFill>
                  <a:srgbClr val="009200"/>
                </a:solidFill>
              </a:rPr>
              <a:t>Orientation</a:t>
            </a:r>
          </a:p>
          <a:p>
            <a:pPr marL="514350" indent="-514350">
              <a:buFont typeface="+mj-lt"/>
              <a:buAutoNum type="arabicPeriod"/>
            </a:pPr>
            <a:r>
              <a:rPr lang="en-US" sz="3200" b="1" dirty="0">
                <a:solidFill>
                  <a:srgbClr val="009200"/>
                </a:solidFill>
              </a:rPr>
              <a:t>English and Math Placements</a:t>
            </a:r>
          </a:p>
          <a:p>
            <a:pPr marL="514350" indent="-514350">
              <a:buFont typeface="+mj-lt"/>
              <a:buAutoNum type="arabicPeriod"/>
            </a:pPr>
            <a:r>
              <a:rPr lang="en-US" sz="3200" b="1" dirty="0">
                <a:solidFill>
                  <a:srgbClr val="009200"/>
                </a:solidFill>
              </a:rPr>
              <a:t>Academic Advising </a:t>
            </a:r>
            <a:r>
              <a:rPr lang="en-US" sz="3200" dirty="0"/>
              <a:t>(COUNS 095NC/096)</a:t>
            </a:r>
          </a:p>
          <a:p>
            <a:pPr marL="514350" indent="-514350">
              <a:buFont typeface="+mj-lt"/>
              <a:buAutoNum type="arabicPeriod"/>
            </a:pPr>
            <a:r>
              <a:rPr lang="en-US" sz="3200" b="1" dirty="0">
                <a:solidFill>
                  <a:srgbClr val="009200"/>
                </a:solidFill>
              </a:rPr>
              <a:t>Register for Classes</a:t>
            </a:r>
          </a:p>
          <a:p>
            <a:pPr marL="514350" indent="-514350">
              <a:buFont typeface="+mj-lt"/>
              <a:buAutoNum type="arabicPeriod"/>
            </a:pPr>
            <a:endParaRPr lang="en-US" sz="3200" b="1" dirty="0">
              <a:solidFill>
                <a:srgbClr val="009200"/>
              </a:solidFill>
            </a:endParaRPr>
          </a:p>
          <a:p>
            <a:pPr marL="0" indent="0">
              <a:buNone/>
            </a:pPr>
            <a:endParaRPr lang="en-US" sz="1600" b="1" dirty="0">
              <a:solidFill>
                <a:srgbClr val="009200"/>
              </a:solidFill>
            </a:endParaRPr>
          </a:p>
        </p:txBody>
      </p:sp>
      <p:sp>
        <p:nvSpPr>
          <p:cNvPr id="4" name="TextBox 3"/>
          <p:cNvSpPr txBox="1"/>
          <p:nvPr/>
        </p:nvSpPr>
        <p:spPr>
          <a:xfrm>
            <a:off x="953532" y="5490801"/>
            <a:ext cx="10070928" cy="769441"/>
          </a:xfrm>
          <a:prstGeom prst="rect">
            <a:avLst/>
          </a:prstGeom>
          <a:solidFill>
            <a:srgbClr val="FFC000"/>
          </a:solidFill>
        </p:spPr>
        <p:txBody>
          <a:bodyPr wrap="square" lIns="91440" tIns="45720" rIns="91440" bIns="45720" rtlCol="0" anchor="t">
            <a:spAutoFit/>
          </a:bodyPr>
          <a:lstStyle/>
          <a:p>
            <a:pPr algn="ctr"/>
            <a:r>
              <a:rPr lang="en-US" sz="4400" b="1" dirty="0">
                <a:solidFill>
                  <a:srgbClr val="006600"/>
                </a:solidFill>
                <a:effectLst>
                  <a:outerShdw blurRad="38100" dist="38100" dir="2700000" algn="tl">
                    <a:srgbClr val="000000">
                      <a:alpha val="43137"/>
                    </a:srgbClr>
                  </a:outerShdw>
                </a:effectLst>
              </a:rPr>
              <a:t>May 2026</a:t>
            </a:r>
          </a:p>
        </p:txBody>
      </p:sp>
    </p:spTree>
    <p:extLst>
      <p:ext uri="{BB962C8B-B14F-4D97-AF65-F5344CB8AC3E}">
        <p14:creationId xmlns:p14="http://schemas.microsoft.com/office/powerpoint/2010/main" val="5220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circle(in)">
                                      <p:cBhvr>
                                        <p:cTn id="4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678751"/>
          </a:xfrm>
          <a:prstGeom prst="rect">
            <a:avLst/>
          </a:prstGeom>
          <a:solidFill>
            <a:srgbClr val="006600"/>
          </a:solidFill>
        </p:spPr>
        <p:txBody>
          <a:bodyPr wrap="square" rtlCol="0">
            <a:spAutoFit/>
          </a:bodyPr>
          <a:lstStyle/>
          <a:p>
            <a:pPr algn="ctr"/>
            <a:endParaRPr lang="en-US" sz="6600" b="1">
              <a:solidFill>
                <a:srgbClr val="FFC000"/>
              </a:solidFill>
            </a:endParaRPr>
          </a:p>
          <a:p>
            <a:pPr algn="ctr"/>
            <a:endParaRPr lang="en-US" sz="6600" b="1">
              <a:solidFill>
                <a:srgbClr val="FFC000"/>
              </a:solidFill>
            </a:endParaRPr>
          </a:p>
          <a:p>
            <a:pPr algn="ctr"/>
            <a:endParaRPr lang="en-US" sz="3200" b="1">
              <a:solidFill>
                <a:srgbClr val="FFC000"/>
              </a:solidFill>
            </a:endParaRPr>
          </a:p>
          <a:p>
            <a:pPr algn="ctr"/>
            <a:r>
              <a:rPr lang="en-US" sz="6600" b="1">
                <a:solidFill>
                  <a:srgbClr val="FFC000"/>
                </a:solidFill>
              </a:rPr>
              <a:t>After COUNS 095…</a:t>
            </a:r>
          </a:p>
          <a:p>
            <a:pPr algn="ctr"/>
            <a:endParaRPr lang="en-US" sz="6600" b="1">
              <a:solidFill>
                <a:srgbClr val="FFC000"/>
              </a:solidFill>
            </a:endParaRPr>
          </a:p>
          <a:p>
            <a:pPr algn="ctr"/>
            <a:endParaRPr lang="en-US" sz="6600" b="1">
              <a:solidFill>
                <a:srgbClr val="FFC000"/>
              </a:solidFill>
            </a:endParaRPr>
          </a:p>
          <a:p>
            <a:pPr algn="ctr"/>
            <a:endParaRPr lang="en-US" sz="6600" b="1">
              <a:solidFill>
                <a:srgbClr val="FFC000"/>
              </a:solidFill>
            </a:endParaRPr>
          </a:p>
        </p:txBody>
      </p:sp>
    </p:spTree>
    <p:extLst>
      <p:ext uri="{BB962C8B-B14F-4D97-AF65-F5344CB8AC3E}">
        <p14:creationId xmlns:p14="http://schemas.microsoft.com/office/powerpoint/2010/main" val="2398371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CCA5-7EA3-42F7-A847-5D14DD0CF7E0}"/>
              </a:ext>
            </a:extLst>
          </p:cNvPr>
          <p:cNvSpPr>
            <a:spLocks noGrp="1"/>
          </p:cNvSpPr>
          <p:nvPr>
            <p:ph type="title"/>
          </p:nvPr>
        </p:nvSpPr>
        <p:spPr>
          <a:xfrm>
            <a:off x="927112" y="291631"/>
            <a:ext cx="10672221" cy="696686"/>
          </a:xfrm>
          <a:solidFill>
            <a:srgbClr val="006600"/>
          </a:solidFill>
        </p:spPr>
        <p:txBody>
          <a:bodyPr/>
          <a:lstStyle/>
          <a:p>
            <a:r>
              <a:rPr lang="en-US">
                <a:solidFill>
                  <a:schemeClr val="bg1"/>
                </a:solidFill>
              </a:rPr>
              <a:t>Get Ready to Register</a:t>
            </a:r>
          </a:p>
        </p:txBody>
      </p:sp>
      <p:sp>
        <p:nvSpPr>
          <p:cNvPr id="6" name="TextBox 5">
            <a:extLst>
              <a:ext uri="{FF2B5EF4-FFF2-40B4-BE49-F238E27FC236}">
                <a16:creationId xmlns:a16="http://schemas.microsoft.com/office/drawing/2014/main" id="{E50747A9-7275-459C-95EB-33309E0BA890}"/>
              </a:ext>
            </a:extLst>
          </p:cNvPr>
          <p:cNvSpPr txBox="1"/>
          <p:nvPr/>
        </p:nvSpPr>
        <p:spPr>
          <a:xfrm>
            <a:off x="5252933" y="1918240"/>
            <a:ext cx="5580530" cy="523220"/>
          </a:xfrm>
          <a:prstGeom prst="rect">
            <a:avLst/>
          </a:prstGeom>
          <a:noFill/>
          <a:ln w="28575">
            <a:solidFill>
              <a:srgbClr val="7030A0"/>
            </a:solidFill>
          </a:ln>
        </p:spPr>
        <p:txBody>
          <a:bodyPr wrap="square" lIns="91440" tIns="45720" rIns="91440" bIns="45720" rtlCol="0" anchor="t">
            <a:spAutoFit/>
          </a:bodyPr>
          <a:lstStyle/>
          <a:p>
            <a:r>
              <a:rPr lang="en-US" sz="2800" b="1"/>
              <a:t>Create a schedule on InSite</a:t>
            </a:r>
          </a:p>
        </p:txBody>
      </p:sp>
      <p:sp>
        <p:nvSpPr>
          <p:cNvPr id="7" name="TextBox 6">
            <a:extLst>
              <a:ext uri="{FF2B5EF4-FFF2-40B4-BE49-F238E27FC236}">
                <a16:creationId xmlns:a16="http://schemas.microsoft.com/office/drawing/2014/main" id="{983B0E4B-AE4E-42FD-B1ED-5A97063F608F}"/>
              </a:ext>
            </a:extLst>
          </p:cNvPr>
          <p:cNvSpPr txBox="1"/>
          <p:nvPr/>
        </p:nvSpPr>
        <p:spPr>
          <a:xfrm>
            <a:off x="5252934" y="2923254"/>
            <a:ext cx="5580530" cy="523220"/>
          </a:xfrm>
          <a:prstGeom prst="rect">
            <a:avLst/>
          </a:prstGeom>
          <a:noFill/>
          <a:ln w="28575">
            <a:solidFill>
              <a:srgbClr val="7030A0"/>
            </a:solidFill>
          </a:ln>
        </p:spPr>
        <p:txBody>
          <a:bodyPr wrap="square" lIns="91440" tIns="45720" rIns="91440" bIns="45720" rtlCol="0" anchor="t">
            <a:spAutoFit/>
          </a:bodyPr>
          <a:lstStyle/>
          <a:p>
            <a:r>
              <a:rPr lang="en-US" sz="2800" b="1"/>
              <a:t>Check for prerequisite requirements</a:t>
            </a:r>
          </a:p>
        </p:txBody>
      </p:sp>
      <p:sp>
        <p:nvSpPr>
          <p:cNvPr id="8" name="TextBox 7">
            <a:extLst>
              <a:ext uri="{FF2B5EF4-FFF2-40B4-BE49-F238E27FC236}">
                <a16:creationId xmlns:a16="http://schemas.microsoft.com/office/drawing/2014/main" id="{E556595E-EB3E-484C-B6DD-BA2912392EC1}"/>
              </a:ext>
            </a:extLst>
          </p:cNvPr>
          <p:cNvSpPr txBox="1"/>
          <p:nvPr/>
        </p:nvSpPr>
        <p:spPr>
          <a:xfrm>
            <a:off x="5252933" y="3861602"/>
            <a:ext cx="5580530" cy="523220"/>
          </a:xfrm>
          <a:prstGeom prst="rect">
            <a:avLst/>
          </a:prstGeom>
          <a:noFill/>
          <a:ln w="28575">
            <a:solidFill>
              <a:srgbClr val="7030A0"/>
            </a:solidFill>
          </a:ln>
        </p:spPr>
        <p:txBody>
          <a:bodyPr wrap="square" lIns="91440" tIns="45720" rIns="91440" bIns="45720" rtlCol="0" anchor="t">
            <a:spAutoFit/>
          </a:bodyPr>
          <a:lstStyle/>
          <a:p>
            <a:r>
              <a:rPr lang="en-US" sz="2800" b="1" dirty="0"/>
              <a:t>Clear prerequisite before May </a:t>
            </a:r>
            <a:r>
              <a:rPr lang="en-US" sz="2800" b="1" dirty="0" err="1"/>
              <a:t>th</a:t>
            </a:r>
            <a:endParaRPr lang="en-US" sz="2800" b="1" dirty="0"/>
          </a:p>
        </p:txBody>
      </p:sp>
      <p:sp>
        <p:nvSpPr>
          <p:cNvPr id="9" name="TextBox 8">
            <a:extLst>
              <a:ext uri="{FF2B5EF4-FFF2-40B4-BE49-F238E27FC236}">
                <a16:creationId xmlns:a16="http://schemas.microsoft.com/office/drawing/2014/main" id="{189838CB-3E60-48B2-A7B9-278849D95232}"/>
              </a:ext>
            </a:extLst>
          </p:cNvPr>
          <p:cNvSpPr txBox="1"/>
          <p:nvPr/>
        </p:nvSpPr>
        <p:spPr>
          <a:xfrm>
            <a:off x="5252934" y="4788566"/>
            <a:ext cx="5580529" cy="523220"/>
          </a:xfrm>
          <a:prstGeom prst="rect">
            <a:avLst/>
          </a:prstGeom>
          <a:noFill/>
          <a:ln w="28575">
            <a:solidFill>
              <a:srgbClr val="7030A0"/>
            </a:solidFill>
          </a:ln>
        </p:spPr>
        <p:txBody>
          <a:bodyPr wrap="square" lIns="91440" tIns="45720" rIns="91440" bIns="45720" rtlCol="0" anchor="t">
            <a:spAutoFit/>
          </a:bodyPr>
          <a:lstStyle/>
          <a:p>
            <a:r>
              <a:rPr lang="en-US" sz="2800" b="1"/>
              <a:t>Have a back-up plan</a:t>
            </a:r>
          </a:p>
        </p:txBody>
      </p:sp>
      <p:pic>
        <p:nvPicPr>
          <p:cNvPr id="3" name="Picture 2" descr="A group of people on the starting line&#10;&#10;Description automatically generated">
            <a:extLst>
              <a:ext uri="{FF2B5EF4-FFF2-40B4-BE49-F238E27FC236}">
                <a16:creationId xmlns:a16="http://schemas.microsoft.com/office/drawing/2014/main" id="{E05F9226-2D23-97BD-B947-72114DEB508C}"/>
              </a:ext>
            </a:extLst>
          </p:cNvPr>
          <p:cNvPicPr>
            <a:picLocks noChangeAspect="1"/>
          </p:cNvPicPr>
          <p:nvPr/>
        </p:nvPicPr>
        <p:blipFill>
          <a:blip r:embed="rId2"/>
          <a:stretch>
            <a:fillRect/>
          </a:stretch>
        </p:blipFill>
        <p:spPr>
          <a:xfrm>
            <a:off x="927112" y="2511130"/>
            <a:ext cx="4006742" cy="2347106"/>
          </a:xfrm>
          <a:prstGeom prst="rect">
            <a:avLst/>
          </a:prstGeom>
        </p:spPr>
      </p:pic>
    </p:spTree>
    <p:extLst>
      <p:ext uri="{BB962C8B-B14F-4D97-AF65-F5344CB8AC3E}">
        <p14:creationId xmlns:p14="http://schemas.microsoft.com/office/powerpoint/2010/main" val="238350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6F115A-028A-B3AE-2594-20AFF5F36B21}"/>
              </a:ext>
            </a:extLst>
          </p:cNvPr>
          <p:cNvSpPr txBox="1"/>
          <p:nvPr/>
        </p:nvSpPr>
        <p:spPr>
          <a:xfrm>
            <a:off x="627530" y="0"/>
            <a:ext cx="11564470" cy="7630149"/>
          </a:xfrm>
          <a:prstGeom prst="rect">
            <a:avLst/>
          </a:prstGeom>
          <a:noFill/>
        </p:spPr>
        <p:txBody>
          <a:bodyPr wrap="square" rtlCol="0">
            <a:spAutoFit/>
          </a:bodyPr>
          <a:lstStyle/>
          <a:p>
            <a:pPr algn="ctr"/>
            <a:endParaRPr lang="en-US" sz="6000" b="1">
              <a:solidFill>
                <a:srgbClr val="7030A0"/>
              </a:solidFill>
            </a:endParaRPr>
          </a:p>
          <a:p>
            <a:pPr algn="ctr"/>
            <a:r>
              <a:rPr lang="en-US" sz="6000" b="1">
                <a:solidFill>
                  <a:srgbClr val="7030A0"/>
                </a:solidFill>
              </a:rPr>
              <a:t>We are here to help!</a:t>
            </a:r>
          </a:p>
          <a:p>
            <a:pPr algn="ctr"/>
            <a:endParaRPr lang="en-US" sz="6000" b="1">
              <a:solidFill>
                <a:schemeClr val="accent6">
                  <a:lumMod val="50000"/>
                </a:schemeClr>
              </a:solidFill>
            </a:endParaRPr>
          </a:p>
          <a:p>
            <a:pPr algn="ctr"/>
            <a:r>
              <a:rPr lang="en-US" sz="6000" b="1">
                <a:solidFill>
                  <a:schemeClr val="accent6">
                    <a:lumMod val="75000"/>
                  </a:schemeClr>
                </a:solidFill>
              </a:rPr>
              <a:t>Welcome and Connect Services</a:t>
            </a:r>
          </a:p>
          <a:p>
            <a:pPr algn="ctr"/>
            <a:r>
              <a:rPr lang="en-US" sz="6000" b="1">
                <a:solidFill>
                  <a:schemeClr val="accent6">
                    <a:lumMod val="75000"/>
                  </a:schemeClr>
                </a:solidFill>
              </a:rPr>
              <a:t>welcome@dvc.edu</a:t>
            </a:r>
          </a:p>
          <a:p>
            <a:pPr algn="ctr"/>
            <a:r>
              <a:rPr lang="en-US" sz="6000" b="1">
                <a:solidFill>
                  <a:schemeClr val="accent6">
                    <a:lumMod val="75000"/>
                  </a:schemeClr>
                </a:solidFill>
              </a:rPr>
              <a:t>925-969-2106</a:t>
            </a:r>
          </a:p>
          <a:p>
            <a:pPr algn="ctr"/>
            <a:endParaRPr lang="en-US" sz="6000" b="1">
              <a:solidFill>
                <a:schemeClr val="accent6">
                  <a:lumMod val="75000"/>
                </a:schemeClr>
              </a:solidFill>
            </a:endParaRPr>
          </a:p>
          <a:p>
            <a:pPr algn="ctr"/>
            <a:endParaRPr lang="en-US" sz="6000" b="1">
              <a:solidFill>
                <a:schemeClr val="accent6">
                  <a:lumMod val="75000"/>
                </a:schemeClr>
              </a:solidFill>
            </a:endParaRPr>
          </a:p>
        </p:txBody>
      </p:sp>
    </p:spTree>
    <p:extLst>
      <p:ext uri="{BB962C8B-B14F-4D97-AF65-F5344CB8AC3E}">
        <p14:creationId xmlns:p14="http://schemas.microsoft.com/office/powerpoint/2010/main" val="1191954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A person in a running position">
            <a:extLst>
              <a:ext uri="{FF2B5EF4-FFF2-40B4-BE49-F238E27FC236}">
                <a16:creationId xmlns:a16="http://schemas.microsoft.com/office/drawing/2014/main" id="{DA422177-4A64-1A9D-0300-EB26C5F00FBB}"/>
              </a:ext>
            </a:extLst>
          </p:cNvPr>
          <p:cNvPicPr>
            <a:picLocks noChangeAspect="1"/>
          </p:cNvPicPr>
          <p:nvPr/>
        </p:nvPicPr>
        <p:blipFill>
          <a:blip r:embed="rId4"/>
          <a:stretch>
            <a:fillRect/>
          </a:stretch>
        </p:blipFill>
        <p:spPr>
          <a:xfrm>
            <a:off x="7132696" y="4226176"/>
            <a:ext cx="3514607" cy="2178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Picture 15" descr="DVC speech and debate team - Northern California Forensics Association  First place overall champions">
            <a:extLst>
              <a:ext uri="{FF2B5EF4-FFF2-40B4-BE49-F238E27FC236}">
                <a16:creationId xmlns:a16="http://schemas.microsoft.com/office/drawing/2014/main" id="{DAE5F191-BE9C-688D-7B6F-905E82F29752}"/>
              </a:ext>
            </a:extLst>
          </p:cNvPr>
          <p:cNvPicPr>
            <a:picLocks noChangeAspect="1"/>
          </p:cNvPicPr>
          <p:nvPr/>
        </p:nvPicPr>
        <p:blipFill>
          <a:blip r:embed="rId5"/>
          <a:stretch>
            <a:fillRect/>
          </a:stretch>
        </p:blipFill>
        <p:spPr>
          <a:xfrm>
            <a:off x="763881" y="1846675"/>
            <a:ext cx="3778014" cy="25249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1860729B-1FD8-4677-99B0-9BEB1D82D698}"/>
              </a:ext>
            </a:extLst>
          </p:cNvPr>
          <p:cNvSpPr>
            <a:spLocks noGrp="1"/>
          </p:cNvSpPr>
          <p:nvPr>
            <p:ph type="title"/>
          </p:nvPr>
        </p:nvSpPr>
        <p:spPr>
          <a:xfrm>
            <a:off x="677708" y="236398"/>
            <a:ext cx="10515600" cy="875708"/>
          </a:xfrm>
          <a:solidFill>
            <a:srgbClr val="006600"/>
          </a:solidFill>
        </p:spPr>
        <p:txBody>
          <a:bodyPr>
            <a:normAutofit/>
          </a:bodyPr>
          <a:lstStyle/>
          <a:p>
            <a:r>
              <a:rPr lang="en-US" sz="4000" b="1">
                <a:solidFill>
                  <a:schemeClr val="bg1"/>
                </a:solidFill>
              </a:rPr>
              <a:t>Highlights from Our Students</a:t>
            </a:r>
          </a:p>
        </p:txBody>
      </p:sp>
      <p:pic>
        <p:nvPicPr>
          <p:cNvPr id="13" name="Picture 13" descr="A person in a chef&amp;#39;s coat">
            <a:extLst>
              <a:ext uri="{FF2B5EF4-FFF2-40B4-BE49-F238E27FC236}">
                <a16:creationId xmlns:a16="http://schemas.microsoft.com/office/drawing/2014/main" id="{CF41EAB0-3E94-CD10-5D5F-7805D636AA1B}"/>
              </a:ext>
            </a:extLst>
          </p:cNvPr>
          <p:cNvPicPr>
            <a:picLocks noChangeAspect="1"/>
          </p:cNvPicPr>
          <p:nvPr/>
        </p:nvPicPr>
        <p:blipFill>
          <a:blip r:embed="rId6"/>
          <a:stretch>
            <a:fillRect/>
          </a:stretch>
        </p:blipFill>
        <p:spPr>
          <a:xfrm>
            <a:off x="8623100" y="851029"/>
            <a:ext cx="2997198" cy="30701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2" descr="A person looking at a painting&#10;&#10;Description automatically generated">
            <a:extLst>
              <a:ext uri="{FF2B5EF4-FFF2-40B4-BE49-F238E27FC236}">
                <a16:creationId xmlns:a16="http://schemas.microsoft.com/office/drawing/2014/main" id="{64CDF8BE-2060-D7C3-1B55-BA0D4F755184}"/>
              </a:ext>
            </a:extLst>
          </p:cNvPr>
          <p:cNvPicPr>
            <a:picLocks noChangeAspect="1"/>
          </p:cNvPicPr>
          <p:nvPr/>
        </p:nvPicPr>
        <p:blipFill>
          <a:blip r:embed="rId7"/>
          <a:stretch>
            <a:fillRect/>
          </a:stretch>
        </p:blipFill>
        <p:spPr>
          <a:xfrm>
            <a:off x="5025438" y="2005727"/>
            <a:ext cx="3364088" cy="19622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2B565ECF-C004-43F9-82BF-DDF9886D50F1}"/>
              </a:ext>
            </a:extLst>
          </p:cNvPr>
          <p:cNvPicPr>
            <a:picLocks noChangeAspect="1"/>
          </p:cNvPicPr>
          <p:nvPr/>
        </p:nvPicPr>
        <p:blipFill>
          <a:blip r:embed="rId8"/>
          <a:stretch>
            <a:fillRect/>
          </a:stretch>
        </p:blipFill>
        <p:spPr>
          <a:xfrm>
            <a:off x="979972" y="4927111"/>
            <a:ext cx="4356372" cy="15619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5" name="TextBox 14">
            <a:extLst>
              <a:ext uri="{FF2B5EF4-FFF2-40B4-BE49-F238E27FC236}">
                <a16:creationId xmlns:a16="http://schemas.microsoft.com/office/drawing/2014/main" id="{0C19E10F-EF0D-449C-94F0-4A5100095D64}"/>
              </a:ext>
            </a:extLst>
          </p:cNvPr>
          <p:cNvSpPr txBox="1"/>
          <p:nvPr/>
        </p:nvSpPr>
        <p:spPr>
          <a:xfrm>
            <a:off x="865688" y="4266770"/>
            <a:ext cx="4589253" cy="369332"/>
          </a:xfrm>
          <a:prstGeom prst="rect">
            <a:avLst/>
          </a:prstGeom>
          <a:noFill/>
        </p:spPr>
        <p:txBody>
          <a:bodyPr wrap="square" lIns="91440" tIns="45720" rIns="91440" bIns="45720" rtlCol="0" anchor="t">
            <a:spAutoFit/>
          </a:bodyPr>
          <a:lstStyle/>
          <a:p>
            <a:endParaRPr lang="en-US">
              <a:ea typeface="Calibri"/>
              <a:cs typeface="Calibri"/>
            </a:endParaRPr>
          </a:p>
        </p:txBody>
      </p:sp>
      <p:sp>
        <p:nvSpPr>
          <p:cNvPr id="5" name="Rectangle: Diagonal Corners Rounded 4">
            <a:extLst>
              <a:ext uri="{FF2B5EF4-FFF2-40B4-BE49-F238E27FC236}">
                <a16:creationId xmlns:a16="http://schemas.microsoft.com/office/drawing/2014/main" id="{582FD295-1068-2106-AA44-942A28A8E6FA}"/>
              </a:ext>
            </a:extLst>
          </p:cNvPr>
          <p:cNvSpPr/>
          <p:nvPr/>
        </p:nvSpPr>
        <p:spPr>
          <a:xfrm>
            <a:off x="870857" y="1330476"/>
            <a:ext cx="2564190" cy="677333"/>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cs typeface="Calibri"/>
              </a:rPr>
              <a:t>Award Winning Speech and Debate Team</a:t>
            </a:r>
            <a:endParaRPr lang="en-US" b="1"/>
          </a:p>
        </p:txBody>
      </p:sp>
      <p:sp>
        <p:nvSpPr>
          <p:cNvPr id="6" name="Rectangle: Diagonal Corners Rounded 5">
            <a:extLst>
              <a:ext uri="{FF2B5EF4-FFF2-40B4-BE49-F238E27FC236}">
                <a16:creationId xmlns:a16="http://schemas.microsoft.com/office/drawing/2014/main" id="{0BE63A54-8107-6951-3056-9850307FDB39}"/>
              </a:ext>
            </a:extLst>
          </p:cNvPr>
          <p:cNvSpPr/>
          <p:nvPr/>
        </p:nvSpPr>
        <p:spPr>
          <a:xfrm>
            <a:off x="6011332" y="1439333"/>
            <a:ext cx="2152952" cy="677333"/>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cs typeface="Calibri"/>
              </a:rPr>
              <a:t>Student Art Gallery</a:t>
            </a:r>
            <a:endParaRPr lang="en-US" b="1"/>
          </a:p>
        </p:txBody>
      </p:sp>
      <p:sp>
        <p:nvSpPr>
          <p:cNvPr id="7" name="Rectangle: Diagonal Corners Rounded 6">
            <a:extLst>
              <a:ext uri="{FF2B5EF4-FFF2-40B4-BE49-F238E27FC236}">
                <a16:creationId xmlns:a16="http://schemas.microsoft.com/office/drawing/2014/main" id="{F79BE75B-B865-6752-67CF-1DA2F189EFCB}"/>
              </a:ext>
            </a:extLst>
          </p:cNvPr>
          <p:cNvSpPr/>
          <p:nvPr/>
        </p:nvSpPr>
        <p:spPr>
          <a:xfrm>
            <a:off x="9821334" y="520095"/>
            <a:ext cx="2044095" cy="653142"/>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cs typeface="Calibri"/>
              </a:rPr>
              <a:t>Student-Run Restaurant</a:t>
            </a:r>
          </a:p>
        </p:txBody>
      </p:sp>
      <p:sp>
        <p:nvSpPr>
          <p:cNvPr id="9" name="Rectangle: Diagonal Corners Rounded 8">
            <a:extLst>
              <a:ext uri="{FF2B5EF4-FFF2-40B4-BE49-F238E27FC236}">
                <a16:creationId xmlns:a16="http://schemas.microsoft.com/office/drawing/2014/main" id="{8E676572-D511-0E63-3056-E682E1499FBB}"/>
              </a:ext>
            </a:extLst>
          </p:cNvPr>
          <p:cNvSpPr/>
          <p:nvPr/>
        </p:nvSpPr>
        <p:spPr>
          <a:xfrm>
            <a:off x="4293810" y="4632475"/>
            <a:ext cx="2322285" cy="713618"/>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cs typeface="Calibri"/>
              </a:rPr>
              <a:t>Award-winning Student Newspaper</a:t>
            </a:r>
          </a:p>
        </p:txBody>
      </p:sp>
      <p:sp>
        <p:nvSpPr>
          <p:cNvPr id="16" name="Rectangle: Diagonal Corners Rounded 15">
            <a:extLst>
              <a:ext uri="{FF2B5EF4-FFF2-40B4-BE49-F238E27FC236}">
                <a16:creationId xmlns:a16="http://schemas.microsoft.com/office/drawing/2014/main" id="{115D7EE2-8A29-9DDD-3EB1-D14A7F7476B3}"/>
              </a:ext>
            </a:extLst>
          </p:cNvPr>
          <p:cNvSpPr/>
          <p:nvPr/>
        </p:nvSpPr>
        <p:spPr>
          <a:xfrm>
            <a:off x="9506857" y="4451047"/>
            <a:ext cx="2152951" cy="653143"/>
          </a:xfrm>
          <a:prstGeom prst="round2Diag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a:cs typeface="Calibri"/>
              </a:rPr>
              <a:t>Excellent Athletics Programs</a:t>
            </a:r>
          </a:p>
        </p:txBody>
      </p:sp>
    </p:spTree>
    <p:extLst>
      <p:ext uri="{BB962C8B-B14F-4D97-AF65-F5344CB8AC3E}">
        <p14:creationId xmlns:p14="http://schemas.microsoft.com/office/powerpoint/2010/main" val="2949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CAF33DA5-5156-F038-8D88-6F4A7EE5A65D}"/>
              </a:ext>
            </a:extLst>
          </p:cNvPr>
          <p:cNvSpPr>
            <a:spLocks noGrp="1"/>
          </p:cNvSpPr>
          <p:nvPr>
            <p:ph type="title"/>
          </p:nvPr>
        </p:nvSpPr>
        <p:spPr>
          <a:xfrm>
            <a:off x="838200" y="365125"/>
            <a:ext cx="10515600" cy="1325563"/>
          </a:xfrm>
        </p:spPr>
        <p:txBody>
          <a:bodyPr/>
          <a:lstStyle/>
          <a:p>
            <a:pPr algn="ctr"/>
            <a:r>
              <a:rPr lang="en-US"/>
              <a:t>Student Ambassador Program</a:t>
            </a:r>
          </a:p>
        </p:txBody>
      </p:sp>
      <p:pic>
        <p:nvPicPr>
          <p:cNvPr id="4" name="Picture 3" descr="A group of people posing for a photo&#10;&#10;Description automatically generated">
            <a:extLst>
              <a:ext uri="{FF2B5EF4-FFF2-40B4-BE49-F238E27FC236}">
                <a16:creationId xmlns:a16="http://schemas.microsoft.com/office/drawing/2014/main" id="{BF9FE1F1-9FE7-130B-86EC-A55076F79AA0}"/>
              </a:ext>
            </a:extLst>
          </p:cNvPr>
          <p:cNvPicPr>
            <a:picLocks noChangeAspect="1"/>
          </p:cNvPicPr>
          <p:nvPr/>
        </p:nvPicPr>
        <p:blipFill rotWithShape="1">
          <a:blip r:embed="rId3">
            <a:extLst>
              <a:ext uri="{28A0092B-C50C-407E-A947-70E740481C1C}">
                <a14:useLocalDpi xmlns:a14="http://schemas.microsoft.com/office/drawing/2010/main" val="0"/>
              </a:ext>
            </a:extLst>
          </a:blip>
          <a:srcRect t="36827" r="1" b="2461"/>
          <a:stretch/>
        </p:blipFill>
        <p:spPr>
          <a:xfrm>
            <a:off x="838200" y="1825625"/>
            <a:ext cx="5181600" cy="4712960"/>
          </a:xfrm>
          <a:prstGeom prst="rect">
            <a:avLst/>
          </a:prstGeom>
          <a:ln>
            <a:noFill/>
          </a:ln>
          <a:effectLst>
            <a:softEdge rad="112500"/>
          </a:effectLst>
        </p:spPr>
      </p:pic>
      <p:sp>
        <p:nvSpPr>
          <p:cNvPr id="36" name="Rectangle 35">
            <a:extLst>
              <a:ext uri="{FF2B5EF4-FFF2-40B4-BE49-F238E27FC236}">
                <a16:creationId xmlns:a16="http://schemas.microsoft.com/office/drawing/2014/main" id="{CF205AF4-6800-ADD1-285A-FA22AC254243}"/>
              </a:ext>
            </a:extLst>
          </p:cNvPr>
          <p:cNvSpPr/>
          <p:nvPr/>
        </p:nvSpPr>
        <p:spPr>
          <a:xfrm>
            <a:off x="6172200" y="1825624"/>
            <a:ext cx="5181600" cy="4712961"/>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rmAutofit/>
          </a:bodyPr>
          <a:lstStyle/>
          <a:p>
            <a:pPr>
              <a:lnSpc>
                <a:spcPct val="150000"/>
              </a:lnSpc>
            </a:pPr>
            <a:r>
              <a:rPr lang="en-US" sz="2000" b="1" i="1" u="sng">
                <a:solidFill>
                  <a:srgbClr val="000000"/>
                </a:solidFill>
                <a:effectLst/>
                <a:latin typeface="YAFdJjTk5UU 0"/>
              </a:rPr>
              <a:t>Benefits of Program</a:t>
            </a:r>
          </a:p>
          <a:p>
            <a:pPr>
              <a:lnSpc>
                <a:spcPct val="150000"/>
              </a:lnSpc>
              <a:buFont typeface="Arial" panose="020B0604020202020204" pitchFamily="34" charset="0"/>
              <a:buChar char="•"/>
            </a:pPr>
            <a:r>
              <a:rPr lang="en-US" sz="2000" i="0">
                <a:solidFill>
                  <a:srgbClr val="000000"/>
                </a:solidFill>
                <a:effectLst/>
              </a:rPr>
              <a:t>Conduct Campus Tours </a:t>
            </a:r>
            <a:endParaRPr lang="en-US" sz="2000"/>
          </a:p>
          <a:p>
            <a:pPr>
              <a:lnSpc>
                <a:spcPct val="150000"/>
              </a:lnSpc>
              <a:buFont typeface="Arial" panose="020B0604020202020204" pitchFamily="34" charset="0"/>
              <a:buChar char="•"/>
            </a:pPr>
            <a:r>
              <a:rPr lang="en-US" sz="2000" i="0">
                <a:solidFill>
                  <a:srgbClr val="000000"/>
                </a:solidFill>
                <a:effectLst/>
              </a:rPr>
              <a:t>Develop Leadership Skills</a:t>
            </a:r>
            <a:endParaRPr lang="en-US" sz="2000"/>
          </a:p>
          <a:p>
            <a:pPr>
              <a:lnSpc>
                <a:spcPct val="150000"/>
              </a:lnSpc>
              <a:buFont typeface="Arial" panose="020B0604020202020204" pitchFamily="34" charset="0"/>
              <a:buChar char="•"/>
            </a:pPr>
            <a:r>
              <a:rPr lang="en-US" sz="2000" i="0">
                <a:solidFill>
                  <a:srgbClr val="000000"/>
                </a:solidFill>
                <a:effectLst/>
              </a:rPr>
              <a:t>Represent DVC On &amp; Off Campus</a:t>
            </a:r>
            <a:endParaRPr lang="en-US" sz="2000"/>
          </a:p>
          <a:p>
            <a:pPr>
              <a:lnSpc>
                <a:spcPct val="150000"/>
              </a:lnSpc>
              <a:buFont typeface="Arial" panose="020B0604020202020204" pitchFamily="34" charset="0"/>
              <a:buChar char="•"/>
            </a:pPr>
            <a:r>
              <a:rPr lang="en-US" sz="2000" i="0">
                <a:solidFill>
                  <a:srgbClr val="000000"/>
                </a:solidFill>
                <a:effectLst/>
              </a:rPr>
              <a:t>Develop Social Media Skills</a:t>
            </a:r>
            <a:endParaRPr lang="en-US" sz="2000"/>
          </a:p>
          <a:p>
            <a:pPr>
              <a:lnSpc>
                <a:spcPct val="150000"/>
              </a:lnSpc>
              <a:buFont typeface="Arial" panose="020B0604020202020204" pitchFamily="34" charset="0"/>
              <a:buChar char="•"/>
            </a:pPr>
            <a:r>
              <a:rPr lang="en-US" sz="2000" i="0">
                <a:solidFill>
                  <a:srgbClr val="000000"/>
                </a:solidFill>
                <a:effectLst/>
              </a:rPr>
              <a:t>Enhance Resume and Transfer Applications</a:t>
            </a:r>
            <a:endParaRPr lang="en-US" sz="2000"/>
          </a:p>
          <a:p>
            <a:pPr>
              <a:lnSpc>
                <a:spcPct val="150000"/>
              </a:lnSpc>
              <a:buFont typeface="Arial" panose="020B0604020202020204" pitchFamily="34" charset="0"/>
              <a:buChar char="•"/>
            </a:pPr>
            <a:r>
              <a:rPr lang="en-US" sz="2000" i="0">
                <a:solidFill>
                  <a:srgbClr val="000000"/>
                </a:solidFill>
                <a:effectLst/>
              </a:rPr>
              <a:t>Make a Real Difference in Students' Lives!</a:t>
            </a:r>
          </a:p>
          <a:p>
            <a:pPr>
              <a:lnSpc>
                <a:spcPct val="150000"/>
              </a:lnSpc>
              <a:buFont typeface="Arial" panose="020B0604020202020204" pitchFamily="34" charset="0"/>
              <a:buChar char="•"/>
            </a:pPr>
            <a:endParaRPr lang="en-US" sz="2000">
              <a:solidFill>
                <a:srgbClr val="000000"/>
              </a:solidFill>
            </a:endParaRPr>
          </a:p>
          <a:p>
            <a:pPr algn="ctr"/>
            <a:r>
              <a:rPr lang="en-US" sz="2000" b="1" i="0">
                <a:solidFill>
                  <a:srgbClr val="000000"/>
                </a:solidFill>
                <a:effectLst/>
                <a:latin typeface="YAFdJjTk5UU 0"/>
              </a:rPr>
              <a:t>Paid positions are available at the </a:t>
            </a:r>
            <a:endParaRPr lang="en-US" sz="2000">
              <a:solidFill>
                <a:srgbClr val="000000"/>
              </a:solidFill>
              <a:effectLst/>
              <a:latin typeface="YAFdJjTk5UU 0"/>
            </a:endParaRPr>
          </a:p>
          <a:p>
            <a:pPr algn="ctr"/>
            <a:r>
              <a:rPr lang="en-US" sz="2000" b="1" i="0">
                <a:solidFill>
                  <a:srgbClr val="000000"/>
                </a:solidFill>
                <a:effectLst/>
                <a:latin typeface="YAFdJjTk5UU 0"/>
              </a:rPr>
              <a:t>Pleasant Hill and San Ramon campuses</a:t>
            </a:r>
            <a:endParaRPr lang="en-US" sz="2000">
              <a:solidFill>
                <a:srgbClr val="000000"/>
              </a:solidFill>
              <a:effectLst/>
              <a:latin typeface="YAFdJjTk5UU 0"/>
            </a:endParaRPr>
          </a:p>
        </p:txBody>
      </p:sp>
    </p:spTree>
    <p:extLst>
      <p:ext uri="{BB962C8B-B14F-4D97-AF65-F5344CB8AC3E}">
        <p14:creationId xmlns:p14="http://schemas.microsoft.com/office/powerpoint/2010/main" val="1653773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1A61E9-405C-45D7-87EF-9BE2979CE7B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6649" y="1785668"/>
            <a:ext cx="12045351" cy="2984740"/>
          </a:xfrm>
          <a:prstGeom prst="rect">
            <a:avLst/>
          </a:prstGeom>
        </p:spPr>
      </p:pic>
      <p:sp>
        <p:nvSpPr>
          <p:cNvPr id="11" name="TextBox 10">
            <a:extLst>
              <a:ext uri="{FF2B5EF4-FFF2-40B4-BE49-F238E27FC236}">
                <a16:creationId xmlns:a16="http://schemas.microsoft.com/office/drawing/2014/main" id="{6CB9163E-9ABD-4599-905A-0FC4BA1D44EC}"/>
              </a:ext>
            </a:extLst>
          </p:cNvPr>
          <p:cNvSpPr txBox="1"/>
          <p:nvPr/>
        </p:nvSpPr>
        <p:spPr>
          <a:xfrm>
            <a:off x="2438400" y="4681537"/>
            <a:ext cx="7315200" cy="230832"/>
          </a:xfrm>
          <a:prstGeom prst="rect">
            <a:avLst/>
          </a:prstGeom>
          <a:noFill/>
        </p:spPr>
        <p:txBody>
          <a:bodyPr wrap="square" rtlCol="0">
            <a:spAutoFit/>
          </a:bodyPr>
          <a:lstStyle/>
          <a:p>
            <a:r>
              <a:rPr lang="en-US" sz="900">
                <a:hlinkClick r:id="rId3" tooltip="https://loonylabs.org/2020/10/28/funding-a-phd/"/>
              </a:rPr>
              <a:t>This Photo</a:t>
            </a:r>
            <a:r>
              <a:rPr lang="en-US" sz="900"/>
              <a:t> by Unknown Author is licensed under </a:t>
            </a:r>
            <a:r>
              <a:rPr lang="en-US" sz="900">
                <a:hlinkClick r:id="rId4" tooltip="https://creativecommons.org/licenses/by-nc-nd/3.0/"/>
              </a:rPr>
              <a:t>CC BY-NC-ND</a:t>
            </a:r>
            <a:endParaRPr lang="en-US" sz="900"/>
          </a:p>
        </p:txBody>
      </p:sp>
      <p:sp>
        <p:nvSpPr>
          <p:cNvPr id="2" name="Title 1">
            <a:extLst>
              <a:ext uri="{FF2B5EF4-FFF2-40B4-BE49-F238E27FC236}">
                <a16:creationId xmlns:a16="http://schemas.microsoft.com/office/drawing/2014/main" id="{9B4883A8-94E2-4E16-BA2C-25EFDCE26ECC}"/>
              </a:ext>
            </a:extLst>
          </p:cNvPr>
          <p:cNvSpPr>
            <a:spLocks noGrp="1"/>
          </p:cNvSpPr>
          <p:nvPr>
            <p:ph type="ctrTitle"/>
          </p:nvPr>
        </p:nvSpPr>
        <p:spPr>
          <a:xfrm>
            <a:off x="0" y="1785668"/>
            <a:ext cx="12192000" cy="3126701"/>
          </a:xfrm>
          <a:solidFill>
            <a:srgbClr val="006600">
              <a:alpha val="75000"/>
            </a:srgbClr>
          </a:solidFill>
        </p:spPr>
        <p:txBody>
          <a:bodyPr anchor="ctr"/>
          <a:lstStyle/>
          <a:p>
            <a:pPr algn="l"/>
            <a:r>
              <a:rPr lang="en-US" b="1">
                <a:solidFill>
                  <a:schemeClr val="bg1"/>
                </a:solidFill>
                <a:latin typeface="+mn-lt"/>
              </a:rPr>
              <a:t>	Paying for College</a:t>
            </a:r>
          </a:p>
        </p:txBody>
      </p:sp>
    </p:spTree>
    <p:extLst>
      <p:ext uri="{BB962C8B-B14F-4D97-AF65-F5344CB8AC3E}">
        <p14:creationId xmlns:p14="http://schemas.microsoft.com/office/powerpoint/2010/main" val="17747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535F-14AA-4A3B-A69C-010741678886}"/>
              </a:ext>
            </a:extLst>
          </p:cNvPr>
          <p:cNvSpPr>
            <a:spLocks noGrp="1"/>
          </p:cNvSpPr>
          <p:nvPr>
            <p:ph type="title"/>
          </p:nvPr>
        </p:nvSpPr>
        <p:spPr>
          <a:xfrm>
            <a:off x="838199" y="365125"/>
            <a:ext cx="10195983" cy="1346729"/>
          </a:xfrm>
        </p:spPr>
        <p:txBody>
          <a:bodyPr>
            <a:normAutofit/>
          </a:bodyPr>
          <a:lstStyle/>
          <a:p>
            <a:r>
              <a:rPr lang="en-US" sz="4000" b="1" dirty="0">
                <a:solidFill>
                  <a:srgbClr val="006600"/>
                </a:solidFill>
                <a:latin typeface="+mn-lt"/>
              </a:rPr>
              <a:t>DVC = Low Enrollment Fees </a:t>
            </a:r>
            <a:br>
              <a:rPr lang="en-US" sz="4000" b="1" dirty="0">
                <a:solidFill>
                  <a:srgbClr val="006600"/>
                </a:solidFill>
                <a:latin typeface="+mn-lt"/>
                <a:ea typeface="Calibri"/>
                <a:cs typeface="Calibri"/>
              </a:rPr>
            </a:br>
            <a:r>
              <a:rPr lang="en-US" sz="1100" b="1" dirty="0">
                <a:solidFill>
                  <a:srgbClr val="006600"/>
                </a:solidFill>
                <a:latin typeface="+mn-lt"/>
              </a:rPr>
              <a:t>* 12 units / 1 year (2 semesters) / Subject to Change</a:t>
            </a:r>
            <a:endParaRPr lang="en-US" sz="3200" b="1" dirty="0">
              <a:solidFill>
                <a:srgbClr val="006600"/>
              </a:solidFill>
              <a:latin typeface="+mn-lt"/>
              <a:ea typeface="Calibri" panose="020F0502020204030204"/>
              <a:cs typeface="Calibri" panose="020F0502020204030204"/>
            </a:endParaRPr>
          </a:p>
        </p:txBody>
      </p:sp>
      <p:cxnSp>
        <p:nvCxnSpPr>
          <p:cNvPr id="7" name="Straight Connector 6">
            <a:extLst>
              <a:ext uri="{FF2B5EF4-FFF2-40B4-BE49-F238E27FC236}">
                <a16:creationId xmlns:a16="http://schemas.microsoft.com/office/drawing/2014/main" id="{7E95E222-371C-4587-B3B5-E56D9915EFFD}"/>
              </a:ext>
            </a:extLst>
          </p:cNvPr>
          <p:cNvCxnSpPr>
            <a:cxnSpLocks/>
          </p:cNvCxnSpPr>
          <p:nvPr/>
        </p:nvCxnSpPr>
        <p:spPr>
          <a:xfrm flipV="1">
            <a:off x="526211" y="5874588"/>
            <a:ext cx="11665789" cy="60386"/>
          </a:xfrm>
          <a:prstGeom prst="line">
            <a:avLst/>
          </a:prstGeom>
        </p:spPr>
        <p:style>
          <a:lnRef idx="1">
            <a:schemeClr val="accent6"/>
          </a:lnRef>
          <a:fillRef idx="0">
            <a:schemeClr val="accent6"/>
          </a:fillRef>
          <a:effectRef idx="0">
            <a:schemeClr val="accent6"/>
          </a:effectRef>
          <a:fontRef idx="minor">
            <a:schemeClr val="tx1"/>
          </a:fontRef>
        </p:style>
      </p:cxnSp>
      <p:sp>
        <p:nvSpPr>
          <p:cNvPr id="10" name="TextBox 9">
            <a:extLst>
              <a:ext uri="{FF2B5EF4-FFF2-40B4-BE49-F238E27FC236}">
                <a16:creationId xmlns:a16="http://schemas.microsoft.com/office/drawing/2014/main" id="{A26A2D06-F0F9-4BAD-873C-CE4083851E87}"/>
              </a:ext>
            </a:extLst>
          </p:cNvPr>
          <p:cNvSpPr txBox="1"/>
          <p:nvPr/>
        </p:nvSpPr>
        <p:spPr>
          <a:xfrm>
            <a:off x="5842000" y="3229792"/>
            <a:ext cx="1408980" cy="2677656"/>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wrap="square" lIns="91440" tIns="45720" rIns="91440" bIns="45720" rtlCol="0" anchor="t">
            <a:spAutoFit/>
          </a:bodyPr>
          <a:lstStyle/>
          <a:p>
            <a:r>
              <a:rPr lang="en-US" sz="2000" b="1" dirty="0">
                <a:solidFill>
                  <a:schemeClr val="bg1"/>
                </a:solidFill>
              </a:rPr>
              <a:t>CSU </a:t>
            </a:r>
          </a:p>
          <a:p>
            <a:r>
              <a:rPr lang="en-US" sz="2000" b="1" dirty="0">
                <a:solidFill>
                  <a:schemeClr val="bg1"/>
                </a:solidFill>
              </a:rPr>
              <a:t>$6,838</a:t>
            </a:r>
            <a:endParaRPr lang="en-US" sz="2000" b="1" dirty="0">
              <a:solidFill>
                <a:schemeClr val="bg1"/>
              </a:solidFill>
              <a:ea typeface="Calibri"/>
              <a:cs typeface="Calibri"/>
            </a:endParaRPr>
          </a:p>
          <a:p>
            <a:endParaRPr lang="en-US" sz="2000" b="1">
              <a:solidFill>
                <a:schemeClr val="bg1"/>
              </a:solidFill>
            </a:endParaRPr>
          </a:p>
          <a:p>
            <a:endParaRPr lang="en-US" b="1">
              <a:solidFill>
                <a:schemeClr val="bg1"/>
              </a:solidFill>
            </a:endParaRPr>
          </a:p>
          <a:p>
            <a:endParaRPr lang="en-US" b="1">
              <a:solidFill>
                <a:schemeClr val="bg1"/>
              </a:solidFill>
            </a:endParaRPr>
          </a:p>
          <a:p>
            <a:endParaRPr lang="en-US" b="1">
              <a:solidFill>
                <a:schemeClr val="bg1"/>
              </a:solidFill>
            </a:endParaRPr>
          </a:p>
          <a:p>
            <a:endParaRPr lang="en-US" b="1">
              <a:solidFill>
                <a:schemeClr val="bg1"/>
              </a:solidFill>
            </a:endParaRPr>
          </a:p>
          <a:p>
            <a:endParaRPr lang="en-US" b="1">
              <a:solidFill>
                <a:schemeClr val="bg1"/>
              </a:solidFill>
            </a:endParaRPr>
          </a:p>
          <a:p>
            <a:endParaRPr lang="en-US" b="1">
              <a:solidFill>
                <a:schemeClr val="bg1"/>
              </a:solidFill>
            </a:endParaRPr>
          </a:p>
        </p:txBody>
      </p:sp>
      <p:sp>
        <p:nvSpPr>
          <p:cNvPr id="5" name="TextBox 4">
            <a:extLst>
              <a:ext uri="{FF2B5EF4-FFF2-40B4-BE49-F238E27FC236}">
                <a16:creationId xmlns:a16="http://schemas.microsoft.com/office/drawing/2014/main" id="{8BC22624-079B-4814-B38C-FCDBA9B7CC49}"/>
              </a:ext>
            </a:extLst>
          </p:cNvPr>
          <p:cNvSpPr txBox="1"/>
          <p:nvPr/>
        </p:nvSpPr>
        <p:spPr>
          <a:xfrm>
            <a:off x="3611474" y="4583312"/>
            <a:ext cx="1230701" cy="1323439"/>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0">
            <a:schemeClr val="accent6"/>
          </a:lnRef>
          <a:fillRef idx="3">
            <a:schemeClr val="accent6"/>
          </a:fillRef>
          <a:effectRef idx="3">
            <a:schemeClr val="accent6"/>
          </a:effectRef>
          <a:fontRef idx="minor">
            <a:schemeClr val="lt1"/>
          </a:fontRef>
        </p:style>
        <p:txBody>
          <a:bodyPr wrap="square" lIns="91440" tIns="45720" rIns="91440" bIns="45720" rtlCol="0" anchor="t">
            <a:spAutoFit/>
          </a:bodyPr>
          <a:lstStyle/>
          <a:p>
            <a:r>
              <a:rPr lang="en-US" sz="2000" b="1">
                <a:solidFill>
                  <a:schemeClr val="bg1"/>
                </a:solidFill>
              </a:rPr>
              <a:t>DVC</a:t>
            </a:r>
          </a:p>
          <a:p>
            <a:r>
              <a:rPr lang="en-US" sz="2000" b="1">
                <a:solidFill>
                  <a:schemeClr val="bg1"/>
                </a:solidFill>
              </a:rPr>
              <a:t>$1,104</a:t>
            </a:r>
            <a:endParaRPr lang="en-US" sz="2000" b="1">
              <a:solidFill>
                <a:schemeClr val="bg1"/>
              </a:solidFill>
              <a:ea typeface="Calibri"/>
              <a:cs typeface="Calibri"/>
            </a:endParaRPr>
          </a:p>
          <a:p>
            <a:endParaRPr lang="en-US" sz="2000" b="1">
              <a:solidFill>
                <a:schemeClr val="bg1"/>
              </a:solidFill>
            </a:endParaRPr>
          </a:p>
          <a:p>
            <a:endParaRPr lang="en-US" sz="2000" b="1">
              <a:solidFill>
                <a:schemeClr val="bg1"/>
              </a:solidFill>
            </a:endParaRPr>
          </a:p>
        </p:txBody>
      </p:sp>
      <p:sp>
        <p:nvSpPr>
          <p:cNvPr id="11" name="TextBox 10">
            <a:extLst>
              <a:ext uri="{FF2B5EF4-FFF2-40B4-BE49-F238E27FC236}">
                <a16:creationId xmlns:a16="http://schemas.microsoft.com/office/drawing/2014/main" id="{B03990D1-CB04-4330-8C9B-8584F526BE97}"/>
              </a:ext>
            </a:extLst>
          </p:cNvPr>
          <p:cNvSpPr txBox="1"/>
          <p:nvPr/>
        </p:nvSpPr>
        <p:spPr>
          <a:xfrm>
            <a:off x="8250805" y="1781160"/>
            <a:ext cx="1578633" cy="4093428"/>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p>
            <a:r>
              <a:rPr lang="en-US" sz="2000" b="1" dirty="0">
                <a:solidFill>
                  <a:schemeClr val="bg1"/>
                </a:solidFill>
              </a:rPr>
              <a:t>UC</a:t>
            </a:r>
          </a:p>
          <a:p>
            <a:r>
              <a:rPr lang="en-US" sz="2000" b="1" dirty="0">
                <a:solidFill>
                  <a:schemeClr val="bg1"/>
                </a:solidFill>
              </a:rPr>
              <a:t>$15,384</a:t>
            </a:r>
            <a:endParaRPr lang="en-US" sz="2000" b="1" dirty="0">
              <a:solidFill>
                <a:schemeClr val="bg1"/>
              </a:solidFill>
              <a:ea typeface="Calibri"/>
              <a:cs typeface="Calibri"/>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a:p>
            <a:endParaRPr lang="en-US" sz="2000" b="1">
              <a:solidFill>
                <a:schemeClr val="bg1"/>
              </a:solidFill>
            </a:endParaRPr>
          </a:p>
        </p:txBody>
      </p:sp>
    </p:spTree>
    <p:extLst>
      <p:ext uri="{BB962C8B-B14F-4D97-AF65-F5344CB8AC3E}">
        <p14:creationId xmlns:p14="http://schemas.microsoft.com/office/powerpoint/2010/main" val="73284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86AC59-34CB-2857-3ABF-649EAA327F04}"/>
              </a:ext>
            </a:extLst>
          </p:cNvPr>
          <p:cNvSpPr/>
          <p:nvPr/>
        </p:nvSpPr>
        <p:spPr>
          <a:xfrm>
            <a:off x="1900518" y="1994647"/>
            <a:ext cx="8820150" cy="3933825"/>
          </a:xfrm>
          <a:prstGeom prst="roundRect">
            <a:avLst/>
          </a:prstGeom>
          <a:solidFill>
            <a:srgbClr val="0066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8000" b="1">
                <a:solidFill>
                  <a:srgbClr val="FFFFFF"/>
                </a:solidFill>
              </a:rPr>
              <a:t>Full-Time </a:t>
            </a:r>
          </a:p>
          <a:p>
            <a:pPr algn="ctr"/>
            <a:r>
              <a:rPr lang="en-US" sz="8000" b="1">
                <a:solidFill>
                  <a:srgbClr val="FFFFFF"/>
                </a:solidFill>
              </a:rPr>
              <a:t>Free Tuition </a:t>
            </a:r>
          </a:p>
          <a:p>
            <a:pPr algn="ctr"/>
            <a:r>
              <a:rPr lang="en-US" sz="8000" b="1">
                <a:solidFill>
                  <a:srgbClr val="FFFFFF"/>
                </a:solidFill>
              </a:rPr>
              <a:t>Award</a:t>
            </a:r>
          </a:p>
        </p:txBody>
      </p:sp>
      <p:sp>
        <p:nvSpPr>
          <p:cNvPr id="2" name="TextBox 1">
            <a:extLst>
              <a:ext uri="{FF2B5EF4-FFF2-40B4-BE49-F238E27FC236}">
                <a16:creationId xmlns:a16="http://schemas.microsoft.com/office/drawing/2014/main" id="{74DF662D-5964-7277-36EB-42FDFE2740B3}"/>
              </a:ext>
            </a:extLst>
          </p:cNvPr>
          <p:cNvSpPr txBox="1"/>
          <p:nvPr/>
        </p:nvSpPr>
        <p:spPr>
          <a:xfrm>
            <a:off x="565310" y="399783"/>
            <a:ext cx="11591365" cy="769441"/>
          </a:xfrm>
          <a:prstGeom prst="rect">
            <a:avLst/>
          </a:prstGeom>
          <a:noFill/>
        </p:spPr>
        <p:txBody>
          <a:bodyPr wrap="square" rtlCol="0">
            <a:spAutoFit/>
          </a:bodyPr>
          <a:lstStyle/>
          <a:p>
            <a:pPr algn="ctr"/>
            <a:r>
              <a:rPr lang="en-US" sz="4400" b="1">
                <a:solidFill>
                  <a:schemeClr val="accent6">
                    <a:lumMod val="50000"/>
                  </a:schemeClr>
                </a:solidFill>
              </a:rPr>
              <a:t>Study for Free at DVC!</a:t>
            </a:r>
          </a:p>
        </p:txBody>
      </p:sp>
    </p:spTree>
    <p:extLst>
      <p:ext uri="{BB962C8B-B14F-4D97-AF65-F5344CB8AC3E}">
        <p14:creationId xmlns:p14="http://schemas.microsoft.com/office/powerpoint/2010/main" val="126990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F59A2-B40E-4F6D-91C5-346AD0922FB3}"/>
              </a:ext>
            </a:extLst>
          </p:cNvPr>
          <p:cNvSpPr txBox="1"/>
          <p:nvPr/>
        </p:nvSpPr>
        <p:spPr>
          <a:xfrm>
            <a:off x="1476809" y="701334"/>
            <a:ext cx="3053751"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all" spc="0" normalizeH="0" baseline="0" noProof="0">
              <a:ln>
                <a:noFill/>
              </a:ln>
              <a:solidFill>
                <a:srgbClr val="006600"/>
              </a:solidFill>
              <a:effectLst/>
              <a:uLnTx/>
              <a:uFillTx/>
              <a:latin typeface="Calibri" panose="020F0502020204030204"/>
              <a:ea typeface="Calibri"/>
              <a:cs typeface="Calibri"/>
            </a:endParaRPr>
          </a:p>
        </p:txBody>
      </p:sp>
      <p:sp>
        <p:nvSpPr>
          <p:cNvPr id="10" name="TextBox 9">
            <a:extLst>
              <a:ext uri="{FF2B5EF4-FFF2-40B4-BE49-F238E27FC236}">
                <a16:creationId xmlns:a16="http://schemas.microsoft.com/office/drawing/2014/main" id="{34EF8AE9-CEE4-4076-B7BA-67174D755FF4}"/>
              </a:ext>
            </a:extLst>
          </p:cNvPr>
          <p:cNvSpPr txBox="1"/>
          <p:nvPr/>
        </p:nvSpPr>
        <p:spPr>
          <a:xfrm>
            <a:off x="1320467" y="2014253"/>
            <a:ext cx="3557320" cy="116955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0">
            <a:schemeClr val="accent4"/>
          </a:lnRef>
          <a:fillRef idx="3">
            <a:schemeClr val="accent4"/>
          </a:fillRef>
          <a:effectRef idx="3">
            <a:schemeClr val="accent4"/>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rPr>
              <a:t>Enroll in at least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panose="020F0502020204030204"/>
                <a:ea typeface="+mn-ea"/>
              </a:rPr>
              <a:t>12 units</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D983127A-0D41-47C3-80D3-D29DCE312AEF}"/>
              </a:ext>
            </a:extLst>
          </p:cNvPr>
          <p:cNvSpPr txBox="1"/>
          <p:nvPr/>
        </p:nvSpPr>
        <p:spPr>
          <a:xfrm>
            <a:off x="1320467" y="204453"/>
            <a:ext cx="3557320" cy="1600438"/>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rPr>
              <a:t>Complete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rPr>
              <a:t>the FAFSA or Dream Act</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12" name="TextBox 11">
            <a:extLst>
              <a:ext uri="{FF2B5EF4-FFF2-40B4-BE49-F238E27FC236}">
                <a16:creationId xmlns:a16="http://schemas.microsoft.com/office/drawing/2014/main" id="{93AFBA34-6C4B-4DAC-8F0A-7A360EAF8762}"/>
              </a:ext>
            </a:extLst>
          </p:cNvPr>
          <p:cNvSpPr txBox="1"/>
          <p:nvPr/>
        </p:nvSpPr>
        <p:spPr>
          <a:xfrm>
            <a:off x="1337068" y="5283435"/>
            <a:ext cx="3579961" cy="1384995"/>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0">
            <a:schemeClr val="accent5"/>
          </a:lnRef>
          <a:fillRef idx="3">
            <a:schemeClr val="accent5"/>
          </a:fillRef>
          <a:effectRef idx="3">
            <a:schemeClr val="accent5"/>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rPr>
              <a:t>Accept your Award through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Calibri" panose="020F0502020204030204"/>
              </a:rPr>
              <a:t>InSite</a:t>
            </a:r>
            <a:endParaRPr kumimoji="0" lang="en-US" sz="2800" b="0" i="0" u="none" strike="noStrike" kern="1200" cap="none" spc="0" normalizeH="0" baseline="0" noProof="0">
              <a:ln>
                <a:noFill/>
              </a:ln>
              <a:solidFill>
                <a:prstClr val="white"/>
              </a:solidFill>
              <a:effectLst/>
              <a:uLnTx/>
              <a:uFillTx/>
              <a:latin typeface="Calibri" panose="020F0502020204030204"/>
            </a:endParaRPr>
          </a:p>
        </p:txBody>
      </p:sp>
      <p:sp>
        <p:nvSpPr>
          <p:cNvPr id="3" name="TextBox 2">
            <a:extLst>
              <a:ext uri="{FF2B5EF4-FFF2-40B4-BE49-F238E27FC236}">
                <a16:creationId xmlns:a16="http://schemas.microsoft.com/office/drawing/2014/main" id="{366CBA29-D3E1-D8CC-BE15-0FD62865EBB4}"/>
              </a:ext>
            </a:extLst>
          </p:cNvPr>
          <p:cNvSpPr txBox="1"/>
          <p:nvPr/>
        </p:nvSpPr>
        <p:spPr>
          <a:xfrm>
            <a:off x="7477301" y="2029642"/>
            <a:ext cx="4164120" cy="2862322"/>
          </a:xfrm>
          <a:prstGeom prst="rect">
            <a:avLst/>
          </a:prstGeo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panose="020F0502020204030204"/>
                <a:ea typeface="+mn-ea"/>
                <a:cs typeface="Calibri"/>
              </a:rPr>
              <a:t>Free Tuition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3" name="Arrow: Right 12">
            <a:extLst>
              <a:ext uri="{FF2B5EF4-FFF2-40B4-BE49-F238E27FC236}">
                <a16:creationId xmlns:a16="http://schemas.microsoft.com/office/drawing/2014/main" id="{30EF870B-93BC-C280-BAEA-E172E5679F75}"/>
              </a:ext>
            </a:extLst>
          </p:cNvPr>
          <p:cNvSpPr/>
          <p:nvPr/>
        </p:nvSpPr>
        <p:spPr>
          <a:xfrm>
            <a:off x="5393155" y="3006239"/>
            <a:ext cx="1639678" cy="845522"/>
          </a:xfrm>
          <a:prstGeom prst="righ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972480F-D4C8-A3B9-C53B-7D46705C7254}"/>
              </a:ext>
            </a:extLst>
          </p:cNvPr>
          <p:cNvSpPr txBox="1"/>
          <p:nvPr/>
        </p:nvSpPr>
        <p:spPr>
          <a:xfrm>
            <a:off x="1343108" y="3299828"/>
            <a:ext cx="3557320" cy="181588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p:spPr>
        <p:style>
          <a:lnRef idx="0">
            <a:schemeClr val="accent2"/>
          </a:lnRef>
          <a:fillRef idx="3">
            <a:schemeClr val="accent2"/>
          </a:fillRef>
          <a:effectRef idx="3">
            <a:schemeClr val="accent2"/>
          </a:effectRef>
          <a:fontRef idx="minor">
            <a:schemeClr val="lt1"/>
          </a:fontRef>
        </p:style>
        <p:txBody>
          <a:bodyPr wrap="square" lIns="91440" tIns="45720" rIns="91440" bIns="45720" rtlCol="0" anchor="t">
            <a:spAutoFit/>
          </a:bodyPr>
          <a:lstStyle/>
          <a:p>
            <a:pPr algn="ctr"/>
            <a:r>
              <a:rPr lang="en-US" sz="2800" b="1"/>
              <a:t>Be a CA resident or exempt from paying non-resident tuition fees (e.g., AB540)</a:t>
            </a:r>
          </a:p>
        </p:txBody>
      </p:sp>
    </p:spTree>
    <p:extLst>
      <p:ext uri="{BB962C8B-B14F-4D97-AF65-F5344CB8AC3E}">
        <p14:creationId xmlns:p14="http://schemas.microsoft.com/office/powerpoint/2010/main" val="227299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3" grpId="0" animBg="1"/>
      <p:bldP spid="13"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VC side banner.potx" id="{975CBA89-1508-4BF9-BAA0-A0B6DF62B931}" vid="{D5393619-C20D-48A3-941A-5E93F94AC5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22f0f03-4c80-4fa6-bc38-a5e423e6bfa6" xsi:nil="true"/>
    <lcf76f155ced4ddcb4097134ff3c332f xmlns="8504a821-9304-4919-9c31-42be50e3e14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7D27E0D41A4C488ADC386A6192D392" ma:contentTypeVersion="15" ma:contentTypeDescription="Create a new document." ma:contentTypeScope="" ma:versionID="7444bbcd31abe7fd0a755033bd2c7b75">
  <xsd:schema xmlns:xsd="http://www.w3.org/2001/XMLSchema" xmlns:xs="http://www.w3.org/2001/XMLSchema" xmlns:p="http://schemas.microsoft.com/office/2006/metadata/properties" xmlns:ns2="8504a821-9304-4919-9c31-42be50e3e141" xmlns:ns3="622f0f03-4c80-4fa6-bc38-a5e423e6bfa6" xmlns:ns4="dc6d4b36-8cd7-4185-8f23-ae8b50b7680b" targetNamespace="http://schemas.microsoft.com/office/2006/metadata/properties" ma:root="true" ma:fieldsID="46606aa88892793bdecc8f3dcf56fc80" ns2:_="" ns3:_="" ns4:_="">
    <xsd:import namespace="8504a821-9304-4919-9c31-42be50e3e141"/>
    <xsd:import namespace="622f0f03-4c80-4fa6-bc38-a5e423e6bfa6"/>
    <xsd:import namespace="dc6d4b36-8cd7-4185-8f23-ae8b50b768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04a821-9304-4919-9c31-42be50e3e1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058e4fd-a6cc-418a-8bbf-054b56d7915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2f0f03-4c80-4fa6-bc38-a5e423e6bfa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c76e8b3-d6e8-4404-8f6e-048f6f704d98}" ma:internalName="TaxCatchAll" ma:showField="CatchAllData" ma:web="622f0f03-4c80-4fa6-bc38-a5e423e6bfa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6d4b36-8cd7-4185-8f23-ae8b50b7680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E0EFDC-4BAE-4091-9078-AFE514B5D03C}">
  <ds:schemaRefs>
    <ds:schemaRef ds:uri="622f0f03-4c80-4fa6-bc38-a5e423e6bfa6"/>
    <ds:schemaRef ds:uri="8504a821-9304-4919-9c31-42be50e3e141"/>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1B424D-3250-499C-899A-1D33D4BF055F}">
  <ds:schemaRefs>
    <ds:schemaRef ds:uri="http://schemas.microsoft.com/sharepoint/v3/contenttype/forms"/>
  </ds:schemaRefs>
</ds:datastoreItem>
</file>

<file path=customXml/itemProps3.xml><?xml version="1.0" encoding="utf-8"?>
<ds:datastoreItem xmlns:ds="http://schemas.openxmlformats.org/officeDocument/2006/customXml" ds:itemID="{12CDE4C2-FB5A-43D2-8019-7021AA8A7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04a821-9304-4919-9c31-42be50e3e141"/>
    <ds:schemaRef ds:uri="622f0f03-4c80-4fa6-bc38-a5e423e6bfa6"/>
    <ds:schemaRef ds:uri="dc6d4b36-8cd7-4185-8f23-ae8b50b768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Diablo Valley College with side banner</Template>
  <TotalTime>16</TotalTime>
  <Words>1064</Words>
  <Application>Microsoft Office PowerPoint</Application>
  <PresentationFormat>Widescreen</PresentationFormat>
  <Paragraphs>247</Paragraphs>
  <Slides>37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calibri light</vt:lpstr>
      <vt:lpstr>calibri light</vt:lpstr>
      <vt:lpstr>Courier New</vt:lpstr>
      <vt:lpstr>Wingdings</vt:lpstr>
      <vt:lpstr>Wingdings 3</vt:lpstr>
      <vt:lpstr>YAFdJjTk5UU 0</vt:lpstr>
      <vt:lpstr>Office Theme</vt:lpstr>
      <vt:lpstr>DIABLO VALLEY COLLEGE Enrollment Presentation  2026</vt:lpstr>
      <vt:lpstr>PowerPoint Presentation</vt:lpstr>
      <vt:lpstr>PowerPoint Presentation</vt:lpstr>
      <vt:lpstr>Highlights from Our Students</vt:lpstr>
      <vt:lpstr>Student Ambassador Program</vt:lpstr>
      <vt:lpstr> Paying for College</vt:lpstr>
      <vt:lpstr>DVC = Low Enrollment Fees  * 12 units / 1 year (2 semesters) / Subject to Change</vt:lpstr>
      <vt:lpstr>PowerPoint Presentation</vt:lpstr>
      <vt:lpstr>PowerPoint Presentation</vt:lpstr>
      <vt:lpstr>   FAFSA vs. FREE TUITION PROGRAM (FTP)</vt:lpstr>
      <vt:lpstr>Enrollment Process for the Class of 2026</vt:lpstr>
      <vt:lpstr>IEP or 504? Disability Support Services</vt:lpstr>
      <vt:lpstr>Important Steps to Enroll</vt:lpstr>
      <vt:lpstr>REGISTRATION DATE: High School Seniors with completed enrollment steps</vt:lpstr>
      <vt:lpstr>Step 1:  APPLICATION:</vt:lpstr>
      <vt:lpstr>Step 1:  APPLICATION &amp; ID.ME</vt:lpstr>
      <vt:lpstr>Step 1:  APPLICATION</vt:lpstr>
      <vt:lpstr>Step 1:  APPLICATION</vt:lpstr>
      <vt:lpstr>Step 1:  APPLICATION</vt:lpstr>
      <vt:lpstr>Step 1: Application</vt:lpstr>
      <vt:lpstr>Step 1: APPLICATION</vt:lpstr>
      <vt:lpstr>Step 1:  APPLICATION</vt:lpstr>
      <vt:lpstr>PowerPoint Presentation</vt:lpstr>
      <vt:lpstr>Step 2:  ORIENTATION</vt:lpstr>
      <vt:lpstr>Family Education Right to Privacy Act (FERPA)</vt:lpstr>
      <vt:lpstr>Step 3: PLACEMENT</vt:lpstr>
      <vt:lpstr>Step 3: PLACEMENT</vt:lpstr>
      <vt:lpstr>Step 4: Academic Advising</vt:lpstr>
      <vt:lpstr>Registering for COUNS 095NC/096</vt:lpstr>
      <vt:lpstr>PowerPoint Presentation</vt:lpstr>
      <vt:lpstr>PowerPoint Presentation</vt:lpstr>
      <vt:lpstr>PowerPoint Presentation</vt:lpstr>
      <vt:lpstr>Registering for COUNS 95</vt:lpstr>
      <vt:lpstr>5 Important Steps to Enroll</vt:lpstr>
      <vt:lpstr>PowerPoint Presentation</vt:lpstr>
      <vt:lpstr>Get Ready to Register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mpono114@email.4cd.edu</dc:creator>
  <cp:lastModifiedBy>Brown-Smith, Sirreck</cp:lastModifiedBy>
  <cp:revision>2</cp:revision>
  <dcterms:created xsi:type="dcterms:W3CDTF">2018-01-24T20:56:04Z</dcterms:created>
  <dcterms:modified xsi:type="dcterms:W3CDTF">2025-11-11T00:08:26Z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0x0101005A7D27E0D41A4C488ADC386A6192D392</vt:lpwstr>
  </property>
  <property fmtid="{D5CDD505-2E9C-101B-9397-08002B2CF9AE}" pid="3" name="MediaServiceImageTags">
    <vt:lpwstr/>
  </property>
</Properties>
</file>