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914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138546" y="3566540"/>
            <a:ext cx="513715" cy="307340"/>
          </a:xfrm>
          <a:custGeom>
            <a:avLst/>
            <a:gdLst/>
            <a:ahLst/>
            <a:cxnLst/>
            <a:rect l="l" t="t" r="r" b="b"/>
            <a:pathLst>
              <a:path w="513714" h="307339">
                <a:moveTo>
                  <a:pt x="0" y="153543"/>
                </a:moveTo>
                <a:lnTo>
                  <a:pt x="13091" y="105012"/>
                </a:lnTo>
                <a:lnTo>
                  <a:pt x="38474" y="72663"/>
                </a:lnTo>
                <a:lnTo>
                  <a:pt x="75214" y="44972"/>
                </a:lnTo>
                <a:lnTo>
                  <a:pt x="121526" y="23004"/>
                </a:lnTo>
                <a:lnTo>
                  <a:pt x="175628" y="7827"/>
                </a:lnTo>
                <a:lnTo>
                  <a:pt x="215141" y="2009"/>
                </a:lnTo>
                <a:lnTo>
                  <a:pt x="256794" y="0"/>
                </a:lnTo>
                <a:lnTo>
                  <a:pt x="277854" y="509"/>
                </a:lnTo>
                <a:lnTo>
                  <a:pt x="318503" y="4462"/>
                </a:lnTo>
                <a:lnTo>
                  <a:pt x="356748" y="12066"/>
                </a:lnTo>
                <a:lnTo>
                  <a:pt x="408452" y="29625"/>
                </a:lnTo>
                <a:lnTo>
                  <a:pt x="451772" y="53619"/>
                </a:lnTo>
                <a:lnTo>
                  <a:pt x="484924" y="82981"/>
                </a:lnTo>
                <a:lnTo>
                  <a:pt x="506124" y="116645"/>
                </a:lnTo>
                <a:lnTo>
                  <a:pt x="513588" y="153543"/>
                </a:lnTo>
                <a:lnTo>
                  <a:pt x="512736" y="166135"/>
                </a:lnTo>
                <a:lnTo>
                  <a:pt x="493407" y="213308"/>
                </a:lnTo>
                <a:lnTo>
                  <a:pt x="464040" y="244222"/>
                </a:lnTo>
                <a:lnTo>
                  <a:pt x="423911" y="270124"/>
                </a:lnTo>
                <a:lnTo>
                  <a:pt x="374804" y="289947"/>
                </a:lnTo>
                <a:lnTo>
                  <a:pt x="318503" y="302623"/>
                </a:lnTo>
                <a:lnTo>
                  <a:pt x="277854" y="306576"/>
                </a:lnTo>
                <a:lnTo>
                  <a:pt x="256794" y="307086"/>
                </a:lnTo>
                <a:lnTo>
                  <a:pt x="235733" y="306576"/>
                </a:lnTo>
                <a:lnTo>
                  <a:pt x="195084" y="302623"/>
                </a:lnTo>
                <a:lnTo>
                  <a:pt x="156839" y="295019"/>
                </a:lnTo>
                <a:lnTo>
                  <a:pt x="105135" y="277460"/>
                </a:lnTo>
                <a:lnTo>
                  <a:pt x="61815" y="253466"/>
                </a:lnTo>
                <a:lnTo>
                  <a:pt x="28663" y="224104"/>
                </a:lnTo>
                <a:lnTo>
                  <a:pt x="7463" y="190440"/>
                </a:lnTo>
                <a:lnTo>
                  <a:pt x="0" y="15354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860922" y="4868036"/>
            <a:ext cx="1341120" cy="307340"/>
          </a:xfrm>
          <a:custGeom>
            <a:avLst/>
            <a:gdLst/>
            <a:ahLst/>
            <a:cxnLst/>
            <a:rect l="l" t="t" r="r" b="b"/>
            <a:pathLst>
              <a:path w="1341120" h="307339">
                <a:moveTo>
                  <a:pt x="0" y="153543"/>
                </a:moveTo>
                <a:lnTo>
                  <a:pt x="19487" y="116645"/>
                </a:lnTo>
                <a:lnTo>
                  <a:pt x="52695" y="93777"/>
                </a:lnTo>
                <a:lnTo>
                  <a:pt x="100464" y="72663"/>
                </a:lnTo>
                <a:lnTo>
                  <a:pt x="161414" y="53619"/>
                </a:lnTo>
                <a:lnTo>
                  <a:pt x="234164" y="36961"/>
                </a:lnTo>
                <a:lnTo>
                  <a:pt x="274533" y="29625"/>
                </a:lnTo>
                <a:lnTo>
                  <a:pt x="317335" y="23004"/>
                </a:lnTo>
                <a:lnTo>
                  <a:pt x="362397" y="17138"/>
                </a:lnTo>
                <a:lnTo>
                  <a:pt x="409545" y="12066"/>
                </a:lnTo>
                <a:lnTo>
                  <a:pt x="458609" y="7827"/>
                </a:lnTo>
                <a:lnTo>
                  <a:pt x="509415" y="4462"/>
                </a:lnTo>
                <a:lnTo>
                  <a:pt x="561790" y="2009"/>
                </a:lnTo>
                <a:lnTo>
                  <a:pt x="615563" y="509"/>
                </a:lnTo>
                <a:lnTo>
                  <a:pt x="670560" y="0"/>
                </a:lnTo>
                <a:lnTo>
                  <a:pt x="725556" y="509"/>
                </a:lnTo>
                <a:lnTo>
                  <a:pt x="779329" y="2009"/>
                </a:lnTo>
                <a:lnTo>
                  <a:pt x="831704" y="4462"/>
                </a:lnTo>
                <a:lnTo>
                  <a:pt x="882510" y="7827"/>
                </a:lnTo>
                <a:lnTo>
                  <a:pt x="931574" y="12066"/>
                </a:lnTo>
                <a:lnTo>
                  <a:pt x="978722" y="17138"/>
                </a:lnTo>
                <a:lnTo>
                  <a:pt x="1023784" y="23004"/>
                </a:lnTo>
                <a:lnTo>
                  <a:pt x="1066586" y="29625"/>
                </a:lnTo>
                <a:lnTo>
                  <a:pt x="1106955" y="36961"/>
                </a:lnTo>
                <a:lnTo>
                  <a:pt x="1144719" y="44972"/>
                </a:lnTo>
                <a:lnTo>
                  <a:pt x="1211742" y="62863"/>
                </a:lnTo>
                <a:lnTo>
                  <a:pt x="1266274" y="82981"/>
                </a:lnTo>
                <a:lnTo>
                  <a:pt x="1306934" y="105012"/>
                </a:lnTo>
                <a:lnTo>
                  <a:pt x="1338897" y="140950"/>
                </a:lnTo>
                <a:lnTo>
                  <a:pt x="1341120" y="153543"/>
                </a:lnTo>
                <a:lnTo>
                  <a:pt x="1338897" y="166135"/>
                </a:lnTo>
                <a:lnTo>
                  <a:pt x="1306934" y="202073"/>
                </a:lnTo>
                <a:lnTo>
                  <a:pt x="1266274" y="224104"/>
                </a:lnTo>
                <a:lnTo>
                  <a:pt x="1211742" y="244222"/>
                </a:lnTo>
                <a:lnTo>
                  <a:pt x="1144719" y="262113"/>
                </a:lnTo>
                <a:lnTo>
                  <a:pt x="1106955" y="270124"/>
                </a:lnTo>
                <a:lnTo>
                  <a:pt x="1066586" y="277460"/>
                </a:lnTo>
                <a:lnTo>
                  <a:pt x="1023784" y="284081"/>
                </a:lnTo>
                <a:lnTo>
                  <a:pt x="978722" y="289947"/>
                </a:lnTo>
                <a:lnTo>
                  <a:pt x="931574" y="295019"/>
                </a:lnTo>
                <a:lnTo>
                  <a:pt x="882510" y="299258"/>
                </a:lnTo>
                <a:lnTo>
                  <a:pt x="831704" y="302623"/>
                </a:lnTo>
                <a:lnTo>
                  <a:pt x="779329" y="305076"/>
                </a:lnTo>
                <a:lnTo>
                  <a:pt x="725556" y="306576"/>
                </a:lnTo>
                <a:lnTo>
                  <a:pt x="670560" y="307086"/>
                </a:lnTo>
                <a:lnTo>
                  <a:pt x="615563" y="306576"/>
                </a:lnTo>
                <a:lnTo>
                  <a:pt x="561790" y="305076"/>
                </a:lnTo>
                <a:lnTo>
                  <a:pt x="509415" y="302623"/>
                </a:lnTo>
                <a:lnTo>
                  <a:pt x="458609" y="299258"/>
                </a:lnTo>
                <a:lnTo>
                  <a:pt x="409545" y="295019"/>
                </a:lnTo>
                <a:lnTo>
                  <a:pt x="362397" y="289947"/>
                </a:lnTo>
                <a:lnTo>
                  <a:pt x="317335" y="284081"/>
                </a:lnTo>
                <a:lnTo>
                  <a:pt x="274533" y="277460"/>
                </a:lnTo>
                <a:lnTo>
                  <a:pt x="234164" y="270124"/>
                </a:lnTo>
                <a:lnTo>
                  <a:pt x="196400" y="262113"/>
                </a:lnTo>
                <a:lnTo>
                  <a:pt x="129377" y="244222"/>
                </a:lnTo>
                <a:lnTo>
                  <a:pt x="74845" y="224104"/>
                </a:lnTo>
                <a:lnTo>
                  <a:pt x="34185" y="202073"/>
                </a:lnTo>
                <a:lnTo>
                  <a:pt x="2222" y="166135"/>
                </a:lnTo>
                <a:lnTo>
                  <a:pt x="0" y="15354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60922" y="5665851"/>
            <a:ext cx="1559560" cy="307975"/>
          </a:xfrm>
          <a:custGeom>
            <a:avLst/>
            <a:gdLst/>
            <a:ahLst/>
            <a:cxnLst/>
            <a:rect l="l" t="t" r="r" b="b"/>
            <a:pathLst>
              <a:path w="1559559" h="307975">
                <a:moveTo>
                  <a:pt x="0" y="153924"/>
                </a:moveTo>
                <a:lnTo>
                  <a:pt x="22655" y="116933"/>
                </a:lnTo>
                <a:lnTo>
                  <a:pt x="61259" y="94008"/>
                </a:lnTo>
                <a:lnTo>
                  <a:pt x="116791" y="72841"/>
                </a:lnTo>
                <a:lnTo>
                  <a:pt x="187646" y="53750"/>
                </a:lnTo>
                <a:lnTo>
                  <a:pt x="228319" y="45081"/>
                </a:lnTo>
                <a:lnTo>
                  <a:pt x="272220" y="37050"/>
                </a:lnTo>
                <a:lnTo>
                  <a:pt x="319149" y="29697"/>
                </a:lnTo>
                <a:lnTo>
                  <a:pt x="368906" y="23060"/>
                </a:lnTo>
                <a:lnTo>
                  <a:pt x="421290" y="17179"/>
                </a:lnTo>
                <a:lnTo>
                  <a:pt x="476100" y="12095"/>
                </a:lnTo>
                <a:lnTo>
                  <a:pt x="533136" y="7846"/>
                </a:lnTo>
                <a:lnTo>
                  <a:pt x="592197" y="4473"/>
                </a:lnTo>
                <a:lnTo>
                  <a:pt x="653083" y="2014"/>
                </a:lnTo>
                <a:lnTo>
                  <a:pt x="715593" y="510"/>
                </a:lnTo>
                <a:lnTo>
                  <a:pt x="779526" y="0"/>
                </a:lnTo>
                <a:lnTo>
                  <a:pt x="843458" y="510"/>
                </a:lnTo>
                <a:lnTo>
                  <a:pt x="905968" y="2014"/>
                </a:lnTo>
                <a:lnTo>
                  <a:pt x="966854" y="4473"/>
                </a:lnTo>
                <a:lnTo>
                  <a:pt x="1025915" y="7846"/>
                </a:lnTo>
                <a:lnTo>
                  <a:pt x="1082951" y="12095"/>
                </a:lnTo>
                <a:lnTo>
                  <a:pt x="1137761" y="17179"/>
                </a:lnTo>
                <a:lnTo>
                  <a:pt x="1190145" y="23060"/>
                </a:lnTo>
                <a:lnTo>
                  <a:pt x="1239902" y="29697"/>
                </a:lnTo>
                <a:lnTo>
                  <a:pt x="1286831" y="37050"/>
                </a:lnTo>
                <a:lnTo>
                  <a:pt x="1330732" y="45081"/>
                </a:lnTo>
                <a:lnTo>
                  <a:pt x="1371405" y="53750"/>
                </a:lnTo>
                <a:lnTo>
                  <a:pt x="1408647" y="63016"/>
                </a:lnTo>
                <a:lnTo>
                  <a:pt x="1472042" y="83185"/>
                </a:lnTo>
                <a:lnTo>
                  <a:pt x="1519310" y="105270"/>
                </a:lnTo>
                <a:lnTo>
                  <a:pt x="1556467" y="141299"/>
                </a:lnTo>
                <a:lnTo>
                  <a:pt x="1559052" y="153924"/>
                </a:lnTo>
                <a:lnTo>
                  <a:pt x="1556467" y="166548"/>
                </a:lnTo>
                <a:lnTo>
                  <a:pt x="1519310" y="202577"/>
                </a:lnTo>
                <a:lnTo>
                  <a:pt x="1472042" y="224662"/>
                </a:lnTo>
                <a:lnTo>
                  <a:pt x="1408647" y="244831"/>
                </a:lnTo>
                <a:lnTo>
                  <a:pt x="1371405" y="254097"/>
                </a:lnTo>
                <a:lnTo>
                  <a:pt x="1330732" y="262766"/>
                </a:lnTo>
                <a:lnTo>
                  <a:pt x="1286831" y="270797"/>
                </a:lnTo>
                <a:lnTo>
                  <a:pt x="1239902" y="278150"/>
                </a:lnTo>
                <a:lnTo>
                  <a:pt x="1190145" y="284787"/>
                </a:lnTo>
                <a:lnTo>
                  <a:pt x="1137761" y="290668"/>
                </a:lnTo>
                <a:lnTo>
                  <a:pt x="1082951" y="295752"/>
                </a:lnTo>
                <a:lnTo>
                  <a:pt x="1025915" y="300001"/>
                </a:lnTo>
                <a:lnTo>
                  <a:pt x="966854" y="303374"/>
                </a:lnTo>
                <a:lnTo>
                  <a:pt x="905968" y="305833"/>
                </a:lnTo>
                <a:lnTo>
                  <a:pt x="843458" y="307337"/>
                </a:lnTo>
                <a:lnTo>
                  <a:pt x="779526" y="307848"/>
                </a:lnTo>
                <a:lnTo>
                  <a:pt x="715593" y="307337"/>
                </a:lnTo>
                <a:lnTo>
                  <a:pt x="653083" y="305833"/>
                </a:lnTo>
                <a:lnTo>
                  <a:pt x="592197" y="303374"/>
                </a:lnTo>
                <a:lnTo>
                  <a:pt x="533136" y="300001"/>
                </a:lnTo>
                <a:lnTo>
                  <a:pt x="476100" y="295752"/>
                </a:lnTo>
                <a:lnTo>
                  <a:pt x="421290" y="290668"/>
                </a:lnTo>
                <a:lnTo>
                  <a:pt x="368906" y="284787"/>
                </a:lnTo>
                <a:lnTo>
                  <a:pt x="319149" y="278150"/>
                </a:lnTo>
                <a:lnTo>
                  <a:pt x="272220" y="270797"/>
                </a:lnTo>
                <a:lnTo>
                  <a:pt x="228319" y="262766"/>
                </a:lnTo>
                <a:lnTo>
                  <a:pt x="187646" y="254097"/>
                </a:lnTo>
                <a:lnTo>
                  <a:pt x="150404" y="244831"/>
                </a:lnTo>
                <a:lnTo>
                  <a:pt x="87009" y="224662"/>
                </a:lnTo>
                <a:lnTo>
                  <a:pt x="39741" y="202577"/>
                </a:lnTo>
                <a:lnTo>
                  <a:pt x="2584" y="166548"/>
                </a:lnTo>
                <a:lnTo>
                  <a:pt x="0" y="15392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098548" y="136397"/>
            <a:ext cx="9140202" cy="6451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28413" y="4082415"/>
            <a:ext cx="1489075" cy="0"/>
          </a:xfrm>
          <a:custGeom>
            <a:avLst/>
            <a:gdLst/>
            <a:ahLst/>
            <a:cxnLst/>
            <a:rect l="l" t="t" r="r" b="b"/>
            <a:pathLst>
              <a:path w="1489075">
                <a:moveTo>
                  <a:pt x="0" y="0"/>
                </a:moveTo>
                <a:lnTo>
                  <a:pt x="1488617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93741" y="247532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992623" y="247532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99888" y="247532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07914" y="247532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621268" y="4408932"/>
            <a:ext cx="3298825" cy="2449195"/>
          </a:xfrm>
          <a:custGeom>
            <a:avLst/>
            <a:gdLst/>
            <a:ahLst/>
            <a:cxnLst/>
            <a:rect l="l" t="t" r="r" b="b"/>
            <a:pathLst>
              <a:path w="3298825" h="2449195">
                <a:moveTo>
                  <a:pt x="0" y="1648968"/>
                </a:moveTo>
                <a:lnTo>
                  <a:pt x="5467" y="1513726"/>
                </a:lnTo>
                <a:lnTo>
                  <a:pt x="21587" y="1381495"/>
                </a:lnTo>
                <a:lnTo>
                  <a:pt x="47934" y="1252700"/>
                </a:lnTo>
                <a:lnTo>
                  <a:pt x="84085" y="1127764"/>
                </a:lnTo>
                <a:lnTo>
                  <a:pt x="129614" y="1007113"/>
                </a:lnTo>
                <a:lnTo>
                  <a:pt x="184097" y="891170"/>
                </a:lnTo>
                <a:lnTo>
                  <a:pt x="247111" y="780360"/>
                </a:lnTo>
                <a:lnTo>
                  <a:pt x="318229" y="675107"/>
                </a:lnTo>
                <a:lnTo>
                  <a:pt x="397028" y="575835"/>
                </a:lnTo>
                <a:lnTo>
                  <a:pt x="483084" y="482969"/>
                </a:lnTo>
                <a:lnTo>
                  <a:pt x="575971" y="396934"/>
                </a:lnTo>
                <a:lnTo>
                  <a:pt x="675266" y="318153"/>
                </a:lnTo>
                <a:lnTo>
                  <a:pt x="780543" y="247052"/>
                </a:lnTo>
                <a:lnTo>
                  <a:pt x="891379" y="184053"/>
                </a:lnTo>
                <a:lnTo>
                  <a:pt x="1007349" y="129583"/>
                </a:lnTo>
                <a:lnTo>
                  <a:pt x="1128028" y="84065"/>
                </a:lnTo>
                <a:lnTo>
                  <a:pt x="1252992" y="47923"/>
                </a:lnTo>
                <a:lnTo>
                  <a:pt x="1381816" y="21582"/>
                </a:lnTo>
                <a:lnTo>
                  <a:pt x="1514077" y="5466"/>
                </a:lnTo>
                <a:lnTo>
                  <a:pt x="1649349" y="0"/>
                </a:lnTo>
                <a:lnTo>
                  <a:pt x="1784620" y="5466"/>
                </a:lnTo>
                <a:lnTo>
                  <a:pt x="1916881" y="21582"/>
                </a:lnTo>
                <a:lnTo>
                  <a:pt x="2045705" y="47923"/>
                </a:lnTo>
                <a:lnTo>
                  <a:pt x="2170669" y="84065"/>
                </a:lnTo>
                <a:lnTo>
                  <a:pt x="2291348" y="129583"/>
                </a:lnTo>
                <a:lnTo>
                  <a:pt x="2407318" y="184053"/>
                </a:lnTo>
                <a:lnTo>
                  <a:pt x="2518154" y="247052"/>
                </a:lnTo>
                <a:lnTo>
                  <a:pt x="2623431" y="318153"/>
                </a:lnTo>
                <a:lnTo>
                  <a:pt x="2722726" y="396934"/>
                </a:lnTo>
                <a:lnTo>
                  <a:pt x="2815613" y="482969"/>
                </a:lnTo>
                <a:lnTo>
                  <a:pt x="2901669" y="575835"/>
                </a:lnTo>
                <a:lnTo>
                  <a:pt x="2980468" y="675107"/>
                </a:lnTo>
                <a:lnTo>
                  <a:pt x="3051586" y="780360"/>
                </a:lnTo>
                <a:lnTo>
                  <a:pt x="3114600" y="891170"/>
                </a:lnTo>
                <a:lnTo>
                  <a:pt x="3169083" y="1007113"/>
                </a:lnTo>
                <a:lnTo>
                  <a:pt x="3214612" y="1127764"/>
                </a:lnTo>
                <a:lnTo>
                  <a:pt x="3250763" y="1252700"/>
                </a:lnTo>
                <a:lnTo>
                  <a:pt x="3277110" y="1381495"/>
                </a:lnTo>
                <a:lnTo>
                  <a:pt x="3293230" y="1513726"/>
                </a:lnTo>
                <a:lnTo>
                  <a:pt x="3298698" y="1648968"/>
                </a:lnTo>
                <a:lnTo>
                  <a:pt x="3293230" y="1784209"/>
                </a:lnTo>
                <a:lnTo>
                  <a:pt x="3277110" y="1916440"/>
                </a:lnTo>
                <a:lnTo>
                  <a:pt x="3250763" y="2045235"/>
                </a:lnTo>
                <a:lnTo>
                  <a:pt x="3214612" y="2170171"/>
                </a:lnTo>
                <a:lnTo>
                  <a:pt x="3169083" y="2290822"/>
                </a:lnTo>
                <a:lnTo>
                  <a:pt x="3114600" y="2406765"/>
                </a:lnTo>
                <a:lnTo>
                  <a:pt x="3090544" y="2449068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21268" y="6057900"/>
            <a:ext cx="208279" cy="800100"/>
          </a:xfrm>
          <a:custGeom>
            <a:avLst/>
            <a:gdLst/>
            <a:ahLst/>
            <a:cxnLst/>
            <a:rect l="l" t="t" r="r" b="b"/>
            <a:pathLst>
              <a:path w="208279" h="800100">
                <a:moveTo>
                  <a:pt x="208153" y="800100"/>
                </a:moveTo>
                <a:lnTo>
                  <a:pt x="184097" y="757797"/>
                </a:lnTo>
                <a:lnTo>
                  <a:pt x="129614" y="641854"/>
                </a:lnTo>
                <a:lnTo>
                  <a:pt x="84085" y="521203"/>
                </a:lnTo>
                <a:lnTo>
                  <a:pt x="47934" y="396267"/>
                </a:lnTo>
                <a:lnTo>
                  <a:pt x="21587" y="267472"/>
                </a:lnTo>
                <a:lnTo>
                  <a:pt x="5467" y="13524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302752" y="4184141"/>
            <a:ext cx="1268730" cy="1268730"/>
          </a:xfrm>
          <a:custGeom>
            <a:avLst/>
            <a:gdLst/>
            <a:ahLst/>
            <a:cxnLst/>
            <a:rect l="l" t="t" r="r" b="b"/>
            <a:pathLst>
              <a:path w="1268729" h="1268729">
                <a:moveTo>
                  <a:pt x="0" y="634365"/>
                </a:moveTo>
                <a:lnTo>
                  <a:pt x="2102" y="582336"/>
                </a:lnTo>
                <a:lnTo>
                  <a:pt x="8302" y="531466"/>
                </a:lnTo>
                <a:lnTo>
                  <a:pt x="18436" y="481918"/>
                </a:lnTo>
                <a:lnTo>
                  <a:pt x="32339" y="433854"/>
                </a:lnTo>
                <a:lnTo>
                  <a:pt x="49850" y="387439"/>
                </a:lnTo>
                <a:lnTo>
                  <a:pt x="70805" y="342835"/>
                </a:lnTo>
                <a:lnTo>
                  <a:pt x="95041" y="300206"/>
                </a:lnTo>
                <a:lnTo>
                  <a:pt x="122394" y="259715"/>
                </a:lnTo>
                <a:lnTo>
                  <a:pt x="152701" y="221525"/>
                </a:lnTo>
                <a:lnTo>
                  <a:pt x="185799" y="185799"/>
                </a:lnTo>
                <a:lnTo>
                  <a:pt x="221525" y="152701"/>
                </a:lnTo>
                <a:lnTo>
                  <a:pt x="259715" y="122394"/>
                </a:lnTo>
                <a:lnTo>
                  <a:pt x="300206" y="95041"/>
                </a:lnTo>
                <a:lnTo>
                  <a:pt x="342835" y="70805"/>
                </a:lnTo>
                <a:lnTo>
                  <a:pt x="387439" y="49850"/>
                </a:lnTo>
                <a:lnTo>
                  <a:pt x="433854" y="32339"/>
                </a:lnTo>
                <a:lnTo>
                  <a:pt x="481918" y="18436"/>
                </a:lnTo>
                <a:lnTo>
                  <a:pt x="531466" y="8302"/>
                </a:lnTo>
                <a:lnTo>
                  <a:pt x="582336" y="2102"/>
                </a:lnTo>
                <a:lnTo>
                  <a:pt x="634365" y="0"/>
                </a:lnTo>
                <a:lnTo>
                  <a:pt x="686393" y="2102"/>
                </a:lnTo>
                <a:lnTo>
                  <a:pt x="737263" y="8302"/>
                </a:lnTo>
                <a:lnTo>
                  <a:pt x="786811" y="18436"/>
                </a:lnTo>
                <a:lnTo>
                  <a:pt x="834875" y="32339"/>
                </a:lnTo>
                <a:lnTo>
                  <a:pt x="881290" y="49850"/>
                </a:lnTo>
                <a:lnTo>
                  <a:pt x="925894" y="70805"/>
                </a:lnTo>
                <a:lnTo>
                  <a:pt x="968523" y="95041"/>
                </a:lnTo>
                <a:lnTo>
                  <a:pt x="1009014" y="122394"/>
                </a:lnTo>
                <a:lnTo>
                  <a:pt x="1047204" y="152701"/>
                </a:lnTo>
                <a:lnTo>
                  <a:pt x="1082930" y="185799"/>
                </a:lnTo>
                <a:lnTo>
                  <a:pt x="1116028" y="221525"/>
                </a:lnTo>
                <a:lnTo>
                  <a:pt x="1146335" y="259715"/>
                </a:lnTo>
                <a:lnTo>
                  <a:pt x="1173688" y="300206"/>
                </a:lnTo>
                <a:lnTo>
                  <a:pt x="1197924" y="342835"/>
                </a:lnTo>
                <a:lnTo>
                  <a:pt x="1218879" y="387439"/>
                </a:lnTo>
                <a:lnTo>
                  <a:pt x="1236390" y="433854"/>
                </a:lnTo>
                <a:lnTo>
                  <a:pt x="1250293" y="481918"/>
                </a:lnTo>
                <a:lnTo>
                  <a:pt x="1260427" y="531466"/>
                </a:lnTo>
                <a:lnTo>
                  <a:pt x="1266627" y="582336"/>
                </a:lnTo>
                <a:lnTo>
                  <a:pt x="1268730" y="634365"/>
                </a:lnTo>
                <a:lnTo>
                  <a:pt x="1266627" y="686393"/>
                </a:lnTo>
                <a:lnTo>
                  <a:pt x="1260427" y="737263"/>
                </a:lnTo>
                <a:lnTo>
                  <a:pt x="1250293" y="786811"/>
                </a:lnTo>
                <a:lnTo>
                  <a:pt x="1236390" y="834875"/>
                </a:lnTo>
                <a:lnTo>
                  <a:pt x="1218879" y="881290"/>
                </a:lnTo>
                <a:lnTo>
                  <a:pt x="1197924" y="925894"/>
                </a:lnTo>
                <a:lnTo>
                  <a:pt x="1173688" y="968523"/>
                </a:lnTo>
                <a:lnTo>
                  <a:pt x="1146335" y="1009014"/>
                </a:lnTo>
                <a:lnTo>
                  <a:pt x="1116028" y="1047204"/>
                </a:lnTo>
                <a:lnTo>
                  <a:pt x="1082930" y="1082930"/>
                </a:lnTo>
                <a:lnTo>
                  <a:pt x="1047204" y="1116028"/>
                </a:lnTo>
                <a:lnTo>
                  <a:pt x="1009014" y="1146335"/>
                </a:lnTo>
                <a:lnTo>
                  <a:pt x="968523" y="1173688"/>
                </a:lnTo>
                <a:lnTo>
                  <a:pt x="925894" y="1197924"/>
                </a:lnTo>
                <a:lnTo>
                  <a:pt x="881290" y="1218879"/>
                </a:lnTo>
                <a:lnTo>
                  <a:pt x="834875" y="1236390"/>
                </a:lnTo>
                <a:lnTo>
                  <a:pt x="786811" y="1250293"/>
                </a:lnTo>
                <a:lnTo>
                  <a:pt x="737263" y="1260427"/>
                </a:lnTo>
                <a:lnTo>
                  <a:pt x="686393" y="1266627"/>
                </a:lnTo>
                <a:lnTo>
                  <a:pt x="634365" y="1268730"/>
                </a:lnTo>
                <a:lnTo>
                  <a:pt x="582336" y="1266627"/>
                </a:lnTo>
                <a:lnTo>
                  <a:pt x="531466" y="1260427"/>
                </a:lnTo>
                <a:lnTo>
                  <a:pt x="481918" y="1250293"/>
                </a:lnTo>
                <a:lnTo>
                  <a:pt x="433854" y="1236390"/>
                </a:lnTo>
                <a:lnTo>
                  <a:pt x="387439" y="1218879"/>
                </a:lnTo>
                <a:lnTo>
                  <a:pt x="342835" y="1197924"/>
                </a:lnTo>
                <a:lnTo>
                  <a:pt x="300206" y="1173688"/>
                </a:lnTo>
                <a:lnTo>
                  <a:pt x="259715" y="1146335"/>
                </a:lnTo>
                <a:lnTo>
                  <a:pt x="221525" y="1116028"/>
                </a:lnTo>
                <a:lnTo>
                  <a:pt x="185799" y="1082930"/>
                </a:lnTo>
                <a:lnTo>
                  <a:pt x="152701" y="1047204"/>
                </a:lnTo>
                <a:lnTo>
                  <a:pt x="122394" y="1009014"/>
                </a:lnTo>
                <a:lnTo>
                  <a:pt x="95041" y="968523"/>
                </a:lnTo>
                <a:lnTo>
                  <a:pt x="70805" y="925894"/>
                </a:lnTo>
                <a:lnTo>
                  <a:pt x="49850" y="881290"/>
                </a:lnTo>
                <a:lnTo>
                  <a:pt x="32339" y="834875"/>
                </a:lnTo>
                <a:lnTo>
                  <a:pt x="18436" y="786811"/>
                </a:lnTo>
                <a:lnTo>
                  <a:pt x="8302" y="737263"/>
                </a:lnTo>
                <a:lnTo>
                  <a:pt x="2102" y="686393"/>
                </a:lnTo>
                <a:lnTo>
                  <a:pt x="0" y="634365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325105"/>
            <a:ext cx="4424680" cy="4208145"/>
          </a:xfrm>
          <a:custGeom>
            <a:avLst/>
            <a:gdLst/>
            <a:ahLst/>
            <a:cxnLst/>
            <a:rect l="l" t="t" r="r" b="b"/>
            <a:pathLst>
              <a:path w="4424680" h="4208145">
                <a:moveTo>
                  <a:pt x="0" y="4207776"/>
                </a:moveTo>
                <a:lnTo>
                  <a:pt x="4424172" y="4207776"/>
                </a:lnTo>
                <a:lnTo>
                  <a:pt x="4424172" y="0"/>
                </a:lnTo>
                <a:lnTo>
                  <a:pt x="0" y="0"/>
                </a:lnTo>
                <a:lnTo>
                  <a:pt x="0" y="4207776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325118"/>
            <a:ext cx="4424172" cy="4207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715" y="858926"/>
            <a:ext cx="11490568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0274" y="1187958"/>
            <a:ext cx="9891450" cy="142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94396" y="6527573"/>
            <a:ext cx="1670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ytexa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c-hsp@alamo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79480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836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8638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9441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9350" y="896874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0" y="1648967"/>
                </a:moveTo>
                <a:lnTo>
                  <a:pt x="5467" y="1513726"/>
                </a:lnTo>
                <a:lnTo>
                  <a:pt x="21587" y="1381495"/>
                </a:lnTo>
                <a:lnTo>
                  <a:pt x="47934" y="1252700"/>
                </a:lnTo>
                <a:lnTo>
                  <a:pt x="84085" y="1127764"/>
                </a:lnTo>
                <a:lnTo>
                  <a:pt x="129614" y="1007113"/>
                </a:lnTo>
                <a:lnTo>
                  <a:pt x="184097" y="891170"/>
                </a:lnTo>
                <a:lnTo>
                  <a:pt x="247111" y="780360"/>
                </a:lnTo>
                <a:lnTo>
                  <a:pt x="318229" y="675107"/>
                </a:lnTo>
                <a:lnTo>
                  <a:pt x="397028" y="575835"/>
                </a:lnTo>
                <a:lnTo>
                  <a:pt x="483084" y="482969"/>
                </a:lnTo>
                <a:lnTo>
                  <a:pt x="575971" y="396934"/>
                </a:lnTo>
                <a:lnTo>
                  <a:pt x="675266" y="318153"/>
                </a:lnTo>
                <a:lnTo>
                  <a:pt x="780543" y="247052"/>
                </a:lnTo>
                <a:lnTo>
                  <a:pt x="891379" y="184053"/>
                </a:lnTo>
                <a:lnTo>
                  <a:pt x="1007349" y="129583"/>
                </a:lnTo>
                <a:lnTo>
                  <a:pt x="1128028" y="84065"/>
                </a:lnTo>
                <a:lnTo>
                  <a:pt x="1252992" y="47923"/>
                </a:lnTo>
                <a:lnTo>
                  <a:pt x="1381816" y="21582"/>
                </a:lnTo>
                <a:lnTo>
                  <a:pt x="1514077" y="5466"/>
                </a:lnTo>
                <a:lnTo>
                  <a:pt x="1649349" y="0"/>
                </a:lnTo>
                <a:lnTo>
                  <a:pt x="1784620" y="5466"/>
                </a:lnTo>
                <a:lnTo>
                  <a:pt x="1916881" y="21582"/>
                </a:lnTo>
                <a:lnTo>
                  <a:pt x="2045705" y="47923"/>
                </a:lnTo>
                <a:lnTo>
                  <a:pt x="2152650" y="78853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9350" y="2545842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2152650" y="1570114"/>
                </a:moveTo>
                <a:lnTo>
                  <a:pt x="2045705" y="1601044"/>
                </a:lnTo>
                <a:lnTo>
                  <a:pt x="1916881" y="1627385"/>
                </a:lnTo>
                <a:lnTo>
                  <a:pt x="1784620" y="1643501"/>
                </a:lnTo>
                <a:lnTo>
                  <a:pt x="1649349" y="1648968"/>
                </a:lnTo>
                <a:lnTo>
                  <a:pt x="1514077" y="1643501"/>
                </a:lnTo>
                <a:lnTo>
                  <a:pt x="1381816" y="1627385"/>
                </a:lnTo>
                <a:lnTo>
                  <a:pt x="1252992" y="1601044"/>
                </a:lnTo>
                <a:lnTo>
                  <a:pt x="1128028" y="1564902"/>
                </a:lnTo>
                <a:lnTo>
                  <a:pt x="1007349" y="1519384"/>
                </a:lnTo>
                <a:lnTo>
                  <a:pt x="891379" y="1464914"/>
                </a:lnTo>
                <a:lnTo>
                  <a:pt x="780543" y="1401915"/>
                </a:lnTo>
                <a:lnTo>
                  <a:pt x="675266" y="1330814"/>
                </a:lnTo>
                <a:lnTo>
                  <a:pt x="575971" y="1252033"/>
                </a:lnTo>
                <a:lnTo>
                  <a:pt x="483084" y="1165998"/>
                </a:lnTo>
                <a:lnTo>
                  <a:pt x="397028" y="1073132"/>
                </a:lnTo>
                <a:lnTo>
                  <a:pt x="318229" y="973860"/>
                </a:lnTo>
                <a:lnTo>
                  <a:pt x="247111" y="868607"/>
                </a:lnTo>
                <a:lnTo>
                  <a:pt x="184097" y="757797"/>
                </a:lnTo>
                <a:lnTo>
                  <a:pt x="129614" y="641854"/>
                </a:lnTo>
                <a:lnTo>
                  <a:pt x="84085" y="521203"/>
                </a:lnTo>
                <a:lnTo>
                  <a:pt x="47934" y="396267"/>
                </a:lnTo>
                <a:lnTo>
                  <a:pt x="21587" y="267472"/>
                </a:lnTo>
                <a:lnTo>
                  <a:pt x="5467" y="13524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20833" y="672083"/>
            <a:ext cx="1268095" cy="1268730"/>
          </a:xfrm>
          <a:custGeom>
            <a:avLst/>
            <a:gdLst/>
            <a:ahLst/>
            <a:cxnLst/>
            <a:rect l="l" t="t" r="r" b="b"/>
            <a:pathLst>
              <a:path w="1268095" h="1268730">
                <a:moveTo>
                  <a:pt x="0" y="634364"/>
                </a:moveTo>
                <a:lnTo>
                  <a:pt x="2101" y="582336"/>
                </a:lnTo>
                <a:lnTo>
                  <a:pt x="8297" y="531466"/>
                </a:lnTo>
                <a:lnTo>
                  <a:pt x="18425" y="481918"/>
                </a:lnTo>
                <a:lnTo>
                  <a:pt x="32320" y="433854"/>
                </a:lnTo>
                <a:lnTo>
                  <a:pt x="49821" y="387439"/>
                </a:lnTo>
                <a:lnTo>
                  <a:pt x="70764" y="342835"/>
                </a:lnTo>
                <a:lnTo>
                  <a:pt x="94985" y="300206"/>
                </a:lnTo>
                <a:lnTo>
                  <a:pt x="122322" y="259715"/>
                </a:lnTo>
                <a:lnTo>
                  <a:pt x="152611" y="221525"/>
                </a:lnTo>
                <a:lnTo>
                  <a:pt x="185689" y="185799"/>
                </a:lnTo>
                <a:lnTo>
                  <a:pt x="221394" y="152701"/>
                </a:lnTo>
                <a:lnTo>
                  <a:pt x="259561" y="122394"/>
                </a:lnTo>
                <a:lnTo>
                  <a:pt x="300028" y="95041"/>
                </a:lnTo>
                <a:lnTo>
                  <a:pt x="342632" y="70805"/>
                </a:lnTo>
                <a:lnTo>
                  <a:pt x="387209" y="49850"/>
                </a:lnTo>
                <a:lnTo>
                  <a:pt x="433596" y="32339"/>
                </a:lnTo>
                <a:lnTo>
                  <a:pt x="481630" y="18436"/>
                </a:lnTo>
                <a:lnTo>
                  <a:pt x="531148" y="8302"/>
                </a:lnTo>
                <a:lnTo>
                  <a:pt x="581987" y="2102"/>
                </a:lnTo>
                <a:lnTo>
                  <a:pt x="633984" y="0"/>
                </a:lnTo>
                <a:lnTo>
                  <a:pt x="685980" y="2102"/>
                </a:lnTo>
                <a:lnTo>
                  <a:pt x="736819" y="8302"/>
                </a:lnTo>
                <a:lnTo>
                  <a:pt x="786337" y="18436"/>
                </a:lnTo>
                <a:lnTo>
                  <a:pt x="834371" y="32339"/>
                </a:lnTo>
                <a:lnTo>
                  <a:pt x="880758" y="49850"/>
                </a:lnTo>
                <a:lnTo>
                  <a:pt x="925335" y="70805"/>
                </a:lnTo>
                <a:lnTo>
                  <a:pt x="967939" y="95041"/>
                </a:lnTo>
                <a:lnTo>
                  <a:pt x="1008406" y="122394"/>
                </a:lnTo>
                <a:lnTo>
                  <a:pt x="1046573" y="152701"/>
                </a:lnTo>
                <a:lnTo>
                  <a:pt x="1082278" y="185799"/>
                </a:lnTo>
                <a:lnTo>
                  <a:pt x="1115356" y="221525"/>
                </a:lnTo>
                <a:lnTo>
                  <a:pt x="1145645" y="259715"/>
                </a:lnTo>
                <a:lnTo>
                  <a:pt x="1172982" y="300206"/>
                </a:lnTo>
                <a:lnTo>
                  <a:pt x="1197203" y="342835"/>
                </a:lnTo>
                <a:lnTo>
                  <a:pt x="1218146" y="387439"/>
                </a:lnTo>
                <a:lnTo>
                  <a:pt x="1235647" y="433854"/>
                </a:lnTo>
                <a:lnTo>
                  <a:pt x="1249542" y="481918"/>
                </a:lnTo>
                <a:lnTo>
                  <a:pt x="1259670" y="531466"/>
                </a:lnTo>
                <a:lnTo>
                  <a:pt x="1265866" y="582336"/>
                </a:lnTo>
                <a:lnTo>
                  <a:pt x="1267968" y="634364"/>
                </a:lnTo>
                <a:lnTo>
                  <a:pt x="1265866" y="686393"/>
                </a:lnTo>
                <a:lnTo>
                  <a:pt x="1259670" y="737263"/>
                </a:lnTo>
                <a:lnTo>
                  <a:pt x="1249542" y="786811"/>
                </a:lnTo>
                <a:lnTo>
                  <a:pt x="1235647" y="834875"/>
                </a:lnTo>
                <a:lnTo>
                  <a:pt x="1218146" y="881290"/>
                </a:lnTo>
                <a:lnTo>
                  <a:pt x="1197203" y="925894"/>
                </a:lnTo>
                <a:lnTo>
                  <a:pt x="1172982" y="968523"/>
                </a:lnTo>
                <a:lnTo>
                  <a:pt x="1145645" y="1009014"/>
                </a:lnTo>
                <a:lnTo>
                  <a:pt x="1115356" y="1047204"/>
                </a:lnTo>
                <a:lnTo>
                  <a:pt x="1082278" y="1082930"/>
                </a:lnTo>
                <a:lnTo>
                  <a:pt x="1046573" y="1116028"/>
                </a:lnTo>
                <a:lnTo>
                  <a:pt x="1008406" y="1146335"/>
                </a:lnTo>
                <a:lnTo>
                  <a:pt x="967939" y="1173688"/>
                </a:lnTo>
                <a:lnTo>
                  <a:pt x="925335" y="1197924"/>
                </a:lnTo>
                <a:lnTo>
                  <a:pt x="880758" y="1218879"/>
                </a:lnTo>
                <a:lnTo>
                  <a:pt x="834371" y="1236390"/>
                </a:lnTo>
                <a:lnTo>
                  <a:pt x="786337" y="1250293"/>
                </a:lnTo>
                <a:lnTo>
                  <a:pt x="736819" y="1260427"/>
                </a:lnTo>
                <a:lnTo>
                  <a:pt x="685980" y="1266627"/>
                </a:lnTo>
                <a:lnTo>
                  <a:pt x="633984" y="1268730"/>
                </a:lnTo>
                <a:lnTo>
                  <a:pt x="581987" y="1266627"/>
                </a:lnTo>
                <a:lnTo>
                  <a:pt x="531148" y="1260427"/>
                </a:lnTo>
                <a:lnTo>
                  <a:pt x="481630" y="1250293"/>
                </a:lnTo>
                <a:lnTo>
                  <a:pt x="433596" y="1236390"/>
                </a:lnTo>
                <a:lnTo>
                  <a:pt x="387209" y="1218879"/>
                </a:lnTo>
                <a:lnTo>
                  <a:pt x="342632" y="1197924"/>
                </a:lnTo>
                <a:lnTo>
                  <a:pt x="300028" y="1173688"/>
                </a:lnTo>
                <a:lnTo>
                  <a:pt x="259561" y="1146335"/>
                </a:lnTo>
                <a:lnTo>
                  <a:pt x="221394" y="1116028"/>
                </a:lnTo>
                <a:lnTo>
                  <a:pt x="185689" y="1082930"/>
                </a:lnTo>
                <a:lnTo>
                  <a:pt x="152611" y="1047204"/>
                </a:lnTo>
                <a:lnTo>
                  <a:pt x="122322" y="1009014"/>
                </a:lnTo>
                <a:lnTo>
                  <a:pt x="94985" y="968523"/>
                </a:lnTo>
                <a:lnTo>
                  <a:pt x="70764" y="925894"/>
                </a:lnTo>
                <a:lnTo>
                  <a:pt x="49821" y="881290"/>
                </a:lnTo>
                <a:lnTo>
                  <a:pt x="32320" y="834875"/>
                </a:lnTo>
                <a:lnTo>
                  <a:pt x="18425" y="786811"/>
                </a:lnTo>
                <a:lnTo>
                  <a:pt x="8297" y="737263"/>
                </a:lnTo>
                <a:lnTo>
                  <a:pt x="2101" y="686393"/>
                </a:lnTo>
                <a:lnTo>
                  <a:pt x="0" y="63436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2577" y="2286380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4">
                <a:moveTo>
                  <a:pt x="0" y="0"/>
                </a:moveTo>
                <a:lnTo>
                  <a:pt x="381520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14321" y="1256002"/>
            <a:ext cx="22040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APP</a:t>
            </a:r>
            <a:r>
              <a:rPr sz="3200" b="1" spc="-300" dirty="0">
                <a:latin typeface="Calibri"/>
                <a:cs typeface="Calibri"/>
              </a:rPr>
              <a:t>L</a:t>
            </a:r>
            <a:r>
              <a:rPr sz="3200" b="1" spc="-20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TE</a:t>
            </a:r>
            <a:r>
              <a:rPr sz="3200" b="1" spc="-20" dirty="0">
                <a:latin typeface="Calibri"/>
                <a:cs typeface="Calibri"/>
              </a:rPr>
              <a:t>XAS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27110" y="1766697"/>
            <a:ext cx="3830320" cy="3455035"/>
          </a:xfrm>
          <a:custGeom>
            <a:avLst/>
            <a:gdLst/>
            <a:ahLst/>
            <a:cxnLst/>
            <a:rect l="l" t="t" r="r" b="b"/>
            <a:pathLst>
              <a:path w="3830320" h="3455035">
                <a:moveTo>
                  <a:pt x="0" y="0"/>
                </a:moveTo>
                <a:lnTo>
                  <a:pt x="3829812" y="0"/>
                </a:lnTo>
                <a:lnTo>
                  <a:pt x="3829812" y="3454908"/>
                </a:lnTo>
                <a:lnTo>
                  <a:pt x="0" y="345490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38958" y="2562722"/>
            <a:ext cx="1884045" cy="0"/>
          </a:xfrm>
          <a:custGeom>
            <a:avLst/>
            <a:gdLst/>
            <a:ahLst/>
            <a:cxnLst/>
            <a:rect l="l" t="t" r="r" b="b"/>
            <a:pathLst>
              <a:path w="1884045">
                <a:moveTo>
                  <a:pt x="0" y="0"/>
                </a:moveTo>
                <a:lnTo>
                  <a:pt x="1883664" y="0"/>
                </a:lnTo>
              </a:path>
            </a:pathLst>
          </a:custGeom>
          <a:ln w="1650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14321" y="1782616"/>
            <a:ext cx="3796665" cy="149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81280" indent="-228600">
              <a:lnSpc>
                <a:spcPct val="100000"/>
              </a:lnSpc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C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6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x</a:t>
            </a:r>
            <a:r>
              <a:rPr sz="1800" dirty="0">
                <a:latin typeface="Calibri"/>
                <a:cs typeface="Calibri"/>
              </a:rPr>
              <a:t>as appli</a:t>
            </a:r>
            <a:r>
              <a:rPr sz="1800" spc="-20" dirty="0">
                <a:latin typeface="Calibri"/>
                <a:cs typeface="Calibri"/>
              </a:rPr>
              <a:t>ca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e: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800" spc="-135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.appl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x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800" spc="-35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  <a:hlinkClick r:id="rId3"/>
              </a:rPr>
              <a:t>g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Clic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“C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3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”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5" dirty="0">
                <a:latin typeface="Calibri"/>
                <a:cs typeface="Calibri"/>
              </a:rPr>
              <a:t>eg</a:t>
            </a:r>
            <a:r>
              <a:rPr sz="1800" dirty="0">
                <a:latin typeface="Calibri"/>
                <a:cs typeface="Calibri"/>
              </a:rPr>
              <a:t>in.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726" y="261365"/>
            <a:ext cx="7579359" cy="5961380"/>
          </a:xfrm>
          <a:custGeom>
            <a:avLst/>
            <a:gdLst/>
            <a:ahLst/>
            <a:cxnLst/>
            <a:rect l="l" t="t" r="r" b="b"/>
            <a:pathLst>
              <a:path w="7579359" h="5961380">
                <a:moveTo>
                  <a:pt x="0" y="0"/>
                </a:moveTo>
                <a:lnTo>
                  <a:pt x="7578852" y="0"/>
                </a:lnTo>
                <a:lnTo>
                  <a:pt x="7578852" y="5961126"/>
                </a:lnTo>
                <a:lnTo>
                  <a:pt x="0" y="596112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726" y="261366"/>
            <a:ext cx="7578851" cy="5962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1600" y="4354067"/>
            <a:ext cx="641350" cy="640715"/>
          </a:xfrm>
          <a:custGeom>
            <a:avLst/>
            <a:gdLst/>
            <a:ahLst/>
            <a:cxnLst/>
            <a:rect l="l" t="t" r="r" b="b"/>
            <a:pathLst>
              <a:path w="641350" h="640714">
                <a:moveTo>
                  <a:pt x="641108" y="0"/>
                </a:moveTo>
                <a:lnTo>
                  <a:pt x="0" y="640422"/>
                </a:lnTo>
              </a:path>
            </a:pathLst>
          </a:custGeom>
          <a:ln w="76199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46833" y="4886702"/>
            <a:ext cx="242570" cy="242570"/>
          </a:xfrm>
          <a:custGeom>
            <a:avLst/>
            <a:gdLst/>
            <a:ahLst/>
            <a:cxnLst/>
            <a:rect l="l" t="t" r="r" b="b"/>
            <a:pathLst>
              <a:path w="242569" h="242570">
                <a:moveTo>
                  <a:pt x="80937" y="0"/>
                </a:moveTo>
                <a:lnTo>
                  <a:pt x="0" y="242430"/>
                </a:lnTo>
                <a:lnTo>
                  <a:pt x="242506" y="161721"/>
                </a:lnTo>
                <a:lnTo>
                  <a:pt x="80937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2155" y="6507353"/>
            <a:ext cx="17621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65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OM</a:t>
            </a:r>
            <a:r>
              <a:rPr sz="1400" b="1" spc="-11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AN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400" b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2155" y="1873885"/>
            <a:ext cx="10530205" cy="137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eme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A pull-d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seme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60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ll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(Au</a:t>
            </a:r>
            <a:r>
              <a:rPr sz="1800" b="1" spc="-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5" dirty="0">
                <a:latin typeface="Calibri"/>
                <a:cs typeface="Calibri"/>
              </a:rPr>
              <a:t>De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) 2021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dirty="0">
                <a:latin typeface="Calibri"/>
                <a:cs typeface="Calibri"/>
              </a:rPr>
              <a:t>nu.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4FB4FF"/>
              </a:buClr>
              <a:buFont typeface="Arial"/>
              <a:buChar char="•"/>
              <a:tabLst>
                <a:tab pos="241935" algn="l"/>
              </a:tabLst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eme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</a:t>
            </a:r>
            <a:r>
              <a:rPr sz="1800" spc="-10" dirty="0">
                <a:latin typeface="Calibri"/>
                <a:cs typeface="Calibri"/>
              </a:rPr>
              <a:t>act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ll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14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alu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icip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am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1258824" y="3753611"/>
            <a:ext cx="9198101" cy="1319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2155" y="1873885"/>
            <a:ext cx="10060940" cy="100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A pull-d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dirty="0">
                <a:latin typeface="Calibri"/>
                <a:cs typeface="Calibri"/>
              </a:rPr>
              <a:t>nu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ic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ic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ali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ns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hi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eme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2124455" y="3507485"/>
            <a:ext cx="7943088" cy="2955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566" y="2286380"/>
            <a:ext cx="1718310" cy="0"/>
          </a:xfrm>
          <a:custGeom>
            <a:avLst/>
            <a:gdLst/>
            <a:ahLst/>
            <a:cxnLst/>
            <a:rect l="l" t="t" r="r" b="b"/>
            <a:pathLst>
              <a:path w="1718309">
                <a:moveTo>
                  <a:pt x="0" y="0"/>
                </a:moveTo>
                <a:lnTo>
                  <a:pt x="1717827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79480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836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8638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9441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9350" y="896874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0" y="1648967"/>
                </a:moveTo>
                <a:lnTo>
                  <a:pt x="5467" y="1513726"/>
                </a:lnTo>
                <a:lnTo>
                  <a:pt x="21587" y="1381495"/>
                </a:lnTo>
                <a:lnTo>
                  <a:pt x="47934" y="1252700"/>
                </a:lnTo>
                <a:lnTo>
                  <a:pt x="84085" y="1127764"/>
                </a:lnTo>
                <a:lnTo>
                  <a:pt x="129614" y="1007113"/>
                </a:lnTo>
                <a:lnTo>
                  <a:pt x="184097" y="891170"/>
                </a:lnTo>
                <a:lnTo>
                  <a:pt x="247111" y="780360"/>
                </a:lnTo>
                <a:lnTo>
                  <a:pt x="318229" y="675107"/>
                </a:lnTo>
                <a:lnTo>
                  <a:pt x="397028" y="575835"/>
                </a:lnTo>
                <a:lnTo>
                  <a:pt x="483084" y="482969"/>
                </a:lnTo>
                <a:lnTo>
                  <a:pt x="575971" y="396934"/>
                </a:lnTo>
                <a:lnTo>
                  <a:pt x="675266" y="318153"/>
                </a:lnTo>
                <a:lnTo>
                  <a:pt x="780543" y="247052"/>
                </a:lnTo>
                <a:lnTo>
                  <a:pt x="891379" y="184053"/>
                </a:lnTo>
                <a:lnTo>
                  <a:pt x="1007349" y="129583"/>
                </a:lnTo>
                <a:lnTo>
                  <a:pt x="1128028" y="84065"/>
                </a:lnTo>
                <a:lnTo>
                  <a:pt x="1252992" y="47923"/>
                </a:lnTo>
                <a:lnTo>
                  <a:pt x="1381816" y="21582"/>
                </a:lnTo>
                <a:lnTo>
                  <a:pt x="1514077" y="5466"/>
                </a:lnTo>
                <a:lnTo>
                  <a:pt x="1649349" y="0"/>
                </a:lnTo>
                <a:lnTo>
                  <a:pt x="1784620" y="5466"/>
                </a:lnTo>
                <a:lnTo>
                  <a:pt x="1916881" y="21582"/>
                </a:lnTo>
                <a:lnTo>
                  <a:pt x="2045705" y="47923"/>
                </a:lnTo>
                <a:lnTo>
                  <a:pt x="2152650" y="78853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9350" y="2545842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2152650" y="1570114"/>
                </a:moveTo>
                <a:lnTo>
                  <a:pt x="2045705" y="1601044"/>
                </a:lnTo>
                <a:lnTo>
                  <a:pt x="1916881" y="1627385"/>
                </a:lnTo>
                <a:lnTo>
                  <a:pt x="1784620" y="1643501"/>
                </a:lnTo>
                <a:lnTo>
                  <a:pt x="1649349" y="1648968"/>
                </a:lnTo>
                <a:lnTo>
                  <a:pt x="1514077" y="1643501"/>
                </a:lnTo>
                <a:lnTo>
                  <a:pt x="1381816" y="1627385"/>
                </a:lnTo>
                <a:lnTo>
                  <a:pt x="1252992" y="1601044"/>
                </a:lnTo>
                <a:lnTo>
                  <a:pt x="1128028" y="1564902"/>
                </a:lnTo>
                <a:lnTo>
                  <a:pt x="1007349" y="1519384"/>
                </a:lnTo>
                <a:lnTo>
                  <a:pt x="891379" y="1464914"/>
                </a:lnTo>
                <a:lnTo>
                  <a:pt x="780543" y="1401915"/>
                </a:lnTo>
                <a:lnTo>
                  <a:pt x="675266" y="1330814"/>
                </a:lnTo>
                <a:lnTo>
                  <a:pt x="575971" y="1252033"/>
                </a:lnTo>
                <a:lnTo>
                  <a:pt x="483084" y="1165998"/>
                </a:lnTo>
                <a:lnTo>
                  <a:pt x="397028" y="1073132"/>
                </a:lnTo>
                <a:lnTo>
                  <a:pt x="318229" y="973860"/>
                </a:lnTo>
                <a:lnTo>
                  <a:pt x="247111" y="868607"/>
                </a:lnTo>
                <a:lnTo>
                  <a:pt x="184097" y="757797"/>
                </a:lnTo>
                <a:lnTo>
                  <a:pt x="129614" y="641854"/>
                </a:lnTo>
                <a:lnTo>
                  <a:pt x="84085" y="521203"/>
                </a:lnTo>
                <a:lnTo>
                  <a:pt x="47934" y="396267"/>
                </a:lnTo>
                <a:lnTo>
                  <a:pt x="21587" y="267472"/>
                </a:lnTo>
                <a:lnTo>
                  <a:pt x="5467" y="13524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833" y="672083"/>
            <a:ext cx="1268095" cy="1268730"/>
          </a:xfrm>
          <a:custGeom>
            <a:avLst/>
            <a:gdLst/>
            <a:ahLst/>
            <a:cxnLst/>
            <a:rect l="l" t="t" r="r" b="b"/>
            <a:pathLst>
              <a:path w="1268095" h="1268730">
                <a:moveTo>
                  <a:pt x="0" y="634364"/>
                </a:moveTo>
                <a:lnTo>
                  <a:pt x="2101" y="582336"/>
                </a:lnTo>
                <a:lnTo>
                  <a:pt x="8297" y="531466"/>
                </a:lnTo>
                <a:lnTo>
                  <a:pt x="18425" y="481918"/>
                </a:lnTo>
                <a:lnTo>
                  <a:pt x="32320" y="433854"/>
                </a:lnTo>
                <a:lnTo>
                  <a:pt x="49821" y="387439"/>
                </a:lnTo>
                <a:lnTo>
                  <a:pt x="70764" y="342835"/>
                </a:lnTo>
                <a:lnTo>
                  <a:pt x="94985" y="300206"/>
                </a:lnTo>
                <a:lnTo>
                  <a:pt x="122322" y="259715"/>
                </a:lnTo>
                <a:lnTo>
                  <a:pt x="152611" y="221525"/>
                </a:lnTo>
                <a:lnTo>
                  <a:pt x="185689" y="185799"/>
                </a:lnTo>
                <a:lnTo>
                  <a:pt x="221394" y="152701"/>
                </a:lnTo>
                <a:lnTo>
                  <a:pt x="259561" y="122394"/>
                </a:lnTo>
                <a:lnTo>
                  <a:pt x="300028" y="95041"/>
                </a:lnTo>
                <a:lnTo>
                  <a:pt x="342632" y="70805"/>
                </a:lnTo>
                <a:lnTo>
                  <a:pt x="387209" y="49850"/>
                </a:lnTo>
                <a:lnTo>
                  <a:pt x="433596" y="32339"/>
                </a:lnTo>
                <a:lnTo>
                  <a:pt x="481630" y="18436"/>
                </a:lnTo>
                <a:lnTo>
                  <a:pt x="531148" y="8302"/>
                </a:lnTo>
                <a:lnTo>
                  <a:pt x="581987" y="2102"/>
                </a:lnTo>
                <a:lnTo>
                  <a:pt x="633984" y="0"/>
                </a:lnTo>
                <a:lnTo>
                  <a:pt x="685980" y="2102"/>
                </a:lnTo>
                <a:lnTo>
                  <a:pt x="736819" y="8302"/>
                </a:lnTo>
                <a:lnTo>
                  <a:pt x="786337" y="18436"/>
                </a:lnTo>
                <a:lnTo>
                  <a:pt x="834371" y="32339"/>
                </a:lnTo>
                <a:lnTo>
                  <a:pt x="880758" y="49850"/>
                </a:lnTo>
                <a:lnTo>
                  <a:pt x="925335" y="70805"/>
                </a:lnTo>
                <a:lnTo>
                  <a:pt x="967939" y="95041"/>
                </a:lnTo>
                <a:lnTo>
                  <a:pt x="1008406" y="122394"/>
                </a:lnTo>
                <a:lnTo>
                  <a:pt x="1046573" y="152701"/>
                </a:lnTo>
                <a:lnTo>
                  <a:pt x="1082278" y="185799"/>
                </a:lnTo>
                <a:lnTo>
                  <a:pt x="1115356" y="221525"/>
                </a:lnTo>
                <a:lnTo>
                  <a:pt x="1145645" y="259715"/>
                </a:lnTo>
                <a:lnTo>
                  <a:pt x="1172982" y="300206"/>
                </a:lnTo>
                <a:lnTo>
                  <a:pt x="1197203" y="342835"/>
                </a:lnTo>
                <a:lnTo>
                  <a:pt x="1218146" y="387439"/>
                </a:lnTo>
                <a:lnTo>
                  <a:pt x="1235647" y="433854"/>
                </a:lnTo>
                <a:lnTo>
                  <a:pt x="1249542" y="481918"/>
                </a:lnTo>
                <a:lnTo>
                  <a:pt x="1259670" y="531466"/>
                </a:lnTo>
                <a:lnTo>
                  <a:pt x="1265866" y="582336"/>
                </a:lnTo>
                <a:lnTo>
                  <a:pt x="1267968" y="634364"/>
                </a:lnTo>
                <a:lnTo>
                  <a:pt x="1265866" y="686393"/>
                </a:lnTo>
                <a:lnTo>
                  <a:pt x="1259670" y="737263"/>
                </a:lnTo>
                <a:lnTo>
                  <a:pt x="1249542" y="786811"/>
                </a:lnTo>
                <a:lnTo>
                  <a:pt x="1235647" y="834875"/>
                </a:lnTo>
                <a:lnTo>
                  <a:pt x="1218146" y="881290"/>
                </a:lnTo>
                <a:lnTo>
                  <a:pt x="1197203" y="925894"/>
                </a:lnTo>
                <a:lnTo>
                  <a:pt x="1172982" y="968523"/>
                </a:lnTo>
                <a:lnTo>
                  <a:pt x="1145645" y="1009014"/>
                </a:lnTo>
                <a:lnTo>
                  <a:pt x="1115356" y="1047204"/>
                </a:lnTo>
                <a:lnTo>
                  <a:pt x="1082278" y="1082930"/>
                </a:lnTo>
                <a:lnTo>
                  <a:pt x="1046573" y="1116028"/>
                </a:lnTo>
                <a:lnTo>
                  <a:pt x="1008406" y="1146335"/>
                </a:lnTo>
                <a:lnTo>
                  <a:pt x="967939" y="1173688"/>
                </a:lnTo>
                <a:lnTo>
                  <a:pt x="925335" y="1197924"/>
                </a:lnTo>
                <a:lnTo>
                  <a:pt x="880758" y="1218879"/>
                </a:lnTo>
                <a:lnTo>
                  <a:pt x="834371" y="1236390"/>
                </a:lnTo>
                <a:lnTo>
                  <a:pt x="786337" y="1250293"/>
                </a:lnTo>
                <a:lnTo>
                  <a:pt x="736819" y="1260427"/>
                </a:lnTo>
                <a:lnTo>
                  <a:pt x="685980" y="1266627"/>
                </a:lnTo>
                <a:lnTo>
                  <a:pt x="633984" y="1268730"/>
                </a:lnTo>
                <a:lnTo>
                  <a:pt x="581987" y="1266627"/>
                </a:lnTo>
                <a:lnTo>
                  <a:pt x="531148" y="1260427"/>
                </a:lnTo>
                <a:lnTo>
                  <a:pt x="481630" y="1250293"/>
                </a:lnTo>
                <a:lnTo>
                  <a:pt x="433596" y="1236390"/>
                </a:lnTo>
                <a:lnTo>
                  <a:pt x="387209" y="1218879"/>
                </a:lnTo>
                <a:lnTo>
                  <a:pt x="342632" y="1197924"/>
                </a:lnTo>
                <a:lnTo>
                  <a:pt x="300028" y="1173688"/>
                </a:lnTo>
                <a:lnTo>
                  <a:pt x="259561" y="1146335"/>
                </a:lnTo>
                <a:lnTo>
                  <a:pt x="221394" y="1116028"/>
                </a:lnTo>
                <a:lnTo>
                  <a:pt x="185689" y="1082930"/>
                </a:lnTo>
                <a:lnTo>
                  <a:pt x="152611" y="1047204"/>
                </a:lnTo>
                <a:lnTo>
                  <a:pt x="122322" y="1009014"/>
                </a:lnTo>
                <a:lnTo>
                  <a:pt x="94985" y="968523"/>
                </a:lnTo>
                <a:lnTo>
                  <a:pt x="70764" y="925894"/>
                </a:lnTo>
                <a:lnTo>
                  <a:pt x="49821" y="881290"/>
                </a:lnTo>
                <a:lnTo>
                  <a:pt x="32320" y="834875"/>
                </a:lnTo>
                <a:lnTo>
                  <a:pt x="18425" y="786811"/>
                </a:lnTo>
                <a:lnTo>
                  <a:pt x="8297" y="737263"/>
                </a:lnTo>
                <a:lnTo>
                  <a:pt x="2101" y="686393"/>
                </a:lnTo>
                <a:lnTo>
                  <a:pt x="0" y="63436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367" y="228638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895730" y="1736195"/>
            <a:ext cx="31915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25" dirty="0">
                <a:latin typeface="Calibri"/>
                <a:cs typeface="Calibri"/>
              </a:rPr>
              <a:t>EW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APPLIC</a:t>
            </a:r>
            <a:r>
              <a:rPr sz="3200" b="1" spc="-275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5728" y="2509202"/>
            <a:ext cx="6049010" cy="319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aj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85"/>
              </a:spcBef>
              <a:buClr>
                <a:srgbClr val="006FC0"/>
              </a:buClr>
              <a:buFont typeface="Arial"/>
              <a:buChar char="•"/>
              <a:tabLst>
                <a:tab pos="298450" algn="l"/>
              </a:tabLst>
            </a:pPr>
            <a:r>
              <a:rPr sz="1800" spc="-15" dirty="0">
                <a:latin typeface="Calibri"/>
                <a:cs typeface="Calibri"/>
              </a:rPr>
              <a:t>A pull-d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dirty="0">
                <a:latin typeface="Calibri"/>
                <a:cs typeface="Calibri"/>
              </a:rPr>
              <a:t>nu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maj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9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780"/>
              </a:spcBef>
              <a:buClr>
                <a:srgbClr val="006FC0"/>
              </a:buClr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al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C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dit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maj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9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8450" marR="5080" indent="-285750">
              <a:lnSpc>
                <a:spcPts val="1939"/>
              </a:lnSpc>
              <a:spcBef>
                <a:spcPts val="1035"/>
              </a:spcBef>
              <a:buClr>
                <a:srgbClr val="006FC0"/>
              </a:buClr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dual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dit </a:t>
            </a:r>
            <a:r>
              <a:rPr sz="1800" spc="-5" dirty="0">
                <a:latin typeface="Calibri"/>
                <a:cs typeface="Calibri"/>
              </a:rPr>
              <a:t>op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ll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ndin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am</a:t>
            </a:r>
            <a:r>
              <a:rPr sz="1800" dirty="0">
                <a:latin typeface="Calibri"/>
                <a:cs typeface="Calibri"/>
              </a:rPr>
              <a:t> (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CHS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983615" marR="426084" lvl="1" indent="-285115">
              <a:lnSpc>
                <a:spcPts val="1730"/>
              </a:lnSpc>
              <a:spcBef>
                <a:spcPts val="505"/>
              </a:spcBef>
              <a:buClr>
                <a:srgbClr val="006FC0"/>
              </a:buClr>
              <a:buFont typeface="Arial"/>
              <a:buChar char="•"/>
              <a:tabLst>
                <a:tab pos="984250" algn="l"/>
              </a:tabLst>
            </a:pPr>
            <a:r>
              <a:rPr sz="1600" spc="-5" dirty="0">
                <a:latin typeface="Calibri"/>
                <a:cs typeface="Calibri"/>
              </a:rPr>
              <a:t>Du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di</a:t>
            </a:r>
            <a:r>
              <a:rPr sz="1600" dirty="0">
                <a:latin typeface="Calibri"/>
                <a:cs typeface="Calibri"/>
              </a:rPr>
              <a:t>t S</a:t>
            </a:r>
            <a:r>
              <a:rPr sz="1600" spc="-5" dirty="0">
                <a:latin typeface="Calibri"/>
                <a:cs typeface="Calibri"/>
              </a:rPr>
              <a:t>tud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-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e-Sc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ool -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tud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t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h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e- 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oo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ed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tud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984250" marR="28575" lvl="1" indent="-285750">
              <a:lnSpc>
                <a:spcPts val="1730"/>
              </a:lnSpc>
              <a:spcBef>
                <a:spcPts val="495"/>
              </a:spcBef>
              <a:buClr>
                <a:srgbClr val="006FC0"/>
              </a:buClr>
              <a:buFont typeface="Arial"/>
              <a:buChar char="•"/>
              <a:tabLst>
                <a:tab pos="984250" algn="l"/>
              </a:tabLst>
            </a:pPr>
            <a:r>
              <a:rPr sz="1600" spc="-5" dirty="0">
                <a:latin typeface="Calibri"/>
                <a:cs typeface="Calibri"/>
              </a:rPr>
              <a:t>Du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di</a:t>
            </a:r>
            <a:r>
              <a:rPr sz="1600" dirty="0">
                <a:latin typeface="Calibri"/>
                <a:cs typeface="Calibri"/>
              </a:rPr>
              <a:t>t S</a:t>
            </a:r>
            <a:r>
              <a:rPr sz="1600" spc="-5" dirty="0">
                <a:latin typeface="Calibri"/>
                <a:cs typeface="Calibri"/>
              </a:rPr>
              <a:t>tud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-P</a:t>
            </a:r>
            <a:r>
              <a:rPr sz="1600" spc="-5" dirty="0">
                <a:latin typeface="Calibri"/>
                <a:cs typeface="Calibri"/>
              </a:rPr>
              <a:t>ri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-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tud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t 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30" dirty="0">
                <a:latin typeface="Calibri"/>
                <a:cs typeface="Calibri"/>
              </a:rPr>
              <a:t>t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nd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pri</a:t>
            </a:r>
            <a:r>
              <a:rPr sz="1600" spc="-25" dirty="0">
                <a:latin typeface="Calibri"/>
                <a:cs typeface="Calibri"/>
              </a:rPr>
              <a:t>v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 </a:t>
            </a:r>
            <a:r>
              <a:rPr sz="1600" spc="-5" dirty="0">
                <a:latin typeface="Calibri"/>
                <a:cs typeface="Calibri"/>
              </a:rPr>
              <a:t>hi</a:t>
            </a:r>
            <a:r>
              <a:rPr sz="1600" dirty="0">
                <a:latin typeface="Calibri"/>
                <a:cs typeface="Calibri"/>
              </a:rPr>
              <a:t>gh 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ool</a:t>
            </a:r>
            <a:endParaRPr sz="1600">
              <a:latin typeface="Calibri"/>
              <a:cs typeface="Calibri"/>
            </a:endParaRPr>
          </a:p>
          <a:p>
            <a:pPr marL="984250" lvl="1" indent="-285750">
              <a:lnSpc>
                <a:spcPct val="100000"/>
              </a:lnSpc>
              <a:spcBef>
                <a:spcPts val="285"/>
              </a:spcBef>
              <a:buClr>
                <a:srgbClr val="006FC0"/>
              </a:buClr>
              <a:buFont typeface="Arial"/>
              <a:buChar char="•"/>
              <a:tabLst>
                <a:tab pos="984250" algn="l"/>
              </a:tabLst>
            </a:pPr>
            <a:r>
              <a:rPr sz="1600" spc="-5" dirty="0">
                <a:latin typeface="Calibri"/>
                <a:cs typeface="Calibri"/>
              </a:rPr>
              <a:t>Lib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rts</a:t>
            </a:r>
            <a:r>
              <a:rPr sz="1600" dirty="0">
                <a:latin typeface="Calibri"/>
                <a:cs typeface="Calibri"/>
              </a:rPr>
              <a:t>- </a:t>
            </a:r>
            <a:r>
              <a:rPr sz="1600" spc="-105" dirty="0">
                <a:latin typeface="Calibri"/>
                <a:cs typeface="Calibri"/>
              </a:rPr>
              <a:t>T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CH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5" dirty="0">
                <a:latin typeface="Calibri"/>
                <a:cs typeface="Calibri"/>
              </a:rPr>
              <a:t> B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oo</a:t>
            </a:r>
            <a:r>
              <a:rPr sz="1600" spc="-25" dirty="0">
                <a:latin typeface="Calibri"/>
                <a:cs typeface="Calibri"/>
              </a:rPr>
              <a:t>k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ll</a:t>
            </a:r>
            <a:r>
              <a:rPr sz="1600" dirty="0">
                <a:latin typeface="Calibri"/>
                <a:cs typeface="Calibri"/>
              </a:rPr>
              <a:t>eg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CHS</a:t>
            </a:r>
            <a:endParaRPr sz="1600">
              <a:latin typeface="Calibri"/>
              <a:cs typeface="Calibri"/>
            </a:endParaRPr>
          </a:p>
          <a:p>
            <a:pPr marL="984250" lvl="1" indent="-285750">
              <a:lnSpc>
                <a:spcPct val="100000"/>
              </a:lnSpc>
              <a:spcBef>
                <a:spcPts val="305"/>
              </a:spcBef>
              <a:buClr>
                <a:srgbClr val="006FC0"/>
              </a:buClr>
              <a:buFont typeface="Arial"/>
              <a:buChar char="•"/>
              <a:tabLst>
                <a:tab pos="984250" algn="l"/>
              </a:tabLst>
            </a:pPr>
            <a:r>
              <a:rPr sz="1600" spc="-5" dirty="0">
                <a:latin typeface="Calibri"/>
                <a:cs typeface="Calibri"/>
              </a:rPr>
              <a:t>Bi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ogy</a:t>
            </a:r>
            <a:r>
              <a:rPr sz="1600" spc="-5" dirty="0">
                <a:latin typeface="Calibri"/>
                <a:cs typeface="Calibri"/>
              </a:rPr>
              <a:t>/</a:t>
            </a:r>
            <a:r>
              <a:rPr sz="1600" dirty="0">
                <a:latin typeface="Calibri"/>
                <a:cs typeface="Calibri"/>
              </a:rPr>
              <a:t>P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e-</a:t>
            </a:r>
            <a:r>
              <a:rPr sz="1600" spc="-5" dirty="0">
                <a:latin typeface="Calibri"/>
                <a:cs typeface="Calibri"/>
              </a:rPr>
              <a:t>Nu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sin</a:t>
            </a:r>
            <a:r>
              <a:rPr sz="1600" dirty="0">
                <a:latin typeface="Calibri"/>
                <a:cs typeface="Calibri"/>
              </a:rPr>
              <a:t>g-</a:t>
            </a:r>
            <a:r>
              <a:rPr sz="1600" spc="-5" dirty="0">
                <a:latin typeface="Calibri"/>
                <a:cs typeface="Calibri"/>
              </a:rPr>
              <a:t>HT</a:t>
            </a:r>
            <a:r>
              <a:rPr sz="1600" spc="-2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H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t </a:t>
            </a:r>
            <a:r>
              <a:rPr sz="1600" spc="-25" dirty="0">
                <a:latin typeface="Calibri"/>
                <a:cs typeface="Calibri"/>
              </a:rPr>
              <a:t>F</a:t>
            </a:r>
            <a:r>
              <a:rPr sz="1600" spc="-30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x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4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9391" y="0"/>
            <a:ext cx="5210175" cy="5961380"/>
          </a:xfrm>
          <a:custGeom>
            <a:avLst/>
            <a:gdLst/>
            <a:ahLst/>
            <a:cxnLst/>
            <a:rect l="l" t="t" r="r" b="b"/>
            <a:pathLst>
              <a:path w="5210175" h="5961380">
                <a:moveTo>
                  <a:pt x="0" y="5961126"/>
                </a:moveTo>
                <a:lnTo>
                  <a:pt x="5209794" y="5961126"/>
                </a:lnTo>
                <a:lnTo>
                  <a:pt x="5209794" y="0"/>
                </a:lnTo>
                <a:lnTo>
                  <a:pt x="0" y="0"/>
                </a:lnTo>
                <a:lnTo>
                  <a:pt x="0" y="596112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391" y="0"/>
            <a:ext cx="5212077" cy="5961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1926" y="1873885"/>
            <a:ext cx="8223250" cy="100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Appli</a:t>
            </a:r>
            <a:r>
              <a:rPr sz="1800" spc="-20" dirty="0">
                <a:latin typeface="Calibri"/>
                <a:cs typeface="Calibri"/>
              </a:rPr>
              <a:t>ca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4FB4FF"/>
              </a:buClr>
              <a:buFont typeface="Arial"/>
              <a:buChar char="•"/>
              <a:tabLst>
                <a:tab pos="241935" algn="l"/>
              </a:tabLst>
            </a:pPr>
            <a:r>
              <a:rPr sz="1800" spc="-95" dirty="0">
                <a:latin typeface="Calibri"/>
                <a:cs typeface="Calibri"/>
              </a:rPr>
              <a:t>V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ri</a:t>
            </a:r>
            <a:r>
              <a:rPr sz="1800" spc="1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</a:t>
            </a:r>
            <a:r>
              <a:rPr sz="1800" spc="-20" dirty="0">
                <a:latin typeface="Calibri"/>
                <a:cs typeface="Calibri"/>
              </a:rPr>
              <a:t>ca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erm</a:t>
            </a:r>
            <a:r>
              <a:rPr sz="1800" dirty="0">
                <a:latin typeface="Calibri"/>
                <a:cs typeface="Calibri"/>
              </a:rPr>
              <a:t> (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10" dirty="0">
                <a:latin typeface="Calibri"/>
                <a:cs typeface="Calibri"/>
              </a:rPr>
              <a:t>2021),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inu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appli</a:t>
            </a:r>
            <a:r>
              <a:rPr sz="1800" spc="-20" dirty="0">
                <a:latin typeface="Calibri"/>
                <a:cs typeface="Calibri"/>
              </a:rPr>
              <a:t>ca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erm</a:t>
            </a:r>
            <a:r>
              <a:rPr sz="1800" dirty="0">
                <a:latin typeface="Calibri"/>
                <a:cs typeface="Calibri"/>
              </a:rPr>
              <a:t> 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“</a:t>
            </a:r>
            <a:r>
              <a:rPr sz="1800" spc="-2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o b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1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”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upd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1325880" y="3089148"/>
            <a:ext cx="9540240" cy="3475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28800" y="4787646"/>
            <a:ext cx="2377440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nt</a:t>
            </a:r>
            <a:r>
              <a:rPr sz="2000" spc="-15" dirty="0">
                <a:latin typeface="Calibri"/>
                <a:cs typeface="Calibri"/>
              </a:rPr>
              <a:t>on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7346442" y="4787646"/>
            <a:ext cx="1667510" cy="369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spc="-105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2021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2155" y="1873885"/>
            <a:ext cx="10560685" cy="153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aphi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 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103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 au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pul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vid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fil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ll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 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 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maj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 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Pl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ri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aph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320"/>
              </a:spcBef>
              <a:buClr>
                <a:srgbClr val="4FB4FF"/>
              </a:buClr>
              <a:buFont typeface="Arial"/>
              <a:buChar char="•"/>
              <a:tabLst>
                <a:tab pos="699135" algn="l"/>
              </a:tabLst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Appli</a:t>
            </a:r>
            <a:r>
              <a:rPr sz="16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ID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1862412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1123188" y="3451859"/>
            <a:ext cx="9649205" cy="3136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3273" y="4470272"/>
            <a:ext cx="1758950" cy="546735"/>
          </a:xfrm>
          <a:custGeom>
            <a:avLst/>
            <a:gdLst/>
            <a:ahLst/>
            <a:cxnLst/>
            <a:rect l="l" t="t" r="r" b="b"/>
            <a:pathLst>
              <a:path w="1758950" h="546735">
                <a:moveTo>
                  <a:pt x="0" y="273176"/>
                </a:moveTo>
                <a:lnTo>
                  <a:pt x="11509" y="228865"/>
                </a:lnTo>
                <a:lnTo>
                  <a:pt x="44829" y="186830"/>
                </a:lnTo>
                <a:lnTo>
                  <a:pt x="98151" y="147634"/>
                </a:lnTo>
                <a:lnTo>
                  <a:pt x="131747" y="129277"/>
                </a:lnTo>
                <a:lnTo>
                  <a:pt x="169663" y="111840"/>
                </a:lnTo>
                <a:lnTo>
                  <a:pt x="211675" y="95394"/>
                </a:lnTo>
                <a:lnTo>
                  <a:pt x="257556" y="80009"/>
                </a:lnTo>
                <a:lnTo>
                  <a:pt x="307078" y="65757"/>
                </a:lnTo>
                <a:lnTo>
                  <a:pt x="360017" y="52706"/>
                </a:lnTo>
                <a:lnTo>
                  <a:pt x="416146" y="40927"/>
                </a:lnTo>
                <a:lnTo>
                  <a:pt x="475238" y="30490"/>
                </a:lnTo>
                <a:lnTo>
                  <a:pt x="537067" y="21466"/>
                </a:lnTo>
                <a:lnTo>
                  <a:pt x="601406" y="13926"/>
                </a:lnTo>
                <a:lnTo>
                  <a:pt x="668031" y="7938"/>
                </a:lnTo>
                <a:lnTo>
                  <a:pt x="736713" y="3575"/>
                </a:lnTo>
                <a:lnTo>
                  <a:pt x="807228" y="905"/>
                </a:lnTo>
                <a:lnTo>
                  <a:pt x="879347" y="0"/>
                </a:lnTo>
                <a:lnTo>
                  <a:pt x="951467" y="905"/>
                </a:lnTo>
                <a:lnTo>
                  <a:pt x="1021982" y="3575"/>
                </a:lnTo>
                <a:lnTo>
                  <a:pt x="1090664" y="7938"/>
                </a:lnTo>
                <a:lnTo>
                  <a:pt x="1157289" y="13926"/>
                </a:lnTo>
                <a:lnTo>
                  <a:pt x="1221628" y="21466"/>
                </a:lnTo>
                <a:lnTo>
                  <a:pt x="1283457" y="30490"/>
                </a:lnTo>
                <a:lnTo>
                  <a:pt x="1342549" y="40927"/>
                </a:lnTo>
                <a:lnTo>
                  <a:pt x="1398678" y="52706"/>
                </a:lnTo>
                <a:lnTo>
                  <a:pt x="1451617" y="65757"/>
                </a:lnTo>
                <a:lnTo>
                  <a:pt x="1501139" y="80009"/>
                </a:lnTo>
                <a:lnTo>
                  <a:pt x="1547020" y="95394"/>
                </a:lnTo>
                <a:lnTo>
                  <a:pt x="1589032" y="111840"/>
                </a:lnTo>
                <a:lnTo>
                  <a:pt x="1626948" y="129277"/>
                </a:lnTo>
                <a:lnTo>
                  <a:pt x="1660544" y="147634"/>
                </a:lnTo>
                <a:lnTo>
                  <a:pt x="1713866" y="186830"/>
                </a:lnTo>
                <a:lnTo>
                  <a:pt x="1747186" y="228865"/>
                </a:lnTo>
                <a:lnTo>
                  <a:pt x="1758695" y="273176"/>
                </a:lnTo>
                <a:lnTo>
                  <a:pt x="1755780" y="295582"/>
                </a:lnTo>
                <a:lnTo>
                  <a:pt x="1733139" y="338826"/>
                </a:lnTo>
                <a:lnTo>
                  <a:pt x="1689592" y="379511"/>
                </a:lnTo>
                <a:lnTo>
                  <a:pt x="1626948" y="417076"/>
                </a:lnTo>
                <a:lnTo>
                  <a:pt x="1589032" y="434513"/>
                </a:lnTo>
                <a:lnTo>
                  <a:pt x="1547020" y="450959"/>
                </a:lnTo>
                <a:lnTo>
                  <a:pt x="1501139" y="466343"/>
                </a:lnTo>
                <a:lnTo>
                  <a:pt x="1451617" y="480596"/>
                </a:lnTo>
                <a:lnTo>
                  <a:pt x="1398678" y="493647"/>
                </a:lnTo>
                <a:lnTo>
                  <a:pt x="1342549" y="505426"/>
                </a:lnTo>
                <a:lnTo>
                  <a:pt x="1283457" y="515863"/>
                </a:lnTo>
                <a:lnTo>
                  <a:pt x="1221628" y="524887"/>
                </a:lnTo>
                <a:lnTo>
                  <a:pt x="1157289" y="532427"/>
                </a:lnTo>
                <a:lnTo>
                  <a:pt x="1090664" y="538415"/>
                </a:lnTo>
                <a:lnTo>
                  <a:pt x="1021982" y="542778"/>
                </a:lnTo>
                <a:lnTo>
                  <a:pt x="951467" y="545448"/>
                </a:lnTo>
                <a:lnTo>
                  <a:pt x="879347" y="546354"/>
                </a:lnTo>
                <a:lnTo>
                  <a:pt x="807228" y="545448"/>
                </a:lnTo>
                <a:lnTo>
                  <a:pt x="736713" y="542778"/>
                </a:lnTo>
                <a:lnTo>
                  <a:pt x="668031" y="538415"/>
                </a:lnTo>
                <a:lnTo>
                  <a:pt x="601406" y="532427"/>
                </a:lnTo>
                <a:lnTo>
                  <a:pt x="537067" y="524887"/>
                </a:lnTo>
                <a:lnTo>
                  <a:pt x="475238" y="515863"/>
                </a:lnTo>
                <a:lnTo>
                  <a:pt x="416146" y="505426"/>
                </a:lnTo>
                <a:lnTo>
                  <a:pt x="360017" y="493647"/>
                </a:lnTo>
                <a:lnTo>
                  <a:pt x="307078" y="480596"/>
                </a:lnTo>
                <a:lnTo>
                  <a:pt x="257556" y="466343"/>
                </a:lnTo>
                <a:lnTo>
                  <a:pt x="211675" y="450959"/>
                </a:lnTo>
                <a:lnTo>
                  <a:pt x="169663" y="434513"/>
                </a:lnTo>
                <a:lnTo>
                  <a:pt x="131747" y="417076"/>
                </a:lnTo>
                <a:lnTo>
                  <a:pt x="98151" y="398719"/>
                </a:lnTo>
                <a:lnTo>
                  <a:pt x="44829" y="359523"/>
                </a:lnTo>
                <a:lnTo>
                  <a:pt x="11509" y="317488"/>
                </a:lnTo>
                <a:lnTo>
                  <a:pt x="0" y="27317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76541" y="5771007"/>
            <a:ext cx="1084580" cy="367030"/>
          </a:xfrm>
          <a:custGeom>
            <a:avLst/>
            <a:gdLst/>
            <a:ahLst/>
            <a:cxnLst/>
            <a:rect l="l" t="t" r="r" b="b"/>
            <a:pathLst>
              <a:path w="1084579" h="367029">
                <a:moveTo>
                  <a:pt x="0" y="183261"/>
                </a:moveTo>
                <a:lnTo>
                  <a:pt x="15756" y="139223"/>
                </a:lnTo>
                <a:lnTo>
                  <a:pt x="42605" y="111930"/>
                </a:lnTo>
                <a:lnTo>
                  <a:pt x="81228" y="86729"/>
                </a:lnTo>
                <a:lnTo>
                  <a:pt x="130508" y="63999"/>
                </a:lnTo>
                <a:lnTo>
                  <a:pt x="189329" y="44116"/>
                </a:lnTo>
                <a:lnTo>
                  <a:pt x="256574" y="27458"/>
                </a:lnTo>
                <a:lnTo>
                  <a:pt x="331128" y="14402"/>
                </a:lnTo>
                <a:lnTo>
                  <a:pt x="370797" y="9343"/>
                </a:lnTo>
                <a:lnTo>
                  <a:pt x="411875" y="5326"/>
                </a:lnTo>
                <a:lnTo>
                  <a:pt x="454221" y="2398"/>
                </a:lnTo>
                <a:lnTo>
                  <a:pt x="497697" y="607"/>
                </a:lnTo>
                <a:lnTo>
                  <a:pt x="542163" y="0"/>
                </a:lnTo>
                <a:lnTo>
                  <a:pt x="586628" y="607"/>
                </a:lnTo>
                <a:lnTo>
                  <a:pt x="630104" y="2398"/>
                </a:lnTo>
                <a:lnTo>
                  <a:pt x="672450" y="5326"/>
                </a:lnTo>
                <a:lnTo>
                  <a:pt x="713528" y="9343"/>
                </a:lnTo>
                <a:lnTo>
                  <a:pt x="753197" y="14402"/>
                </a:lnTo>
                <a:lnTo>
                  <a:pt x="791317" y="20456"/>
                </a:lnTo>
                <a:lnTo>
                  <a:pt x="862357" y="35360"/>
                </a:lnTo>
                <a:lnTo>
                  <a:pt x="925529" y="53678"/>
                </a:lnTo>
                <a:lnTo>
                  <a:pt x="979719" y="75032"/>
                </a:lnTo>
                <a:lnTo>
                  <a:pt x="1023810" y="99044"/>
                </a:lnTo>
                <a:lnTo>
                  <a:pt x="1056686" y="125338"/>
                </a:lnTo>
                <a:lnTo>
                  <a:pt x="1082528" y="168231"/>
                </a:lnTo>
                <a:lnTo>
                  <a:pt x="1084326" y="183261"/>
                </a:lnTo>
                <a:lnTo>
                  <a:pt x="1082528" y="198290"/>
                </a:lnTo>
                <a:lnTo>
                  <a:pt x="1056686" y="241183"/>
                </a:lnTo>
                <a:lnTo>
                  <a:pt x="1023810" y="267477"/>
                </a:lnTo>
                <a:lnTo>
                  <a:pt x="979719" y="291489"/>
                </a:lnTo>
                <a:lnTo>
                  <a:pt x="925529" y="312843"/>
                </a:lnTo>
                <a:lnTo>
                  <a:pt x="862357" y="331161"/>
                </a:lnTo>
                <a:lnTo>
                  <a:pt x="791317" y="346065"/>
                </a:lnTo>
                <a:lnTo>
                  <a:pt x="753197" y="352119"/>
                </a:lnTo>
                <a:lnTo>
                  <a:pt x="713528" y="357178"/>
                </a:lnTo>
                <a:lnTo>
                  <a:pt x="672450" y="361195"/>
                </a:lnTo>
                <a:lnTo>
                  <a:pt x="630104" y="364123"/>
                </a:lnTo>
                <a:lnTo>
                  <a:pt x="586628" y="365914"/>
                </a:lnTo>
                <a:lnTo>
                  <a:pt x="542163" y="366522"/>
                </a:lnTo>
                <a:lnTo>
                  <a:pt x="497697" y="365914"/>
                </a:lnTo>
                <a:lnTo>
                  <a:pt x="454221" y="364123"/>
                </a:lnTo>
                <a:lnTo>
                  <a:pt x="411875" y="361195"/>
                </a:lnTo>
                <a:lnTo>
                  <a:pt x="370797" y="357178"/>
                </a:lnTo>
                <a:lnTo>
                  <a:pt x="331128" y="352119"/>
                </a:lnTo>
                <a:lnTo>
                  <a:pt x="293008" y="346065"/>
                </a:lnTo>
                <a:lnTo>
                  <a:pt x="221968" y="331161"/>
                </a:lnTo>
                <a:lnTo>
                  <a:pt x="158796" y="312843"/>
                </a:lnTo>
                <a:lnTo>
                  <a:pt x="104606" y="291489"/>
                </a:lnTo>
                <a:lnTo>
                  <a:pt x="60515" y="267477"/>
                </a:lnTo>
                <a:lnTo>
                  <a:pt x="27639" y="241183"/>
                </a:lnTo>
                <a:lnTo>
                  <a:pt x="1797" y="198290"/>
                </a:lnTo>
                <a:lnTo>
                  <a:pt x="0" y="183261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2155" y="1873885"/>
            <a:ext cx="8482330" cy="100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aphi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 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Ch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acy!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irm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n</a:t>
            </a:r>
            <a:r>
              <a:rPr sz="1800" spc="-15" dirty="0">
                <a:latin typeface="Calibri"/>
                <a:cs typeface="Calibri"/>
              </a:rPr>
              <a:t>ame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“</a:t>
            </a: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n</a:t>
            </a:r>
            <a:r>
              <a:rPr sz="1800" spc="-15" dirty="0">
                <a:latin typeface="Calibri"/>
                <a:cs typeface="Calibri"/>
              </a:rPr>
              <a:t>ame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bir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hd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5" dirty="0">
                <a:latin typeface="Calibri"/>
                <a:cs typeface="Calibri"/>
              </a:rPr>
              <a:t>ee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5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”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1158239" y="3052572"/>
            <a:ext cx="9705505" cy="2369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9255" y="3551682"/>
            <a:ext cx="1342390" cy="285115"/>
          </a:xfrm>
          <a:custGeom>
            <a:avLst/>
            <a:gdLst/>
            <a:ahLst/>
            <a:cxnLst/>
            <a:rect l="l" t="t" r="r" b="b"/>
            <a:pathLst>
              <a:path w="1342389" h="285114">
                <a:moveTo>
                  <a:pt x="0" y="0"/>
                </a:moveTo>
                <a:lnTo>
                  <a:pt x="1341882" y="0"/>
                </a:lnTo>
                <a:lnTo>
                  <a:pt x="1341882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1883" y="3836670"/>
            <a:ext cx="774700" cy="250190"/>
          </a:xfrm>
          <a:custGeom>
            <a:avLst/>
            <a:gdLst/>
            <a:ahLst/>
            <a:cxnLst/>
            <a:rect l="l" t="t" r="r" b="b"/>
            <a:pathLst>
              <a:path w="774700" h="250189">
                <a:moveTo>
                  <a:pt x="0" y="0"/>
                </a:moveTo>
                <a:lnTo>
                  <a:pt x="774192" y="0"/>
                </a:lnTo>
                <a:lnTo>
                  <a:pt x="774192" y="249935"/>
                </a:lnTo>
                <a:lnTo>
                  <a:pt x="0" y="2499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61388" y="4086605"/>
            <a:ext cx="778510" cy="308610"/>
          </a:xfrm>
          <a:custGeom>
            <a:avLst/>
            <a:gdLst/>
            <a:ahLst/>
            <a:cxnLst/>
            <a:rect l="l" t="t" r="r" b="b"/>
            <a:pathLst>
              <a:path w="778510" h="308610">
                <a:moveTo>
                  <a:pt x="0" y="0"/>
                </a:moveTo>
                <a:lnTo>
                  <a:pt x="778001" y="0"/>
                </a:lnTo>
                <a:lnTo>
                  <a:pt x="778001" y="308610"/>
                </a:lnTo>
                <a:lnTo>
                  <a:pt x="0" y="3086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41672" y="4586859"/>
            <a:ext cx="1084580" cy="367030"/>
          </a:xfrm>
          <a:custGeom>
            <a:avLst/>
            <a:gdLst/>
            <a:ahLst/>
            <a:cxnLst/>
            <a:rect l="l" t="t" r="r" b="b"/>
            <a:pathLst>
              <a:path w="1084579" h="367029">
                <a:moveTo>
                  <a:pt x="0" y="183261"/>
                </a:moveTo>
                <a:lnTo>
                  <a:pt x="15756" y="139223"/>
                </a:lnTo>
                <a:lnTo>
                  <a:pt x="42605" y="111930"/>
                </a:lnTo>
                <a:lnTo>
                  <a:pt x="81228" y="86729"/>
                </a:lnTo>
                <a:lnTo>
                  <a:pt x="130508" y="63999"/>
                </a:lnTo>
                <a:lnTo>
                  <a:pt x="189329" y="44116"/>
                </a:lnTo>
                <a:lnTo>
                  <a:pt x="256574" y="27458"/>
                </a:lnTo>
                <a:lnTo>
                  <a:pt x="331128" y="14402"/>
                </a:lnTo>
                <a:lnTo>
                  <a:pt x="370797" y="9343"/>
                </a:lnTo>
                <a:lnTo>
                  <a:pt x="411875" y="5326"/>
                </a:lnTo>
                <a:lnTo>
                  <a:pt x="454221" y="2398"/>
                </a:lnTo>
                <a:lnTo>
                  <a:pt x="497697" y="607"/>
                </a:lnTo>
                <a:lnTo>
                  <a:pt x="542163" y="0"/>
                </a:lnTo>
                <a:lnTo>
                  <a:pt x="586628" y="607"/>
                </a:lnTo>
                <a:lnTo>
                  <a:pt x="630104" y="2398"/>
                </a:lnTo>
                <a:lnTo>
                  <a:pt x="672450" y="5326"/>
                </a:lnTo>
                <a:lnTo>
                  <a:pt x="713528" y="9343"/>
                </a:lnTo>
                <a:lnTo>
                  <a:pt x="753197" y="14402"/>
                </a:lnTo>
                <a:lnTo>
                  <a:pt x="791317" y="20456"/>
                </a:lnTo>
                <a:lnTo>
                  <a:pt x="862357" y="35360"/>
                </a:lnTo>
                <a:lnTo>
                  <a:pt x="925529" y="53678"/>
                </a:lnTo>
                <a:lnTo>
                  <a:pt x="979719" y="75032"/>
                </a:lnTo>
                <a:lnTo>
                  <a:pt x="1023810" y="99044"/>
                </a:lnTo>
                <a:lnTo>
                  <a:pt x="1056686" y="125338"/>
                </a:lnTo>
                <a:lnTo>
                  <a:pt x="1082528" y="168231"/>
                </a:lnTo>
                <a:lnTo>
                  <a:pt x="1084326" y="183261"/>
                </a:lnTo>
                <a:lnTo>
                  <a:pt x="1082528" y="198290"/>
                </a:lnTo>
                <a:lnTo>
                  <a:pt x="1056686" y="241183"/>
                </a:lnTo>
                <a:lnTo>
                  <a:pt x="1023810" y="267477"/>
                </a:lnTo>
                <a:lnTo>
                  <a:pt x="979719" y="291489"/>
                </a:lnTo>
                <a:lnTo>
                  <a:pt x="925529" y="312843"/>
                </a:lnTo>
                <a:lnTo>
                  <a:pt x="862357" y="331161"/>
                </a:lnTo>
                <a:lnTo>
                  <a:pt x="791317" y="346065"/>
                </a:lnTo>
                <a:lnTo>
                  <a:pt x="753197" y="352119"/>
                </a:lnTo>
                <a:lnTo>
                  <a:pt x="713528" y="357178"/>
                </a:lnTo>
                <a:lnTo>
                  <a:pt x="672450" y="361195"/>
                </a:lnTo>
                <a:lnTo>
                  <a:pt x="630104" y="364123"/>
                </a:lnTo>
                <a:lnTo>
                  <a:pt x="586628" y="365914"/>
                </a:lnTo>
                <a:lnTo>
                  <a:pt x="542163" y="366522"/>
                </a:lnTo>
                <a:lnTo>
                  <a:pt x="497697" y="365914"/>
                </a:lnTo>
                <a:lnTo>
                  <a:pt x="454221" y="364123"/>
                </a:lnTo>
                <a:lnTo>
                  <a:pt x="411875" y="361195"/>
                </a:lnTo>
                <a:lnTo>
                  <a:pt x="370797" y="357178"/>
                </a:lnTo>
                <a:lnTo>
                  <a:pt x="331128" y="352119"/>
                </a:lnTo>
                <a:lnTo>
                  <a:pt x="293008" y="346065"/>
                </a:lnTo>
                <a:lnTo>
                  <a:pt x="221968" y="331161"/>
                </a:lnTo>
                <a:lnTo>
                  <a:pt x="158796" y="312843"/>
                </a:lnTo>
                <a:lnTo>
                  <a:pt x="104606" y="291489"/>
                </a:lnTo>
                <a:lnTo>
                  <a:pt x="60515" y="267477"/>
                </a:lnTo>
                <a:lnTo>
                  <a:pt x="27639" y="241183"/>
                </a:lnTo>
                <a:lnTo>
                  <a:pt x="1797" y="198290"/>
                </a:lnTo>
                <a:lnTo>
                  <a:pt x="0" y="183261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380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4797" y="228638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715" y="1736195"/>
            <a:ext cx="31915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25" dirty="0">
                <a:latin typeface="Calibri"/>
                <a:cs typeface="Calibri"/>
              </a:rPr>
              <a:t>EW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APPLIC</a:t>
            </a:r>
            <a:r>
              <a:rPr sz="3200" b="1" spc="-275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0715" y="2536634"/>
            <a:ext cx="5454015" cy="270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15" dirty="0">
                <a:latin typeface="Calibri"/>
                <a:cs typeface="Calibri"/>
              </a:rPr>
              <a:t>kg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und</a:t>
            </a:r>
            <a:endParaRPr sz="1800">
              <a:latin typeface="Calibri"/>
              <a:cs typeface="Calibri"/>
            </a:endParaRPr>
          </a:p>
          <a:p>
            <a:pPr marL="241300" marR="281305" indent="-228600" algn="just">
              <a:lnSpc>
                <a:spcPct val="100000"/>
              </a:lnSpc>
              <a:spcBef>
                <a:spcPts val="100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Clic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“Find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3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Hi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Sch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175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ind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ame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hi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Name</a:t>
            </a:r>
            <a:r>
              <a:rPr sz="1800" dirty="0">
                <a:latin typeface="Calibri"/>
                <a:cs typeface="Calibri"/>
              </a:rPr>
              <a:t> fi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lds blan</a:t>
            </a:r>
            <a:r>
              <a:rPr sz="1800" spc="-1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lic</a:t>
            </a:r>
            <a:r>
              <a:rPr sz="1800" spc="-10" dirty="0">
                <a:latin typeface="Calibri"/>
                <a:cs typeface="Calibri"/>
              </a:rPr>
              <a:t>k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ul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 di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pl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hi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ls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ame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dirty="0">
                <a:latin typeface="Calibri"/>
                <a:cs typeface="Calibri"/>
              </a:rPr>
              <a:t>ul</a:t>
            </a:r>
            <a:r>
              <a:rPr sz="1800" spc="-15" dirty="0">
                <a:latin typeface="Calibri"/>
                <a:cs typeface="Calibri"/>
              </a:rPr>
              <a:t>ts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dirty="0">
                <a:latin typeface="Calibri"/>
                <a:cs typeface="Calibri"/>
              </a:rPr>
              <a:t> n</a:t>
            </a:r>
            <a:r>
              <a:rPr sz="1800" spc="-15" dirty="0">
                <a:latin typeface="Calibri"/>
                <a:cs typeface="Calibri"/>
              </a:rPr>
              <a:t>ame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92290" y="2817114"/>
            <a:ext cx="5226050" cy="2547620"/>
          </a:xfrm>
          <a:custGeom>
            <a:avLst/>
            <a:gdLst/>
            <a:ahLst/>
            <a:cxnLst/>
            <a:rect l="l" t="t" r="r" b="b"/>
            <a:pathLst>
              <a:path w="5226050" h="2547620">
                <a:moveTo>
                  <a:pt x="0" y="0"/>
                </a:moveTo>
                <a:lnTo>
                  <a:pt x="5225796" y="0"/>
                </a:lnTo>
                <a:lnTo>
                  <a:pt x="5225796" y="2547366"/>
                </a:lnTo>
                <a:lnTo>
                  <a:pt x="0" y="254736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2290" y="2817114"/>
            <a:ext cx="5225796" cy="2547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0835" y="589787"/>
            <a:ext cx="8477250" cy="2028189"/>
          </a:xfrm>
          <a:custGeom>
            <a:avLst/>
            <a:gdLst/>
            <a:ahLst/>
            <a:cxnLst/>
            <a:rect l="l" t="t" r="r" b="b"/>
            <a:pathLst>
              <a:path w="8477250" h="2028189">
                <a:moveTo>
                  <a:pt x="0" y="0"/>
                </a:moveTo>
                <a:lnTo>
                  <a:pt x="8477250" y="0"/>
                </a:lnTo>
                <a:lnTo>
                  <a:pt x="8477250" y="2027682"/>
                </a:lnTo>
                <a:lnTo>
                  <a:pt x="0" y="202768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40823" y="589788"/>
            <a:ext cx="8477250" cy="2027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2155" y="1873885"/>
            <a:ext cx="9083040" cy="100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du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15" dirty="0">
                <a:latin typeface="Calibri"/>
                <a:cs typeface="Calibri"/>
              </a:rPr>
              <a:t>kg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und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Hi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Name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au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pul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xp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adu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Only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d?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1924811" y="2894838"/>
            <a:ext cx="7315887" cy="3734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91021" y="4829555"/>
            <a:ext cx="2726690" cy="369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M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Jun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ar?</a:t>
            </a:r>
          </a:p>
        </p:txBody>
      </p:sp>
      <p:sp>
        <p:nvSpPr>
          <p:cNvPr id="16" name="object 16"/>
          <p:cNvSpPr/>
          <p:nvPr/>
        </p:nvSpPr>
        <p:spPr>
          <a:xfrm>
            <a:off x="4924805" y="4373117"/>
            <a:ext cx="1463040" cy="217170"/>
          </a:xfrm>
          <a:custGeom>
            <a:avLst/>
            <a:gdLst/>
            <a:ahLst/>
            <a:cxnLst/>
            <a:rect l="l" t="t" r="r" b="b"/>
            <a:pathLst>
              <a:path w="1463039" h="217170">
                <a:moveTo>
                  <a:pt x="0" y="0"/>
                </a:moveTo>
                <a:lnTo>
                  <a:pt x="1463039" y="0"/>
                </a:lnTo>
                <a:lnTo>
                  <a:pt x="1463039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13226"/>
            <a:ext cx="12192000" cy="3145155"/>
          </a:xfrm>
          <a:custGeom>
            <a:avLst/>
            <a:gdLst/>
            <a:ahLst/>
            <a:cxnLst/>
            <a:rect l="l" t="t" r="r" b="b"/>
            <a:pathLst>
              <a:path w="12192000" h="3145154">
                <a:moveTo>
                  <a:pt x="0" y="3144774"/>
                </a:moveTo>
                <a:lnTo>
                  <a:pt x="12192000" y="3144774"/>
                </a:lnTo>
                <a:lnTo>
                  <a:pt x="12192000" y="0"/>
                </a:lnTo>
                <a:lnTo>
                  <a:pt x="0" y="0"/>
                </a:lnTo>
                <a:lnTo>
                  <a:pt x="0" y="3144774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1907" y="3713226"/>
            <a:ext cx="1489075" cy="105410"/>
          </a:xfrm>
          <a:custGeom>
            <a:avLst/>
            <a:gdLst/>
            <a:ahLst/>
            <a:cxnLst/>
            <a:rect l="l" t="t" r="r" b="b"/>
            <a:pathLst>
              <a:path w="1489075" h="105410">
                <a:moveTo>
                  <a:pt x="0" y="105156"/>
                </a:moveTo>
                <a:lnTo>
                  <a:pt x="1488617" y="105156"/>
                </a:lnTo>
                <a:lnTo>
                  <a:pt x="1488617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1858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0740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8003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6029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95298" y="4013032"/>
            <a:ext cx="358902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Calibri"/>
                <a:cs typeface="Calibri"/>
              </a:rPr>
              <a:t>N</a:t>
            </a:r>
            <a:r>
              <a:rPr sz="3600" b="1" dirty="0">
                <a:latin typeface="Calibri"/>
                <a:cs typeface="Calibri"/>
              </a:rPr>
              <a:t>EW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</a:t>
            </a:r>
            <a:r>
              <a:rPr sz="3600" b="1" spc="-5" dirty="0">
                <a:latin typeface="Calibri"/>
                <a:cs typeface="Calibri"/>
              </a:rPr>
              <a:t>PPLI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305" dirty="0">
                <a:latin typeface="Calibri"/>
                <a:cs typeface="Calibri"/>
              </a:rPr>
              <a:t>A</a:t>
            </a:r>
            <a:r>
              <a:rPr sz="3600" b="1" spc="-20" dirty="0">
                <a:latin typeface="Calibri"/>
                <a:cs typeface="Calibri"/>
              </a:rPr>
              <a:t>TI</a:t>
            </a:r>
            <a:r>
              <a:rPr sz="3600" b="1" spc="-25" dirty="0">
                <a:latin typeface="Calibri"/>
                <a:cs typeface="Calibri"/>
              </a:rPr>
              <a:t>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0643" y="4769330"/>
            <a:ext cx="10114915" cy="943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algn="ctr">
              <a:lnSpc>
                <a:spcPct val="100000"/>
              </a:lnSpc>
            </a:pP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du</a:t>
            </a:r>
            <a:r>
              <a:rPr sz="1400" spc="-20" dirty="0">
                <a:latin typeface="Calibri"/>
                <a:cs typeface="Calibri"/>
              </a:rPr>
              <a:t>ca</a:t>
            </a:r>
            <a:r>
              <a:rPr sz="1400" spc="-10" dirty="0">
                <a:latin typeface="Calibri"/>
                <a:cs typeface="Calibri"/>
              </a:rPr>
              <a:t>tio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</a:t>
            </a:r>
            <a:r>
              <a:rPr sz="1400" spc="-10" dirty="0">
                <a:latin typeface="Calibri"/>
                <a:cs typeface="Calibri"/>
              </a:rPr>
              <a:t>ackg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un</a:t>
            </a:r>
            <a:r>
              <a:rPr sz="1400" spc="-10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1000"/>
              </a:spcBef>
            </a:pPr>
            <a:r>
              <a:rPr sz="1400" spc="-15" dirty="0">
                <a:latin typeface="Calibri"/>
                <a:cs typeface="Calibri"/>
              </a:rPr>
              <a:t>Sel</a:t>
            </a:r>
            <a:r>
              <a:rPr sz="1400" spc="-10" dirty="0">
                <a:latin typeface="Calibri"/>
                <a:cs typeface="Calibri"/>
              </a:rPr>
              <a:t>ect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Du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4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spc="-1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4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eceiving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</a:t>
            </a:r>
            <a:r>
              <a:rPr sz="1400" spc="-10" dirty="0">
                <a:latin typeface="Calibri"/>
                <a:cs typeface="Calibri"/>
              </a:rPr>
              <a:t>oth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hi</a:t>
            </a:r>
            <a:r>
              <a:rPr sz="1400" spc="-10" dirty="0">
                <a:latin typeface="Calibri"/>
                <a:cs typeface="Calibri"/>
              </a:rPr>
              <a:t>gh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oo</a:t>
            </a:r>
            <a:r>
              <a:rPr sz="1400" dirty="0">
                <a:latin typeface="Calibri"/>
                <a:cs typeface="Calibri"/>
              </a:rPr>
              <a:t>l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olle</a:t>
            </a:r>
            <a:r>
              <a:rPr sz="1400" spc="-2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edit</a:t>
            </a:r>
            <a:r>
              <a:rPr sz="1400" spc="-5" dirty="0">
                <a:latin typeface="Calibri"/>
                <a:cs typeface="Calibri"/>
              </a:rPr>
              <a:t>)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sw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electing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th</a:t>
            </a:r>
            <a:r>
              <a:rPr sz="1400" spc="-10" dirty="0">
                <a:latin typeface="Calibri"/>
                <a:cs typeface="Calibri"/>
              </a:rPr>
              <a:t>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20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tion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spc="-5" dirty="0">
                <a:latin typeface="Calibri"/>
                <a:cs typeface="Calibri"/>
              </a:rPr>
              <a:t>il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f</a:t>
            </a:r>
            <a:r>
              <a:rPr sz="1400" spc="-4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ect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olle</a:t>
            </a:r>
            <a:r>
              <a:rPr sz="1400" spc="-20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e's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b</a:t>
            </a:r>
            <a:r>
              <a:rPr sz="1400" spc="-5" dirty="0">
                <a:latin typeface="Calibri"/>
                <a:cs typeface="Calibri"/>
              </a:rPr>
              <a:t>il</a:t>
            </a:r>
            <a:r>
              <a:rPr sz="1400" dirty="0">
                <a:latin typeface="Calibri"/>
                <a:cs typeface="Calibri"/>
              </a:rPr>
              <a:t>it</a:t>
            </a:r>
            <a:r>
              <a:rPr sz="1400" spc="-1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nsid</a:t>
            </a:r>
            <a:r>
              <a:rPr sz="1400" spc="-10" dirty="0">
                <a:latin typeface="Calibri"/>
                <a:cs typeface="Calibri"/>
              </a:rPr>
              <a:t>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ppli</a:t>
            </a:r>
            <a:r>
              <a:rPr sz="1400" spc="-20" dirty="0">
                <a:latin typeface="Calibri"/>
                <a:cs typeface="Calibri"/>
              </a:rPr>
              <a:t>ca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10" dirty="0">
                <a:latin typeface="Calibri"/>
                <a:cs typeface="Calibri"/>
              </a:rPr>
              <a:t>on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or </a:t>
            </a:r>
            <a:r>
              <a:rPr sz="1400" spc="-15" dirty="0">
                <a:latin typeface="Calibri"/>
                <a:cs typeface="Calibri"/>
              </a:rPr>
              <a:t>th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og</a:t>
            </a:r>
            <a:r>
              <a:rPr sz="1400" spc="-4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400" spc="-15" dirty="0">
                <a:latin typeface="Calibri"/>
                <a:cs typeface="Calibri"/>
              </a:rPr>
              <a:t>Sel</a:t>
            </a:r>
            <a:r>
              <a:rPr sz="1400" spc="-10" dirty="0">
                <a:latin typeface="Calibri"/>
                <a:cs typeface="Calibri"/>
              </a:rPr>
              <a:t>ect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th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oll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w</a:t>
            </a:r>
            <a:r>
              <a:rPr sz="1400" spc="-15" dirty="0">
                <a:latin typeface="Calibri"/>
                <a:cs typeface="Calibri"/>
              </a:rPr>
              <a:t>in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sw</a:t>
            </a:r>
            <a:r>
              <a:rPr sz="1400" spc="-10" dirty="0">
                <a:latin typeface="Calibri"/>
                <a:cs typeface="Calibri"/>
              </a:rPr>
              <a:t>er</a:t>
            </a:r>
            <a:r>
              <a:rPr sz="1400" spc="-5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7789" y="5730425"/>
            <a:ext cx="3956050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1675"/>
              </a:lnSpc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arn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cer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ifi</a:t>
            </a:r>
            <a:r>
              <a:rPr sz="1400" spc="-20" dirty="0">
                <a:latin typeface="Calibri"/>
                <a:cs typeface="Calibri"/>
              </a:rPr>
              <a:t>ca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(l</a:t>
            </a:r>
            <a:r>
              <a:rPr sz="1400" spc="-10" dirty="0">
                <a:latin typeface="Calibri"/>
                <a:cs typeface="Calibri"/>
              </a:rPr>
              <a:t>ess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ea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)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(CTE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og</a:t>
            </a:r>
            <a:r>
              <a:rPr sz="1400" spc="-4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ts val="1675"/>
              </a:lnSpc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arn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ss</a:t>
            </a:r>
            <a:r>
              <a:rPr sz="1400" spc="-10" dirty="0">
                <a:latin typeface="Calibri"/>
                <a:cs typeface="Calibri"/>
              </a:rPr>
              <a:t>oc</a:t>
            </a:r>
            <a:r>
              <a:rPr sz="1400" spc="-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eg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(2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ea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5" dirty="0">
                <a:latin typeface="Calibri"/>
                <a:cs typeface="Calibri"/>
              </a:rPr>
              <a:t>)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CH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og</a:t>
            </a:r>
            <a:r>
              <a:rPr sz="1400" spc="-4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ms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ts val="1675"/>
              </a:lnSpc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400" spc="-3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arn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edits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</a:t>
            </a:r>
            <a:r>
              <a:rPr sz="1400" spc="-4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25" dirty="0">
                <a:latin typeface="Calibri"/>
                <a:cs typeface="Calibri"/>
              </a:rPr>
              <a:t>s</a:t>
            </a:r>
            <a:r>
              <a:rPr sz="1400" spc="-4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</a:t>
            </a:r>
            <a:r>
              <a:rPr sz="1400" spc="-15" dirty="0">
                <a:latin typeface="Calibri"/>
                <a:cs typeface="Calibri"/>
              </a:rPr>
              <a:t>du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di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og</a:t>
            </a:r>
            <a:r>
              <a:rPr sz="1400" spc="-40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192000" cy="3713479"/>
          </a:xfrm>
          <a:custGeom>
            <a:avLst/>
            <a:gdLst/>
            <a:ahLst/>
            <a:cxnLst/>
            <a:rect l="l" t="t" r="r" b="b"/>
            <a:pathLst>
              <a:path w="12192000" h="3713479">
                <a:moveTo>
                  <a:pt x="0" y="3713226"/>
                </a:moveTo>
                <a:lnTo>
                  <a:pt x="12192000" y="3713226"/>
                </a:lnTo>
                <a:lnTo>
                  <a:pt x="12192000" y="0"/>
                </a:lnTo>
                <a:lnTo>
                  <a:pt x="0" y="0"/>
                </a:lnTo>
                <a:lnTo>
                  <a:pt x="0" y="371322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68416" cy="3713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380" y="886586"/>
            <a:ext cx="844550" cy="307340"/>
          </a:xfrm>
          <a:custGeom>
            <a:avLst/>
            <a:gdLst/>
            <a:ahLst/>
            <a:cxnLst/>
            <a:rect l="l" t="t" r="r" b="b"/>
            <a:pathLst>
              <a:path w="844550" h="307340">
                <a:moveTo>
                  <a:pt x="0" y="153542"/>
                </a:moveTo>
                <a:lnTo>
                  <a:pt x="12268" y="116645"/>
                </a:lnTo>
                <a:lnTo>
                  <a:pt x="47119" y="82981"/>
                </a:lnTo>
                <a:lnTo>
                  <a:pt x="81449" y="62863"/>
                </a:lnTo>
                <a:lnTo>
                  <a:pt x="123644" y="44972"/>
                </a:lnTo>
                <a:lnTo>
                  <a:pt x="172832" y="29625"/>
                </a:lnTo>
                <a:lnTo>
                  <a:pt x="228146" y="17138"/>
                </a:lnTo>
                <a:lnTo>
                  <a:pt x="288716" y="7827"/>
                </a:lnTo>
                <a:lnTo>
                  <a:pt x="353673" y="2009"/>
                </a:lnTo>
                <a:lnTo>
                  <a:pt x="422148" y="0"/>
                </a:lnTo>
                <a:lnTo>
                  <a:pt x="456770" y="509"/>
                </a:lnTo>
                <a:lnTo>
                  <a:pt x="523595" y="4462"/>
                </a:lnTo>
                <a:lnTo>
                  <a:pt x="586467" y="12066"/>
                </a:lnTo>
                <a:lnTo>
                  <a:pt x="644517" y="23004"/>
                </a:lnTo>
                <a:lnTo>
                  <a:pt x="696877" y="36961"/>
                </a:lnTo>
                <a:lnTo>
                  <a:pt x="742677" y="53619"/>
                </a:lnTo>
                <a:lnTo>
                  <a:pt x="781048" y="72663"/>
                </a:lnTo>
                <a:lnTo>
                  <a:pt x="822774" y="105012"/>
                </a:lnTo>
                <a:lnTo>
                  <a:pt x="842896" y="140950"/>
                </a:lnTo>
                <a:lnTo>
                  <a:pt x="844296" y="153542"/>
                </a:lnTo>
                <a:lnTo>
                  <a:pt x="842896" y="166135"/>
                </a:lnTo>
                <a:lnTo>
                  <a:pt x="822774" y="202073"/>
                </a:lnTo>
                <a:lnTo>
                  <a:pt x="781048" y="234422"/>
                </a:lnTo>
                <a:lnTo>
                  <a:pt x="742677" y="253466"/>
                </a:lnTo>
                <a:lnTo>
                  <a:pt x="696877" y="270124"/>
                </a:lnTo>
                <a:lnTo>
                  <a:pt x="644517" y="284081"/>
                </a:lnTo>
                <a:lnTo>
                  <a:pt x="586467" y="295019"/>
                </a:lnTo>
                <a:lnTo>
                  <a:pt x="523595" y="302623"/>
                </a:lnTo>
                <a:lnTo>
                  <a:pt x="456770" y="306576"/>
                </a:lnTo>
                <a:lnTo>
                  <a:pt x="422148" y="307085"/>
                </a:lnTo>
                <a:lnTo>
                  <a:pt x="387525" y="306576"/>
                </a:lnTo>
                <a:lnTo>
                  <a:pt x="320700" y="302623"/>
                </a:lnTo>
                <a:lnTo>
                  <a:pt x="257828" y="295019"/>
                </a:lnTo>
                <a:lnTo>
                  <a:pt x="199778" y="284081"/>
                </a:lnTo>
                <a:lnTo>
                  <a:pt x="147418" y="270124"/>
                </a:lnTo>
                <a:lnTo>
                  <a:pt x="101618" y="253466"/>
                </a:lnTo>
                <a:lnTo>
                  <a:pt x="63247" y="234422"/>
                </a:lnTo>
                <a:lnTo>
                  <a:pt x="21521" y="202073"/>
                </a:lnTo>
                <a:lnTo>
                  <a:pt x="1399" y="166135"/>
                </a:lnTo>
                <a:lnTo>
                  <a:pt x="0" y="153542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2155" y="1873885"/>
            <a:ext cx="7950834" cy="100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cy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Q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oss</a:t>
            </a:r>
            <a:r>
              <a:rPr sz="1800" dirty="0">
                <a:latin typeface="Calibri"/>
                <a:cs typeface="Calibri"/>
              </a:rPr>
              <a:t>ibl</a:t>
            </a:r>
            <a:r>
              <a:rPr sz="1800" spc="-5" dirty="0">
                <a:latin typeface="Calibri"/>
                <a:cs typeface="Calibri"/>
              </a:rPr>
              <a:t>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dian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uid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dirty="0">
                <a:latin typeface="Calibri"/>
                <a:cs typeface="Calibri"/>
              </a:rPr>
              <a:t> an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ll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50" dirty="0">
                <a:latin typeface="Calibri"/>
                <a:cs typeface="Calibri"/>
              </a:rPr>
              <a:t>x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 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mpl</a:t>
            </a:r>
            <a:r>
              <a:rPr sz="1800" spc="-15" dirty="0">
                <a:latin typeface="Calibri"/>
                <a:cs typeface="Calibri"/>
              </a:rPr>
              <a:t>oyme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es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3326835" y="3137909"/>
            <a:ext cx="7438593" cy="3644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57771" y="4415790"/>
            <a:ext cx="4201795" cy="646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 marR="165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pi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ally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x p</a:t>
            </a:r>
            <a:r>
              <a:rPr sz="1800" spc="-35" dirty="0">
                <a:latin typeface="Calibri"/>
                <a:cs typeface="Calibri"/>
              </a:rPr>
              <a:t>ay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75" dirty="0">
                <a:latin typeface="Calibri"/>
                <a:cs typeface="Calibri"/>
              </a:rPr>
              <a:t>”</a:t>
            </a:r>
            <a:r>
              <a:rPr sz="1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6" name="object 16"/>
          <p:cNvSpPr/>
          <p:nvPr/>
        </p:nvSpPr>
        <p:spPr>
          <a:xfrm>
            <a:off x="1519427" y="5442965"/>
            <a:ext cx="3880485" cy="584835"/>
          </a:xfrm>
          <a:custGeom>
            <a:avLst/>
            <a:gdLst/>
            <a:ahLst/>
            <a:cxnLst/>
            <a:rect l="l" t="t" r="r" b="b"/>
            <a:pathLst>
              <a:path w="3880485" h="584835">
                <a:moveTo>
                  <a:pt x="0" y="0"/>
                </a:moveTo>
                <a:lnTo>
                  <a:pt x="3880104" y="0"/>
                </a:lnTo>
                <a:lnTo>
                  <a:pt x="3880104" y="584454"/>
                </a:lnTo>
                <a:lnTo>
                  <a:pt x="0" y="5844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19427" y="5442710"/>
            <a:ext cx="3853816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tud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s a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 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5" dirty="0">
                <a:latin typeface="Calibri"/>
                <a:cs typeface="Calibri"/>
              </a:rPr>
              <a:t>pi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ll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li</a:t>
            </a:r>
            <a:r>
              <a:rPr sz="1600" dirty="0">
                <a:latin typeface="Calibri"/>
                <a:cs typeface="Calibri"/>
              </a:rPr>
              <a:t>g</a:t>
            </a:r>
            <a:r>
              <a:rPr sz="1600" spc="-5" dirty="0">
                <a:latin typeface="Calibri"/>
                <a:cs typeface="Calibri"/>
              </a:rPr>
              <a:t>ibl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im</a:t>
            </a:r>
            <a:r>
              <a:rPr sz="1600" dirty="0">
                <a:latin typeface="Calibri"/>
                <a:cs typeface="Calibri"/>
              </a:rPr>
              <a:t>ed as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p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nd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ea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s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ect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“</a:t>
            </a:r>
            <a:r>
              <a:rPr sz="1600" spc="-20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spc="-150" dirty="0">
                <a:latin typeface="Calibri"/>
                <a:cs typeface="Calibri"/>
              </a:rPr>
              <a:t>”</a:t>
            </a:r>
            <a:r>
              <a:rPr sz="16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8" name="object 18"/>
          <p:cNvSpPr/>
          <p:nvPr/>
        </p:nvSpPr>
        <p:spPr>
          <a:xfrm>
            <a:off x="5756528" y="4754498"/>
            <a:ext cx="514350" cy="307975"/>
          </a:xfrm>
          <a:custGeom>
            <a:avLst/>
            <a:gdLst/>
            <a:ahLst/>
            <a:cxnLst/>
            <a:rect l="l" t="t" r="r" b="b"/>
            <a:pathLst>
              <a:path w="514350" h="307975">
                <a:moveTo>
                  <a:pt x="0" y="153924"/>
                </a:moveTo>
                <a:lnTo>
                  <a:pt x="13110" y="105270"/>
                </a:lnTo>
                <a:lnTo>
                  <a:pt x="38530" y="72841"/>
                </a:lnTo>
                <a:lnTo>
                  <a:pt x="75323" y="45081"/>
                </a:lnTo>
                <a:lnTo>
                  <a:pt x="121704" y="23060"/>
                </a:lnTo>
                <a:lnTo>
                  <a:pt x="175886" y="7846"/>
                </a:lnTo>
                <a:lnTo>
                  <a:pt x="215459" y="2014"/>
                </a:lnTo>
                <a:lnTo>
                  <a:pt x="257175" y="0"/>
                </a:lnTo>
                <a:lnTo>
                  <a:pt x="278267" y="510"/>
                </a:lnTo>
                <a:lnTo>
                  <a:pt x="318978" y="4473"/>
                </a:lnTo>
                <a:lnTo>
                  <a:pt x="357280" y="12095"/>
                </a:lnTo>
                <a:lnTo>
                  <a:pt x="409060" y="29697"/>
                </a:lnTo>
                <a:lnTo>
                  <a:pt x="452444" y="53750"/>
                </a:lnTo>
                <a:lnTo>
                  <a:pt x="485645" y="83185"/>
                </a:lnTo>
                <a:lnTo>
                  <a:pt x="506875" y="116933"/>
                </a:lnTo>
                <a:lnTo>
                  <a:pt x="514350" y="153924"/>
                </a:lnTo>
                <a:lnTo>
                  <a:pt x="513497" y="166548"/>
                </a:lnTo>
                <a:lnTo>
                  <a:pt x="494140" y="213839"/>
                </a:lnTo>
                <a:lnTo>
                  <a:pt x="464730" y="244831"/>
                </a:lnTo>
                <a:lnTo>
                  <a:pt x="424542" y="270797"/>
                </a:lnTo>
                <a:lnTo>
                  <a:pt x="375363" y="290668"/>
                </a:lnTo>
                <a:lnTo>
                  <a:pt x="318978" y="303374"/>
                </a:lnTo>
                <a:lnTo>
                  <a:pt x="278267" y="307337"/>
                </a:lnTo>
                <a:lnTo>
                  <a:pt x="257175" y="307848"/>
                </a:lnTo>
                <a:lnTo>
                  <a:pt x="236082" y="307337"/>
                </a:lnTo>
                <a:lnTo>
                  <a:pt x="195371" y="303374"/>
                </a:lnTo>
                <a:lnTo>
                  <a:pt x="157069" y="295752"/>
                </a:lnTo>
                <a:lnTo>
                  <a:pt x="105289" y="278150"/>
                </a:lnTo>
                <a:lnTo>
                  <a:pt x="61905" y="254097"/>
                </a:lnTo>
                <a:lnTo>
                  <a:pt x="28704" y="224662"/>
                </a:lnTo>
                <a:lnTo>
                  <a:pt x="7474" y="190914"/>
                </a:lnTo>
                <a:lnTo>
                  <a:pt x="0" y="15392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73242" y="5617845"/>
            <a:ext cx="514350" cy="307975"/>
          </a:xfrm>
          <a:custGeom>
            <a:avLst/>
            <a:gdLst/>
            <a:ahLst/>
            <a:cxnLst/>
            <a:rect l="l" t="t" r="r" b="b"/>
            <a:pathLst>
              <a:path w="514350" h="307975">
                <a:moveTo>
                  <a:pt x="0" y="153923"/>
                </a:moveTo>
                <a:lnTo>
                  <a:pt x="13110" y="105270"/>
                </a:lnTo>
                <a:lnTo>
                  <a:pt x="38530" y="72841"/>
                </a:lnTo>
                <a:lnTo>
                  <a:pt x="75323" y="45081"/>
                </a:lnTo>
                <a:lnTo>
                  <a:pt x="121704" y="23060"/>
                </a:lnTo>
                <a:lnTo>
                  <a:pt x="175886" y="7846"/>
                </a:lnTo>
                <a:lnTo>
                  <a:pt x="215459" y="2014"/>
                </a:lnTo>
                <a:lnTo>
                  <a:pt x="257175" y="0"/>
                </a:lnTo>
                <a:lnTo>
                  <a:pt x="278267" y="510"/>
                </a:lnTo>
                <a:lnTo>
                  <a:pt x="318978" y="4473"/>
                </a:lnTo>
                <a:lnTo>
                  <a:pt x="357280" y="12095"/>
                </a:lnTo>
                <a:lnTo>
                  <a:pt x="409060" y="29697"/>
                </a:lnTo>
                <a:lnTo>
                  <a:pt x="452444" y="53750"/>
                </a:lnTo>
                <a:lnTo>
                  <a:pt x="485645" y="83185"/>
                </a:lnTo>
                <a:lnTo>
                  <a:pt x="506875" y="116933"/>
                </a:lnTo>
                <a:lnTo>
                  <a:pt x="514350" y="153923"/>
                </a:lnTo>
                <a:lnTo>
                  <a:pt x="513497" y="166548"/>
                </a:lnTo>
                <a:lnTo>
                  <a:pt x="494140" y="213839"/>
                </a:lnTo>
                <a:lnTo>
                  <a:pt x="464730" y="244831"/>
                </a:lnTo>
                <a:lnTo>
                  <a:pt x="424542" y="270797"/>
                </a:lnTo>
                <a:lnTo>
                  <a:pt x="375363" y="290668"/>
                </a:lnTo>
                <a:lnTo>
                  <a:pt x="318978" y="303374"/>
                </a:lnTo>
                <a:lnTo>
                  <a:pt x="278267" y="307337"/>
                </a:lnTo>
                <a:lnTo>
                  <a:pt x="257175" y="307847"/>
                </a:lnTo>
                <a:lnTo>
                  <a:pt x="236082" y="307337"/>
                </a:lnTo>
                <a:lnTo>
                  <a:pt x="195371" y="303374"/>
                </a:lnTo>
                <a:lnTo>
                  <a:pt x="157069" y="295752"/>
                </a:lnTo>
                <a:lnTo>
                  <a:pt x="105289" y="278150"/>
                </a:lnTo>
                <a:lnTo>
                  <a:pt x="61905" y="254097"/>
                </a:lnTo>
                <a:lnTo>
                  <a:pt x="28704" y="224662"/>
                </a:lnTo>
                <a:lnTo>
                  <a:pt x="7474" y="190914"/>
                </a:lnTo>
                <a:lnTo>
                  <a:pt x="0" y="15392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607096" y="6527573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79480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836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8638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9441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9350" y="896874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0" y="1648967"/>
                </a:moveTo>
                <a:lnTo>
                  <a:pt x="5467" y="1513726"/>
                </a:lnTo>
                <a:lnTo>
                  <a:pt x="21587" y="1381495"/>
                </a:lnTo>
                <a:lnTo>
                  <a:pt x="47934" y="1252700"/>
                </a:lnTo>
                <a:lnTo>
                  <a:pt x="84085" y="1127764"/>
                </a:lnTo>
                <a:lnTo>
                  <a:pt x="129614" y="1007113"/>
                </a:lnTo>
                <a:lnTo>
                  <a:pt x="184097" y="891170"/>
                </a:lnTo>
                <a:lnTo>
                  <a:pt x="247111" y="780360"/>
                </a:lnTo>
                <a:lnTo>
                  <a:pt x="318229" y="675107"/>
                </a:lnTo>
                <a:lnTo>
                  <a:pt x="397028" y="575835"/>
                </a:lnTo>
                <a:lnTo>
                  <a:pt x="483084" y="482969"/>
                </a:lnTo>
                <a:lnTo>
                  <a:pt x="575971" y="396934"/>
                </a:lnTo>
                <a:lnTo>
                  <a:pt x="675266" y="318153"/>
                </a:lnTo>
                <a:lnTo>
                  <a:pt x="780543" y="247052"/>
                </a:lnTo>
                <a:lnTo>
                  <a:pt x="891379" y="184053"/>
                </a:lnTo>
                <a:lnTo>
                  <a:pt x="1007349" y="129583"/>
                </a:lnTo>
                <a:lnTo>
                  <a:pt x="1128028" y="84065"/>
                </a:lnTo>
                <a:lnTo>
                  <a:pt x="1252992" y="47923"/>
                </a:lnTo>
                <a:lnTo>
                  <a:pt x="1381816" y="21582"/>
                </a:lnTo>
                <a:lnTo>
                  <a:pt x="1514077" y="5466"/>
                </a:lnTo>
                <a:lnTo>
                  <a:pt x="1649349" y="0"/>
                </a:lnTo>
                <a:lnTo>
                  <a:pt x="1784620" y="5466"/>
                </a:lnTo>
                <a:lnTo>
                  <a:pt x="1916881" y="21582"/>
                </a:lnTo>
                <a:lnTo>
                  <a:pt x="2045705" y="47923"/>
                </a:lnTo>
                <a:lnTo>
                  <a:pt x="2152650" y="78853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9350" y="2545842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2152650" y="1570114"/>
                </a:moveTo>
                <a:lnTo>
                  <a:pt x="2045705" y="1601044"/>
                </a:lnTo>
                <a:lnTo>
                  <a:pt x="1916881" y="1627385"/>
                </a:lnTo>
                <a:lnTo>
                  <a:pt x="1784620" y="1643501"/>
                </a:lnTo>
                <a:lnTo>
                  <a:pt x="1649349" y="1648968"/>
                </a:lnTo>
                <a:lnTo>
                  <a:pt x="1514077" y="1643501"/>
                </a:lnTo>
                <a:lnTo>
                  <a:pt x="1381816" y="1627385"/>
                </a:lnTo>
                <a:lnTo>
                  <a:pt x="1252992" y="1601044"/>
                </a:lnTo>
                <a:lnTo>
                  <a:pt x="1128028" y="1564902"/>
                </a:lnTo>
                <a:lnTo>
                  <a:pt x="1007349" y="1519384"/>
                </a:lnTo>
                <a:lnTo>
                  <a:pt x="891379" y="1464914"/>
                </a:lnTo>
                <a:lnTo>
                  <a:pt x="780543" y="1401915"/>
                </a:lnTo>
                <a:lnTo>
                  <a:pt x="675266" y="1330814"/>
                </a:lnTo>
                <a:lnTo>
                  <a:pt x="575971" y="1252033"/>
                </a:lnTo>
                <a:lnTo>
                  <a:pt x="483084" y="1165998"/>
                </a:lnTo>
                <a:lnTo>
                  <a:pt x="397028" y="1073132"/>
                </a:lnTo>
                <a:lnTo>
                  <a:pt x="318229" y="973860"/>
                </a:lnTo>
                <a:lnTo>
                  <a:pt x="247111" y="868607"/>
                </a:lnTo>
                <a:lnTo>
                  <a:pt x="184097" y="757797"/>
                </a:lnTo>
                <a:lnTo>
                  <a:pt x="129614" y="641854"/>
                </a:lnTo>
                <a:lnTo>
                  <a:pt x="84085" y="521203"/>
                </a:lnTo>
                <a:lnTo>
                  <a:pt x="47934" y="396267"/>
                </a:lnTo>
                <a:lnTo>
                  <a:pt x="21587" y="267472"/>
                </a:lnTo>
                <a:lnTo>
                  <a:pt x="5467" y="13524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20833" y="672083"/>
            <a:ext cx="1268095" cy="1268730"/>
          </a:xfrm>
          <a:custGeom>
            <a:avLst/>
            <a:gdLst/>
            <a:ahLst/>
            <a:cxnLst/>
            <a:rect l="l" t="t" r="r" b="b"/>
            <a:pathLst>
              <a:path w="1268095" h="1268730">
                <a:moveTo>
                  <a:pt x="0" y="634364"/>
                </a:moveTo>
                <a:lnTo>
                  <a:pt x="2101" y="582336"/>
                </a:lnTo>
                <a:lnTo>
                  <a:pt x="8297" y="531466"/>
                </a:lnTo>
                <a:lnTo>
                  <a:pt x="18425" y="481918"/>
                </a:lnTo>
                <a:lnTo>
                  <a:pt x="32320" y="433854"/>
                </a:lnTo>
                <a:lnTo>
                  <a:pt x="49821" y="387439"/>
                </a:lnTo>
                <a:lnTo>
                  <a:pt x="70764" y="342835"/>
                </a:lnTo>
                <a:lnTo>
                  <a:pt x="94985" y="300206"/>
                </a:lnTo>
                <a:lnTo>
                  <a:pt x="122322" y="259715"/>
                </a:lnTo>
                <a:lnTo>
                  <a:pt x="152611" y="221525"/>
                </a:lnTo>
                <a:lnTo>
                  <a:pt x="185689" y="185799"/>
                </a:lnTo>
                <a:lnTo>
                  <a:pt x="221394" y="152701"/>
                </a:lnTo>
                <a:lnTo>
                  <a:pt x="259561" y="122394"/>
                </a:lnTo>
                <a:lnTo>
                  <a:pt x="300028" y="95041"/>
                </a:lnTo>
                <a:lnTo>
                  <a:pt x="342632" y="70805"/>
                </a:lnTo>
                <a:lnTo>
                  <a:pt x="387209" y="49850"/>
                </a:lnTo>
                <a:lnTo>
                  <a:pt x="433596" y="32339"/>
                </a:lnTo>
                <a:lnTo>
                  <a:pt x="481630" y="18436"/>
                </a:lnTo>
                <a:lnTo>
                  <a:pt x="531148" y="8302"/>
                </a:lnTo>
                <a:lnTo>
                  <a:pt x="581987" y="2102"/>
                </a:lnTo>
                <a:lnTo>
                  <a:pt x="633984" y="0"/>
                </a:lnTo>
                <a:lnTo>
                  <a:pt x="685980" y="2102"/>
                </a:lnTo>
                <a:lnTo>
                  <a:pt x="736819" y="8302"/>
                </a:lnTo>
                <a:lnTo>
                  <a:pt x="786337" y="18436"/>
                </a:lnTo>
                <a:lnTo>
                  <a:pt x="834371" y="32339"/>
                </a:lnTo>
                <a:lnTo>
                  <a:pt x="880758" y="49850"/>
                </a:lnTo>
                <a:lnTo>
                  <a:pt x="925335" y="70805"/>
                </a:lnTo>
                <a:lnTo>
                  <a:pt x="967939" y="95041"/>
                </a:lnTo>
                <a:lnTo>
                  <a:pt x="1008406" y="122394"/>
                </a:lnTo>
                <a:lnTo>
                  <a:pt x="1046573" y="152701"/>
                </a:lnTo>
                <a:lnTo>
                  <a:pt x="1082278" y="185799"/>
                </a:lnTo>
                <a:lnTo>
                  <a:pt x="1115356" y="221525"/>
                </a:lnTo>
                <a:lnTo>
                  <a:pt x="1145645" y="259715"/>
                </a:lnTo>
                <a:lnTo>
                  <a:pt x="1172982" y="300206"/>
                </a:lnTo>
                <a:lnTo>
                  <a:pt x="1197203" y="342835"/>
                </a:lnTo>
                <a:lnTo>
                  <a:pt x="1218146" y="387439"/>
                </a:lnTo>
                <a:lnTo>
                  <a:pt x="1235647" y="433854"/>
                </a:lnTo>
                <a:lnTo>
                  <a:pt x="1249542" y="481918"/>
                </a:lnTo>
                <a:lnTo>
                  <a:pt x="1259670" y="531466"/>
                </a:lnTo>
                <a:lnTo>
                  <a:pt x="1265866" y="582336"/>
                </a:lnTo>
                <a:lnTo>
                  <a:pt x="1267968" y="634364"/>
                </a:lnTo>
                <a:lnTo>
                  <a:pt x="1265866" y="686393"/>
                </a:lnTo>
                <a:lnTo>
                  <a:pt x="1259670" y="737263"/>
                </a:lnTo>
                <a:lnTo>
                  <a:pt x="1249542" y="786811"/>
                </a:lnTo>
                <a:lnTo>
                  <a:pt x="1235647" y="834875"/>
                </a:lnTo>
                <a:lnTo>
                  <a:pt x="1218146" y="881290"/>
                </a:lnTo>
                <a:lnTo>
                  <a:pt x="1197203" y="925894"/>
                </a:lnTo>
                <a:lnTo>
                  <a:pt x="1172982" y="968523"/>
                </a:lnTo>
                <a:lnTo>
                  <a:pt x="1145645" y="1009014"/>
                </a:lnTo>
                <a:lnTo>
                  <a:pt x="1115356" y="1047204"/>
                </a:lnTo>
                <a:lnTo>
                  <a:pt x="1082278" y="1082930"/>
                </a:lnTo>
                <a:lnTo>
                  <a:pt x="1046573" y="1116028"/>
                </a:lnTo>
                <a:lnTo>
                  <a:pt x="1008406" y="1146335"/>
                </a:lnTo>
                <a:lnTo>
                  <a:pt x="967939" y="1173688"/>
                </a:lnTo>
                <a:lnTo>
                  <a:pt x="925335" y="1197924"/>
                </a:lnTo>
                <a:lnTo>
                  <a:pt x="880758" y="1218879"/>
                </a:lnTo>
                <a:lnTo>
                  <a:pt x="834371" y="1236390"/>
                </a:lnTo>
                <a:lnTo>
                  <a:pt x="786337" y="1250293"/>
                </a:lnTo>
                <a:lnTo>
                  <a:pt x="736819" y="1260427"/>
                </a:lnTo>
                <a:lnTo>
                  <a:pt x="685980" y="1266627"/>
                </a:lnTo>
                <a:lnTo>
                  <a:pt x="633984" y="1268730"/>
                </a:lnTo>
                <a:lnTo>
                  <a:pt x="581987" y="1266627"/>
                </a:lnTo>
                <a:lnTo>
                  <a:pt x="531148" y="1260427"/>
                </a:lnTo>
                <a:lnTo>
                  <a:pt x="481630" y="1250293"/>
                </a:lnTo>
                <a:lnTo>
                  <a:pt x="433596" y="1236390"/>
                </a:lnTo>
                <a:lnTo>
                  <a:pt x="387209" y="1218879"/>
                </a:lnTo>
                <a:lnTo>
                  <a:pt x="342632" y="1197924"/>
                </a:lnTo>
                <a:lnTo>
                  <a:pt x="300028" y="1173688"/>
                </a:lnTo>
                <a:lnTo>
                  <a:pt x="259561" y="1146335"/>
                </a:lnTo>
                <a:lnTo>
                  <a:pt x="221394" y="1116028"/>
                </a:lnTo>
                <a:lnTo>
                  <a:pt x="185689" y="1082930"/>
                </a:lnTo>
                <a:lnTo>
                  <a:pt x="152611" y="1047204"/>
                </a:lnTo>
                <a:lnTo>
                  <a:pt x="122322" y="1009014"/>
                </a:lnTo>
                <a:lnTo>
                  <a:pt x="94985" y="968523"/>
                </a:lnTo>
                <a:lnTo>
                  <a:pt x="70764" y="925894"/>
                </a:lnTo>
                <a:lnTo>
                  <a:pt x="49821" y="881290"/>
                </a:lnTo>
                <a:lnTo>
                  <a:pt x="32320" y="834875"/>
                </a:lnTo>
                <a:lnTo>
                  <a:pt x="18425" y="786811"/>
                </a:lnTo>
                <a:lnTo>
                  <a:pt x="8297" y="737263"/>
                </a:lnTo>
                <a:lnTo>
                  <a:pt x="2101" y="686393"/>
                </a:lnTo>
                <a:lnTo>
                  <a:pt x="0" y="63436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4787" y="225780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15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14321" y="1256002"/>
            <a:ext cx="140525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P</a:t>
            </a: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F</a:t>
            </a:r>
            <a:r>
              <a:rPr sz="3200" b="1" spc="-20" dirty="0">
                <a:latin typeface="Calibri"/>
                <a:cs typeface="Calibri"/>
              </a:rPr>
              <a:t>ILE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7110" y="1766697"/>
            <a:ext cx="3830320" cy="4617085"/>
          </a:xfrm>
          <a:prstGeom prst="rect">
            <a:avLst/>
          </a:prstGeom>
          <a:solidFill>
            <a:srgbClr val="EDEBE0"/>
          </a:solidFill>
          <a:ln w="9906">
            <a:solidFill>
              <a:srgbClr val="4FB4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3520" marR="119380" indent="-228600">
              <a:lnSpc>
                <a:spcPct val="100000"/>
              </a:lnSpc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spc="-15" dirty="0">
                <a:latin typeface="Calibri"/>
                <a:cs typeface="Calibri"/>
              </a:rPr>
              <a:t>Ag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acy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lic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p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dirty="0">
                <a:latin typeface="Calibri"/>
                <a:cs typeface="Calibri"/>
              </a:rPr>
              <a:t>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n.  </a:t>
            </a:r>
            <a:r>
              <a:rPr sz="1800" spc="-1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ev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minu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23520" marR="413384" indent="-228600">
              <a:lnSpc>
                <a:spcPct val="100000"/>
              </a:lnSpc>
              <a:spcBef>
                <a:spcPts val="1000"/>
              </a:spcBef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spc="-10" dirty="0">
                <a:latin typeface="Calibri"/>
                <a:cs typeface="Calibri"/>
              </a:rPr>
              <a:t>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75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rm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23520" indent="-228600">
              <a:lnSpc>
                <a:spcPct val="100000"/>
              </a:lnSpc>
              <a:spcBef>
                <a:spcPts val="994"/>
              </a:spcBef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bir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223520" marR="72390" indent="-228600">
              <a:lnSpc>
                <a:spcPct val="100000"/>
              </a:lnSpc>
              <a:spcBef>
                <a:spcPts val="1000"/>
              </a:spcBef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/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ossess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n/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ov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nly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.S.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Canada. O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dirty="0">
                <a:latin typeface="Calibri"/>
                <a:cs typeface="Calibri"/>
              </a:rPr>
              <a:t> On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”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bir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h.</a:t>
            </a:r>
            <a:endParaRPr sz="1800">
              <a:latin typeface="Calibri"/>
              <a:cs typeface="Calibri"/>
            </a:endParaRPr>
          </a:p>
          <a:p>
            <a:pPr marL="223520" indent="-228600">
              <a:lnSpc>
                <a:spcPct val="100000"/>
              </a:lnSpc>
              <a:spcBef>
                <a:spcPts val="1000"/>
              </a:spcBef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spc="-15" dirty="0">
                <a:latin typeface="Calibri"/>
                <a:cs typeface="Calibri"/>
              </a:rPr>
              <a:t>Us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dirty="0">
                <a:latin typeface="Calibri"/>
                <a:cs typeface="Calibri"/>
              </a:rPr>
              <a:t>nu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 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85" y="1363217"/>
            <a:ext cx="7937500" cy="4512945"/>
          </a:xfrm>
          <a:custGeom>
            <a:avLst/>
            <a:gdLst/>
            <a:ahLst/>
            <a:cxnLst/>
            <a:rect l="l" t="t" r="r" b="b"/>
            <a:pathLst>
              <a:path w="7937500" h="4512945">
                <a:moveTo>
                  <a:pt x="0" y="0"/>
                </a:moveTo>
                <a:lnTo>
                  <a:pt x="7936992" y="0"/>
                </a:lnTo>
                <a:lnTo>
                  <a:pt x="7936992" y="4512564"/>
                </a:lnTo>
                <a:lnTo>
                  <a:pt x="0" y="4512564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85" y="1363218"/>
            <a:ext cx="7936991" cy="4512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8872" y="2534792"/>
            <a:ext cx="156210" cy="113030"/>
          </a:xfrm>
          <a:custGeom>
            <a:avLst/>
            <a:gdLst/>
            <a:ahLst/>
            <a:cxnLst/>
            <a:rect l="l" t="t" r="r" b="b"/>
            <a:pathLst>
              <a:path w="156209" h="113030">
                <a:moveTo>
                  <a:pt x="0" y="0"/>
                </a:moveTo>
                <a:lnTo>
                  <a:pt x="156209" y="0"/>
                </a:lnTo>
                <a:lnTo>
                  <a:pt x="156209" y="112775"/>
                </a:lnTo>
                <a:lnTo>
                  <a:pt x="0" y="1127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8872" y="2534792"/>
            <a:ext cx="156210" cy="113030"/>
          </a:xfrm>
          <a:custGeom>
            <a:avLst/>
            <a:gdLst/>
            <a:ahLst/>
            <a:cxnLst/>
            <a:rect l="l" t="t" r="r" b="b"/>
            <a:pathLst>
              <a:path w="156209" h="113030">
                <a:moveTo>
                  <a:pt x="0" y="0"/>
                </a:moveTo>
                <a:lnTo>
                  <a:pt x="156209" y="0"/>
                </a:lnTo>
                <a:lnTo>
                  <a:pt x="156209" y="112775"/>
                </a:lnTo>
                <a:lnTo>
                  <a:pt x="0" y="112775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42155" y="6507353"/>
            <a:ext cx="17621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65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OM</a:t>
            </a:r>
            <a:r>
              <a:rPr sz="1400" b="1" spc="-11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AN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400" b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1694180" cy="0"/>
          </a:xfrm>
          <a:custGeom>
            <a:avLst/>
            <a:gdLst/>
            <a:ahLst/>
            <a:cxnLst/>
            <a:rect l="l" t="t" r="r" b="b"/>
            <a:pathLst>
              <a:path w="1694180">
                <a:moveTo>
                  <a:pt x="0" y="0"/>
                </a:moveTo>
                <a:lnTo>
                  <a:pt x="169382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4797" y="1452752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1428752"/>
            <a:ext cx="9737725" cy="15875"/>
          </a:xfrm>
          <a:custGeom>
            <a:avLst/>
            <a:gdLst/>
            <a:ahLst/>
            <a:cxnLst/>
            <a:rect l="l" t="t" r="r" b="b"/>
            <a:pathLst>
              <a:path w="9737725" h="15875">
                <a:moveTo>
                  <a:pt x="0" y="15379"/>
                </a:moveTo>
                <a:lnTo>
                  <a:pt x="9737559" y="0"/>
                </a:lnTo>
              </a:path>
            </a:pathLst>
          </a:custGeom>
          <a:ln w="6096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7814" y="4718303"/>
            <a:ext cx="3298825" cy="2139950"/>
          </a:xfrm>
          <a:custGeom>
            <a:avLst/>
            <a:gdLst/>
            <a:ahLst/>
            <a:cxnLst/>
            <a:rect l="l" t="t" r="r" b="b"/>
            <a:pathLst>
              <a:path w="3298825" h="2139950">
                <a:moveTo>
                  <a:pt x="0" y="1649349"/>
                </a:moveTo>
                <a:lnTo>
                  <a:pt x="5467" y="1514077"/>
                </a:lnTo>
                <a:lnTo>
                  <a:pt x="21587" y="1381816"/>
                </a:lnTo>
                <a:lnTo>
                  <a:pt x="47934" y="1252992"/>
                </a:lnTo>
                <a:lnTo>
                  <a:pt x="84085" y="1128028"/>
                </a:lnTo>
                <a:lnTo>
                  <a:pt x="129614" y="1007349"/>
                </a:lnTo>
                <a:lnTo>
                  <a:pt x="184097" y="891379"/>
                </a:lnTo>
                <a:lnTo>
                  <a:pt x="247111" y="780543"/>
                </a:lnTo>
                <a:lnTo>
                  <a:pt x="318229" y="675266"/>
                </a:lnTo>
                <a:lnTo>
                  <a:pt x="397028" y="575971"/>
                </a:lnTo>
                <a:lnTo>
                  <a:pt x="483084" y="483084"/>
                </a:lnTo>
                <a:lnTo>
                  <a:pt x="575971" y="397028"/>
                </a:lnTo>
                <a:lnTo>
                  <a:pt x="675266" y="318229"/>
                </a:lnTo>
                <a:lnTo>
                  <a:pt x="780543" y="247111"/>
                </a:lnTo>
                <a:lnTo>
                  <a:pt x="891379" y="184097"/>
                </a:lnTo>
                <a:lnTo>
                  <a:pt x="1007349" y="129614"/>
                </a:lnTo>
                <a:lnTo>
                  <a:pt x="1128028" y="84085"/>
                </a:lnTo>
                <a:lnTo>
                  <a:pt x="1252992" y="47934"/>
                </a:lnTo>
                <a:lnTo>
                  <a:pt x="1381816" y="21587"/>
                </a:lnTo>
                <a:lnTo>
                  <a:pt x="1514077" y="5467"/>
                </a:lnTo>
                <a:lnTo>
                  <a:pt x="1649349" y="0"/>
                </a:lnTo>
                <a:lnTo>
                  <a:pt x="1784620" y="5467"/>
                </a:lnTo>
                <a:lnTo>
                  <a:pt x="1916881" y="21587"/>
                </a:lnTo>
                <a:lnTo>
                  <a:pt x="2045705" y="47934"/>
                </a:lnTo>
                <a:lnTo>
                  <a:pt x="2170669" y="84085"/>
                </a:lnTo>
                <a:lnTo>
                  <a:pt x="2291348" y="129614"/>
                </a:lnTo>
                <a:lnTo>
                  <a:pt x="2407318" y="184097"/>
                </a:lnTo>
                <a:lnTo>
                  <a:pt x="2518154" y="247111"/>
                </a:lnTo>
                <a:lnTo>
                  <a:pt x="2623431" y="318229"/>
                </a:lnTo>
                <a:lnTo>
                  <a:pt x="2722726" y="397028"/>
                </a:lnTo>
                <a:lnTo>
                  <a:pt x="2815613" y="483084"/>
                </a:lnTo>
                <a:lnTo>
                  <a:pt x="2901669" y="575971"/>
                </a:lnTo>
                <a:lnTo>
                  <a:pt x="2980468" y="675266"/>
                </a:lnTo>
                <a:lnTo>
                  <a:pt x="3051586" y="780543"/>
                </a:lnTo>
                <a:lnTo>
                  <a:pt x="3114600" y="891379"/>
                </a:lnTo>
                <a:lnTo>
                  <a:pt x="3169083" y="1007349"/>
                </a:lnTo>
                <a:lnTo>
                  <a:pt x="3214612" y="1128028"/>
                </a:lnTo>
                <a:lnTo>
                  <a:pt x="3250763" y="1252992"/>
                </a:lnTo>
                <a:lnTo>
                  <a:pt x="3277110" y="1381816"/>
                </a:lnTo>
                <a:lnTo>
                  <a:pt x="3293230" y="1514077"/>
                </a:lnTo>
                <a:lnTo>
                  <a:pt x="3298698" y="1649349"/>
                </a:lnTo>
                <a:lnTo>
                  <a:pt x="3293230" y="1784620"/>
                </a:lnTo>
                <a:lnTo>
                  <a:pt x="3277110" y="1916881"/>
                </a:lnTo>
                <a:lnTo>
                  <a:pt x="3250763" y="2045705"/>
                </a:lnTo>
                <a:lnTo>
                  <a:pt x="3223573" y="2139696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07814" y="6367653"/>
            <a:ext cx="75565" cy="490855"/>
          </a:xfrm>
          <a:custGeom>
            <a:avLst/>
            <a:gdLst/>
            <a:ahLst/>
            <a:cxnLst/>
            <a:rect l="l" t="t" r="r" b="b"/>
            <a:pathLst>
              <a:path w="75564" h="490854">
                <a:moveTo>
                  <a:pt x="75124" y="490347"/>
                </a:moveTo>
                <a:lnTo>
                  <a:pt x="47934" y="396356"/>
                </a:lnTo>
                <a:lnTo>
                  <a:pt x="21587" y="267532"/>
                </a:lnTo>
                <a:lnTo>
                  <a:pt x="5467" y="13527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4494276"/>
            <a:ext cx="1268095" cy="1268095"/>
          </a:xfrm>
          <a:custGeom>
            <a:avLst/>
            <a:gdLst/>
            <a:ahLst/>
            <a:cxnLst/>
            <a:rect l="l" t="t" r="r" b="b"/>
            <a:pathLst>
              <a:path w="1268095" h="1268095">
                <a:moveTo>
                  <a:pt x="0" y="633984"/>
                </a:moveTo>
                <a:lnTo>
                  <a:pt x="2101" y="581987"/>
                </a:lnTo>
                <a:lnTo>
                  <a:pt x="8297" y="531148"/>
                </a:lnTo>
                <a:lnTo>
                  <a:pt x="18425" y="481630"/>
                </a:lnTo>
                <a:lnTo>
                  <a:pt x="32320" y="433596"/>
                </a:lnTo>
                <a:lnTo>
                  <a:pt x="49821" y="387209"/>
                </a:lnTo>
                <a:lnTo>
                  <a:pt x="70764" y="342632"/>
                </a:lnTo>
                <a:lnTo>
                  <a:pt x="94985" y="300028"/>
                </a:lnTo>
                <a:lnTo>
                  <a:pt x="122322" y="259561"/>
                </a:lnTo>
                <a:lnTo>
                  <a:pt x="152611" y="221394"/>
                </a:lnTo>
                <a:lnTo>
                  <a:pt x="185689" y="185689"/>
                </a:lnTo>
                <a:lnTo>
                  <a:pt x="221394" y="152611"/>
                </a:lnTo>
                <a:lnTo>
                  <a:pt x="259561" y="122322"/>
                </a:lnTo>
                <a:lnTo>
                  <a:pt x="300028" y="94985"/>
                </a:lnTo>
                <a:lnTo>
                  <a:pt x="342632" y="70764"/>
                </a:lnTo>
                <a:lnTo>
                  <a:pt x="387209" y="49821"/>
                </a:lnTo>
                <a:lnTo>
                  <a:pt x="433596" y="32320"/>
                </a:lnTo>
                <a:lnTo>
                  <a:pt x="481630" y="18425"/>
                </a:lnTo>
                <a:lnTo>
                  <a:pt x="531148" y="8297"/>
                </a:lnTo>
                <a:lnTo>
                  <a:pt x="581987" y="2101"/>
                </a:lnTo>
                <a:lnTo>
                  <a:pt x="633984" y="0"/>
                </a:lnTo>
                <a:lnTo>
                  <a:pt x="685980" y="2101"/>
                </a:lnTo>
                <a:lnTo>
                  <a:pt x="736819" y="8297"/>
                </a:lnTo>
                <a:lnTo>
                  <a:pt x="786337" y="18425"/>
                </a:lnTo>
                <a:lnTo>
                  <a:pt x="834371" y="32320"/>
                </a:lnTo>
                <a:lnTo>
                  <a:pt x="880758" y="49821"/>
                </a:lnTo>
                <a:lnTo>
                  <a:pt x="925335" y="70764"/>
                </a:lnTo>
                <a:lnTo>
                  <a:pt x="967939" y="94985"/>
                </a:lnTo>
                <a:lnTo>
                  <a:pt x="1008406" y="122322"/>
                </a:lnTo>
                <a:lnTo>
                  <a:pt x="1046573" y="152611"/>
                </a:lnTo>
                <a:lnTo>
                  <a:pt x="1082278" y="185689"/>
                </a:lnTo>
                <a:lnTo>
                  <a:pt x="1115356" y="221394"/>
                </a:lnTo>
                <a:lnTo>
                  <a:pt x="1145645" y="259561"/>
                </a:lnTo>
                <a:lnTo>
                  <a:pt x="1172982" y="300028"/>
                </a:lnTo>
                <a:lnTo>
                  <a:pt x="1197203" y="342632"/>
                </a:lnTo>
                <a:lnTo>
                  <a:pt x="1218146" y="387209"/>
                </a:lnTo>
                <a:lnTo>
                  <a:pt x="1235647" y="433596"/>
                </a:lnTo>
                <a:lnTo>
                  <a:pt x="1249542" y="481630"/>
                </a:lnTo>
                <a:lnTo>
                  <a:pt x="1259670" y="531148"/>
                </a:lnTo>
                <a:lnTo>
                  <a:pt x="1265866" y="581987"/>
                </a:lnTo>
                <a:lnTo>
                  <a:pt x="1267968" y="633984"/>
                </a:lnTo>
                <a:lnTo>
                  <a:pt x="1265866" y="685980"/>
                </a:lnTo>
                <a:lnTo>
                  <a:pt x="1259670" y="736819"/>
                </a:lnTo>
                <a:lnTo>
                  <a:pt x="1249542" y="786337"/>
                </a:lnTo>
                <a:lnTo>
                  <a:pt x="1235647" y="834371"/>
                </a:lnTo>
                <a:lnTo>
                  <a:pt x="1218146" y="880758"/>
                </a:lnTo>
                <a:lnTo>
                  <a:pt x="1197203" y="925335"/>
                </a:lnTo>
                <a:lnTo>
                  <a:pt x="1172982" y="967939"/>
                </a:lnTo>
                <a:lnTo>
                  <a:pt x="1145645" y="1008406"/>
                </a:lnTo>
                <a:lnTo>
                  <a:pt x="1115356" y="1046573"/>
                </a:lnTo>
                <a:lnTo>
                  <a:pt x="1082278" y="1082278"/>
                </a:lnTo>
                <a:lnTo>
                  <a:pt x="1046573" y="1115356"/>
                </a:lnTo>
                <a:lnTo>
                  <a:pt x="1008406" y="1145645"/>
                </a:lnTo>
                <a:lnTo>
                  <a:pt x="967939" y="1172982"/>
                </a:lnTo>
                <a:lnTo>
                  <a:pt x="925335" y="1197203"/>
                </a:lnTo>
                <a:lnTo>
                  <a:pt x="880758" y="1218146"/>
                </a:lnTo>
                <a:lnTo>
                  <a:pt x="834371" y="1235647"/>
                </a:lnTo>
                <a:lnTo>
                  <a:pt x="786337" y="1249542"/>
                </a:lnTo>
                <a:lnTo>
                  <a:pt x="736819" y="1259670"/>
                </a:lnTo>
                <a:lnTo>
                  <a:pt x="685980" y="1265866"/>
                </a:lnTo>
                <a:lnTo>
                  <a:pt x="633984" y="1267968"/>
                </a:lnTo>
                <a:lnTo>
                  <a:pt x="581987" y="1265866"/>
                </a:lnTo>
                <a:lnTo>
                  <a:pt x="531148" y="1259670"/>
                </a:lnTo>
                <a:lnTo>
                  <a:pt x="481630" y="1249542"/>
                </a:lnTo>
                <a:lnTo>
                  <a:pt x="433596" y="1235647"/>
                </a:lnTo>
                <a:lnTo>
                  <a:pt x="387209" y="1218146"/>
                </a:lnTo>
                <a:lnTo>
                  <a:pt x="342632" y="1197203"/>
                </a:lnTo>
                <a:lnTo>
                  <a:pt x="300028" y="1172982"/>
                </a:lnTo>
                <a:lnTo>
                  <a:pt x="259561" y="1145645"/>
                </a:lnTo>
                <a:lnTo>
                  <a:pt x="221394" y="1115356"/>
                </a:lnTo>
                <a:lnTo>
                  <a:pt x="185689" y="1082278"/>
                </a:lnTo>
                <a:lnTo>
                  <a:pt x="152611" y="1046573"/>
                </a:lnTo>
                <a:lnTo>
                  <a:pt x="122322" y="1008406"/>
                </a:lnTo>
                <a:lnTo>
                  <a:pt x="94985" y="967939"/>
                </a:lnTo>
                <a:lnTo>
                  <a:pt x="70764" y="925335"/>
                </a:lnTo>
                <a:lnTo>
                  <a:pt x="49821" y="880758"/>
                </a:lnTo>
                <a:lnTo>
                  <a:pt x="32320" y="834371"/>
                </a:lnTo>
                <a:lnTo>
                  <a:pt x="18425" y="786337"/>
                </a:lnTo>
                <a:lnTo>
                  <a:pt x="8297" y="736819"/>
                </a:lnTo>
                <a:lnTo>
                  <a:pt x="2101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2613" y="1644395"/>
            <a:ext cx="9971033" cy="4818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4" name="object 14"/>
          <p:cNvSpPr/>
          <p:nvPr/>
        </p:nvSpPr>
        <p:spPr>
          <a:xfrm>
            <a:off x="5138546" y="3566540"/>
            <a:ext cx="513715" cy="307340"/>
          </a:xfrm>
          <a:custGeom>
            <a:avLst/>
            <a:gdLst/>
            <a:ahLst/>
            <a:cxnLst/>
            <a:rect l="l" t="t" r="r" b="b"/>
            <a:pathLst>
              <a:path w="513714" h="307339">
                <a:moveTo>
                  <a:pt x="0" y="153543"/>
                </a:moveTo>
                <a:lnTo>
                  <a:pt x="13091" y="105012"/>
                </a:lnTo>
                <a:lnTo>
                  <a:pt x="38474" y="72663"/>
                </a:lnTo>
                <a:lnTo>
                  <a:pt x="75214" y="44972"/>
                </a:lnTo>
                <a:lnTo>
                  <a:pt x="121526" y="23004"/>
                </a:lnTo>
                <a:lnTo>
                  <a:pt x="175628" y="7827"/>
                </a:lnTo>
                <a:lnTo>
                  <a:pt x="215141" y="2009"/>
                </a:lnTo>
                <a:lnTo>
                  <a:pt x="256794" y="0"/>
                </a:lnTo>
                <a:lnTo>
                  <a:pt x="277854" y="509"/>
                </a:lnTo>
                <a:lnTo>
                  <a:pt x="318503" y="4462"/>
                </a:lnTo>
                <a:lnTo>
                  <a:pt x="356748" y="12066"/>
                </a:lnTo>
                <a:lnTo>
                  <a:pt x="408452" y="29625"/>
                </a:lnTo>
                <a:lnTo>
                  <a:pt x="451772" y="53619"/>
                </a:lnTo>
                <a:lnTo>
                  <a:pt x="484924" y="82981"/>
                </a:lnTo>
                <a:lnTo>
                  <a:pt x="506124" y="116645"/>
                </a:lnTo>
                <a:lnTo>
                  <a:pt x="513588" y="153543"/>
                </a:lnTo>
                <a:lnTo>
                  <a:pt x="512736" y="166135"/>
                </a:lnTo>
                <a:lnTo>
                  <a:pt x="493407" y="213308"/>
                </a:lnTo>
                <a:lnTo>
                  <a:pt x="464040" y="244222"/>
                </a:lnTo>
                <a:lnTo>
                  <a:pt x="423911" y="270124"/>
                </a:lnTo>
                <a:lnTo>
                  <a:pt x="374804" y="289947"/>
                </a:lnTo>
                <a:lnTo>
                  <a:pt x="318503" y="302623"/>
                </a:lnTo>
                <a:lnTo>
                  <a:pt x="277854" y="306576"/>
                </a:lnTo>
                <a:lnTo>
                  <a:pt x="256794" y="307086"/>
                </a:lnTo>
                <a:lnTo>
                  <a:pt x="235733" y="306576"/>
                </a:lnTo>
                <a:lnTo>
                  <a:pt x="195084" y="302623"/>
                </a:lnTo>
                <a:lnTo>
                  <a:pt x="156839" y="295019"/>
                </a:lnTo>
                <a:lnTo>
                  <a:pt x="105135" y="277460"/>
                </a:lnTo>
                <a:lnTo>
                  <a:pt x="61815" y="253466"/>
                </a:lnTo>
                <a:lnTo>
                  <a:pt x="28663" y="224104"/>
                </a:lnTo>
                <a:lnTo>
                  <a:pt x="7463" y="190440"/>
                </a:lnTo>
                <a:lnTo>
                  <a:pt x="0" y="15354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0922" y="4868036"/>
            <a:ext cx="1341120" cy="307340"/>
          </a:xfrm>
          <a:custGeom>
            <a:avLst/>
            <a:gdLst/>
            <a:ahLst/>
            <a:cxnLst/>
            <a:rect l="l" t="t" r="r" b="b"/>
            <a:pathLst>
              <a:path w="1341120" h="307339">
                <a:moveTo>
                  <a:pt x="0" y="153543"/>
                </a:moveTo>
                <a:lnTo>
                  <a:pt x="19487" y="116645"/>
                </a:lnTo>
                <a:lnTo>
                  <a:pt x="52695" y="93777"/>
                </a:lnTo>
                <a:lnTo>
                  <a:pt x="100464" y="72663"/>
                </a:lnTo>
                <a:lnTo>
                  <a:pt x="161414" y="53619"/>
                </a:lnTo>
                <a:lnTo>
                  <a:pt x="234164" y="36961"/>
                </a:lnTo>
                <a:lnTo>
                  <a:pt x="274533" y="29625"/>
                </a:lnTo>
                <a:lnTo>
                  <a:pt x="317335" y="23004"/>
                </a:lnTo>
                <a:lnTo>
                  <a:pt x="362397" y="17138"/>
                </a:lnTo>
                <a:lnTo>
                  <a:pt x="409545" y="12066"/>
                </a:lnTo>
                <a:lnTo>
                  <a:pt x="458609" y="7827"/>
                </a:lnTo>
                <a:lnTo>
                  <a:pt x="509415" y="4462"/>
                </a:lnTo>
                <a:lnTo>
                  <a:pt x="561790" y="2009"/>
                </a:lnTo>
                <a:lnTo>
                  <a:pt x="615563" y="509"/>
                </a:lnTo>
                <a:lnTo>
                  <a:pt x="670560" y="0"/>
                </a:lnTo>
                <a:lnTo>
                  <a:pt x="725556" y="509"/>
                </a:lnTo>
                <a:lnTo>
                  <a:pt x="779329" y="2009"/>
                </a:lnTo>
                <a:lnTo>
                  <a:pt x="831704" y="4462"/>
                </a:lnTo>
                <a:lnTo>
                  <a:pt x="882510" y="7827"/>
                </a:lnTo>
                <a:lnTo>
                  <a:pt x="931574" y="12066"/>
                </a:lnTo>
                <a:lnTo>
                  <a:pt x="978722" y="17138"/>
                </a:lnTo>
                <a:lnTo>
                  <a:pt x="1023784" y="23004"/>
                </a:lnTo>
                <a:lnTo>
                  <a:pt x="1066586" y="29625"/>
                </a:lnTo>
                <a:lnTo>
                  <a:pt x="1106955" y="36961"/>
                </a:lnTo>
                <a:lnTo>
                  <a:pt x="1144719" y="44972"/>
                </a:lnTo>
                <a:lnTo>
                  <a:pt x="1211742" y="62863"/>
                </a:lnTo>
                <a:lnTo>
                  <a:pt x="1266274" y="82981"/>
                </a:lnTo>
                <a:lnTo>
                  <a:pt x="1306934" y="105012"/>
                </a:lnTo>
                <a:lnTo>
                  <a:pt x="1338897" y="140950"/>
                </a:lnTo>
                <a:lnTo>
                  <a:pt x="1341120" y="153543"/>
                </a:lnTo>
                <a:lnTo>
                  <a:pt x="1338897" y="166135"/>
                </a:lnTo>
                <a:lnTo>
                  <a:pt x="1306934" y="202073"/>
                </a:lnTo>
                <a:lnTo>
                  <a:pt x="1266274" y="224104"/>
                </a:lnTo>
                <a:lnTo>
                  <a:pt x="1211742" y="244222"/>
                </a:lnTo>
                <a:lnTo>
                  <a:pt x="1144719" y="262113"/>
                </a:lnTo>
                <a:lnTo>
                  <a:pt x="1106955" y="270124"/>
                </a:lnTo>
                <a:lnTo>
                  <a:pt x="1066586" y="277460"/>
                </a:lnTo>
                <a:lnTo>
                  <a:pt x="1023784" y="284081"/>
                </a:lnTo>
                <a:lnTo>
                  <a:pt x="978722" y="289947"/>
                </a:lnTo>
                <a:lnTo>
                  <a:pt x="931574" y="295019"/>
                </a:lnTo>
                <a:lnTo>
                  <a:pt x="882510" y="299258"/>
                </a:lnTo>
                <a:lnTo>
                  <a:pt x="831704" y="302623"/>
                </a:lnTo>
                <a:lnTo>
                  <a:pt x="779329" y="305076"/>
                </a:lnTo>
                <a:lnTo>
                  <a:pt x="725556" y="306576"/>
                </a:lnTo>
                <a:lnTo>
                  <a:pt x="670560" y="307086"/>
                </a:lnTo>
                <a:lnTo>
                  <a:pt x="615563" y="306576"/>
                </a:lnTo>
                <a:lnTo>
                  <a:pt x="561790" y="305076"/>
                </a:lnTo>
                <a:lnTo>
                  <a:pt x="509415" y="302623"/>
                </a:lnTo>
                <a:lnTo>
                  <a:pt x="458609" y="299258"/>
                </a:lnTo>
                <a:lnTo>
                  <a:pt x="409545" y="295019"/>
                </a:lnTo>
                <a:lnTo>
                  <a:pt x="362397" y="289947"/>
                </a:lnTo>
                <a:lnTo>
                  <a:pt x="317335" y="284081"/>
                </a:lnTo>
                <a:lnTo>
                  <a:pt x="274533" y="277460"/>
                </a:lnTo>
                <a:lnTo>
                  <a:pt x="234164" y="270124"/>
                </a:lnTo>
                <a:lnTo>
                  <a:pt x="196400" y="262113"/>
                </a:lnTo>
                <a:lnTo>
                  <a:pt x="129377" y="244222"/>
                </a:lnTo>
                <a:lnTo>
                  <a:pt x="74845" y="224104"/>
                </a:lnTo>
                <a:lnTo>
                  <a:pt x="34185" y="202073"/>
                </a:lnTo>
                <a:lnTo>
                  <a:pt x="2222" y="166135"/>
                </a:lnTo>
                <a:lnTo>
                  <a:pt x="0" y="15354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0922" y="5665851"/>
            <a:ext cx="1559560" cy="307975"/>
          </a:xfrm>
          <a:custGeom>
            <a:avLst/>
            <a:gdLst/>
            <a:ahLst/>
            <a:cxnLst/>
            <a:rect l="l" t="t" r="r" b="b"/>
            <a:pathLst>
              <a:path w="1559559" h="307975">
                <a:moveTo>
                  <a:pt x="0" y="153924"/>
                </a:moveTo>
                <a:lnTo>
                  <a:pt x="22655" y="116933"/>
                </a:lnTo>
                <a:lnTo>
                  <a:pt x="61259" y="94008"/>
                </a:lnTo>
                <a:lnTo>
                  <a:pt x="116791" y="72841"/>
                </a:lnTo>
                <a:lnTo>
                  <a:pt x="187646" y="53750"/>
                </a:lnTo>
                <a:lnTo>
                  <a:pt x="228319" y="45081"/>
                </a:lnTo>
                <a:lnTo>
                  <a:pt x="272220" y="37050"/>
                </a:lnTo>
                <a:lnTo>
                  <a:pt x="319149" y="29697"/>
                </a:lnTo>
                <a:lnTo>
                  <a:pt x="368906" y="23060"/>
                </a:lnTo>
                <a:lnTo>
                  <a:pt x="421290" y="17179"/>
                </a:lnTo>
                <a:lnTo>
                  <a:pt x="476100" y="12095"/>
                </a:lnTo>
                <a:lnTo>
                  <a:pt x="533136" y="7846"/>
                </a:lnTo>
                <a:lnTo>
                  <a:pt x="592197" y="4473"/>
                </a:lnTo>
                <a:lnTo>
                  <a:pt x="653083" y="2014"/>
                </a:lnTo>
                <a:lnTo>
                  <a:pt x="715593" y="510"/>
                </a:lnTo>
                <a:lnTo>
                  <a:pt x="779526" y="0"/>
                </a:lnTo>
                <a:lnTo>
                  <a:pt x="843458" y="510"/>
                </a:lnTo>
                <a:lnTo>
                  <a:pt x="905968" y="2014"/>
                </a:lnTo>
                <a:lnTo>
                  <a:pt x="966854" y="4473"/>
                </a:lnTo>
                <a:lnTo>
                  <a:pt x="1025915" y="7846"/>
                </a:lnTo>
                <a:lnTo>
                  <a:pt x="1082951" y="12095"/>
                </a:lnTo>
                <a:lnTo>
                  <a:pt x="1137761" y="17179"/>
                </a:lnTo>
                <a:lnTo>
                  <a:pt x="1190145" y="23060"/>
                </a:lnTo>
                <a:lnTo>
                  <a:pt x="1239902" y="29697"/>
                </a:lnTo>
                <a:lnTo>
                  <a:pt x="1286831" y="37050"/>
                </a:lnTo>
                <a:lnTo>
                  <a:pt x="1330732" y="45081"/>
                </a:lnTo>
                <a:lnTo>
                  <a:pt x="1371405" y="53750"/>
                </a:lnTo>
                <a:lnTo>
                  <a:pt x="1408647" y="63016"/>
                </a:lnTo>
                <a:lnTo>
                  <a:pt x="1472042" y="83185"/>
                </a:lnTo>
                <a:lnTo>
                  <a:pt x="1519310" y="105270"/>
                </a:lnTo>
                <a:lnTo>
                  <a:pt x="1556467" y="141299"/>
                </a:lnTo>
                <a:lnTo>
                  <a:pt x="1559052" y="153924"/>
                </a:lnTo>
                <a:lnTo>
                  <a:pt x="1556467" y="166548"/>
                </a:lnTo>
                <a:lnTo>
                  <a:pt x="1519310" y="202577"/>
                </a:lnTo>
                <a:lnTo>
                  <a:pt x="1472042" y="224662"/>
                </a:lnTo>
                <a:lnTo>
                  <a:pt x="1408647" y="244831"/>
                </a:lnTo>
                <a:lnTo>
                  <a:pt x="1371405" y="254097"/>
                </a:lnTo>
                <a:lnTo>
                  <a:pt x="1330732" y="262766"/>
                </a:lnTo>
                <a:lnTo>
                  <a:pt x="1286831" y="270797"/>
                </a:lnTo>
                <a:lnTo>
                  <a:pt x="1239902" y="278150"/>
                </a:lnTo>
                <a:lnTo>
                  <a:pt x="1190145" y="284787"/>
                </a:lnTo>
                <a:lnTo>
                  <a:pt x="1137761" y="290668"/>
                </a:lnTo>
                <a:lnTo>
                  <a:pt x="1082951" y="295752"/>
                </a:lnTo>
                <a:lnTo>
                  <a:pt x="1025915" y="300001"/>
                </a:lnTo>
                <a:lnTo>
                  <a:pt x="966854" y="303374"/>
                </a:lnTo>
                <a:lnTo>
                  <a:pt x="905968" y="305833"/>
                </a:lnTo>
                <a:lnTo>
                  <a:pt x="843458" y="307337"/>
                </a:lnTo>
                <a:lnTo>
                  <a:pt x="779526" y="307848"/>
                </a:lnTo>
                <a:lnTo>
                  <a:pt x="715593" y="307337"/>
                </a:lnTo>
                <a:lnTo>
                  <a:pt x="653083" y="305833"/>
                </a:lnTo>
                <a:lnTo>
                  <a:pt x="592197" y="303374"/>
                </a:lnTo>
                <a:lnTo>
                  <a:pt x="533136" y="300001"/>
                </a:lnTo>
                <a:lnTo>
                  <a:pt x="476100" y="295752"/>
                </a:lnTo>
                <a:lnTo>
                  <a:pt x="421290" y="290668"/>
                </a:lnTo>
                <a:lnTo>
                  <a:pt x="368906" y="284787"/>
                </a:lnTo>
                <a:lnTo>
                  <a:pt x="319149" y="278150"/>
                </a:lnTo>
                <a:lnTo>
                  <a:pt x="272220" y="270797"/>
                </a:lnTo>
                <a:lnTo>
                  <a:pt x="228319" y="262766"/>
                </a:lnTo>
                <a:lnTo>
                  <a:pt x="187646" y="254097"/>
                </a:lnTo>
                <a:lnTo>
                  <a:pt x="150404" y="244831"/>
                </a:lnTo>
                <a:lnTo>
                  <a:pt x="87009" y="224662"/>
                </a:lnTo>
                <a:lnTo>
                  <a:pt x="39741" y="202577"/>
                </a:lnTo>
                <a:lnTo>
                  <a:pt x="2584" y="166548"/>
                </a:lnTo>
                <a:lnTo>
                  <a:pt x="0" y="15392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00038" y="4001261"/>
            <a:ext cx="5371465" cy="523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 marR="38036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If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spc="-35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0" dirty="0">
                <a:latin typeface="Calibri"/>
                <a:cs typeface="Calibri"/>
              </a:rPr>
              <a:t>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35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ex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3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tima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ts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 e</a:t>
            </a:r>
            <a:r>
              <a:rPr sz="1400" spc="-25" dirty="0">
                <a:latin typeface="Calibri"/>
                <a:cs typeface="Calibri"/>
              </a:rPr>
              <a:t>nt</a:t>
            </a:r>
            <a:r>
              <a:rPr sz="1400" spc="-10" dirty="0">
                <a:latin typeface="Calibri"/>
                <a:cs typeface="Calibri"/>
              </a:rPr>
              <a:t>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sw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18" name="object 18"/>
          <p:cNvSpPr txBox="1"/>
          <p:nvPr/>
        </p:nvSpPr>
        <p:spPr>
          <a:xfrm>
            <a:off x="7990331" y="4648961"/>
            <a:ext cx="3583940" cy="1939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 marR="147955" algn="just">
              <a:lnSpc>
                <a:spcPct val="100000"/>
              </a:lnSpc>
            </a:pPr>
            <a:r>
              <a:rPr sz="1200" u="sng" spc="-15" dirty="0">
                <a:latin typeface="Calibri"/>
                <a:cs typeface="Calibri"/>
              </a:rPr>
              <a:t>G</a:t>
            </a:r>
            <a:r>
              <a:rPr sz="1200" u="sng" spc="-5" dirty="0">
                <a:latin typeface="Calibri"/>
                <a:cs typeface="Calibri"/>
              </a:rPr>
              <a:t>ot</a:t>
            </a:r>
            <a:r>
              <a:rPr sz="1200" u="sng" spc="15" dirty="0">
                <a:latin typeface="Calibri"/>
                <a:cs typeface="Calibri"/>
              </a:rPr>
              <a:t> </a:t>
            </a:r>
            <a:r>
              <a:rPr sz="1200" u="sng" spc="-20" dirty="0">
                <a:latin typeface="Calibri"/>
                <a:cs typeface="Calibri"/>
              </a:rPr>
              <a:t>t</a:t>
            </a:r>
            <a:r>
              <a:rPr sz="1200" u="sng" dirty="0">
                <a:latin typeface="Calibri"/>
                <a:cs typeface="Calibri"/>
              </a:rPr>
              <a:t>o</a:t>
            </a:r>
            <a:r>
              <a:rPr sz="1200" u="sng" spc="5" dirty="0">
                <a:latin typeface="Calibri"/>
                <a:cs typeface="Calibri"/>
              </a:rPr>
              <a:t> </a:t>
            </a:r>
            <a:r>
              <a:rPr sz="1200" u="sng" spc="-15" dirty="0">
                <a:latin typeface="Calibri"/>
                <a:cs typeface="Calibri"/>
              </a:rPr>
              <a:t>c</a:t>
            </a:r>
            <a:r>
              <a:rPr sz="1200" u="sng" spc="-5" dirty="0">
                <a:latin typeface="Calibri"/>
                <a:cs typeface="Calibri"/>
              </a:rPr>
              <a:t>o</a:t>
            </a:r>
            <a:r>
              <a:rPr sz="1200" u="sng" dirty="0">
                <a:latin typeface="Calibri"/>
                <a:cs typeface="Calibri"/>
              </a:rPr>
              <a:t>ll</a:t>
            </a:r>
            <a:r>
              <a:rPr sz="1200" u="sng" spc="-10" dirty="0">
                <a:latin typeface="Calibri"/>
                <a:cs typeface="Calibri"/>
              </a:rPr>
              <a:t>e</a:t>
            </a:r>
            <a:r>
              <a:rPr sz="1200" u="sng" spc="-25" dirty="0">
                <a:latin typeface="Calibri"/>
                <a:cs typeface="Calibri"/>
              </a:rPr>
              <a:t>g</a:t>
            </a:r>
            <a:r>
              <a:rPr sz="1200" u="sng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-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our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</a:t>
            </a:r>
            <a:r>
              <a:rPr sz="1200" dirty="0">
                <a:latin typeface="Calibri"/>
                <a:cs typeface="Calibri"/>
              </a:rPr>
              <a:t>ly 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po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ari</a:t>
            </a:r>
            <a:r>
              <a:rPr sz="1200" spc="-10" dirty="0">
                <a:latin typeface="Calibri"/>
                <a:cs typeface="Calibri"/>
              </a:rPr>
              <a:t>ly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114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ex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ll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 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ou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tat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90805" marR="145415">
              <a:lnSpc>
                <a:spcPct val="100000"/>
              </a:lnSpc>
            </a:pPr>
            <a:r>
              <a:rPr sz="1200" u="sng" dirty="0">
                <a:latin typeface="Calibri"/>
                <a:cs typeface="Calibri"/>
              </a:rPr>
              <a:t>E</a:t>
            </a:r>
            <a:r>
              <a:rPr sz="1200" u="sng" spc="-15" dirty="0">
                <a:latin typeface="Calibri"/>
                <a:cs typeface="Calibri"/>
              </a:rPr>
              <a:t>s</a:t>
            </a:r>
            <a:r>
              <a:rPr sz="1200" u="sng" spc="-20" dirty="0">
                <a:latin typeface="Calibri"/>
                <a:cs typeface="Calibri"/>
              </a:rPr>
              <a:t>t</a:t>
            </a:r>
            <a:r>
              <a:rPr sz="1200" u="sng" dirty="0">
                <a:latin typeface="Calibri"/>
                <a:cs typeface="Calibri"/>
              </a:rPr>
              <a:t>a</a:t>
            </a:r>
            <a:r>
              <a:rPr sz="1200" u="sng" spc="-5" dirty="0">
                <a:latin typeface="Calibri"/>
                <a:cs typeface="Calibri"/>
              </a:rPr>
              <a:t>b</a:t>
            </a:r>
            <a:r>
              <a:rPr sz="1200" u="sng" dirty="0">
                <a:latin typeface="Calibri"/>
                <a:cs typeface="Calibri"/>
              </a:rPr>
              <a:t>li</a:t>
            </a:r>
            <a:r>
              <a:rPr sz="1200" u="sng" spc="-5" dirty="0">
                <a:latin typeface="Calibri"/>
                <a:cs typeface="Calibri"/>
              </a:rPr>
              <a:t>s</a:t>
            </a:r>
            <a:r>
              <a:rPr sz="1200" u="sng" dirty="0">
                <a:latin typeface="Calibri"/>
                <a:cs typeface="Calibri"/>
              </a:rPr>
              <a:t>h</a:t>
            </a:r>
            <a:r>
              <a:rPr sz="1200" u="sng" spc="-5" dirty="0">
                <a:latin typeface="Calibri"/>
                <a:cs typeface="Calibri"/>
              </a:rPr>
              <a:t> /</a:t>
            </a:r>
            <a:r>
              <a:rPr sz="1200" u="sng" spc="-15" dirty="0">
                <a:latin typeface="Calibri"/>
                <a:cs typeface="Calibri"/>
              </a:rPr>
              <a:t>M</a:t>
            </a:r>
            <a:r>
              <a:rPr sz="1200" u="sng" dirty="0">
                <a:latin typeface="Calibri"/>
                <a:cs typeface="Calibri"/>
              </a:rPr>
              <a:t>ai</a:t>
            </a:r>
            <a:r>
              <a:rPr sz="1200" u="sng" spc="-15" dirty="0">
                <a:latin typeface="Calibri"/>
                <a:cs typeface="Calibri"/>
              </a:rPr>
              <a:t>n</a:t>
            </a:r>
            <a:r>
              <a:rPr sz="1200" u="sng" spc="-20" dirty="0">
                <a:latin typeface="Calibri"/>
                <a:cs typeface="Calibri"/>
              </a:rPr>
              <a:t>t</a:t>
            </a:r>
            <a:r>
              <a:rPr sz="1200" u="sng" dirty="0">
                <a:latin typeface="Calibri"/>
                <a:cs typeface="Calibri"/>
              </a:rPr>
              <a:t>ain</a:t>
            </a:r>
            <a:r>
              <a:rPr sz="1200" u="sng" spc="-20" dirty="0">
                <a:latin typeface="Calibri"/>
                <a:cs typeface="Calibri"/>
              </a:rPr>
              <a:t> </a:t>
            </a:r>
            <a:r>
              <a:rPr sz="1200" u="sng" dirty="0">
                <a:latin typeface="Calibri"/>
                <a:cs typeface="Calibri"/>
              </a:rPr>
              <a:t>a </a:t>
            </a:r>
            <a:r>
              <a:rPr sz="1200" u="sng" spc="-5" dirty="0">
                <a:latin typeface="Calibri"/>
                <a:cs typeface="Calibri"/>
              </a:rPr>
              <a:t>ho</a:t>
            </a:r>
            <a:r>
              <a:rPr sz="1200" u="sng" spc="-10" dirty="0">
                <a:latin typeface="Calibri"/>
                <a:cs typeface="Calibri"/>
              </a:rPr>
              <a:t>me</a:t>
            </a:r>
            <a:r>
              <a:rPr sz="1200" spc="-5" dirty="0">
                <a:latin typeface="Calibri"/>
                <a:cs typeface="Calibri"/>
              </a:rPr>
              <a:t>-</a:t>
            </a:r>
            <a:r>
              <a:rPr sz="1200" spc="-95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our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 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x</a:t>
            </a:r>
            <a:r>
              <a:rPr sz="1200" dirty="0">
                <a:latin typeface="Calibri"/>
                <a:cs typeface="Calibri"/>
              </a:rPr>
              <a:t>as 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5" dirty="0">
                <a:latin typeface="Calibri"/>
                <a:cs typeface="Calibri"/>
              </a:rPr>
              <a:t>sh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erma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ence</a:t>
            </a:r>
            <a:r>
              <a:rPr sz="12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90805" marR="97155">
              <a:lnSpc>
                <a:spcPct val="100000"/>
              </a:lnSpc>
            </a:pPr>
            <a:r>
              <a:rPr sz="1200" u="sng" spc="-65" dirty="0">
                <a:latin typeface="Calibri"/>
                <a:cs typeface="Calibri"/>
              </a:rPr>
              <a:t>W</a:t>
            </a:r>
            <a:r>
              <a:rPr sz="1200" u="sng" spc="-5" dirty="0">
                <a:latin typeface="Calibri"/>
                <a:cs typeface="Calibri"/>
              </a:rPr>
              <a:t>ork </a:t>
            </a:r>
            <a:r>
              <a:rPr sz="1200" u="sng" dirty="0">
                <a:latin typeface="Calibri"/>
                <a:cs typeface="Calibri"/>
              </a:rPr>
              <a:t>a</a:t>
            </a:r>
            <a:r>
              <a:rPr sz="1200" u="sng" spc="-5" dirty="0">
                <a:latin typeface="Calibri"/>
                <a:cs typeface="Calibri"/>
              </a:rPr>
              <a:t>ss</a:t>
            </a:r>
            <a:r>
              <a:rPr sz="1200" u="sng" dirty="0">
                <a:latin typeface="Calibri"/>
                <a:cs typeface="Calibri"/>
              </a:rPr>
              <a:t>i</a:t>
            </a:r>
            <a:r>
              <a:rPr sz="1200" u="sng" spc="-5" dirty="0">
                <a:latin typeface="Calibri"/>
                <a:cs typeface="Calibri"/>
              </a:rPr>
              <a:t>gn</a:t>
            </a:r>
            <a:r>
              <a:rPr sz="1200" u="sng" spc="-10" dirty="0">
                <a:latin typeface="Calibri"/>
                <a:cs typeface="Calibri"/>
              </a:rPr>
              <a:t>me</a:t>
            </a:r>
            <a:r>
              <a:rPr sz="1200" u="sng" spc="-15" dirty="0">
                <a:latin typeface="Calibri"/>
                <a:cs typeface="Calibri"/>
              </a:rPr>
              <a:t>n</a:t>
            </a:r>
            <a:r>
              <a:rPr sz="1200" u="sng" spc="-5" dirty="0">
                <a:latin typeface="Calibri"/>
                <a:cs typeface="Calibri"/>
              </a:rPr>
              <a:t>t-</a:t>
            </a:r>
            <a:r>
              <a:rPr sz="1200" u="sng" spc="-20" dirty="0">
                <a:latin typeface="Calibri"/>
                <a:cs typeface="Calibri"/>
              </a:rPr>
              <a:t>y</a:t>
            </a:r>
            <a:r>
              <a:rPr sz="1200" u="sng" spc="-15" dirty="0">
                <a:latin typeface="Calibri"/>
                <a:cs typeface="Calibri"/>
              </a:rPr>
              <a:t>o</a:t>
            </a:r>
            <a:r>
              <a:rPr sz="1200" u="sng" spc="-5" dirty="0">
                <a:latin typeface="Calibri"/>
                <a:cs typeface="Calibri"/>
              </a:rPr>
              <a:t>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</a:t>
            </a:r>
            <a:r>
              <a:rPr sz="1200" dirty="0">
                <a:latin typeface="Calibri"/>
                <a:cs typeface="Calibri"/>
              </a:rPr>
              <a:t>ly 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po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ari</a:t>
            </a:r>
            <a:r>
              <a:rPr sz="1200" spc="-10" dirty="0">
                <a:latin typeface="Calibri"/>
                <a:cs typeface="Calibri"/>
              </a:rPr>
              <a:t>ly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ex</a:t>
            </a:r>
            <a:r>
              <a:rPr sz="1200" dirty="0">
                <a:latin typeface="Calibri"/>
                <a:cs typeface="Calibri"/>
              </a:rPr>
              <a:t>as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ork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ss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gn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 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w</a:t>
            </a:r>
            <a:r>
              <a:rPr sz="1200" dirty="0">
                <a:latin typeface="Calibri"/>
                <a:cs typeface="Calibri"/>
              </a:rPr>
              <a:t>ill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 m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5" dirty="0">
                <a:latin typeface="Calibri"/>
                <a:cs typeface="Calibri"/>
              </a:rPr>
              <a:t>  b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ck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ou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f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5267" y="3372611"/>
            <a:ext cx="3707129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 marR="10287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oes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ecei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rnm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assi</a:t>
            </a:r>
            <a:r>
              <a:rPr sz="1400" spc="-30" dirty="0">
                <a:latin typeface="Calibri"/>
                <a:cs typeface="Calibri"/>
              </a:rPr>
              <a:t>s</a:t>
            </a:r>
            <a:r>
              <a:rPr sz="1400" spc="-2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ce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su</a:t>
            </a:r>
            <a:r>
              <a:rPr sz="1400" spc="-10" dirty="0">
                <a:latin typeface="Calibri"/>
                <a:cs typeface="Calibri"/>
              </a:rPr>
              <a:t>ch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b</a:t>
            </a:r>
            <a:r>
              <a:rPr sz="1400" dirty="0">
                <a:latin typeface="Calibri"/>
                <a:cs typeface="Calibri"/>
              </a:rPr>
              <a:t>ili</a:t>
            </a:r>
            <a:r>
              <a:rPr sz="1400" spc="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y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ec</a:t>
            </a:r>
            <a:r>
              <a:rPr sz="1400" spc="-25" dirty="0">
                <a:latin typeface="Calibri"/>
                <a:cs typeface="Calibri"/>
              </a:rPr>
              <a:t>k</a:t>
            </a:r>
            <a:r>
              <a:rPr sz="1400" spc="-10" dirty="0">
                <a:latin typeface="Calibri"/>
                <a:cs typeface="Calibri"/>
              </a:rPr>
              <a:t>s or 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ood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st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mp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?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109204" y="5272278"/>
            <a:ext cx="3028315" cy="1015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 marR="3460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ow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spc="-10" dirty="0">
                <a:latin typeface="Calibri"/>
                <a:cs typeface="Calibri"/>
              </a:rPr>
              <a:t>een</a:t>
            </a:r>
            <a:r>
              <a:rPr sz="1200" spc="-5" dirty="0">
                <a:latin typeface="Calibri"/>
                <a:cs typeface="Calibri"/>
              </a:rPr>
              <a:t> marrie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?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</a:t>
            </a:r>
            <a:r>
              <a:rPr sz="1200" spc="-5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 an</a:t>
            </a:r>
            <a:r>
              <a:rPr sz="1200" spc="-10" dirty="0">
                <a:latin typeface="Calibri"/>
                <a:cs typeface="Calibri"/>
              </a:rPr>
              <a:t> e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our 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b</a:t>
            </a:r>
            <a:r>
              <a:rPr sz="1200" spc="-10" dirty="0">
                <a:latin typeface="Calibri"/>
                <a:cs typeface="Calibri"/>
              </a:rPr>
              <a:t>ee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 marrie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-5" dirty="0">
                <a:latin typeface="Calibri"/>
                <a:cs typeface="Calibri"/>
              </a:rPr>
              <a:t> 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35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e, 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our</a:t>
            </a:r>
            <a:r>
              <a:rPr sz="1200" spc="-10" dirty="0">
                <a:latin typeface="Calibri"/>
                <a:cs typeface="Calibri"/>
              </a:rPr>
              <a:t> a</a:t>
            </a:r>
            <a:r>
              <a:rPr sz="1200" spc="-25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w</a:t>
            </a:r>
            <a:r>
              <a:rPr sz="1200" spc="-5" dirty="0">
                <a:latin typeface="Calibri"/>
                <a:cs typeface="Calibri"/>
              </a:rPr>
              <a:t>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</a:t>
            </a:r>
            <a:r>
              <a:rPr sz="1200" dirty="0">
                <a:latin typeface="Calibri"/>
                <a:cs typeface="Calibri"/>
              </a:rPr>
              <a:t>is </a:t>
            </a:r>
            <a:r>
              <a:rPr sz="1200" spc="-5" dirty="0">
                <a:latin typeface="Calibri"/>
                <a:cs typeface="Calibri"/>
              </a:rPr>
              <a:t>qu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5" dirty="0">
                <a:latin typeface="Calibri"/>
                <a:cs typeface="Calibri"/>
              </a:rPr>
              <a:t>on.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37297" y="2767583"/>
            <a:ext cx="304355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oes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spc="-35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job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35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ex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?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9630" y="4974335"/>
            <a:ext cx="2807970" cy="9544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 marR="15621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If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sw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Q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30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tion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20" dirty="0">
                <a:latin typeface="Calibri"/>
                <a:cs typeface="Calibri"/>
              </a:rPr>
              <a:t>“</a:t>
            </a:r>
            <a:r>
              <a:rPr sz="1400" spc="-110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es</a:t>
            </a:r>
            <a:r>
              <a:rPr sz="1400" spc="-150" dirty="0">
                <a:latin typeface="Calibri"/>
                <a:cs typeface="Calibri"/>
              </a:rPr>
              <a:t>”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elect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Ga</a:t>
            </a:r>
            <a:r>
              <a:rPr sz="1400" spc="-5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fu</a:t>
            </a:r>
            <a:r>
              <a:rPr sz="1400" dirty="0">
                <a:latin typeface="Calibri"/>
                <a:cs typeface="Calibri"/>
              </a:rPr>
              <a:t>ll</a:t>
            </a:r>
            <a:r>
              <a:rPr sz="1400" spc="-10" dirty="0">
                <a:latin typeface="Calibri"/>
                <a:cs typeface="Calibri"/>
              </a:rPr>
              <a:t>y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mp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om </a:t>
            </a:r>
            <a:r>
              <a:rPr sz="1400" spc="-15" dirty="0">
                <a:latin typeface="Calibri"/>
                <a:cs typeface="Calibri"/>
              </a:rPr>
              <a:t>th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3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op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20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wn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ts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job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35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ex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65869" y="4264914"/>
            <a:ext cx="3182620" cy="831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 marR="384810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our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married</a:t>
            </a:r>
            <a:r>
              <a:rPr sz="1200" dirty="0">
                <a:latin typeface="Calibri"/>
                <a:cs typeface="Calibri"/>
              </a:rPr>
              <a:t>?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9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s </a:t>
            </a:r>
            <a:r>
              <a:rPr sz="1200" spc="-5" dirty="0">
                <a:latin typeface="Calibri"/>
                <a:cs typeface="Calibri"/>
              </a:rPr>
              <a:t>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?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u 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25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kip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 h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5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 all</a:t>
            </a:r>
            <a:r>
              <a:rPr sz="1200" spc="-5" dirty="0">
                <a:latin typeface="Calibri"/>
                <a:cs typeface="Calibri"/>
              </a:rPr>
              <a:t> o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5" dirty="0">
                <a:latin typeface="Calibri"/>
                <a:cs typeface="Calibri"/>
              </a:rPr>
              <a:t> qu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5" dirty="0">
                <a:latin typeface="Calibri"/>
                <a:cs typeface="Calibri"/>
              </a:rPr>
              <a:t>ons</a:t>
            </a:r>
            <a:r>
              <a:rPr sz="1200" dirty="0">
                <a:latin typeface="Calibri"/>
                <a:cs typeface="Calibri"/>
              </a:rPr>
              <a:t>.</a:t>
            </a:r>
          </a:p>
          <a:p>
            <a:pPr marL="9144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Cli</a:t>
            </a:r>
            <a:r>
              <a:rPr sz="1200" spc="-10" dirty="0">
                <a:latin typeface="Calibri"/>
                <a:cs typeface="Calibri"/>
              </a:rPr>
              <a:t>ck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5" dirty="0">
                <a:latin typeface="Calibri"/>
                <a:cs typeface="Calibri"/>
              </a:rPr>
              <a:t>nu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n</a:t>
            </a:r>
            <a:r>
              <a:rPr sz="1200" spc="-25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x</a:t>
            </a:r>
            <a:r>
              <a:rPr sz="1200" spc="-5" dirty="0">
                <a:latin typeface="Calibri"/>
                <a:cs typeface="Calibri"/>
              </a:rPr>
              <a:t>t qu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ti</a:t>
            </a:r>
            <a:r>
              <a:rPr sz="1200" spc="-5" dirty="0">
                <a:latin typeface="Calibri"/>
                <a:cs typeface="Calibri"/>
              </a:rPr>
              <a:t>on.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42" y="635325"/>
            <a:ext cx="8597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25" dirty="0">
                <a:latin typeface="Calibri"/>
                <a:cs typeface="Calibri"/>
              </a:rPr>
              <a:t>EW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42" y="1074368"/>
            <a:ext cx="226441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APPLIC</a:t>
            </a:r>
            <a:r>
              <a:rPr sz="3200" b="1" spc="-275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42" y="1927740"/>
            <a:ext cx="21532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4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i</a:t>
            </a:r>
            <a:r>
              <a:rPr sz="1800" b="1" spc="-20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spc="-25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-2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5827" y="112013"/>
            <a:ext cx="8882634" cy="6130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7723" y="3737990"/>
            <a:ext cx="514350" cy="307975"/>
          </a:xfrm>
          <a:custGeom>
            <a:avLst/>
            <a:gdLst/>
            <a:ahLst/>
            <a:cxnLst/>
            <a:rect l="l" t="t" r="r" b="b"/>
            <a:pathLst>
              <a:path w="514350" h="307975">
                <a:moveTo>
                  <a:pt x="0" y="153924"/>
                </a:moveTo>
                <a:lnTo>
                  <a:pt x="13110" y="105270"/>
                </a:lnTo>
                <a:lnTo>
                  <a:pt x="38530" y="72841"/>
                </a:lnTo>
                <a:lnTo>
                  <a:pt x="75323" y="45081"/>
                </a:lnTo>
                <a:lnTo>
                  <a:pt x="121704" y="23060"/>
                </a:lnTo>
                <a:lnTo>
                  <a:pt x="175886" y="7846"/>
                </a:lnTo>
                <a:lnTo>
                  <a:pt x="215459" y="2014"/>
                </a:lnTo>
                <a:lnTo>
                  <a:pt x="257175" y="0"/>
                </a:lnTo>
                <a:lnTo>
                  <a:pt x="278267" y="510"/>
                </a:lnTo>
                <a:lnTo>
                  <a:pt x="318978" y="4473"/>
                </a:lnTo>
                <a:lnTo>
                  <a:pt x="357280" y="12095"/>
                </a:lnTo>
                <a:lnTo>
                  <a:pt x="409060" y="29697"/>
                </a:lnTo>
                <a:lnTo>
                  <a:pt x="452444" y="53750"/>
                </a:lnTo>
                <a:lnTo>
                  <a:pt x="485645" y="83185"/>
                </a:lnTo>
                <a:lnTo>
                  <a:pt x="506875" y="116933"/>
                </a:lnTo>
                <a:lnTo>
                  <a:pt x="514350" y="153924"/>
                </a:lnTo>
                <a:lnTo>
                  <a:pt x="513497" y="166548"/>
                </a:lnTo>
                <a:lnTo>
                  <a:pt x="494140" y="213839"/>
                </a:lnTo>
                <a:lnTo>
                  <a:pt x="464730" y="244831"/>
                </a:lnTo>
                <a:lnTo>
                  <a:pt x="424542" y="270797"/>
                </a:lnTo>
                <a:lnTo>
                  <a:pt x="375363" y="290668"/>
                </a:lnTo>
                <a:lnTo>
                  <a:pt x="318978" y="303374"/>
                </a:lnTo>
                <a:lnTo>
                  <a:pt x="278267" y="307337"/>
                </a:lnTo>
                <a:lnTo>
                  <a:pt x="257175" y="307848"/>
                </a:lnTo>
                <a:lnTo>
                  <a:pt x="236082" y="307337"/>
                </a:lnTo>
                <a:lnTo>
                  <a:pt x="195371" y="303374"/>
                </a:lnTo>
                <a:lnTo>
                  <a:pt x="157069" y="295752"/>
                </a:lnTo>
                <a:lnTo>
                  <a:pt x="105289" y="278150"/>
                </a:lnTo>
                <a:lnTo>
                  <a:pt x="61905" y="254097"/>
                </a:lnTo>
                <a:lnTo>
                  <a:pt x="28704" y="224662"/>
                </a:lnTo>
                <a:lnTo>
                  <a:pt x="7474" y="190914"/>
                </a:lnTo>
                <a:lnTo>
                  <a:pt x="0" y="15392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10280" y="2021204"/>
            <a:ext cx="1559560" cy="307975"/>
          </a:xfrm>
          <a:custGeom>
            <a:avLst/>
            <a:gdLst/>
            <a:ahLst/>
            <a:cxnLst/>
            <a:rect l="l" t="t" r="r" b="b"/>
            <a:pathLst>
              <a:path w="1559560" h="307975">
                <a:moveTo>
                  <a:pt x="0" y="153924"/>
                </a:moveTo>
                <a:lnTo>
                  <a:pt x="22655" y="116933"/>
                </a:lnTo>
                <a:lnTo>
                  <a:pt x="61259" y="94008"/>
                </a:lnTo>
                <a:lnTo>
                  <a:pt x="116791" y="72841"/>
                </a:lnTo>
                <a:lnTo>
                  <a:pt x="187646" y="53750"/>
                </a:lnTo>
                <a:lnTo>
                  <a:pt x="228319" y="45081"/>
                </a:lnTo>
                <a:lnTo>
                  <a:pt x="272220" y="37050"/>
                </a:lnTo>
                <a:lnTo>
                  <a:pt x="319149" y="29697"/>
                </a:lnTo>
                <a:lnTo>
                  <a:pt x="368906" y="23060"/>
                </a:lnTo>
                <a:lnTo>
                  <a:pt x="421290" y="17179"/>
                </a:lnTo>
                <a:lnTo>
                  <a:pt x="476100" y="12095"/>
                </a:lnTo>
                <a:lnTo>
                  <a:pt x="533136" y="7846"/>
                </a:lnTo>
                <a:lnTo>
                  <a:pt x="592197" y="4473"/>
                </a:lnTo>
                <a:lnTo>
                  <a:pt x="653083" y="2014"/>
                </a:lnTo>
                <a:lnTo>
                  <a:pt x="715593" y="510"/>
                </a:lnTo>
                <a:lnTo>
                  <a:pt x="779526" y="0"/>
                </a:lnTo>
                <a:lnTo>
                  <a:pt x="843458" y="510"/>
                </a:lnTo>
                <a:lnTo>
                  <a:pt x="905968" y="2014"/>
                </a:lnTo>
                <a:lnTo>
                  <a:pt x="966854" y="4473"/>
                </a:lnTo>
                <a:lnTo>
                  <a:pt x="1025915" y="7846"/>
                </a:lnTo>
                <a:lnTo>
                  <a:pt x="1082951" y="12095"/>
                </a:lnTo>
                <a:lnTo>
                  <a:pt x="1137761" y="17179"/>
                </a:lnTo>
                <a:lnTo>
                  <a:pt x="1190145" y="23060"/>
                </a:lnTo>
                <a:lnTo>
                  <a:pt x="1239902" y="29697"/>
                </a:lnTo>
                <a:lnTo>
                  <a:pt x="1286831" y="37050"/>
                </a:lnTo>
                <a:lnTo>
                  <a:pt x="1330732" y="45081"/>
                </a:lnTo>
                <a:lnTo>
                  <a:pt x="1371405" y="53750"/>
                </a:lnTo>
                <a:lnTo>
                  <a:pt x="1408647" y="63016"/>
                </a:lnTo>
                <a:lnTo>
                  <a:pt x="1472042" y="83185"/>
                </a:lnTo>
                <a:lnTo>
                  <a:pt x="1519310" y="105270"/>
                </a:lnTo>
                <a:lnTo>
                  <a:pt x="1556467" y="141299"/>
                </a:lnTo>
                <a:lnTo>
                  <a:pt x="1559052" y="153924"/>
                </a:lnTo>
                <a:lnTo>
                  <a:pt x="1556467" y="166548"/>
                </a:lnTo>
                <a:lnTo>
                  <a:pt x="1519310" y="202577"/>
                </a:lnTo>
                <a:lnTo>
                  <a:pt x="1472042" y="224662"/>
                </a:lnTo>
                <a:lnTo>
                  <a:pt x="1408647" y="244831"/>
                </a:lnTo>
                <a:lnTo>
                  <a:pt x="1371405" y="254097"/>
                </a:lnTo>
                <a:lnTo>
                  <a:pt x="1330732" y="262766"/>
                </a:lnTo>
                <a:lnTo>
                  <a:pt x="1286831" y="270797"/>
                </a:lnTo>
                <a:lnTo>
                  <a:pt x="1239902" y="278150"/>
                </a:lnTo>
                <a:lnTo>
                  <a:pt x="1190145" y="284787"/>
                </a:lnTo>
                <a:lnTo>
                  <a:pt x="1137761" y="290668"/>
                </a:lnTo>
                <a:lnTo>
                  <a:pt x="1082951" y="295752"/>
                </a:lnTo>
                <a:lnTo>
                  <a:pt x="1025915" y="300001"/>
                </a:lnTo>
                <a:lnTo>
                  <a:pt x="966854" y="303374"/>
                </a:lnTo>
                <a:lnTo>
                  <a:pt x="905968" y="305833"/>
                </a:lnTo>
                <a:lnTo>
                  <a:pt x="843458" y="307337"/>
                </a:lnTo>
                <a:lnTo>
                  <a:pt x="779526" y="307848"/>
                </a:lnTo>
                <a:lnTo>
                  <a:pt x="715593" y="307337"/>
                </a:lnTo>
                <a:lnTo>
                  <a:pt x="653083" y="305833"/>
                </a:lnTo>
                <a:lnTo>
                  <a:pt x="592197" y="303374"/>
                </a:lnTo>
                <a:lnTo>
                  <a:pt x="533136" y="300001"/>
                </a:lnTo>
                <a:lnTo>
                  <a:pt x="476100" y="295752"/>
                </a:lnTo>
                <a:lnTo>
                  <a:pt x="421290" y="290668"/>
                </a:lnTo>
                <a:lnTo>
                  <a:pt x="368906" y="284787"/>
                </a:lnTo>
                <a:lnTo>
                  <a:pt x="319149" y="278150"/>
                </a:lnTo>
                <a:lnTo>
                  <a:pt x="272220" y="270797"/>
                </a:lnTo>
                <a:lnTo>
                  <a:pt x="228319" y="262766"/>
                </a:lnTo>
                <a:lnTo>
                  <a:pt x="187646" y="254097"/>
                </a:lnTo>
                <a:lnTo>
                  <a:pt x="150404" y="244831"/>
                </a:lnTo>
                <a:lnTo>
                  <a:pt x="87009" y="224662"/>
                </a:lnTo>
                <a:lnTo>
                  <a:pt x="39741" y="202577"/>
                </a:lnTo>
                <a:lnTo>
                  <a:pt x="2584" y="166548"/>
                </a:lnTo>
                <a:lnTo>
                  <a:pt x="0" y="15392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2304" y="4399788"/>
            <a:ext cx="5371465" cy="523875"/>
          </a:xfrm>
          <a:custGeom>
            <a:avLst/>
            <a:gdLst/>
            <a:ahLst/>
            <a:cxnLst/>
            <a:rect l="l" t="t" r="r" b="b"/>
            <a:pathLst>
              <a:path w="5371465" h="523875">
                <a:moveTo>
                  <a:pt x="0" y="0"/>
                </a:moveTo>
                <a:lnTo>
                  <a:pt x="5371338" y="0"/>
                </a:lnTo>
                <a:lnTo>
                  <a:pt x="5371338" y="523494"/>
                </a:lnTo>
                <a:lnTo>
                  <a:pt x="0" y="523494"/>
                </a:lnTo>
                <a:lnTo>
                  <a:pt x="0" y="0"/>
                </a:lnTo>
                <a:close/>
              </a:path>
            </a:pathLst>
          </a:custGeom>
          <a:solidFill>
            <a:srgbClr val="505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22120" y="1085850"/>
            <a:ext cx="10356850" cy="4017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1370" marR="465518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If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h</a:t>
            </a:r>
            <a:r>
              <a:rPr sz="1400" spc="-35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li</a:t>
            </a:r>
            <a:r>
              <a:rPr sz="1400" spc="-25" dirty="0">
                <a:latin typeface="Calibri"/>
                <a:cs typeface="Calibri"/>
              </a:rPr>
              <a:t>v</a:t>
            </a:r>
            <a:r>
              <a:rPr sz="1400" spc="-10" dirty="0">
                <a:latin typeface="Calibri"/>
                <a:cs typeface="Calibri"/>
              </a:rPr>
              <a:t>ed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35" dirty="0">
                <a:latin typeface="Calibri"/>
                <a:cs typeface="Calibri"/>
              </a:rPr>
              <a:t>T</a:t>
            </a:r>
            <a:r>
              <a:rPr sz="1400" spc="-35" dirty="0">
                <a:latin typeface="Calibri"/>
                <a:cs typeface="Calibri"/>
              </a:rPr>
              <a:t>ex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30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tima</a:t>
            </a:r>
            <a:r>
              <a:rPr sz="1400" spc="-25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y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ts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 e</a:t>
            </a:r>
            <a:r>
              <a:rPr sz="1400" spc="-25" dirty="0">
                <a:latin typeface="Calibri"/>
                <a:cs typeface="Calibri"/>
              </a:rPr>
              <a:t>nt</a:t>
            </a:r>
            <a:r>
              <a:rPr sz="1400" spc="-10" dirty="0">
                <a:latin typeface="Calibri"/>
                <a:cs typeface="Calibri"/>
              </a:rPr>
              <a:t>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n</a:t>
            </a:r>
            <a:r>
              <a:rPr sz="1400" spc="-20" dirty="0">
                <a:latin typeface="Calibri"/>
                <a:cs typeface="Calibri"/>
              </a:rPr>
              <a:t>sw</a:t>
            </a:r>
            <a:r>
              <a:rPr sz="1400" spc="-10" dirty="0">
                <a:latin typeface="Calibri"/>
                <a:cs typeface="Calibri"/>
              </a:rPr>
              <a:t>e</a:t>
            </a:r>
            <a:r>
              <a:rPr sz="1400" spc="-15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90129" y="5722239"/>
            <a:ext cx="1785620" cy="410845"/>
          </a:xfrm>
          <a:custGeom>
            <a:avLst/>
            <a:gdLst/>
            <a:ahLst/>
            <a:cxnLst/>
            <a:rect l="l" t="t" r="r" b="b"/>
            <a:pathLst>
              <a:path w="1785620" h="410845">
                <a:moveTo>
                  <a:pt x="0" y="205359"/>
                </a:moveTo>
                <a:lnTo>
                  <a:pt x="25943" y="156010"/>
                </a:lnTo>
                <a:lnTo>
                  <a:pt x="70151" y="125426"/>
                </a:lnTo>
                <a:lnTo>
                  <a:pt x="133744" y="97187"/>
                </a:lnTo>
                <a:lnTo>
                  <a:pt x="172236" y="84079"/>
                </a:lnTo>
                <a:lnTo>
                  <a:pt x="214885" y="71715"/>
                </a:lnTo>
                <a:lnTo>
                  <a:pt x="261461" y="60150"/>
                </a:lnTo>
                <a:lnTo>
                  <a:pt x="311734" y="49435"/>
                </a:lnTo>
                <a:lnTo>
                  <a:pt x="365476" y="39624"/>
                </a:lnTo>
                <a:lnTo>
                  <a:pt x="422456" y="30768"/>
                </a:lnTo>
                <a:lnTo>
                  <a:pt x="482444" y="22922"/>
                </a:lnTo>
                <a:lnTo>
                  <a:pt x="545211" y="16138"/>
                </a:lnTo>
                <a:lnTo>
                  <a:pt x="610526" y="10469"/>
                </a:lnTo>
                <a:lnTo>
                  <a:pt x="678161" y="5968"/>
                </a:lnTo>
                <a:lnTo>
                  <a:pt x="747885" y="2687"/>
                </a:lnTo>
                <a:lnTo>
                  <a:pt x="819469" y="680"/>
                </a:lnTo>
                <a:lnTo>
                  <a:pt x="892683" y="0"/>
                </a:lnTo>
                <a:lnTo>
                  <a:pt x="965896" y="680"/>
                </a:lnTo>
                <a:lnTo>
                  <a:pt x="1037480" y="2687"/>
                </a:lnTo>
                <a:lnTo>
                  <a:pt x="1107204" y="5968"/>
                </a:lnTo>
                <a:lnTo>
                  <a:pt x="1174839" y="10469"/>
                </a:lnTo>
                <a:lnTo>
                  <a:pt x="1240155" y="16138"/>
                </a:lnTo>
                <a:lnTo>
                  <a:pt x="1302921" y="22922"/>
                </a:lnTo>
                <a:lnTo>
                  <a:pt x="1362909" y="30768"/>
                </a:lnTo>
                <a:lnTo>
                  <a:pt x="1419889" y="39623"/>
                </a:lnTo>
                <a:lnTo>
                  <a:pt x="1473631" y="49435"/>
                </a:lnTo>
                <a:lnTo>
                  <a:pt x="1523904" y="60150"/>
                </a:lnTo>
                <a:lnTo>
                  <a:pt x="1570480" y="71715"/>
                </a:lnTo>
                <a:lnTo>
                  <a:pt x="1613129" y="84079"/>
                </a:lnTo>
                <a:lnTo>
                  <a:pt x="1651621" y="97187"/>
                </a:lnTo>
                <a:lnTo>
                  <a:pt x="1715214" y="125426"/>
                </a:lnTo>
                <a:lnTo>
                  <a:pt x="1759422" y="156010"/>
                </a:lnTo>
                <a:lnTo>
                  <a:pt x="1782406" y="188517"/>
                </a:lnTo>
                <a:lnTo>
                  <a:pt x="1785366" y="205359"/>
                </a:lnTo>
                <a:lnTo>
                  <a:pt x="1782406" y="222200"/>
                </a:lnTo>
                <a:lnTo>
                  <a:pt x="1759422" y="254707"/>
                </a:lnTo>
                <a:lnTo>
                  <a:pt x="1715214" y="285291"/>
                </a:lnTo>
                <a:lnTo>
                  <a:pt x="1651621" y="313530"/>
                </a:lnTo>
                <a:lnTo>
                  <a:pt x="1613129" y="326638"/>
                </a:lnTo>
                <a:lnTo>
                  <a:pt x="1570480" y="339002"/>
                </a:lnTo>
                <a:lnTo>
                  <a:pt x="1523904" y="350567"/>
                </a:lnTo>
                <a:lnTo>
                  <a:pt x="1473631" y="361282"/>
                </a:lnTo>
                <a:lnTo>
                  <a:pt x="1419889" y="371094"/>
                </a:lnTo>
                <a:lnTo>
                  <a:pt x="1362909" y="379949"/>
                </a:lnTo>
                <a:lnTo>
                  <a:pt x="1302921" y="387795"/>
                </a:lnTo>
                <a:lnTo>
                  <a:pt x="1240155" y="394579"/>
                </a:lnTo>
                <a:lnTo>
                  <a:pt x="1174839" y="400248"/>
                </a:lnTo>
                <a:lnTo>
                  <a:pt x="1107204" y="404749"/>
                </a:lnTo>
                <a:lnTo>
                  <a:pt x="1037480" y="408030"/>
                </a:lnTo>
                <a:lnTo>
                  <a:pt x="965896" y="410037"/>
                </a:lnTo>
                <a:lnTo>
                  <a:pt x="892683" y="410718"/>
                </a:lnTo>
                <a:lnTo>
                  <a:pt x="819469" y="410037"/>
                </a:lnTo>
                <a:lnTo>
                  <a:pt x="747885" y="408030"/>
                </a:lnTo>
                <a:lnTo>
                  <a:pt x="678161" y="404749"/>
                </a:lnTo>
                <a:lnTo>
                  <a:pt x="610526" y="400248"/>
                </a:lnTo>
                <a:lnTo>
                  <a:pt x="545211" y="394579"/>
                </a:lnTo>
                <a:lnTo>
                  <a:pt x="482444" y="387795"/>
                </a:lnTo>
                <a:lnTo>
                  <a:pt x="422456" y="379949"/>
                </a:lnTo>
                <a:lnTo>
                  <a:pt x="365476" y="371094"/>
                </a:lnTo>
                <a:lnTo>
                  <a:pt x="311734" y="361282"/>
                </a:lnTo>
                <a:lnTo>
                  <a:pt x="261461" y="350567"/>
                </a:lnTo>
                <a:lnTo>
                  <a:pt x="214885" y="339002"/>
                </a:lnTo>
                <a:lnTo>
                  <a:pt x="172236" y="326638"/>
                </a:lnTo>
                <a:lnTo>
                  <a:pt x="133744" y="313530"/>
                </a:lnTo>
                <a:lnTo>
                  <a:pt x="70151" y="285291"/>
                </a:lnTo>
                <a:lnTo>
                  <a:pt x="25943" y="254707"/>
                </a:lnTo>
                <a:lnTo>
                  <a:pt x="2959" y="222200"/>
                </a:lnTo>
                <a:lnTo>
                  <a:pt x="0" y="205359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2120" y="1085850"/>
            <a:ext cx="10356278" cy="4016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3348" y="4406265"/>
            <a:ext cx="1950720" cy="515620"/>
          </a:xfrm>
          <a:custGeom>
            <a:avLst/>
            <a:gdLst/>
            <a:ahLst/>
            <a:cxnLst/>
            <a:rect l="l" t="t" r="r" b="b"/>
            <a:pathLst>
              <a:path w="1950720" h="515620">
                <a:moveTo>
                  <a:pt x="0" y="257556"/>
                </a:moveTo>
                <a:lnTo>
                  <a:pt x="12765" y="215780"/>
                </a:lnTo>
                <a:lnTo>
                  <a:pt x="49725" y="176150"/>
                </a:lnTo>
                <a:lnTo>
                  <a:pt x="108869" y="139196"/>
                </a:lnTo>
                <a:lnTo>
                  <a:pt x="146132" y="121888"/>
                </a:lnTo>
                <a:lnTo>
                  <a:pt x="188189" y="105448"/>
                </a:lnTo>
                <a:lnTo>
                  <a:pt x="234788" y="89943"/>
                </a:lnTo>
                <a:lnTo>
                  <a:pt x="285678" y="75438"/>
                </a:lnTo>
                <a:lnTo>
                  <a:pt x="340608" y="61999"/>
                </a:lnTo>
                <a:lnTo>
                  <a:pt x="399327" y="49694"/>
                </a:lnTo>
                <a:lnTo>
                  <a:pt x="461584" y="38588"/>
                </a:lnTo>
                <a:lnTo>
                  <a:pt x="527128" y="28748"/>
                </a:lnTo>
                <a:lnTo>
                  <a:pt x="595708" y="20240"/>
                </a:lnTo>
                <a:lnTo>
                  <a:pt x="667073" y="13130"/>
                </a:lnTo>
                <a:lnTo>
                  <a:pt x="740971" y="7485"/>
                </a:lnTo>
                <a:lnTo>
                  <a:pt x="817152" y="3371"/>
                </a:lnTo>
                <a:lnTo>
                  <a:pt x="895366" y="853"/>
                </a:lnTo>
                <a:lnTo>
                  <a:pt x="975360" y="0"/>
                </a:lnTo>
                <a:lnTo>
                  <a:pt x="1055353" y="853"/>
                </a:lnTo>
                <a:lnTo>
                  <a:pt x="1133567" y="3371"/>
                </a:lnTo>
                <a:lnTo>
                  <a:pt x="1209748" y="7485"/>
                </a:lnTo>
                <a:lnTo>
                  <a:pt x="1283646" y="13130"/>
                </a:lnTo>
                <a:lnTo>
                  <a:pt x="1355011" y="20240"/>
                </a:lnTo>
                <a:lnTo>
                  <a:pt x="1423591" y="28748"/>
                </a:lnTo>
                <a:lnTo>
                  <a:pt x="1489135" y="38588"/>
                </a:lnTo>
                <a:lnTo>
                  <a:pt x="1551392" y="49694"/>
                </a:lnTo>
                <a:lnTo>
                  <a:pt x="1610111" y="61999"/>
                </a:lnTo>
                <a:lnTo>
                  <a:pt x="1665041" y="75438"/>
                </a:lnTo>
                <a:lnTo>
                  <a:pt x="1715931" y="89943"/>
                </a:lnTo>
                <a:lnTo>
                  <a:pt x="1762530" y="105448"/>
                </a:lnTo>
                <a:lnTo>
                  <a:pt x="1804587" y="121888"/>
                </a:lnTo>
                <a:lnTo>
                  <a:pt x="1841850" y="139196"/>
                </a:lnTo>
                <a:lnTo>
                  <a:pt x="1900994" y="176150"/>
                </a:lnTo>
                <a:lnTo>
                  <a:pt x="1937954" y="215780"/>
                </a:lnTo>
                <a:lnTo>
                  <a:pt x="1950720" y="257556"/>
                </a:lnTo>
                <a:lnTo>
                  <a:pt x="1947486" y="278679"/>
                </a:lnTo>
                <a:lnTo>
                  <a:pt x="1922373" y="319448"/>
                </a:lnTo>
                <a:lnTo>
                  <a:pt x="1874070" y="357806"/>
                </a:lnTo>
                <a:lnTo>
                  <a:pt x="1804587" y="393223"/>
                </a:lnTo>
                <a:lnTo>
                  <a:pt x="1762530" y="409663"/>
                </a:lnTo>
                <a:lnTo>
                  <a:pt x="1715931" y="425168"/>
                </a:lnTo>
                <a:lnTo>
                  <a:pt x="1665041" y="439674"/>
                </a:lnTo>
                <a:lnTo>
                  <a:pt x="1610111" y="453112"/>
                </a:lnTo>
                <a:lnTo>
                  <a:pt x="1551392" y="465417"/>
                </a:lnTo>
                <a:lnTo>
                  <a:pt x="1489135" y="476523"/>
                </a:lnTo>
                <a:lnTo>
                  <a:pt x="1423591" y="486363"/>
                </a:lnTo>
                <a:lnTo>
                  <a:pt x="1355011" y="494871"/>
                </a:lnTo>
                <a:lnTo>
                  <a:pt x="1283646" y="501981"/>
                </a:lnTo>
                <a:lnTo>
                  <a:pt x="1209748" y="507626"/>
                </a:lnTo>
                <a:lnTo>
                  <a:pt x="1133567" y="511740"/>
                </a:lnTo>
                <a:lnTo>
                  <a:pt x="1055353" y="514258"/>
                </a:lnTo>
                <a:lnTo>
                  <a:pt x="975360" y="515112"/>
                </a:lnTo>
                <a:lnTo>
                  <a:pt x="895366" y="514258"/>
                </a:lnTo>
                <a:lnTo>
                  <a:pt x="817152" y="511740"/>
                </a:lnTo>
                <a:lnTo>
                  <a:pt x="740971" y="507626"/>
                </a:lnTo>
                <a:lnTo>
                  <a:pt x="667073" y="501981"/>
                </a:lnTo>
                <a:lnTo>
                  <a:pt x="595708" y="494871"/>
                </a:lnTo>
                <a:lnTo>
                  <a:pt x="527128" y="486363"/>
                </a:lnTo>
                <a:lnTo>
                  <a:pt x="461584" y="476523"/>
                </a:lnTo>
                <a:lnTo>
                  <a:pt x="399327" y="465417"/>
                </a:lnTo>
                <a:lnTo>
                  <a:pt x="340608" y="453112"/>
                </a:lnTo>
                <a:lnTo>
                  <a:pt x="285678" y="439674"/>
                </a:lnTo>
                <a:lnTo>
                  <a:pt x="234788" y="425168"/>
                </a:lnTo>
                <a:lnTo>
                  <a:pt x="188189" y="409663"/>
                </a:lnTo>
                <a:lnTo>
                  <a:pt x="146132" y="393223"/>
                </a:lnTo>
                <a:lnTo>
                  <a:pt x="108869" y="375915"/>
                </a:lnTo>
                <a:lnTo>
                  <a:pt x="49725" y="338961"/>
                </a:lnTo>
                <a:lnTo>
                  <a:pt x="12765" y="299331"/>
                </a:lnTo>
                <a:lnTo>
                  <a:pt x="0" y="2575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5112" y="762445"/>
            <a:ext cx="2264410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460"/>
              </a:lnSpc>
            </a:pPr>
            <a:r>
              <a:rPr sz="3200" b="1" spc="-30" dirty="0">
                <a:latin typeface="Calibri"/>
                <a:cs typeface="Calibri"/>
              </a:rPr>
              <a:t>N</a:t>
            </a:r>
            <a:r>
              <a:rPr sz="3200" b="1" spc="-25" dirty="0">
                <a:latin typeface="Calibri"/>
                <a:cs typeface="Calibri"/>
              </a:rPr>
              <a:t>EW</a:t>
            </a:r>
            <a:r>
              <a:rPr sz="3200" b="1" spc="-20" dirty="0">
                <a:latin typeface="Calibri"/>
                <a:cs typeface="Calibri"/>
              </a:rPr>
              <a:t> APPLIC</a:t>
            </a:r>
            <a:r>
              <a:rPr sz="3200" b="1" spc="-275" dirty="0">
                <a:latin typeface="Calibri"/>
                <a:cs typeface="Calibri"/>
              </a:rPr>
              <a:t>A</a:t>
            </a:r>
            <a:r>
              <a:rPr sz="3200" b="1" spc="-25" dirty="0">
                <a:latin typeface="Calibri"/>
                <a:cs typeface="Calibri"/>
              </a:rPr>
              <a:t>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5760" y="1628394"/>
            <a:ext cx="11463020" cy="510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5090" algn="r">
              <a:lnSpc>
                <a:spcPct val="100000"/>
              </a:lnSpc>
            </a:pPr>
            <a:r>
              <a:rPr sz="900" spc="-5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867" y="597579"/>
            <a:ext cx="28949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spc="-25" dirty="0">
                <a:latin typeface="Calibri"/>
                <a:cs typeface="Calibri"/>
              </a:rPr>
              <a:t>NEW</a:t>
            </a:r>
            <a:r>
              <a:rPr sz="2900" b="1" spc="-5" dirty="0">
                <a:latin typeface="Calibri"/>
                <a:cs typeface="Calibri"/>
              </a:rPr>
              <a:t> </a:t>
            </a:r>
            <a:r>
              <a:rPr sz="2900" b="1" spc="-20" dirty="0">
                <a:latin typeface="Calibri"/>
                <a:cs typeface="Calibri"/>
              </a:rPr>
              <a:t>APPL</a:t>
            </a:r>
            <a:r>
              <a:rPr sz="2900" b="1" spc="-15" dirty="0">
                <a:latin typeface="Calibri"/>
                <a:cs typeface="Calibri"/>
              </a:rPr>
              <a:t>IC</a:t>
            </a:r>
            <a:r>
              <a:rPr sz="2900" b="1" spc="-245" dirty="0">
                <a:latin typeface="Calibri"/>
                <a:cs typeface="Calibri"/>
              </a:rPr>
              <a:t>A</a:t>
            </a:r>
            <a:r>
              <a:rPr sz="2900" b="1" spc="-20" dirty="0">
                <a:latin typeface="Calibri"/>
                <a:cs typeface="Calibri"/>
              </a:rPr>
              <a:t>TION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1867" y="1384153"/>
            <a:ext cx="174878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spc="-30" dirty="0">
                <a:latin typeface="Calibri"/>
                <a:cs typeface="Calibri"/>
              </a:rPr>
              <a:t>st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</a:t>
            </a:r>
            <a:r>
              <a:rPr sz="1800" b="1" spc="-10" dirty="0">
                <a:latin typeface="Calibri"/>
                <a:cs typeface="Calibri"/>
              </a:rPr>
              <a:t>ue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60" y="1628394"/>
            <a:ext cx="11462778" cy="5101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5272" y="3082007"/>
            <a:ext cx="412750" cy="271145"/>
          </a:xfrm>
          <a:custGeom>
            <a:avLst/>
            <a:gdLst/>
            <a:ahLst/>
            <a:cxnLst/>
            <a:rect l="l" t="t" r="r" b="b"/>
            <a:pathLst>
              <a:path w="412750" h="271145">
                <a:moveTo>
                  <a:pt x="0" y="135537"/>
                </a:moveTo>
                <a:lnTo>
                  <a:pt x="11110" y="91535"/>
                </a:lnTo>
                <a:lnTo>
                  <a:pt x="41977" y="53556"/>
                </a:lnTo>
                <a:lnTo>
                  <a:pt x="75869" y="30486"/>
                </a:lnTo>
                <a:lnTo>
                  <a:pt x="117236" y="13194"/>
                </a:lnTo>
                <a:lnTo>
                  <a:pt x="164519" y="2706"/>
                </a:lnTo>
                <a:lnTo>
                  <a:pt x="198557" y="0"/>
                </a:lnTo>
                <a:lnTo>
                  <a:pt x="216640" y="436"/>
                </a:lnTo>
                <a:lnTo>
                  <a:pt x="267756" y="6878"/>
                </a:lnTo>
                <a:lnTo>
                  <a:pt x="313175" y="20282"/>
                </a:lnTo>
                <a:lnTo>
                  <a:pt x="351620" y="39702"/>
                </a:lnTo>
                <a:lnTo>
                  <a:pt x="381814" y="64190"/>
                </a:lnTo>
                <a:lnTo>
                  <a:pt x="407029" y="103088"/>
                </a:lnTo>
                <a:lnTo>
                  <a:pt x="412339" y="124583"/>
                </a:lnTo>
                <a:lnTo>
                  <a:pt x="411748" y="137280"/>
                </a:lnTo>
                <a:lnTo>
                  <a:pt x="396468" y="183755"/>
                </a:lnTo>
                <a:lnTo>
                  <a:pt x="363105" y="222047"/>
                </a:lnTo>
                <a:lnTo>
                  <a:pt x="328285" y="244366"/>
                </a:lnTo>
                <a:lnTo>
                  <a:pt x="286681" y="260396"/>
                </a:lnTo>
                <a:lnTo>
                  <a:pt x="239746" y="269414"/>
                </a:lnTo>
                <a:lnTo>
                  <a:pt x="223167" y="270736"/>
                </a:lnTo>
                <a:lnTo>
                  <a:pt x="203854" y="270349"/>
                </a:lnTo>
                <a:lnTo>
                  <a:pt x="149764" y="264034"/>
                </a:lnTo>
                <a:lnTo>
                  <a:pt x="102303" y="250730"/>
                </a:lnTo>
                <a:lnTo>
                  <a:pt x="62566" y="231390"/>
                </a:lnTo>
                <a:lnTo>
                  <a:pt x="31653" y="206963"/>
                </a:lnTo>
                <a:lnTo>
                  <a:pt x="6057" y="168129"/>
                </a:lnTo>
                <a:lnTo>
                  <a:pt x="0" y="135537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1389" y="3923455"/>
            <a:ext cx="370205" cy="256540"/>
          </a:xfrm>
          <a:custGeom>
            <a:avLst/>
            <a:gdLst/>
            <a:ahLst/>
            <a:cxnLst/>
            <a:rect l="l" t="t" r="r" b="b"/>
            <a:pathLst>
              <a:path w="370204" h="256539">
                <a:moveTo>
                  <a:pt x="0" y="128098"/>
                </a:moveTo>
                <a:lnTo>
                  <a:pt x="11913" y="82687"/>
                </a:lnTo>
                <a:lnTo>
                  <a:pt x="44740" y="44402"/>
                </a:lnTo>
                <a:lnTo>
                  <a:pt x="80457" y="22186"/>
                </a:lnTo>
                <a:lnTo>
                  <a:pt x="123637" y="6959"/>
                </a:lnTo>
                <a:lnTo>
                  <a:pt x="172437" y="0"/>
                </a:lnTo>
                <a:lnTo>
                  <a:pt x="190710" y="446"/>
                </a:lnTo>
                <a:lnTo>
                  <a:pt x="241710" y="7392"/>
                </a:lnTo>
                <a:lnTo>
                  <a:pt x="285985" y="21877"/>
                </a:lnTo>
                <a:lnTo>
                  <a:pt x="322255" y="42783"/>
                </a:lnTo>
                <a:lnTo>
                  <a:pt x="355946" y="78712"/>
                </a:lnTo>
                <a:lnTo>
                  <a:pt x="370085" y="121415"/>
                </a:lnTo>
                <a:lnTo>
                  <a:pt x="369372" y="134112"/>
                </a:lnTo>
                <a:lnTo>
                  <a:pt x="352529" y="180439"/>
                </a:lnTo>
                <a:lnTo>
                  <a:pt x="327023" y="209435"/>
                </a:lnTo>
                <a:lnTo>
                  <a:pt x="292431" y="232363"/>
                </a:lnTo>
                <a:lnTo>
                  <a:pt x="250507" y="248195"/>
                </a:lnTo>
                <a:lnTo>
                  <a:pt x="203005" y="255905"/>
                </a:lnTo>
                <a:lnTo>
                  <a:pt x="186235" y="256493"/>
                </a:lnTo>
                <a:lnTo>
                  <a:pt x="169035" y="255957"/>
                </a:lnTo>
                <a:lnTo>
                  <a:pt x="120418" y="248296"/>
                </a:lnTo>
                <a:lnTo>
                  <a:pt x="77665" y="232534"/>
                </a:lnTo>
                <a:lnTo>
                  <a:pt x="42568" y="209935"/>
                </a:lnTo>
                <a:lnTo>
                  <a:pt x="16918" y="181760"/>
                </a:lnTo>
                <a:lnTo>
                  <a:pt x="510" y="137704"/>
                </a:lnTo>
                <a:lnTo>
                  <a:pt x="0" y="12809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81775" y="4749444"/>
            <a:ext cx="369570" cy="256540"/>
          </a:xfrm>
          <a:custGeom>
            <a:avLst/>
            <a:gdLst/>
            <a:ahLst/>
            <a:cxnLst/>
            <a:rect l="l" t="t" r="r" b="b"/>
            <a:pathLst>
              <a:path w="369570" h="256539">
                <a:moveTo>
                  <a:pt x="0" y="128117"/>
                </a:moveTo>
                <a:lnTo>
                  <a:pt x="11920" y="82647"/>
                </a:lnTo>
                <a:lnTo>
                  <a:pt x="44762" y="44327"/>
                </a:lnTo>
                <a:lnTo>
                  <a:pt x="80491" y="22108"/>
                </a:lnTo>
                <a:lnTo>
                  <a:pt x="123680" y="6905"/>
                </a:lnTo>
                <a:lnTo>
                  <a:pt x="172483" y="0"/>
                </a:lnTo>
                <a:lnTo>
                  <a:pt x="190710" y="452"/>
                </a:lnTo>
                <a:lnTo>
                  <a:pt x="241594" y="7444"/>
                </a:lnTo>
                <a:lnTo>
                  <a:pt x="285772" y="22013"/>
                </a:lnTo>
                <a:lnTo>
                  <a:pt x="321942" y="43031"/>
                </a:lnTo>
                <a:lnTo>
                  <a:pt x="355468" y="79137"/>
                </a:lnTo>
                <a:lnTo>
                  <a:pt x="369365" y="122028"/>
                </a:lnTo>
                <a:lnTo>
                  <a:pt x="368643" y="134669"/>
                </a:lnTo>
                <a:lnTo>
                  <a:pt x="351718" y="180841"/>
                </a:lnTo>
                <a:lnTo>
                  <a:pt x="326115" y="209766"/>
                </a:lnTo>
                <a:lnTo>
                  <a:pt x="291408" y="232633"/>
                </a:lnTo>
                <a:lnTo>
                  <a:pt x="249361" y="248388"/>
                </a:lnTo>
                <a:lnTo>
                  <a:pt x="201738" y="255979"/>
                </a:lnTo>
                <a:lnTo>
                  <a:pt x="184929" y="256513"/>
                </a:lnTo>
                <a:lnTo>
                  <a:pt x="167831" y="255973"/>
                </a:lnTo>
                <a:lnTo>
                  <a:pt x="119447" y="248240"/>
                </a:lnTo>
                <a:lnTo>
                  <a:pt x="76862" y="232337"/>
                </a:lnTo>
                <a:lnTo>
                  <a:pt x="41916" y="209546"/>
                </a:lnTo>
                <a:lnTo>
                  <a:pt x="16447" y="181146"/>
                </a:lnTo>
                <a:lnTo>
                  <a:pt x="413" y="136771"/>
                </a:lnTo>
                <a:lnTo>
                  <a:pt x="0" y="128117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81775" y="5647094"/>
            <a:ext cx="369570" cy="257810"/>
          </a:xfrm>
          <a:custGeom>
            <a:avLst/>
            <a:gdLst/>
            <a:ahLst/>
            <a:cxnLst/>
            <a:rect l="l" t="t" r="r" b="b"/>
            <a:pathLst>
              <a:path w="369570" h="257810">
                <a:moveTo>
                  <a:pt x="0" y="128484"/>
                </a:moveTo>
                <a:lnTo>
                  <a:pt x="11897" y="82923"/>
                </a:lnTo>
                <a:lnTo>
                  <a:pt x="44681" y="44514"/>
                </a:lnTo>
                <a:lnTo>
                  <a:pt x="80350" y="22230"/>
                </a:lnTo>
                <a:lnTo>
                  <a:pt x="123472" y="6964"/>
                </a:lnTo>
                <a:lnTo>
                  <a:pt x="172204" y="0"/>
                </a:lnTo>
                <a:lnTo>
                  <a:pt x="190439" y="449"/>
                </a:lnTo>
                <a:lnTo>
                  <a:pt x="241338" y="7432"/>
                </a:lnTo>
                <a:lnTo>
                  <a:pt x="285524" y="21991"/>
                </a:lnTo>
                <a:lnTo>
                  <a:pt x="321713" y="42998"/>
                </a:lnTo>
                <a:lnTo>
                  <a:pt x="355302" y="79095"/>
                </a:lnTo>
                <a:lnTo>
                  <a:pt x="369338" y="121987"/>
                </a:lnTo>
                <a:lnTo>
                  <a:pt x="368623" y="134699"/>
                </a:lnTo>
                <a:lnTo>
                  <a:pt x="351780" y="181102"/>
                </a:lnTo>
                <a:lnTo>
                  <a:pt x="326282" y="210157"/>
                </a:lnTo>
                <a:lnTo>
                  <a:pt x="291707" y="233133"/>
                </a:lnTo>
                <a:lnTo>
                  <a:pt x="249807" y="248989"/>
                </a:lnTo>
                <a:lnTo>
                  <a:pt x="202337" y="256687"/>
                </a:lnTo>
                <a:lnTo>
                  <a:pt x="185579" y="257261"/>
                </a:lnTo>
                <a:lnTo>
                  <a:pt x="168433" y="256722"/>
                </a:lnTo>
                <a:lnTo>
                  <a:pt x="119952" y="249015"/>
                </a:lnTo>
                <a:lnTo>
                  <a:pt x="77310" y="233163"/>
                </a:lnTo>
                <a:lnTo>
                  <a:pt x="42309" y="210438"/>
                </a:lnTo>
                <a:lnTo>
                  <a:pt x="16751" y="182112"/>
                </a:lnTo>
                <a:lnTo>
                  <a:pt x="479" y="137832"/>
                </a:lnTo>
                <a:lnTo>
                  <a:pt x="0" y="128484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87642" y="6489877"/>
            <a:ext cx="423545" cy="223520"/>
          </a:xfrm>
          <a:custGeom>
            <a:avLst/>
            <a:gdLst/>
            <a:ahLst/>
            <a:cxnLst/>
            <a:rect l="l" t="t" r="r" b="b"/>
            <a:pathLst>
              <a:path w="423545" h="223520">
                <a:moveTo>
                  <a:pt x="0" y="111328"/>
                </a:moveTo>
                <a:lnTo>
                  <a:pt x="12112" y="74028"/>
                </a:lnTo>
                <a:lnTo>
                  <a:pt x="45672" y="42078"/>
                </a:lnTo>
                <a:lnTo>
                  <a:pt x="82412" y="22945"/>
                </a:lnTo>
                <a:lnTo>
                  <a:pt x="127116" y="8980"/>
                </a:lnTo>
                <a:lnTo>
                  <a:pt x="178028" y="1109"/>
                </a:lnTo>
                <a:lnTo>
                  <a:pt x="196075" y="0"/>
                </a:lnTo>
                <a:lnTo>
                  <a:pt x="215724" y="327"/>
                </a:lnTo>
                <a:lnTo>
                  <a:pt x="270822" y="5557"/>
                </a:lnTo>
                <a:lnTo>
                  <a:pt x="319243" y="16548"/>
                </a:lnTo>
                <a:lnTo>
                  <a:pt x="359830" y="32515"/>
                </a:lnTo>
                <a:lnTo>
                  <a:pt x="399758" y="60187"/>
                </a:lnTo>
                <a:lnTo>
                  <a:pt x="420954" y="93449"/>
                </a:lnTo>
                <a:lnTo>
                  <a:pt x="423005" y="102420"/>
                </a:lnTo>
                <a:lnTo>
                  <a:pt x="422345" y="113254"/>
                </a:lnTo>
                <a:lnTo>
                  <a:pt x="405456" y="152755"/>
                </a:lnTo>
                <a:lnTo>
                  <a:pt x="368737" y="184933"/>
                </a:lnTo>
                <a:lnTo>
                  <a:pt x="330564" y="203307"/>
                </a:lnTo>
                <a:lnTo>
                  <a:pt x="285132" y="216002"/>
                </a:lnTo>
                <a:lnTo>
                  <a:pt x="234110" y="222349"/>
                </a:lnTo>
                <a:lnTo>
                  <a:pt x="216149" y="222939"/>
                </a:lnTo>
                <a:lnTo>
                  <a:pt x="197378" y="222539"/>
                </a:lnTo>
                <a:lnTo>
                  <a:pt x="144244" y="216762"/>
                </a:lnTo>
                <a:lnTo>
                  <a:pt x="97105" y="204805"/>
                </a:lnTo>
                <a:lnTo>
                  <a:pt x="57537" y="187551"/>
                </a:lnTo>
                <a:lnTo>
                  <a:pt x="19281" y="157831"/>
                </a:lnTo>
                <a:lnTo>
                  <a:pt x="1021" y="122358"/>
                </a:lnTo>
                <a:lnTo>
                  <a:pt x="0" y="11132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1867" y="597579"/>
            <a:ext cx="28949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b="1" spc="-25" dirty="0">
                <a:latin typeface="Calibri"/>
                <a:cs typeface="Calibri"/>
              </a:rPr>
              <a:t>NEW</a:t>
            </a:r>
            <a:r>
              <a:rPr sz="2900" b="1" spc="-5" dirty="0">
                <a:latin typeface="Calibri"/>
                <a:cs typeface="Calibri"/>
              </a:rPr>
              <a:t> </a:t>
            </a:r>
            <a:r>
              <a:rPr sz="2900" b="1" spc="-20" dirty="0">
                <a:latin typeface="Calibri"/>
                <a:cs typeface="Calibri"/>
              </a:rPr>
              <a:t>APPL</a:t>
            </a:r>
            <a:r>
              <a:rPr sz="2900" b="1" spc="-15" dirty="0">
                <a:latin typeface="Calibri"/>
                <a:cs typeface="Calibri"/>
              </a:rPr>
              <a:t>IC</a:t>
            </a:r>
            <a:r>
              <a:rPr sz="2900" b="1" spc="-245" dirty="0">
                <a:latin typeface="Calibri"/>
                <a:cs typeface="Calibri"/>
              </a:rPr>
              <a:t>A</a:t>
            </a:r>
            <a:r>
              <a:rPr sz="2900" b="1" spc="-20" dirty="0">
                <a:latin typeface="Calibri"/>
                <a:cs typeface="Calibri"/>
              </a:rPr>
              <a:t>TION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1867" y="1384153"/>
            <a:ext cx="26219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ic</a:t>
            </a:r>
            <a:r>
              <a:rPr sz="1800" b="1" spc="-3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 o</a:t>
            </a:r>
            <a:r>
              <a:rPr sz="1800" b="1" dirty="0">
                <a:latin typeface="Calibri"/>
                <a:cs typeface="Calibri"/>
              </a:rPr>
              <a:t>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</a:t>
            </a:r>
            <a:r>
              <a:rPr sz="1800" b="1" spc="-25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-2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5672" y="1599438"/>
            <a:ext cx="10071353" cy="4863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9621" y="3805809"/>
            <a:ext cx="422909" cy="314325"/>
          </a:xfrm>
          <a:custGeom>
            <a:avLst/>
            <a:gdLst/>
            <a:ahLst/>
            <a:cxnLst/>
            <a:rect l="l" t="t" r="r" b="b"/>
            <a:pathLst>
              <a:path w="422910" h="314325">
                <a:moveTo>
                  <a:pt x="0" y="156971"/>
                </a:moveTo>
                <a:lnTo>
                  <a:pt x="6145" y="119250"/>
                </a:lnTo>
                <a:lnTo>
                  <a:pt x="23601" y="84835"/>
                </a:lnTo>
                <a:lnTo>
                  <a:pt x="50899" y="54817"/>
                </a:lnTo>
                <a:lnTo>
                  <a:pt x="86569" y="30287"/>
                </a:lnTo>
                <a:lnTo>
                  <a:pt x="129144" y="12336"/>
                </a:lnTo>
                <a:lnTo>
                  <a:pt x="177154" y="2054"/>
                </a:lnTo>
                <a:lnTo>
                  <a:pt x="211454" y="0"/>
                </a:lnTo>
                <a:lnTo>
                  <a:pt x="228798" y="520"/>
                </a:lnTo>
                <a:lnTo>
                  <a:pt x="278293" y="8002"/>
                </a:lnTo>
                <a:lnTo>
                  <a:pt x="322843" y="23518"/>
                </a:lnTo>
                <a:lnTo>
                  <a:pt x="360978" y="45977"/>
                </a:lnTo>
                <a:lnTo>
                  <a:pt x="391230" y="74287"/>
                </a:lnTo>
                <a:lnTo>
                  <a:pt x="412130" y="107357"/>
                </a:lnTo>
                <a:lnTo>
                  <a:pt x="422909" y="156971"/>
                </a:lnTo>
                <a:lnTo>
                  <a:pt x="422209" y="169845"/>
                </a:lnTo>
                <a:lnTo>
                  <a:pt x="406293" y="218071"/>
                </a:lnTo>
                <a:lnTo>
                  <a:pt x="382113" y="249676"/>
                </a:lnTo>
                <a:lnTo>
                  <a:pt x="349070" y="276157"/>
                </a:lnTo>
                <a:lnTo>
                  <a:pt x="308633" y="296422"/>
                </a:lnTo>
                <a:lnTo>
                  <a:pt x="262271" y="309381"/>
                </a:lnTo>
                <a:lnTo>
                  <a:pt x="211454" y="313943"/>
                </a:lnTo>
                <a:lnTo>
                  <a:pt x="194111" y="313423"/>
                </a:lnTo>
                <a:lnTo>
                  <a:pt x="144616" y="305941"/>
                </a:lnTo>
                <a:lnTo>
                  <a:pt x="100066" y="290425"/>
                </a:lnTo>
                <a:lnTo>
                  <a:pt x="61931" y="267966"/>
                </a:lnTo>
                <a:lnTo>
                  <a:pt x="31679" y="239656"/>
                </a:lnTo>
                <a:lnTo>
                  <a:pt x="10779" y="206586"/>
                </a:lnTo>
                <a:lnTo>
                  <a:pt x="0" y="156971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6291" y="5060341"/>
            <a:ext cx="369570" cy="256540"/>
          </a:xfrm>
          <a:custGeom>
            <a:avLst/>
            <a:gdLst/>
            <a:ahLst/>
            <a:cxnLst/>
            <a:rect l="l" t="t" r="r" b="b"/>
            <a:pathLst>
              <a:path w="369569" h="256539">
                <a:moveTo>
                  <a:pt x="0" y="128117"/>
                </a:moveTo>
                <a:lnTo>
                  <a:pt x="11920" y="82647"/>
                </a:lnTo>
                <a:lnTo>
                  <a:pt x="44762" y="44327"/>
                </a:lnTo>
                <a:lnTo>
                  <a:pt x="80491" y="22108"/>
                </a:lnTo>
                <a:lnTo>
                  <a:pt x="123680" y="6905"/>
                </a:lnTo>
                <a:lnTo>
                  <a:pt x="172483" y="0"/>
                </a:lnTo>
                <a:lnTo>
                  <a:pt x="190710" y="452"/>
                </a:lnTo>
                <a:lnTo>
                  <a:pt x="241594" y="7444"/>
                </a:lnTo>
                <a:lnTo>
                  <a:pt x="285772" y="22013"/>
                </a:lnTo>
                <a:lnTo>
                  <a:pt x="321942" y="43031"/>
                </a:lnTo>
                <a:lnTo>
                  <a:pt x="355468" y="79137"/>
                </a:lnTo>
                <a:lnTo>
                  <a:pt x="369365" y="122028"/>
                </a:lnTo>
                <a:lnTo>
                  <a:pt x="368643" y="134669"/>
                </a:lnTo>
                <a:lnTo>
                  <a:pt x="351718" y="180841"/>
                </a:lnTo>
                <a:lnTo>
                  <a:pt x="326115" y="209766"/>
                </a:lnTo>
                <a:lnTo>
                  <a:pt x="291408" y="232633"/>
                </a:lnTo>
                <a:lnTo>
                  <a:pt x="249361" y="248388"/>
                </a:lnTo>
                <a:lnTo>
                  <a:pt x="201738" y="255979"/>
                </a:lnTo>
                <a:lnTo>
                  <a:pt x="184929" y="256513"/>
                </a:lnTo>
                <a:lnTo>
                  <a:pt x="167831" y="255973"/>
                </a:lnTo>
                <a:lnTo>
                  <a:pt x="119447" y="248240"/>
                </a:lnTo>
                <a:lnTo>
                  <a:pt x="76862" y="232337"/>
                </a:lnTo>
                <a:lnTo>
                  <a:pt x="41916" y="209546"/>
                </a:lnTo>
                <a:lnTo>
                  <a:pt x="16447" y="181146"/>
                </a:lnTo>
                <a:lnTo>
                  <a:pt x="413" y="136771"/>
                </a:lnTo>
                <a:lnTo>
                  <a:pt x="0" y="128117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6291" y="5548021"/>
            <a:ext cx="369570" cy="256540"/>
          </a:xfrm>
          <a:custGeom>
            <a:avLst/>
            <a:gdLst/>
            <a:ahLst/>
            <a:cxnLst/>
            <a:rect l="l" t="t" r="r" b="b"/>
            <a:pathLst>
              <a:path w="369569" h="256539">
                <a:moveTo>
                  <a:pt x="0" y="128117"/>
                </a:moveTo>
                <a:lnTo>
                  <a:pt x="11920" y="82647"/>
                </a:lnTo>
                <a:lnTo>
                  <a:pt x="44762" y="44327"/>
                </a:lnTo>
                <a:lnTo>
                  <a:pt x="80491" y="22108"/>
                </a:lnTo>
                <a:lnTo>
                  <a:pt x="123680" y="6905"/>
                </a:lnTo>
                <a:lnTo>
                  <a:pt x="172483" y="0"/>
                </a:lnTo>
                <a:lnTo>
                  <a:pt x="190710" y="452"/>
                </a:lnTo>
                <a:lnTo>
                  <a:pt x="241594" y="7444"/>
                </a:lnTo>
                <a:lnTo>
                  <a:pt x="285772" y="22013"/>
                </a:lnTo>
                <a:lnTo>
                  <a:pt x="321942" y="43031"/>
                </a:lnTo>
                <a:lnTo>
                  <a:pt x="355468" y="79137"/>
                </a:lnTo>
                <a:lnTo>
                  <a:pt x="369365" y="122028"/>
                </a:lnTo>
                <a:lnTo>
                  <a:pt x="368643" y="134669"/>
                </a:lnTo>
                <a:lnTo>
                  <a:pt x="351718" y="180841"/>
                </a:lnTo>
                <a:lnTo>
                  <a:pt x="326115" y="209766"/>
                </a:lnTo>
                <a:lnTo>
                  <a:pt x="291408" y="232633"/>
                </a:lnTo>
                <a:lnTo>
                  <a:pt x="249361" y="248388"/>
                </a:lnTo>
                <a:lnTo>
                  <a:pt x="201738" y="255979"/>
                </a:lnTo>
                <a:lnTo>
                  <a:pt x="184929" y="256513"/>
                </a:lnTo>
                <a:lnTo>
                  <a:pt x="167831" y="255973"/>
                </a:lnTo>
                <a:lnTo>
                  <a:pt x="119447" y="248240"/>
                </a:lnTo>
                <a:lnTo>
                  <a:pt x="76862" y="232337"/>
                </a:lnTo>
                <a:lnTo>
                  <a:pt x="41916" y="209546"/>
                </a:lnTo>
                <a:lnTo>
                  <a:pt x="16447" y="181146"/>
                </a:lnTo>
                <a:lnTo>
                  <a:pt x="413" y="136771"/>
                </a:lnTo>
                <a:lnTo>
                  <a:pt x="0" y="128117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8067" y="107443"/>
            <a:ext cx="8833593" cy="2468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4960" y="520065"/>
            <a:ext cx="370840" cy="269875"/>
          </a:xfrm>
          <a:custGeom>
            <a:avLst/>
            <a:gdLst/>
            <a:ahLst/>
            <a:cxnLst/>
            <a:rect l="l" t="t" r="r" b="b"/>
            <a:pathLst>
              <a:path w="370839" h="269875">
                <a:moveTo>
                  <a:pt x="0" y="134873"/>
                </a:moveTo>
                <a:lnTo>
                  <a:pt x="11537" y="87904"/>
                </a:lnTo>
                <a:lnTo>
                  <a:pt x="43379" y="48124"/>
                </a:lnTo>
                <a:lnTo>
                  <a:pt x="78083" y="24828"/>
                </a:lnTo>
                <a:lnTo>
                  <a:pt x="120115" y="8557"/>
                </a:lnTo>
                <a:lnTo>
                  <a:pt x="167720" y="590"/>
                </a:lnTo>
                <a:lnTo>
                  <a:pt x="184524" y="0"/>
                </a:lnTo>
                <a:lnTo>
                  <a:pt x="201405" y="546"/>
                </a:lnTo>
                <a:lnTo>
                  <a:pt x="249208" y="8366"/>
                </a:lnTo>
                <a:lnTo>
                  <a:pt x="291408" y="24472"/>
                </a:lnTo>
                <a:lnTo>
                  <a:pt x="326280" y="47594"/>
                </a:lnTo>
                <a:lnTo>
                  <a:pt x="352098" y="76463"/>
                </a:lnTo>
                <a:lnTo>
                  <a:pt x="369459" y="121700"/>
                </a:lnTo>
                <a:lnTo>
                  <a:pt x="370327" y="133901"/>
                </a:lnTo>
                <a:lnTo>
                  <a:pt x="369578" y="146273"/>
                </a:lnTo>
                <a:lnTo>
                  <a:pt x="352658" y="192079"/>
                </a:lnTo>
                <a:lnTo>
                  <a:pt x="327155" y="221276"/>
                </a:lnTo>
                <a:lnTo>
                  <a:pt x="292604" y="244674"/>
                </a:lnTo>
                <a:lnTo>
                  <a:pt x="250745" y="261032"/>
                </a:lnTo>
                <a:lnTo>
                  <a:pt x="203320" y="269106"/>
                </a:lnTo>
                <a:lnTo>
                  <a:pt x="186576" y="269743"/>
                </a:lnTo>
                <a:lnTo>
                  <a:pt x="169619" y="269200"/>
                </a:lnTo>
                <a:lnTo>
                  <a:pt x="121650" y="261422"/>
                </a:lnTo>
                <a:lnTo>
                  <a:pt x="79346" y="245398"/>
                </a:lnTo>
                <a:lnTo>
                  <a:pt x="44398" y="222388"/>
                </a:lnTo>
                <a:lnTo>
                  <a:pt x="18494" y="193650"/>
                </a:lnTo>
                <a:lnTo>
                  <a:pt x="947" y="148600"/>
                </a:lnTo>
                <a:lnTo>
                  <a:pt x="0" y="13487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9665" y="1578483"/>
            <a:ext cx="3084195" cy="520065"/>
          </a:xfrm>
          <a:custGeom>
            <a:avLst/>
            <a:gdLst/>
            <a:ahLst/>
            <a:cxnLst/>
            <a:rect l="l" t="t" r="r" b="b"/>
            <a:pathLst>
              <a:path w="3084195" h="520064">
                <a:moveTo>
                  <a:pt x="0" y="259841"/>
                </a:moveTo>
                <a:lnTo>
                  <a:pt x="20180" y="217693"/>
                </a:lnTo>
                <a:lnTo>
                  <a:pt x="78607" y="177710"/>
                </a:lnTo>
                <a:lnTo>
                  <a:pt x="121170" y="158698"/>
                </a:lnTo>
                <a:lnTo>
                  <a:pt x="172104" y="140428"/>
                </a:lnTo>
                <a:lnTo>
                  <a:pt x="231012" y="122966"/>
                </a:lnTo>
                <a:lnTo>
                  <a:pt x="297498" y="106381"/>
                </a:lnTo>
                <a:lnTo>
                  <a:pt x="371164" y="90738"/>
                </a:lnTo>
                <a:lnTo>
                  <a:pt x="451613" y="76104"/>
                </a:lnTo>
                <a:lnTo>
                  <a:pt x="538449" y="62547"/>
                </a:lnTo>
                <a:lnTo>
                  <a:pt x="631276" y="50133"/>
                </a:lnTo>
                <a:lnTo>
                  <a:pt x="729695" y="38929"/>
                </a:lnTo>
                <a:lnTo>
                  <a:pt x="833311" y="29002"/>
                </a:lnTo>
                <a:lnTo>
                  <a:pt x="941726" y="20419"/>
                </a:lnTo>
                <a:lnTo>
                  <a:pt x="1054544" y="13246"/>
                </a:lnTo>
                <a:lnTo>
                  <a:pt x="1171368" y="7551"/>
                </a:lnTo>
                <a:lnTo>
                  <a:pt x="1291801" y="3400"/>
                </a:lnTo>
                <a:lnTo>
                  <a:pt x="1415446" y="861"/>
                </a:lnTo>
                <a:lnTo>
                  <a:pt x="1541907" y="0"/>
                </a:lnTo>
                <a:lnTo>
                  <a:pt x="1668367" y="861"/>
                </a:lnTo>
                <a:lnTo>
                  <a:pt x="1792012" y="3400"/>
                </a:lnTo>
                <a:lnTo>
                  <a:pt x="1912445" y="7551"/>
                </a:lnTo>
                <a:lnTo>
                  <a:pt x="2029269" y="13246"/>
                </a:lnTo>
                <a:lnTo>
                  <a:pt x="2142087" y="20419"/>
                </a:lnTo>
                <a:lnTo>
                  <a:pt x="2250502" y="29002"/>
                </a:lnTo>
                <a:lnTo>
                  <a:pt x="2354118" y="38929"/>
                </a:lnTo>
                <a:lnTo>
                  <a:pt x="2452537" y="50133"/>
                </a:lnTo>
                <a:lnTo>
                  <a:pt x="2545364" y="62547"/>
                </a:lnTo>
                <a:lnTo>
                  <a:pt x="2632200" y="76104"/>
                </a:lnTo>
                <a:lnTo>
                  <a:pt x="2712649" y="90738"/>
                </a:lnTo>
                <a:lnTo>
                  <a:pt x="2786315" y="106381"/>
                </a:lnTo>
                <a:lnTo>
                  <a:pt x="2852801" y="122966"/>
                </a:lnTo>
                <a:lnTo>
                  <a:pt x="2911709" y="140428"/>
                </a:lnTo>
                <a:lnTo>
                  <a:pt x="2962643" y="158698"/>
                </a:lnTo>
                <a:lnTo>
                  <a:pt x="3005206" y="177710"/>
                </a:lnTo>
                <a:lnTo>
                  <a:pt x="3039002" y="197397"/>
                </a:lnTo>
                <a:lnTo>
                  <a:pt x="3078702" y="238530"/>
                </a:lnTo>
                <a:lnTo>
                  <a:pt x="3083814" y="259841"/>
                </a:lnTo>
                <a:lnTo>
                  <a:pt x="3078702" y="281153"/>
                </a:lnTo>
                <a:lnTo>
                  <a:pt x="3039002" y="322286"/>
                </a:lnTo>
                <a:lnTo>
                  <a:pt x="3005206" y="341973"/>
                </a:lnTo>
                <a:lnTo>
                  <a:pt x="2962643" y="360985"/>
                </a:lnTo>
                <a:lnTo>
                  <a:pt x="2911709" y="379255"/>
                </a:lnTo>
                <a:lnTo>
                  <a:pt x="2852801" y="396717"/>
                </a:lnTo>
                <a:lnTo>
                  <a:pt x="2786315" y="413302"/>
                </a:lnTo>
                <a:lnTo>
                  <a:pt x="2712649" y="428945"/>
                </a:lnTo>
                <a:lnTo>
                  <a:pt x="2632200" y="443579"/>
                </a:lnTo>
                <a:lnTo>
                  <a:pt x="2545364" y="457136"/>
                </a:lnTo>
                <a:lnTo>
                  <a:pt x="2452537" y="469550"/>
                </a:lnTo>
                <a:lnTo>
                  <a:pt x="2354118" y="480754"/>
                </a:lnTo>
                <a:lnTo>
                  <a:pt x="2250502" y="490681"/>
                </a:lnTo>
                <a:lnTo>
                  <a:pt x="2142087" y="499264"/>
                </a:lnTo>
                <a:lnTo>
                  <a:pt x="2029269" y="506437"/>
                </a:lnTo>
                <a:lnTo>
                  <a:pt x="1912445" y="512132"/>
                </a:lnTo>
                <a:lnTo>
                  <a:pt x="1792012" y="516283"/>
                </a:lnTo>
                <a:lnTo>
                  <a:pt x="1668367" y="518822"/>
                </a:lnTo>
                <a:lnTo>
                  <a:pt x="1541907" y="519683"/>
                </a:lnTo>
                <a:lnTo>
                  <a:pt x="1415446" y="518822"/>
                </a:lnTo>
                <a:lnTo>
                  <a:pt x="1291801" y="516283"/>
                </a:lnTo>
                <a:lnTo>
                  <a:pt x="1171368" y="512132"/>
                </a:lnTo>
                <a:lnTo>
                  <a:pt x="1054544" y="506437"/>
                </a:lnTo>
                <a:lnTo>
                  <a:pt x="941726" y="499264"/>
                </a:lnTo>
                <a:lnTo>
                  <a:pt x="833311" y="490681"/>
                </a:lnTo>
                <a:lnTo>
                  <a:pt x="729695" y="480754"/>
                </a:lnTo>
                <a:lnTo>
                  <a:pt x="631276" y="469550"/>
                </a:lnTo>
                <a:lnTo>
                  <a:pt x="538449" y="457136"/>
                </a:lnTo>
                <a:lnTo>
                  <a:pt x="451613" y="443579"/>
                </a:lnTo>
                <a:lnTo>
                  <a:pt x="371164" y="428945"/>
                </a:lnTo>
                <a:lnTo>
                  <a:pt x="297498" y="413302"/>
                </a:lnTo>
                <a:lnTo>
                  <a:pt x="231012" y="396717"/>
                </a:lnTo>
                <a:lnTo>
                  <a:pt x="172104" y="379255"/>
                </a:lnTo>
                <a:lnTo>
                  <a:pt x="121170" y="360985"/>
                </a:lnTo>
                <a:lnTo>
                  <a:pt x="78607" y="341973"/>
                </a:lnTo>
                <a:lnTo>
                  <a:pt x="44811" y="322286"/>
                </a:lnTo>
                <a:lnTo>
                  <a:pt x="5111" y="281153"/>
                </a:lnTo>
                <a:lnTo>
                  <a:pt x="0" y="259841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637" y="2185416"/>
            <a:ext cx="9377921" cy="45270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6449" y="5961507"/>
            <a:ext cx="1141730" cy="314325"/>
          </a:xfrm>
          <a:custGeom>
            <a:avLst/>
            <a:gdLst/>
            <a:ahLst/>
            <a:cxnLst/>
            <a:rect l="l" t="t" r="r" b="b"/>
            <a:pathLst>
              <a:path w="1141730" h="314325">
                <a:moveTo>
                  <a:pt x="0" y="156972"/>
                </a:moveTo>
                <a:lnTo>
                  <a:pt x="16586" y="119250"/>
                </a:lnTo>
                <a:lnTo>
                  <a:pt x="63703" y="84835"/>
                </a:lnTo>
                <a:lnTo>
                  <a:pt x="110118" y="64267"/>
                </a:lnTo>
                <a:lnTo>
                  <a:pt x="167163" y="45977"/>
                </a:lnTo>
                <a:lnTo>
                  <a:pt x="233665" y="30287"/>
                </a:lnTo>
                <a:lnTo>
                  <a:pt x="308449" y="17521"/>
                </a:lnTo>
                <a:lnTo>
                  <a:pt x="348579" y="12336"/>
                </a:lnTo>
                <a:lnTo>
                  <a:pt x="390339" y="8002"/>
                </a:lnTo>
                <a:lnTo>
                  <a:pt x="433581" y="4562"/>
                </a:lnTo>
                <a:lnTo>
                  <a:pt x="478160" y="2054"/>
                </a:lnTo>
                <a:lnTo>
                  <a:pt x="523928" y="520"/>
                </a:lnTo>
                <a:lnTo>
                  <a:pt x="570738" y="0"/>
                </a:lnTo>
                <a:lnTo>
                  <a:pt x="617547" y="520"/>
                </a:lnTo>
                <a:lnTo>
                  <a:pt x="663315" y="2054"/>
                </a:lnTo>
                <a:lnTo>
                  <a:pt x="707894" y="4562"/>
                </a:lnTo>
                <a:lnTo>
                  <a:pt x="751136" y="8002"/>
                </a:lnTo>
                <a:lnTo>
                  <a:pt x="792896" y="12336"/>
                </a:lnTo>
                <a:lnTo>
                  <a:pt x="833026" y="17521"/>
                </a:lnTo>
                <a:lnTo>
                  <a:pt x="871380" y="23518"/>
                </a:lnTo>
                <a:lnTo>
                  <a:pt x="942169" y="37786"/>
                </a:lnTo>
                <a:lnTo>
                  <a:pt x="1004090" y="54817"/>
                </a:lnTo>
                <a:lnTo>
                  <a:pt x="1055967" y="74287"/>
                </a:lnTo>
                <a:lnTo>
                  <a:pt x="1096625" y="95872"/>
                </a:lnTo>
                <a:lnTo>
                  <a:pt x="1134006" y="131511"/>
                </a:lnTo>
                <a:lnTo>
                  <a:pt x="1141476" y="156972"/>
                </a:lnTo>
                <a:lnTo>
                  <a:pt x="1139584" y="169845"/>
                </a:lnTo>
                <a:lnTo>
                  <a:pt x="1112379" y="206586"/>
                </a:lnTo>
                <a:lnTo>
                  <a:pt x="1077772" y="229108"/>
                </a:lnTo>
                <a:lnTo>
                  <a:pt x="1031357" y="249676"/>
                </a:lnTo>
                <a:lnTo>
                  <a:pt x="974312" y="267966"/>
                </a:lnTo>
                <a:lnTo>
                  <a:pt x="907810" y="283656"/>
                </a:lnTo>
                <a:lnTo>
                  <a:pt x="833026" y="296422"/>
                </a:lnTo>
                <a:lnTo>
                  <a:pt x="792896" y="301607"/>
                </a:lnTo>
                <a:lnTo>
                  <a:pt x="751136" y="305941"/>
                </a:lnTo>
                <a:lnTo>
                  <a:pt x="707894" y="309381"/>
                </a:lnTo>
                <a:lnTo>
                  <a:pt x="663315" y="311889"/>
                </a:lnTo>
                <a:lnTo>
                  <a:pt x="617547" y="313423"/>
                </a:lnTo>
                <a:lnTo>
                  <a:pt x="570738" y="313944"/>
                </a:lnTo>
                <a:lnTo>
                  <a:pt x="523928" y="313423"/>
                </a:lnTo>
                <a:lnTo>
                  <a:pt x="478160" y="311889"/>
                </a:lnTo>
                <a:lnTo>
                  <a:pt x="433581" y="309381"/>
                </a:lnTo>
                <a:lnTo>
                  <a:pt x="390339" y="305941"/>
                </a:lnTo>
                <a:lnTo>
                  <a:pt x="348579" y="301607"/>
                </a:lnTo>
                <a:lnTo>
                  <a:pt x="308449" y="296422"/>
                </a:lnTo>
                <a:lnTo>
                  <a:pt x="270095" y="290425"/>
                </a:lnTo>
                <a:lnTo>
                  <a:pt x="199306" y="276157"/>
                </a:lnTo>
                <a:lnTo>
                  <a:pt x="137385" y="259126"/>
                </a:lnTo>
                <a:lnTo>
                  <a:pt x="85508" y="239656"/>
                </a:lnTo>
                <a:lnTo>
                  <a:pt x="44850" y="218071"/>
                </a:lnTo>
                <a:lnTo>
                  <a:pt x="7469" y="182432"/>
                </a:lnTo>
                <a:lnTo>
                  <a:pt x="0" y="156972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39745" y="5967221"/>
            <a:ext cx="1658620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S</a:t>
            </a:r>
            <a:r>
              <a:rPr sz="1400" spc="-10" dirty="0">
                <a:latin typeface="Calibri"/>
                <a:cs typeface="Calibri"/>
              </a:rPr>
              <a:t>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nt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olle</a:t>
            </a:r>
            <a:r>
              <a:rPr sz="1400" spc="-2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1059" y="5971794"/>
            <a:ext cx="868044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400" spc="-50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202</a:t>
            </a:r>
            <a:r>
              <a:rPr sz="1400" spc="-10" dirty="0">
                <a:latin typeface="Calibri"/>
                <a:cs typeface="Calibri"/>
              </a:rPr>
              <a:t>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59420" y="5972175"/>
            <a:ext cx="1141095" cy="314960"/>
          </a:xfrm>
          <a:custGeom>
            <a:avLst/>
            <a:gdLst/>
            <a:ahLst/>
            <a:cxnLst/>
            <a:rect l="l" t="t" r="r" b="b"/>
            <a:pathLst>
              <a:path w="1141095" h="314960">
                <a:moveTo>
                  <a:pt x="0" y="157353"/>
                </a:moveTo>
                <a:lnTo>
                  <a:pt x="16576" y="119538"/>
                </a:lnTo>
                <a:lnTo>
                  <a:pt x="63662" y="85039"/>
                </a:lnTo>
                <a:lnTo>
                  <a:pt x="110046" y="64421"/>
                </a:lnTo>
                <a:lnTo>
                  <a:pt x="167054" y="46086"/>
                </a:lnTo>
                <a:lnTo>
                  <a:pt x="233512" y="30359"/>
                </a:lnTo>
                <a:lnTo>
                  <a:pt x="308245" y="17562"/>
                </a:lnTo>
                <a:lnTo>
                  <a:pt x="348348" y="12365"/>
                </a:lnTo>
                <a:lnTo>
                  <a:pt x="390080" y="8021"/>
                </a:lnTo>
                <a:lnTo>
                  <a:pt x="433294" y="4572"/>
                </a:lnTo>
                <a:lnTo>
                  <a:pt x="477842" y="2059"/>
                </a:lnTo>
                <a:lnTo>
                  <a:pt x="523579" y="521"/>
                </a:lnTo>
                <a:lnTo>
                  <a:pt x="570357" y="0"/>
                </a:lnTo>
                <a:lnTo>
                  <a:pt x="617134" y="521"/>
                </a:lnTo>
                <a:lnTo>
                  <a:pt x="662871" y="2059"/>
                </a:lnTo>
                <a:lnTo>
                  <a:pt x="707419" y="4572"/>
                </a:lnTo>
                <a:lnTo>
                  <a:pt x="750633" y="8021"/>
                </a:lnTo>
                <a:lnTo>
                  <a:pt x="792365" y="12365"/>
                </a:lnTo>
                <a:lnTo>
                  <a:pt x="832468" y="17562"/>
                </a:lnTo>
                <a:lnTo>
                  <a:pt x="870796" y="23574"/>
                </a:lnTo>
                <a:lnTo>
                  <a:pt x="941538" y="37876"/>
                </a:lnTo>
                <a:lnTo>
                  <a:pt x="1003418" y="54948"/>
                </a:lnTo>
                <a:lnTo>
                  <a:pt x="1055261" y="74465"/>
                </a:lnTo>
                <a:lnTo>
                  <a:pt x="1095892" y="96103"/>
                </a:lnTo>
                <a:lnTo>
                  <a:pt x="1133248" y="131828"/>
                </a:lnTo>
                <a:lnTo>
                  <a:pt x="1140714" y="157353"/>
                </a:lnTo>
                <a:lnTo>
                  <a:pt x="1138823" y="170258"/>
                </a:lnTo>
                <a:lnTo>
                  <a:pt x="1111636" y="207089"/>
                </a:lnTo>
                <a:lnTo>
                  <a:pt x="1077051" y="229666"/>
                </a:lnTo>
                <a:lnTo>
                  <a:pt x="1030667" y="250284"/>
                </a:lnTo>
                <a:lnTo>
                  <a:pt x="973659" y="268619"/>
                </a:lnTo>
                <a:lnTo>
                  <a:pt x="907201" y="284346"/>
                </a:lnTo>
                <a:lnTo>
                  <a:pt x="832468" y="297143"/>
                </a:lnTo>
                <a:lnTo>
                  <a:pt x="792365" y="302340"/>
                </a:lnTo>
                <a:lnTo>
                  <a:pt x="750633" y="306684"/>
                </a:lnTo>
                <a:lnTo>
                  <a:pt x="707419" y="310133"/>
                </a:lnTo>
                <a:lnTo>
                  <a:pt x="662871" y="312646"/>
                </a:lnTo>
                <a:lnTo>
                  <a:pt x="617134" y="314184"/>
                </a:lnTo>
                <a:lnTo>
                  <a:pt x="570357" y="314706"/>
                </a:lnTo>
                <a:lnTo>
                  <a:pt x="523579" y="314184"/>
                </a:lnTo>
                <a:lnTo>
                  <a:pt x="477842" y="312646"/>
                </a:lnTo>
                <a:lnTo>
                  <a:pt x="433294" y="310133"/>
                </a:lnTo>
                <a:lnTo>
                  <a:pt x="390080" y="306684"/>
                </a:lnTo>
                <a:lnTo>
                  <a:pt x="348348" y="302340"/>
                </a:lnTo>
                <a:lnTo>
                  <a:pt x="308245" y="297143"/>
                </a:lnTo>
                <a:lnTo>
                  <a:pt x="269917" y="291131"/>
                </a:lnTo>
                <a:lnTo>
                  <a:pt x="199175" y="276829"/>
                </a:lnTo>
                <a:lnTo>
                  <a:pt x="137295" y="259757"/>
                </a:lnTo>
                <a:lnTo>
                  <a:pt x="85452" y="240240"/>
                </a:lnTo>
                <a:lnTo>
                  <a:pt x="44821" y="218602"/>
                </a:lnTo>
                <a:lnTo>
                  <a:pt x="7465" y="182877"/>
                </a:lnTo>
                <a:lnTo>
                  <a:pt x="0" y="15735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09248" y="2688509"/>
            <a:ext cx="2433955" cy="315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1450">
              <a:lnSpc>
                <a:spcPct val="100000"/>
              </a:lnSpc>
            </a:pPr>
            <a:r>
              <a:rPr sz="1600" spc="-50" dirty="0">
                <a:latin typeface="Calibri"/>
                <a:cs typeface="Calibri"/>
              </a:rPr>
              <a:t>W</a:t>
            </a:r>
            <a:r>
              <a:rPr sz="1600" spc="-5" dirty="0">
                <a:latin typeface="Calibri"/>
                <a:cs typeface="Calibri"/>
              </a:rPr>
              <a:t>ri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pri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t,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 </a:t>
            </a:r>
            <a:r>
              <a:rPr sz="1600" spc="-5" dirty="0">
                <a:latin typeface="Calibri"/>
                <a:cs typeface="Calibri"/>
              </a:rPr>
              <a:t>ph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og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ph th</a:t>
            </a:r>
            <a:r>
              <a:rPr sz="1600" dirty="0">
                <a:latin typeface="Calibri"/>
                <a:cs typeface="Calibri"/>
              </a:rPr>
              <a:t>e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llo</a:t>
            </a:r>
            <a:r>
              <a:rPr sz="1600" dirty="0">
                <a:latin typeface="Calibri"/>
                <a:cs typeface="Calibri"/>
              </a:rPr>
              <a:t>w</a:t>
            </a:r>
            <a:r>
              <a:rPr sz="1600" spc="-5" dirty="0">
                <a:latin typeface="Calibri"/>
                <a:cs typeface="Calibri"/>
              </a:rPr>
              <a:t>ing</a:t>
            </a:r>
            <a:endParaRPr sz="1600">
              <a:latin typeface="Calibri"/>
              <a:cs typeface="Calibri"/>
            </a:endParaRPr>
          </a:p>
          <a:p>
            <a:pPr marL="12700" marR="2032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rm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dirty="0">
                <a:latin typeface="Calibri"/>
                <a:cs typeface="Calibri"/>
              </a:rPr>
              <a:t>r 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ds: Appli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ID</a:t>
            </a:r>
            <a:endParaRPr sz="1600">
              <a:latin typeface="Calibri"/>
              <a:cs typeface="Calibri"/>
            </a:endParaRPr>
          </a:p>
          <a:p>
            <a:pPr marL="12700" marR="149225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Us</a:t>
            </a:r>
            <a:r>
              <a:rPr sz="1600" dirty="0">
                <a:latin typeface="Calibri"/>
                <a:cs typeface="Calibri"/>
              </a:rPr>
              <a:t>er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me 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tu</a:t>
            </a:r>
            <a:r>
              <a:rPr sz="160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654685" indent="-635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: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tu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s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mu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be 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“S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ubmi</a:t>
            </a:r>
            <a:r>
              <a:rPr sz="1600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600" spc="-150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25" dirty="0">
                <a:latin typeface="Calibri"/>
                <a:cs typeface="Calibri"/>
              </a:rPr>
              <a:t>st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tu</a:t>
            </a:r>
            <a:r>
              <a:rPr sz="160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 marR="14414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of “S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v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” </a:t>
            </a:r>
            <a:r>
              <a:rPr sz="1600" spc="-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ea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u</a:t>
            </a:r>
            <a:r>
              <a:rPr sz="1600" dirty="0">
                <a:latin typeface="Calibri"/>
                <a:cs typeface="Calibri"/>
              </a:rPr>
              <a:t>r a</a:t>
            </a:r>
            <a:r>
              <a:rPr sz="1600" spc="-5" dirty="0">
                <a:latin typeface="Calibri"/>
                <a:cs typeface="Calibri"/>
              </a:rPr>
              <a:t>ppli</a:t>
            </a:r>
            <a:r>
              <a:rPr sz="1600" spc="-20" dirty="0">
                <a:latin typeface="Calibri"/>
                <a:cs typeface="Calibri"/>
              </a:rPr>
              <a:t>ca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as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ot </a:t>
            </a:r>
            <a:r>
              <a:rPr sz="1600" spc="-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een 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t 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nio C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ll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" marR="5080" indent="-34290">
              <a:lnSpc>
                <a:spcPts val="5830"/>
              </a:lnSpc>
            </a:pPr>
            <a:r>
              <a:rPr spc="-5" dirty="0"/>
              <a:t>C</a:t>
            </a:r>
            <a:r>
              <a:rPr dirty="0"/>
              <a:t>on</a:t>
            </a:r>
            <a:r>
              <a:rPr spc="-30" dirty="0"/>
              <a:t>g</a:t>
            </a:r>
            <a:r>
              <a:rPr spc="-130" dirty="0"/>
              <a:t>r</a:t>
            </a:r>
            <a:r>
              <a:rPr spc="-50" dirty="0"/>
              <a:t>a</a:t>
            </a:r>
            <a:r>
              <a:rPr spc="-25" dirty="0"/>
              <a:t>t</a:t>
            </a:r>
            <a:r>
              <a:rPr dirty="0"/>
              <a:t>ul</a:t>
            </a:r>
            <a:r>
              <a:rPr spc="-50" dirty="0"/>
              <a:t>a</a:t>
            </a:r>
            <a:r>
              <a:rPr spc="-25" dirty="0"/>
              <a:t>t</a:t>
            </a:r>
            <a:r>
              <a:rPr dirty="0"/>
              <a:t>io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on </a:t>
            </a:r>
            <a:r>
              <a:rPr spc="-5" dirty="0"/>
              <a:t>s</a:t>
            </a:r>
            <a:r>
              <a:rPr dirty="0"/>
              <a:t>u</a:t>
            </a:r>
            <a:r>
              <a:rPr spc="-5" dirty="0"/>
              <a:t>bm</a:t>
            </a:r>
            <a:r>
              <a:rPr spc="5" dirty="0"/>
              <a:t>i</a:t>
            </a:r>
            <a:r>
              <a:rPr spc="-105" dirty="0"/>
              <a:t>t</a:t>
            </a:r>
            <a:r>
              <a:rPr spc="-25" dirty="0"/>
              <a:t>t</a:t>
            </a:r>
            <a:r>
              <a:rPr dirty="0"/>
              <a:t>i</a:t>
            </a:r>
            <a:r>
              <a:rPr spc="-5" dirty="0"/>
              <a:t>n</a:t>
            </a:r>
            <a:r>
              <a:rPr dirty="0"/>
              <a:t>g </a:t>
            </a:r>
            <a:r>
              <a:rPr spc="-95" dirty="0"/>
              <a:t>y</a:t>
            </a:r>
            <a:r>
              <a:rPr dirty="0"/>
              <a:t>o</a:t>
            </a:r>
            <a:r>
              <a:rPr spc="-5" dirty="0"/>
              <a:t>ur </a:t>
            </a:r>
            <a:r>
              <a:rPr dirty="0"/>
              <a:t>ap</a:t>
            </a:r>
            <a:r>
              <a:rPr spc="-5" dirty="0"/>
              <a:t>p</a:t>
            </a:r>
            <a:r>
              <a:rPr dirty="0"/>
              <a:t>li</a:t>
            </a:r>
            <a:r>
              <a:rPr spc="-75" dirty="0"/>
              <a:t>c</a:t>
            </a:r>
            <a:r>
              <a:rPr spc="-50" dirty="0"/>
              <a:t>a</a:t>
            </a:r>
            <a:r>
              <a:rPr spc="-25" dirty="0"/>
              <a:t>t</a:t>
            </a:r>
            <a:r>
              <a:rPr dirty="0"/>
              <a:t>ion </a:t>
            </a:r>
            <a:r>
              <a:rPr spc="-80" dirty="0"/>
              <a:t>t</a:t>
            </a:r>
            <a:r>
              <a:rPr dirty="0"/>
              <a:t>o</a:t>
            </a:r>
            <a:r>
              <a:rPr spc="10" dirty="0"/>
              <a:t> </a:t>
            </a:r>
            <a:r>
              <a:rPr dirty="0"/>
              <a:t>San</a:t>
            </a:r>
            <a:r>
              <a:rPr spc="-5" dirty="0"/>
              <a:t> </a:t>
            </a:r>
            <a:r>
              <a:rPr dirty="0"/>
              <a:t>A</a:t>
            </a:r>
            <a:r>
              <a:rPr spc="-50" dirty="0"/>
              <a:t>n</a:t>
            </a:r>
            <a:r>
              <a:rPr spc="-80" dirty="0"/>
              <a:t>t</a:t>
            </a:r>
            <a:r>
              <a:rPr dirty="0"/>
              <a:t>o</a:t>
            </a:r>
            <a:r>
              <a:rPr spc="-5" dirty="0"/>
              <a:t>n</a:t>
            </a:r>
            <a:r>
              <a:rPr dirty="0"/>
              <a:t>io</a:t>
            </a:r>
            <a:r>
              <a:rPr spc="5" dirty="0"/>
              <a:t> </a:t>
            </a:r>
            <a:r>
              <a:rPr spc="-5" dirty="0"/>
              <a:t>C</a:t>
            </a:r>
            <a:r>
              <a:rPr dirty="0"/>
              <a:t>oll</a:t>
            </a:r>
            <a:r>
              <a:rPr spc="-30" dirty="0"/>
              <a:t>e</a:t>
            </a:r>
            <a:r>
              <a:rPr spc="-80" dirty="0"/>
              <a:t>g</a:t>
            </a:r>
            <a:r>
              <a:rPr spc="-25" dirty="0"/>
              <a:t>e!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836386" y="3172967"/>
            <a:ext cx="7358380" cy="1673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8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1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3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5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40" dirty="0">
                <a:latin typeface="Calibri"/>
                <a:cs typeface="Calibri"/>
              </a:rPr>
              <a:t>ay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 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 a</a:t>
            </a:r>
            <a:r>
              <a:rPr sz="2400" spc="-5" dirty="0">
                <a:latin typeface="Calibri"/>
                <a:cs typeface="Calibri"/>
              </a:rPr>
              <a:t>pp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oc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Co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 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4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AAR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2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Modu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 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5"/>
              </a:spcBef>
              <a:buClr>
                <a:srgbClr val="4FB4FF"/>
              </a:buClr>
              <a:buFont typeface="Arial"/>
              <a:buChar char="•"/>
              <a:tabLst>
                <a:tab pos="241300" algn="l"/>
              </a:tabLst>
            </a:pPr>
            <a:r>
              <a:rPr sz="2400" spc="-19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9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que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ial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</a:t>
            </a:r>
            <a:r>
              <a:rPr sz="2400" spc="-204" dirty="0">
                <a:latin typeface="Calibri"/>
                <a:cs typeface="Calibri"/>
              </a:rPr>
              <a:t>A</a:t>
            </a:r>
            <a:r>
              <a:rPr sz="2400" spc="-130" dirty="0">
                <a:latin typeface="Calibri"/>
                <a:cs typeface="Calibri"/>
              </a:rPr>
              <a:t>T</a:t>
            </a:r>
            <a:r>
              <a:rPr sz="2400" spc="-85" dirty="0">
                <a:latin typeface="Calibri"/>
                <a:cs typeface="Calibri"/>
              </a:rPr>
              <a:t>/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0972" y="147828"/>
            <a:ext cx="8917685" cy="3787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29304" y="4225979"/>
            <a:ext cx="381952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Co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h S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hoo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og</a:t>
            </a:r>
            <a:r>
              <a:rPr sz="2400" spc="-6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15" dirty="0">
                <a:latin typeface="Calibri"/>
                <a:cs typeface="Calibri"/>
              </a:rPr>
              <a:t> 210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4</a:t>
            </a:r>
            <a:r>
              <a:rPr sz="2400" spc="-20" dirty="0">
                <a:latin typeface="Calibri"/>
                <a:cs typeface="Calibri"/>
              </a:rPr>
              <a:t>86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01</a:t>
            </a:r>
            <a:r>
              <a:rPr sz="2400" spc="-20" dirty="0">
                <a:latin typeface="Calibri"/>
                <a:cs typeface="Calibri"/>
              </a:rPr>
              <a:t>7</a:t>
            </a:r>
            <a:r>
              <a:rPr sz="2400" spc="-15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u="heavy" spc="-5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2400" u="heavy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2400" u="heavy" spc="-20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400" u="heavy" spc="-5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-hsp</a:t>
            </a:r>
            <a:r>
              <a:rPr sz="2400" u="heavy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@ala</a:t>
            </a:r>
            <a:r>
              <a:rPr sz="2400" u="heavy" spc="-20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m</a:t>
            </a:r>
            <a:r>
              <a:rPr sz="2400" u="heavy" spc="-5" dirty="0">
                <a:solidFill>
                  <a:srgbClr val="FF0000"/>
                </a:solidFill>
                <a:latin typeface="Calibri"/>
                <a:cs typeface="Calibri"/>
                <a:hlinkClick r:id="rId4"/>
              </a:rPr>
              <a:t>o.edu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79480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7836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8638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9441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9350" y="896874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0" y="1648967"/>
                </a:moveTo>
                <a:lnTo>
                  <a:pt x="5467" y="1513726"/>
                </a:lnTo>
                <a:lnTo>
                  <a:pt x="21587" y="1381495"/>
                </a:lnTo>
                <a:lnTo>
                  <a:pt x="47934" y="1252700"/>
                </a:lnTo>
                <a:lnTo>
                  <a:pt x="84085" y="1127764"/>
                </a:lnTo>
                <a:lnTo>
                  <a:pt x="129614" y="1007113"/>
                </a:lnTo>
                <a:lnTo>
                  <a:pt x="184097" y="891170"/>
                </a:lnTo>
                <a:lnTo>
                  <a:pt x="247111" y="780360"/>
                </a:lnTo>
                <a:lnTo>
                  <a:pt x="318229" y="675107"/>
                </a:lnTo>
                <a:lnTo>
                  <a:pt x="397028" y="575835"/>
                </a:lnTo>
                <a:lnTo>
                  <a:pt x="483084" y="482969"/>
                </a:lnTo>
                <a:lnTo>
                  <a:pt x="575971" y="396934"/>
                </a:lnTo>
                <a:lnTo>
                  <a:pt x="675266" y="318153"/>
                </a:lnTo>
                <a:lnTo>
                  <a:pt x="780543" y="247052"/>
                </a:lnTo>
                <a:lnTo>
                  <a:pt x="891379" y="184053"/>
                </a:lnTo>
                <a:lnTo>
                  <a:pt x="1007349" y="129583"/>
                </a:lnTo>
                <a:lnTo>
                  <a:pt x="1128028" y="84065"/>
                </a:lnTo>
                <a:lnTo>
                  <a:pt x="1252992" y="47923"/>
                </a:lnTo>
                <a:lnTo>
                  <a:pt x="1381816" y="21582"/>
                </a:lnTo>
                <a:lnTo>
                  <a:pt x="1514077" y="5466"/>
                </a:lnTo>
                <a:lnTo>
                  <a:pt x="1649349" y="0"/>
                </a:lnTo>
                <a:lnTo>
                  <a:pt x="1784620" y="5466"/>
                </a:lnTo>
                <a:lnTo>
                  <a:pt x="1916881" y="21582"/>
                </a:lnTo>
                <a:lnTo>
                  <a:pt x="2045705" y="47923"/>
                </a:lnTo>
                <a:lnTo>
                  <a:pt x="2152650" y="78853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9350" y="2545842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2152650" y="1570114"/>
                </a:moveTo>
                <a:lnTo>
                  <a:pt x="2045705" y="1601044"/>
                </a:lnTo>
                <a:lnTo>
                  <a:pt x="1916881" y="1627385"/>
                </a:lnTo>
                <a:lnTo>
                  <a:pt x="1784620" y="1643501"/>
                </a:lnTo>
                <a:lnTo>
                  <a:pt x="1649349" y="1648968"/>
                </a:lnTo>
                <a:lnTo>
                  <a:pt x="1514077" y="1643501"/>
                </a:lnTo>
                <a:lnTo>
                  <a:pt x="1381816" y="1627385"/>
                </a:lnTo>
                <a:lnTo>
                  <a:pt x="1252992" y="1601044"/>
                </a:lnTo>
                <a:lnTo>
                  <a:pt x="1128028" y="1564902"/>
                </a:lnTo>
                <a:lnTo>
                  <a:pt x="1007349" y="1519384"/>
                </a:lnTo>
                <a:lnTo>
                  <a:pt x="891379" y="1464914"/>
                </a:lnTo>
                <a:lnTo>
                  <a:pt x="780543" y="1401915"/>
                </a:lnTo>
                <a:lnTo>
                  <a:pt x="675266" y="1330814"/>
                </a:lnTo>
                <a:lnTo>
                  <a:pt x="575971" y="1252033"/>
                </a:lnTo>
                <a:lnTo>
                  <a:pt x="483084" y="1165998"/>
                </a:lnTo>
                <a:lnTo>
                  <a:pt x="397028" y="1073132"/>
                </a:lnTo>
                <a:lnTo>
                  <a:pt x="318229" y="973860"/>
                </a:lnTo>
                <a:lnTo>
                  <a:pt x="247111" y="868607"/>
                </a:lnTo>
                <a:lnTo>
                  <a:pt x="184097" y="757797"/>
                </a:lnTo>
                <a:lnTo>
                  <a:pt x="129614" y="641854"/>
                </a:lnTo>
                <a:lnTo>
                  <a:pt x="84085" y="521203"/>
                </a:lnTo>
                <a:lnTo>
                  <a:pt x="47934" y="396267"/>
                </a:lnTo>
                <a:lnTo>
                  <a:pt x="21587" y="267472"/>
                </a:lnTo>
                <a:lnTo>
                  <a:pt x="5467" y="13524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20833" y="672083"/>
            <a:ext cx="1268095" cy="1268730"/>
          </a:xfrm>
          <a:custGeom>
            <a:avLst/>
            <a:gdLst/>
            <a:ahLst/>
            <a:cxnLst/>
            <a:rect l="l" t="t" r="r" b="b"/>
            <a:pathLst>
              <a:path w="1268095" h="1268730">
                <a:moveTo>
                  <a:pt x="0" y="634364"/>
                </a:moveTo>
                <a:lnTo>
                  <a:pt x="2101" y="582336"/>
                </a:lnTo>
                <a:lnTo>
                  <a:pt x="8297" y="531466"/>
                </a:lnTo>
                <a:lnTo>
                  <a:pt x="18425" y="481918"/>
                </a:lnTo>
                <a:lnTo>
                  <a:pt x="32320" y="433854"/>
                </a:lnTo>
                <a:lnTo>
                  <a:pt x="49821" y="387439"/>
                </a:lnTo>
                <a:lnTo>
                  <a:pt x="70764" y="342835"/>
                </a:lnTo>
                <a:lnTo>
                  <a:pt x="94985" y="300206"/>
                </a:lnTo>
                <a:lnTo>
                  <a:pt x="122322" y="259715"/>
                </a:lnTo>
                <a:lnTo>
                  <a:pt x="152611" y="221525"/>
                </a:lnTo>
                <a:lnTo>
                  <a:pt x="185689" y="185799"/>
                </a:lnTo>
                <a:lnTo>
                  <a:pt x="221394" y="152701"/>
                </a:lnTo>
                <a:lnTo>
                  <a:pt x="259561" y="122394"/>
                </a:lnTo>
                <a:lnTo>
                  <a:pt x="300028" y="95041"/>
                </a:lnTo>
                <a:lnTo>
                  <a:pt x="342632" y="70805"/>
                </a:lnTo>
                <a:lnTo>
                  <a:pt x="387209" y="49850"/>
                </a:lnTo>
                <a:lnTo>
                  <a:pt x="433596" y="32339"/>
                </a:lnTo>
                <a:lnTo>
                  <a:pt x="481630" y="18436"/>
                </a:lnTo>
                <a:lnTo>
                  <a:pt x="531148" y="8302"/>
                </a:lnTo>
                <a:lnTo>
                  <a:pt x="581987" y="2102"/>
                </a:lnTo>
                <a:lnTo>
                  <a:pt x="633984" y="0"/>
                </a:lnTo>
                <a:lnTo>
                  <a:pt x="685980" y="2102"/>
                </a:lnTo>
                <a:lnTo>
                  <a:pt x="736819" y="8302"/>
                </a:lnTo>
                <a:lnTo>
                  <a:pt x="786337" y="18436"/>
                </a:lnTo>
                <a:lnTo>
                  <a:pt x="834371" y="32339"/>
                </a:lnTo>
                <a:lnTo>
                  <a:pt x="880758" y="49850"/>
                </a:lnTo>
                <a:lnTo>
                  <a:pt x="925335" y="70805"/>
                </a:lnTo>
                <a:lnTo>
                  <a:pt x="967939" y="95041"/>
                </a:lnTo>
                <a:lnTo>
                  <a:pt x="1008406" y="122394"/>
                </a:lnTo>
                <a:lnTo>
                  <a:pt x="1046573" y="152701"/>
                </a:lnTo>
                <a:lnTo>
                  <a:pt x="1082278" y="185799"/>
                </a:lnTo>
                <a:lnTo>
                  <a:pt x="1115356" y="221525"/>
                </a:lnTo>
                <a:lnTo>
                  <a:pt x="1145645" y="259715"/>
                </a:lnTo>
                <a:lnTo>
                  <a:pt x="1172982" y="300206"/>
                </a:lnTo>
                <a:lnTo>
                  <a:pt x="1197203" y="342835"/>
                </a:lnTo>
                <a:lnTo>
                  <a:pt x="1218146" y="387439"/>
                </a:lnTo>
                <a:lnTo>
                  <a:pt x="1235647" y="433854"/>
                </a:lnTo>
                <a:lnTo>
                  <a:pt x="1249542" y="481918"/>
                </a:lnTo>
                <a:lnTo>
                  <a:pt x="1259670" y="531466"/>
                </a:lnTo>
                <a:lnTo>
                  <a:pt x="1265866" y="582336"/>
                </a:lnTo>
                <a:lnTo>
                  <a:pt x="1267968" y="634364"/>
                </a:lnTo>
                <a:lnTo>
                  <a:pt x="1265866" y="686393"/>
                </a:lnTo>
                <a:lnTo>
                  <a:pt x="1259670" y="737263"/>
                </a:lnTo>
                <a:lnTo>
                  <a:pt x="1249542" y="786811"/>
                </a:lnTo>
                <a:lnTo>
                  <a:pt x="1235647" y="834875"/>
                </a:lnTo>
                <a:lnTo>
                  <a:pt x="1218146" y="881290"/>
                </a:lnTo>
                <a:lnTo>
                  <a:pt x="1197203" y="925894"/>
                </a:lnTo>
                <a:lnTo>
                  <a:pt x="1172982" y="968523"/>
                </a:lnTo>
                <a:lnTo>
                  <a:pt x="1145645" y="1009014"/>
                </a:lnTo>
                <a:lnTo>
                  <a:pt x="1115356" y="1047204"/>
                </a:lnTo>
                <a:lnTo>
                  <a:pt x="1082278" y="1082930"/>
                </a:lnTo>
                <a:lnTo>
                  <a:pt x="1046573" y="1116028"/>
                </a:lnTo>
                <a:lnTo>
                  <a:pt x="1008406" y="1146335"/>
                </a:lnTo>
                <a:lnTo>
                  <a:pt x="967939" y="1173688"/>
                </a:lnTo>
                <a:lnTo>
                  <a:pt x="925335" y="1197924"/>
                </a:lnTo>
                <a:lnTo>
                  <a:pt x="880758" y="1218879"/>
                </a:lnTo>
                <a:lnTo>
                  <a:pt x="834371" y="1236390"/>
                </a:lnTo>
                <a:lnTo>
                  <a:pt x="786337" y="1250293"/>
                </a:lnTo>
                <a:lnTo>
                  <a:pt x="736819" y="1260427"/>
                </a:lnTo>
                <a:lnTo>
                  <a:pt x="685980" y="1266627"/>
                </a:lnTo>
                <a:lnTo>
                  <a:pt x="633984" y="1268730"/>
                </a:lnTo>
                <a:lnTo>
                  <a:pt x="581987" y="1266627"/>
                </a:lnTo>
                <a:lnTo>
                  <a:pt x="531148" y="1260427"/>
                </a:lnTo>
                <a:lnTo>
                  <a:pt x="481630" y="1250293"/>
                </a:lnTo>
                <a:lnTo>
                  <a:pt x="433596" y="1236390"/>
                </a:lnTo>
                <a:lnTo>
                  <a:pt x="387209" y="1218879"/>
                </a:lnTo>
                <a:lnTo>
                  <a:pt x="342632" y="1197924"/>
                </a:lnTo>
                <a:lnTo>
                  <a:pt x="300028" y="1173688"/>
                </a:lnTo>
                <a:lnTo>
                  <a:pt x="259561" y="1146335"/>
                </a:lnTo>
                <a:lnTo>
                  <a:pt x="221394" y="1116028"/>
                </a:lnTo>
                <a:lnTo>
                  <a:pt x="185689" y="1082930"/>
                </a:lnTo>
                <a:lnTo>
                  <a:pt x="152611" y="1047204"/>
                </a:lnTo>
                <a:lnTo>
                  <a:pt x="122322" y="1009014"/>
                </a:lnTo>
                <a:lnTo>
                  <a:pt x="94985" y="968523"/>
                </a:lnTo>
                <a:lnTo>
                  <a:pt x="70764" y="925894"/>
                </a:lnTo>
                <a:lnTo>
                  <a:pt x="49821" y="881290"/>
                </a:lnTo>
                <a:lnTo>
                  <a:pt x="32320" y="834875"/>
                </a:lnTo>
                <a:lnTo>
                  <a:pt x="18425" y="786811"/>
                </a:lnTo>
                <a:lnTo>
                  <a:pt x="8297" y="737263"/>
                </a:lnTo>
                <a:lnTo>
                  <a:pt x="2101" y="686393"/>
                </a:lnTo>
                <a:lnTo>
                  <a:pt x="0" y="63436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45551" y="2286380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546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14321" y="1261858"/>
            <a:ext cx="140525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P</a:t>
            </a: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F</a:t>
            </a:r>
            <a:r>
              <a:rPr sz="3200" b="1" spc="-20" dirty="0">
                <a:latin typeface="Calibri"/>
                <a:cs typeface="Calibri"/>
              </a:rPr>
              <a:t>ILE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27110" y="1766697"/>
            <a:ext cx="3830320" cy="4617085"/>
          </a:xfrm>
          <a:prstGeom prst="rect">
            <a:avLst/>
          </a:prstGeom>
          <a:solidFill>
            <a:srgbClr val="EDEBE0"/>
          </a:solidFill>
          <a:ln w="9906">
            <a:solidFill>
              <a:srgbClr val="4FB4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3520" marR="132715" indent="-228600">
              <a:lnSpc>
                <a:spcPct val="100000"/>
              </a:lnSpc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0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.S.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“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es”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inu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5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n.</a:t>
            </a:r>
            <a:endParaRPr sz="1800">
              <a:latin typeface="Calibri"/>
              <a:cs typeface="Calibri"/>
            </a:endParaRPr>
          </a:p>
          <a:p>
            <a:pPr marL="223520" marR="74295" indent="-228600">
              <a:lnSpc>
                <a:spcPct val="100000"/>
              </a:lnSpc>
              <a:spcBef>
                <a:spcPts val="1000"/>
              </a:spcBef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-50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.S.</a:t>
            </a:r>
            <a:r>
              <a:rPr sz="1800" spc="-10" dirty="0">
                <a:latin typeface="Calibri"/>
                <a:cs typeface="Calibri"/>
              </a:rPr>
              <a:t> c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nal qu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 app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hip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23520" marR="520700" indent="-228600">
              <a:lnSpc>
                <a:spcPct val="100000"/>
              </a:lnSpc>
              <a:spcBef>
                <a:spcPts val="994"/>
              </a:spcBef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mpl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 ad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45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8872" y="2534792"/>
            <a:ext cx="156210" cy="113030"/>
          </a:xfrm>
          <a:custGeom>
            <a:avLst/>
            <a:gdLst/>
            <a:ahLst/>
            <a:cxnLst/>
            <a:rect l="l" t="t" r="r" b="b"/>
            <a:pathLst>
              <a:path w="156209" h="113030">
                <a:moveTo>
                  <a:pt x="0" y="0"/>
                </a:moveTo>
                <a:lnTo>
                  <a:pt x="156209" y="0"/>
                </a:lnTo>
                <a:lnTo>
                  <a:pt x="156209" y="112775"/>
                </a:lnTo>
                <a:lnTo>
                  <a:pt x="0" y="112775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474" y="501395"/>
            <a:ext cx="7482205" cy="5961380"/>
          </a:xfrm>
          <a:custGeom>
            <a:avLst/>
            <a:gdLst/>
            <a:ahLst/>
            <a:cxnLst/>
            <a:rect l="l" t="t" r="r" b="b"/>
            <a:pathLst>
              <a:path w="7482205" h="5961380">
                <a:moveTo>
                  <a:pt x="0" y="0"/>
                </a:moveTo>
                <a:lnTo>
                  <a:pt x="7482078" y="0"/>
                </a:lnTo>
                <a:lnTo>
                  <a:pt x="7482078" y="5961126"/>
                </a:lnTo>
                <a:lnTo>
                  <a:pt x="0" y="596112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3474" y="501408"/>
            <a:ext cx="7482078" cy="5960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155" y="6507353"/>
            <a:ext cx="17621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65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OM</a:t>
            </a:r>
            <a:r>
              <a:rPr sz="1400" b="1" spc="-11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AN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400" b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1907" y="3678935"/>
            <a:ext cx="1489075" cy="139700"/>
          </a:xfrm>
          <a:custGeom>
            <a:avLst/>
            <a:gdLst/>
            <a:ahLst/>
            <a:cxnLst/>
            <a:rect l="l" t="t" r="r" b="b"/>
            <a:pathLst>
              <a:path w="1489075" h="139700">
                <a:moveTo>
                  <a:pt x="0" y="139446"/>
                </a:moveTo>
                <a:lnTo>
                  <a:pt x="1488617" y="139446"/>
                </a:lnTo>
                <a:lnTo>
                  <a:pt x="1488617" y="0"/>
                </a:lnTo>
                <a:lnTo>
                  <a:pt x="0" y="0"/>
                </a:lnTo>
                <a:lnTo>
                  <a:pt x="0" y="139446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1858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0740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8003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6029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16734" y="2998899"/>
            <a:ext cx="15792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P</a:t>
            </a:r>
            <a:r>
              <a:rPr sz="3600" b="1" spc="-60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O</a:t>
            </a:r>
            <a:r>
              <a:rPr sz="3600" b="1" spc="-25" dirty="0">
                <a:latin typeface="Calibri"/>
                <a:cs typeface="Calibri"/>
              </a:rPr>
              <a:t>F</a:t>
            </a:r>
            <a:r>
              <a:rPr sz="3600" b="1" spc="-15" dirty="0">
                <a:latin typeface="Calibri"/>
                <a:cs typeface="Calibri"/>
              </a:rPr>
              <a:t>ILE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830" y="4901594"/>
            <a:ext cx="11010900" cy="161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0" marR="120650" indent="-1096645">
              <a:lnSpc>
                <a:spcPct val="100000"/>
              </a:lnSpc>
              <a:buClr>
                <a:srgbClr val="4FB4FF"/>
              </a:buClr>
              <a:buFont typeface="Arial"/>
              <a:buChar char="•"/>
              <a:tabLst>
                <a:tab pos="415290" algn="l"/>
              </a:tabLst>
            </a:pPr>
            <a:r>
              <a:rPr sz="1800" spc="-9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mme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dirty="0">
                <a:latin typeface="Calibri"/>
                <a:cs typeface="Calibri"/>
              </a:rPr>
              <a:t>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mail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Apply </a:t>
            </a:r>
            <a:r>
              <a:rPr sz="1800" spc="-16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x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so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ri</a:t>
            </a:r>
            <a:r>
              <a:rPr sz="1800" spc="-15" dirty="0">
                <a:latin typeface="Calibri"/>
                <a:cs typeface="Calibri"/>
              </a:rPr>
              <a:t>ct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uri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all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mails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 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ri</a:t>
            </a:r>
            <a:r>
              <a:rPr sz="1800" spc="-15" dirty="0">
                <a:latin typeface="Calibri"/>
                <a:cs typeface="Calibri"/>
              </a:rPr>
              <a:t>ct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513330" marR="5080" indent="-2500630">
              <a:lnSpc>
                <a:spcPct val="100000"/>
              </a:lnSpc>
              <a:spcBef>
                <a:spcPts val="1000"/>
              </a:spcBef>
              <a:buClr>
                <a:srgbClr val="4FB4FF"/>
              </a:buClr>
              <a:buFont typeface="Arial"/>
              <a:buChar char="•"/>
              <a:tabLst>
                <a:tab pos="298450" algn="l"/>
              </a:tabLst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mail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file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 b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Apply </a:t>
            </a:r>
            <a:r>
              <a:rPr sz="1800" spc="-16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x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rn</a:t>
            </a:r>
            <a:r>
              <a:rPr sz="1800" spc="-15" dirty="0">
                <a:latin typeface="Calibri"/>
                <a:cs typeface="Calibri"/>
              </a:rPr>
              <a:t>ame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1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o 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Apply </a:t>
            </a:r>
            <a:r>
              <a:rPr sz="1800" spc="-16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x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ll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</a:t>
            </a:r>
            <a:r>
              <a:rPr sz="1800" spc="-15" dirty="0">
                <a:latin typeface="Calibri"/>
                <a:cs typeface="Calibri"/>
              </a:rPr>
              <a:t>ve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mmuni</a:t>
            </a:r>
            <a:r>
              <a:rPr sz="1800" spc="-20" dirty="0">
                <a:latin typeface="Calibri"/>
                <a:cs typeface="Calibri"/>
              </a:rPr>
              <a:t>ca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u.</a:t>
            </a:r>
            <a:endParaRPr sz="1800">
              <a:latin typeface="Calibri"/>
              <a:cs typeface="Calibri"/>
            </a:endParaRPr>
          </a:p>
          <a:p>
            <a:pPr marL="436880" lvl="1" indent="-285750">
              <a:lnSpc>
                <a:spcPct val="100000"/>
              </a:lnSpc>
              <a:spcBef>
                <a:spcPts val="994"/>
              </a:spcBef>
              <a:buClr>
                <a:srgbClr val="4FB4FF"/>
              </a:buClr>
              <a:buFont typeface="Arial"/>
              <a:buChar char="•"/>
              <a:tabLst>
                <a:tab pos="437515" algn="l"/>
              </a:tabLst>
            </a:pPr>
            <a:r>
              <a:rPr sz="1800" spc="-10" dirty="0">
                <a:latin typeface="Calibri"/>
                <a:cs typeface="Calibri"/>
              </a:rPr>
              <a:t>Pl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ck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mail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irm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mail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add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252" y="26669"/>
            <a:ext cx="11957685" cy="2438400"/>
          </a:xfrm>
          <a:custGeom>
            <a:avLst/>
            <a:gdLst/>
            <a:ahLst/>
            <a:cxnLst/>
            <a:rect l="l" t="t" r="r" b="b"/>
            <a:pathLst>
              <a:path w="11957685" h="2438400">
                <a:moveTo>
                  <a:pt x="0" y="0"/>
                </a:moveTo>
                <a:lnTo>
                  <a:pt x="11957304" y="0"/>
                </a:lnTo>
                <a:lnTo>
                  <a:pt x="11957304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252" y="26669"/>
            <a:ext cx="11957675" cy="243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1858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0740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8003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6029" y="4595206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5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99614" y="4108879"/>
            <a:ext cx="15792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P</a:t>
            </a:r>
            <a:r>
              <a:rPr sz="3600" b="1" spc="-60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O</a:t>
            </a:r>
            <a:r>
              <a:rPr sz="3600" b="1" spc="-25" dirty="0">
                <a:latin typeface="Calibri"/>
                <a:cs typeface="Calibri"/>
              </a:rPr>
              <a:t>F</a:t>
            </a:r>
            <a:r>
              <a:rPr sz="3600" b="1" spc="-15" dirty="0">
                <a:latin typeface="Calibri"/>
                <a:cs typeface="Calibri"/>
              </a:rPr>
              <a:t>ILE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7727" y="4899698"/>
            <a:ext cx="9943465" cy="1169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839"/>
              </a:lnSpc>
            </a:pP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</a:t>
            </a:r>
            <a:r>
              <a:rPr sz="1700" spc="-2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ane</a:t>
            </a:r>
            <a:r>
              <a:rPr sz="1700" spc="-3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add</a:t>
            </a:r>
            <a:r>
              <a:rPr sz="1700" spc="-3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ess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is </a:t>
            </a:r>
            <a:r>
              <a:rPr sz="1700" spc="-3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equi</a:t>
            </a:r>
            <a:r>
              <a:rPr sz="1700" spc="-4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f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spc="-25" dirty="0">
                <a:latin typeface="Calibri"/>
                <a:cs typeface="Calibri"/>
              </a:rPr>
              <a:t>e</a:t>
            </a:r>
            <a:r>
              <a:rPr sz="1700" spc="-35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ting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up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Apply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60" dirty="0">
                <a:latin typeface="Calibri"/>
                <a:cs typeface="Calibri"/>
              </a:rPr>
              <a:t>T</a:t>
            </a:r>
            <a:r>
              <a:rPr sz="1700" spc="-35" dirty="0">
                <a:latin typeface="Calibri"/>
                <a:cs typeface="Calibri"/>
              </a:rPr>
              <a:t>e</a:t>
            </a:r>
            <a:r>
              <a:rPr sz="1700" spc="-40" dirty="0">
                <a:latin typeface="Calibri"/>
                <a:cs typeface="Calibri"/>
              </a:rPr>
              <a:t>x</a:t>
            </a:r>
            <a:r>
              <a:rPr sz="1700" spc="-10" dirty="0">
                <a:latin typeface="Calibri"/>
                <a:cs typeface="Calibri"/>
              </a:rPr>
              <a:t>as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ac</a:t>
            </a:r>
            <a:r>
              <a:rPr sz="1700" spc="-20" dirty="0">
                <a:latin typeface="Calibri"/>
                <a:cs typeface="Calibri"/>
              </a:rPr>
              <a:t>c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spc="-3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is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</a:t>
            </a:r>
            <a:r>
              <a:rPr sz="1700" spc="-2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spc="-35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-3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</a:t>
            </a:r>
            <a:r>
              <a:rPr sz="1700" spc="-3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be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com</a:t>
            </a:r>
            <a:r>
              <a:rPr sz="1700" spc="-10" dirty="0">
                <a:latin typeface="Calibri"/>
                <a:cs typeface="Calibri"/>
              </a:rPr>
              <a:t>pl</a:t>
            </a:r>
            <a:r>
              <a:rPr sz="1700" spc="-25" dirty="0">
                <a:latin typeface="Calibri"/>
                <a:cs typeface="Calibri"/>
              </a:rPr>
              <a:t>e</a:t>
            </a:r>
            <a:r>
              <a:rPr sz="1700" spc="-3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c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spc="-3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ect,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includi</a:t>
            </a:r>
            <a:r>
              <a:rPr sz="1700" spc="-15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g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apartme</a:t>
            </a:r>
            <a:r>
              <a:rPr sz="1700" spc="-3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nu</a:t>
            </a:r>
            <a:r>
              <a:rPr sz="1700" spc="-2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ber </a:t>
            </a:r>
            <a:r>
              <a:rPr sz="1700" dirty="0">
                <a:latin typeface="Calibri"/>
                <a:cs typeface="Calibri"/>
              </a:rPr>
              <a:t>if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appl</a:t>
            </a:r>
            <a:r>
              <a:rPr sz="1700" spc="-20" dirty="0">
                <a:latin typeface="Calibri"/>
                <a:cs typeface="Calibri"/>
              </a:rPr>
              <a:t>ic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b</a:t>
            </a:r>
            <a:r>
              <a:rPr sz="1700" spc="-10" dirty="0">
                <a:latin typeface="Calibri"/>
                <a:cs typeface="Calibri"/>
              </a:rPr>
              <a:t>le</a:t>
            </a: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1421130" marR="1413510" algn="ctr">
              <a:lnSpc>
                <a:spcPts val="2840"/>
              </a:lnSpc>
              <a:spcBef>
                <a:spcPts val="195"/>
              </a:spcBef>
            </a:pPr>
            <a:r>
              <a:rPr sz="1700" spc="-10" dirty="0">
                <a:latin typeface="Calibri"/>
                <a:cs typeface="Calibri"/>
              </a:rPr>
              <a:t>The 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spc="-35" dirty="0">
                <a:latin typeface="Calibri"/>
                <a:cs typeface="Calibri"/>
              </a:rPr>
              <a:t>t</a:t>
            </a:r>
            <a:r>
              <a:rPr sz="1700" spc="-30" dirty="0">
                <a:latin typeface="Calibri"/>
                <a:cs typeface="Calibri"/>
              </a:rPr>
              <a:t>at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15" dirty="0">
                <a:latin typeface="Calibri"/>
                <a:cs typeface="Calibri"/>
              </a:rPr>
              <a:t>/</a:t>
            </a:r>
            <a:r>
              <a:rPr sz="1700" spc="-50" dirty="0">
                <a:latin typeface="Calibri"/>
                <a:cs typeface="Calibri"/>
              </a:rPr>
              <a:t>P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ssessi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-15" dirty="0">
                <a:latin typeface="Calibri"/>
                <a:cs typeface="Calibri"/>
              </a:rPr>
              <a:t>/P</a:t>
            </a:r>
            <a:r>
              <a:rPr sz="1700" spc="-40" dirty="0">
                <a:latin typeface="Calibri"/>
                <a:cs typeface="Calibri"/>
              </a:rPr>
              <a:t>r</a:t>
            </a:r>
            <a:r>
              <a:rPr sz="1700" spc="-20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vince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</a:t>
            </a:r>
            <a:r>
              <a:rPr sz="1700" spc="-10" dirty="0">
                <a:latin typeface="Calibri"/>
                <a:cs typeface="Calibri"/>
              </a:rPr>
              <a:t>ield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used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nly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f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U</a:t>
            </a:r>
            <a:r>
              <a:rPr sz="1700" spc="-5" dirty="0">
                <a:latin typeface="Calibri"/>
                <a:cs typeface="Calibri"/>
              </a:rPr>
              <a:t>.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.</a:t>
            </a:r>
            <a:r>
              <a:rPr sz="1700" spc="-10" dirty="0">
                <a:latin typeface="Calibri"/>
                <a:cs typeface="Calibri"/>
              </a:rPr>
              <a:t> and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Canadi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dd</a:t>
            </a:r>
            <a:r>
              <a:rPr sz="1700" spc="-4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esses. 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</a:t>
            </a:r>
            <a:r>
              <a:rPr sz="1700" spc="-40" dirty="0">
                <a:latin typeface="Calibri"/>
                <a:cs typeface="Calibri"/>
              </a:rPr>
              <a:t>h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spc="-10" dirty="0">
                <a:latin typeface="Calibri"/>
                <a:cs typeface="Calibri"/>
              </a:rPr>
              <a:t>si</a:t>
            </a:r>
            <a:r>
              <a:rPr sz="1700" spc="-25" dirty="0">
                <a:latin typeface="Calibri"/>
                <a:cs typeface="Calibri"/>
              </a:rPr>
              <a:t>c</a:t>
            </a:r>
            <a:r>
              <a:rPr sz="1700" spc="-10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l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add</a:t>
            </a:r>
            <a:r>
              <a:rPr sz="1700" spc="-3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ess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needed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nly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it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di</a:t>
            </a:r>
            <a:r>
              <a:rPr sz="1700" spc="-35" dirty="0">
                <a:latin typeface="Calibri"/>
                <a:cs typeface="Calibri"/>
              </a:rPr>
              <a:t>f</a:t>
            </a:r>
            <a:r>
              <a:rPr sz="1700" spc="-55" dirty="0">
                <a:latin typeface="Calibri"/>
                <a:cs typeface="Calibri"/>
              </a:rPr>
              <a:t>f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3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spc="-3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than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y</a:t>
            </a:r>
            <a:r>
              <a:rPr sz="1700" spc="-1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ur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</a:t>
            </a:r>
            <a:r>
              <a:rPr sz="1700" spc="-20" dirty="0">
                <a:latin typeface="Calibri"/>
                <a:cs typeface="Calibri"/>
              </a:rPr>
              <a:t>m</a:t>
            </a:r>
            <a:r>
              <a:rPr sz="1700" spc="-10" dirty="0">
                <a:latin typeface="Calibri"/>
                <a:cs typeface="Calibri"/>
              </a:rPr>
              <a:t>ane</a:t>
            </a:r>
            <a:r>
              <a:rPr sz="1700" spc="-3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t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add</a:t>
            </a:r>
            <a:r>
              <a:rPr sz="1700" spc="-3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es</a:t>
            </a:r>
            <a:r>
              <a:rPr sz="1700" spc="-1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2170410" cy="4010660"/>
          </a:xfrm>
          <a:custGeom>
            <a:avLst/>
            <a:gdLst/>
            <a:ahLst/>
            <a:cxnLst/>
            <a:rect l="l" t="t" r="r" b="b"/>
            <a:pathLst>
              <a:path w="12170410" h="4010660">
                <a:moveTo>
                  <a:pt x="0" y="4010405"/>
                </a:moveTo>
                <a:lnTo>
                  <a:pt x="12169902" y="4010405"/>
                </a:lnTo>
                <a:lnTo>
                  <a:pt x="12169902" y="0"/>
                </a:lnTo>
                <a:lnTo>
                  <a:pt x="0" y="0"/>
                </a:lnTo>
                <a:lnTo>
                  <a:pt x="0" y="401040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2169902" cy="4006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5902" y="2286380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492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79480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7836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8638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9441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9350" y="896874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0" y="1648967"/>
                </a:moveTo>
                <a:lnTo>
                  <a:pt x="5467" y="1513726"/>
                </a:lnTo>
                <a:lnTo>
                  <a:pt x="21587" y="1381495"/>
                </a:lnTo>
                <a:lnTo>
                  <a:pt x="47934" y="1252700"/>
                </a:lnTo>
                <a:lnTo>
                  <a:pt x="84085" y="1127764"/>
                </a:lnTo>
                <a:lnTo>
                  <a:pt x="129614" y="1007113"/>
                </a:lnTo>
                <a:lnTo>
                  <a:pt x="184097" y="891170"/>
                </a:lnTo>
                <a:lnTo>
                  <a:pt x="247111" y="780360"/>
                </a:lnTo>
                <a:lnTo>
                  <a:pt x="318229" y="675107"/>
                </a:lnTo>
                <a:lnTo>
                  <a:pt x="397028" y="575835"/>
                </a:lnTo>
                <a:lnTo>
                  <a:pt x="483084" y="482969"/>
                </a:lnTo>
                <a:lnTo>
                  <a:pt x="575971" y="396934"/>
                </a:lnTo>
                <a:lnTo>
                  <a:pt x="675266" y="318153"/>
                </a:lnTo>
                <a:lnTo>
                  <a:pt x="780543" y="247052"/>
                </a:lnTo>
                <a:lnTo>
                  <a:pt x="891379" y="184053"/>
                </a:lnTo>
                <a:lnTo>
                  <a:pt x="1007349" y="129583"/>
                </a:lnTo>
                <a:lnTo>
                  <a:pt x="1128028" y="84065"/>
                </a:lnTo>
                <a:lnTo>
                  <a:pt x="1252992" y="47923"/>
                </a:lnTo>
                <a:lnTo>
                  <a:pt x="1381816" y="21582"/>
                </a:lnTo>
                <a:lnTo>
                  <a:pt x="1514077" y="5466"/>
                </a:lnTo>
                <a:lnTo>
                  <a:pt x="1649349" y="0"/>
                </a:lnTo>
                <a:lnTo>
                  <a:pt x="1784620" y="5466"/>
                </a:lnTo>
                <a:lnTo>
                  <a:pt x="1916881" y="21582"/>
                </a:lnTo>
                <a:lnTo>
                  <a:pt x="2045705" y="47923"/>
                </a:lnTo>
                <a:lnTo>
                  <a:pt x="2152650" y="78853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9350" y="2545842"/>
            <a:ext cx="2152650" cy="1649095"/>
          </a:xfrm>
          <a:custGeom>
            <a:avLst/>
            <a:gdLst/>
            <a:ahLst/>
            <a:cxnLst/>
            <a:rect l="l" t="t" r="r" b="b"/>
            <a:pathLst>
              <a:path w="2152650" h="1649095">
                <a:moveTo>
                  <a:pt x="2152650" y="1570114"/>
                </a:moveTo>
                <a:lnTo>
                  <a:pt x="2045705" y="1601044"/>
                </a:lnTo>
                <a:lnTo>
                  <a:pt x="1916881" y="1627385"/>
                </a:lnTo>
                <a:lnTo>
                  <a:pt x="1784620" y="1643501"/>
                </a:lnTo>
                <a:lnTo>
                  <a:pt x="1649349" y="1648968"/>
                </a:lnTo>
                <a:lnTo>
                  <a:pt x="1514077" y="1643501"/>
                </a:lnTo>
                <a:lnTo>
                  <a:pt x="1381816" y="1627385"/>
                </a:lnTo>
                <a:lnTo>
                  <a:pt x="1252992" y="1601044"/>
                </a:lnTo>
                <a:lnTo>
                  <a:pt x="1128028" y="1564902"/>
                </a:lnTo>
                <a:lnTo>
                  <a:pt x="1007349" y="1519384"/>
                </a:lnTo>
                <a:lnTo>
                  <a:pt x="891379" y="1464914"/>
                </a:lnTo>
                <a:lnTo>
                  <a:pt x="780543" y="1401915"/>
                </a:lnTo>
                <a:lnTo>
                  <a:pt x="675266" y="1330814"/>
                </a:lnTo>
                <a:lnTo>
                  <a:pt x="575971" y="1252033"/>
                </a:lnTo>
                <a:lnTo>
                  <a:pt x="483084" y="1165998"/>
                </a:lnTo>
                <a:lnTo>
                  <a:pt x="397028" y="1073132"/>
                </a:lnTo>
                <a:lnTo>
                  <a:pt x="318229" y="973860"/>
                </a:lnTo>
                <a:lnTo>
                  <a:pt x="247111" y="868607"/>
                </a:lnTo>
                <a:lnTo>
                  <a:pt x="184097" y="757797"/>
                </a:lnTo>
                <a:lnTo>
                  <a:pt x="129614" y="641854"/>
                </a:lnTo>
                <a:lnTo>
                  <a:pt x="84085" y="521203"/>
                </a:lnTo>
                <a:lnTo>
                  <a:pt x="47934" y="396267"/>
                </a:lnTo>
                <a:lnTo>
                  <a:pt x="21587" y="267472"/>
                </a:lnTo>
                <a:lnTo>
                  <a:pt x="5467" y="135241"/>
                </a:lnTo>
                <a:lnTo>
                  <a:pt x="0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0833" y="672083"/>
            <a:ext cx="1268095" cy="1268730"/>
          </a:xfrm>
          <a:custGeom>
            <a:avLst/>
            <a:gdLst/>
            <a:ahLst/>
            <a:cxnLst/>
            <a:rect l="l" t="t" r="r" b="b"/>
            <a:pathLst>
              <a:path w="1268095" h="1268730">
                <a:moveTo>
                  <a:pt x="0" y="634364"/>
                </a:moveTo>
                <a:lnTo>
                  <a:pt x="2101" y="582336"/>
                </a:lnTo>
                <a:lnTo>
                  <a:pt x="8297" y="531466"/>
                </a:lnTo>
                <a:lnTo>
                  <a:pt x="18425" y="481918"/>
                </a:lnTo>
                <a:lnTo>
                  <a:pt x="32320" y="433854"/>
                </a:lnTo>
                <a:lnTo>
                  <a:pt x="49821" y="387439"/>
                </a:lnTo>
                <a:lnTo>
                  <a:pt x="70764" y="342835"/>
                </a:lnTo>
                <a:lnTo>
                  <a:pt x="94985" y="300206"/>
                </a:lnTo>
                <a:lnTo>
                  <a:pt x="122322" y="259715"/>
                </a:lnTo>
                <a:lnTo>
                  <a:pt x="152611" y="221525"/>
                </a:lnTo>
                <a:lnTo>
                  <a:pt x="185689" y="185799"/>
                </a:lnTo>
                <a:lnTo>
                  <a:pt x="221394" y="152701"/>
                </a:lnTo>
                <a:lnTo>
                  <a:pt x="259561" y="122394"/>
                </a:lnTo>
                <a:lnTo>
                  <a:pt x="300028" y="95041"/>
                </a:lnTo>
                <a:lnTo>
                  <a:pt x="342632" y="70805"/>
                </a:lnTo>
                <a:lnTo>
                  <a:pt x="387209" y="49850"/>
                </a:lnTo>
                <a:lnTo>
                  <a:pt x="433596" y="32339"/>
                </a:lnTo>
                <a:lnTo>
                  <a:pt x="481630" y="18436"/>
                </a:lnTo>
                <a:lnTo>
                  <a:pt x="531148" y="8302"/>
                </a:lnTo>
                <a:lnTo>
                  <a:pt x="581987" y="2102"/>
                </a:lnTo>
                <a:lnTo>
                  <a:pt x="633984" y="0"/>
                </a:lnTo>
                <a:lnTo>
                  <a:pt x="685980" y="2102"/>
                </a:lnTo>
                <a:lnTo>
                  <a:pt x="736819" y="8302"/>
                </a:lnTo>
                <a:lnTo>
                  <a:pt x="786337" y="18436"/>
                </a:lnTo>
                <a:lnTo>
                  <a:pt x="834371" y="32339"/>
                </a:lnTo>
                <a:lnTo>
                  <a:pt x="880758" y="49850"/>
                </a:lnTo>
                <a:lnTo>
                  <a:pt x="925335" y="70805"/>
                </a:lnTo>
                <a:lnTo>
                  <a:pt x="967939" y="95041"/>
                </a:lnTo>
                <a:lnTo>
                  <a:pt x="1008406" y="122394"/>
                </a:lnTo>
                <a:lnTo>
                  <a:pt x="1046573" y="152701"/>
                </a:lnTo>
                <a:lnTo>
                  <a:pt x="1082278" y="185799"/>
                </a:lnTo>
                <a:lnTo>
                  <a:pt x="1115356" y="221525"/>
                </a:lnTo>
                <a:lnTo>
                  <a:pt x="1145645" y="259715"/>
                </a:lnTo>
                <a:lnTo>
                  <a:pt x="1172982" y="300206"/>
                </a:lnTo>
                <a:lnTo>
                  <a:pt x="1197203" y="342835"/>
                </a:lnTo>
                <a:lnTo>
                  <a:pt x="1218146" y="387439"/>
                </a:lnTo>
                <a:lnTo>
                  <a:pt x="1235647" y="433854"/>
                </a:lnTo>
                <a:lnTo>
                  <a:pt x="1249542" y="481918"/>
                </a:lnTo>
                <a:lnTo>
                  <a:pt x="1259670" y="531466"/>
                </a:lnTo>
                <a:lnTo>
                  <a:pt x="1265866" y="582336"/>
                </a:lnTo>
                <a:lnTo>
                  <a:pt x="1267968" y="634364"/>
                </a:lnTo>
                <a:lnTo>
                  <a:pt x="1265866" y="686393"/>
                </a:lnTo>
                <a:lnTo>
                  <a:pt x="1259670" y="737263"/>
                </a:lnTo>
                <a:lnTo>
                  <a:pt x="1249542" y="786811"/>
                </a:lnTo>
                <a:lnTo>
                  <a:pt x="1235647" y="834875"/>
                </a:lnTo>
                <a:lnTo>
                  <a:pt x="1218146" y="881290"/>
                </a:lnTo>
                <a:lnTo>
                  <a:pt x="1197203" y="925894"/>
                </a:lnTo>
                <a:lnTo>
                  <a:pt x="1172982" y="968523"/>
                </a:lnTo>
                <a:lnTo>
                  <a:pt x="1145645" y="1009014"/>
                </a:lnTo>
                <a:lnTo>
                  <a:pt x="1115356" y="1047204"/>
                </a:lnTo>
                <a:lnTo>
                  <a:pt x="1082278" y="1082930"/>
                </a:lnTo>
                <a:lnTo>
                  <a:pt x="1046573" y="1116028"/>
                </a:lnTo>
                <a:lnTo>
                  <a:pt x="1008406" y="1146335"/>
                </a:lnTo>
                <a:lnTo>
                  <a:pt x="967939" y="1173688"/>
                </a:lnTo>
                <a:lnTo>
                  <a:pt x="925335" y="1197924"/>
                </a:lnTo>
                <a:lnTo>
                  <a:pt x="880758" y="1218879"/>
                </a:lnTo>
                <a:lnTo>
                  <a:pt x="834371" y="1236390"/>
                </a:lnTo>
                <a:lnTo>
                  <a:pt x="786337" y="1250293"/>
                </a:lnTo>
                <a:lnTo>
                  <a:pt x="736819" y="1260427"/>
                </a:lnTo>
                <a:lnTo>
                  <a:pt x="685980" y="1266627"/>
                </a:lnTo>
                <a:lnTo>
                  <a:pt x="633984" y="1268730"/>
                </a:lnTo>
                <a:lnTo>
                  <a:pt x="581987" y="1266627"/>
                </a:lnTo>
                <a:lnTo>
                  <a:pt x="531148" y="1260427"/>
                </a:lnTo>
                <a:lnTo>
                  <a:pt x="481630" y="1250293"/>
                </a:lnTo>
                <a:lnTo>
                  <a:pt x="433596" y="1236390"/>
                </a:lnTo>
                <a:lnTo>
                  <a:pt x="387209" y="1218879"/>
                </a:lnTo>
                <a:lnTo>
                  <a:pt x="342632" y="1197924"/>
                </a:lnTo>
                <a:lnTo>
                  <a:pt x="300028" y="1173688"/>
                </a:lnTo>
                <a:lnTo>
                  <a:pt x="259561" y="1146335"/>
                </a:lnTo>
                <a:lnTo>
                  <a:pt x="221394" y="1116028"/>
                </a:lnTo>
                <a:lnTo>
                  <a:pt x="185689" y="1082930"/>
                </a:lnTo>
                <a:lnTo>
                  <a:pt x="152611" y="1047204"/>
                </a:lnTo>
                <a:lnTo>
                  <a:pt x="122322" y="1009014"/>
                </a:lnTo>
                <a:lnTo>
                  <a:pt x="94985" y="968523"/>
                </a:lnTo>
                <a:lnTo>
                  <a:pt x="70764" y="925894"/>
                </a:lnTo>
                <a:lnTo>
                  <a:pt x="49821" y="881290"/>
                </a:lnTo>
                <a:lnTo>
                  <a:pt x="32320" y="834875"/>
                </a:lnTo>
                <a:lnTo>
                  <a:pt x="18425" y="786811"/>
                </a:lnTo>
                <a:lnTo>
                  <a:pt x="8297" y="737263"/>
                </a:lnTo>
                <a:lnTo>
                  <a:pt x="2101" y="686393"/>
                </a:lnTo>
                <a:lnTo>
                  <a:pt x="0" y="634364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08367" y="2286380"/>
            <a:ext cx="546100" cy="0"/>
          </a:xfrm>
          <a:custGeom>
            <a:avLst/>
            <a:gdLst/>
            <a:ahLst/>
            <a:cxnLst/>
            <a:rect l="l" t="t" r="r" b="b"/>
            <a:pathLst>
              <a:path w="546100">
                <a:moveTo>
                  <a:pt x="0" y="0"/>
                </a:moveTo>
                <a:lnTo>
                  <a:pt x="54573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14321" y="1261858"/>
            <a:ext cx="140525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latin typeface="Calibri"/>
                <a:cs typeface="Calibri"/>
              </a:rPr>
              <a:t>P</a:t>
            </a:r>
            <a:r>
              <a:rPr sz="3200" b="1" spc="-55" dirty="0">
                <a:latin typeface="Calibri"/>
                <a:cs typeface="Calibri"/>
              </a:rPr>
              <a:t>R</a:t>
            </a:r>
            <a:r>
              <a:rPr sz="3200" b="1" spc="-30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F</a:t>
            </a:r>
            <a:r>
              <a:rPr sz="3200" b="1" spc="-20" dirty="0">
                <a:latin typeface="Calibri"/>
                <a:cs typeface="Calibri"/>
              </a:rPr>
              <a:t>ILE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27110" y="1766697"/>
            <a:ext cx="3830320" cy="4617085"/>
          </a:xfrm>
          <a:prstGeom prst="rect">
            <a:avLst/>
          </a:prstGeom>
          <a:solidFill>
            <a:srgbClr val="EDEBE0"/>
          </a:solidFill>
          <a:ln w="9906">
            <a:solidFill>
              <a:srgbClr val="4FB4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3520" marR="117475" indent="-228600">
              <a:lnSpc>
                <a:spcPct val="100000"/>
              </a:lnSpc>
              <a:buClr>
                <a:srgbClr val="4FB4FF"/>
              </a:buClr>
              <a:buFont typeface="Arial"/>
              <a:buChar char="•"/>
              <a:tabLst>
                <a:tab pos="224154" algn="l"/>
              </a:tabLst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w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hnici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g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dirty="0">
                <a:latin typeface="Calibri"/>
                <a:cs typeface="Calibri"/>
              </a:rPr>
              <a:t>lf a</a:t>
            </a:r>
            <a:r>
              <a:rPr sz="1800" spc="-5" dirty="0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2155" y="6507353"/>
            <a:ext cx="17621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65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OM</a:t>
            </a:r>
            <a:r>
              <a:rPr sz="1400" b="1" spc="-110" dirty="0">
                <a:solidFill>
                  <a:srgbClr val="7E7E7E"/>
                </a:solidFill>
                <a:latin typeface="Calibri"/>
                <a:cs typeface="Calibri"/>
              </a:rPr>
              <a:t>P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AN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Y</a:t>
            </a:r>
            <a:r>
              <a:rPr sz="1400" b="1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7E7E7E"/>
                </a:solidFill>
                <a:latin typeface="Calibri"/>
                <a:cs typeface="Calibri"/>
              </a:rPr>
              <a:t>NA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65008" y="6527573"/>
            <a:ext cx="838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8872" y="2534792"/>
            <a:ext cx="156210" cy="113030"/>
          </a:xfrm>
          <a:custGeom>
            <a:avLst/>
            <a:gdLst/>
            <a:ahLst/>
            <a:cxnLst/>
            <a:rect l="l" t="t" r="r" b="b"/>
            <a:pathLst>
              <a:path w="156209" h="113030">
                <a:moveTo>
                  <a:pt x="0" y="0"/>
                </a:moveTo>
                <a:lnTo>
                  <a:pt x="156209" y="0"/>
                </a:lnTo>
                <a:lnTo>
                  <a:pt x="156209" y="112775"/>
                </a:lnTo>
                <a:lnTo>
                  <a:pt x="0" y="112775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BB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050" y="422148"/>
            <a:ext cx="6055360" cy="5961380"/>
          </a:xfrm>
          <a:custGeom>
            <a:avLst/>
            <a:gdLst/>
            <a:ahLst/>
            <a:cxnLst/>
            <a:rect l="l" t="t" r="r" b="b"/>
            <a:pathLst>
              <a:path w="6055359" h="5961380">
                <a:moveTo>
                  <a:pt x="0" y="0"/>
                </a:moveTo>
                <a:lnTo>
                  <a:pt x="6054852" y="0"/>
                </a:lnTo>
                <a:lnTo>
                  <a:pt x="6054852" y="5961126"/>
                </a:lnTo>
                <a:lnTo>
                  <a:pt x="0" y="5961126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1050" y="422148"/>
            <a:ext cx="6056744" cy="596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6473" y="0"/>
            <a:ext cx="6875780" cy="6858000"/>
          </a:xfrm>
          <a:custGeom>
            <a:avLst/>
            <a:gdLst/>
            <a:ahLst/>
            <a:cxnLst/>
            <a:rect l="l" t="t" r="r" b="b"/>
            <a:pathLst>
              <a:path w="6875780" h="6858000">
                <a:moveTo>
                  <a:pt x="0" y="6858000"/>
                </a:moveTo>
                <a:lnTo>
                  <a:pt x="6875526" y="6858000"/>
                </a:lnTo>
                <a:lnTo>
                  <a:pt x="687552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316855" cy="6858000"/>
          </a:xfrm>
          <a:custGeom>
            <a:avLst/>
            <a:gdLst/>
            <a:ahLst/>
            <a:cxnLst/>
            <a:rect l="l" t="t" r="r" b="b"/>
            <a:pathLst>
              <a:path w="5316855" h="6858000">
                <a:moveTo>
                  <a:pt x="0" y="6858000"/>
                </a:moveTo>
                <a:lnTo>
                  <a:pt x="5316474" y="6858000"/>
                </a:lnTo>
                <a:lnTo>
                  <a:pt x="531647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5294" y="1621155"/>
            <a:ext cx="1489075" cy="0"/>
          </a:xfrm>
          <a:custGeom>
            <a:avLst/>
            <a:gdLst/>
            <a:ahLst/>
            <a:cxnLst/>
            <a:rect l="l" t="t" r="r" b="b"/>
            <a:pathLst>
              <a:path w="1489075">
                <a:moveTo>
                  <a:pt x="0" y="0"/>
                </a:moveTo>
                <a:lnTo>
                  <a:pt x="1488617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0808" y="5027676"/>
            <a:ext cx="3298825" cy="1830705"/>
          </a:xfrm>
          <a:custGeom>
            <a:avLst/>
            <a:gdLst/>
            <a:ahLst/>
            <a:cxnLst/>
            <a:rect l="l" t="t" r="r" b="b"/>
            <a:pathLst>
              <a:path w="3298825" h="1830704">
                <a:moveTo>
                  <a:pt x="3298698" y="1649349"/>
                </a:moveTo>
                <a:lnTo>
                  <a:pt x="3293230" y="1514077"/>
                </a:lnTo>
                <a:lnTo>
                  <a:pt x="3277110" y="1381816"/>
                </a:lnTo>
                <a:lnTo>
                  <a:pt x="3250763" y="1252992"/>
                </a:lnTo>
                <a:lnTo>
                  <a:pt x="3214612" y="1128028"/>
                </a:lnTo>
                <a:lnTo>
                  <a:pt x="3169083" y="1007349"/>
                </a:lnTo>
                <a:lnTo>
                  <a:pt x="3114600" y="891379"/>
                </a:lnTo>
                <a:lnTo>
                  <a:pt x="3051586" y="780543"/>
                </a:lnTo>
                <a:lnTo>
                  <a:pt x="2980468" y="675266"/>
                </a:lnTo>
                <a:lnTo>
                  <a:pt x="2901669" y="575971"/>
                </a:lnTo>
                <a:lnTo>
                  <a:pt x="2815613" y="483084"/>
                </a:lnTo>
                <a:lnTo>
                  <a:pt x="2722726" y="397028"/>
                </a:lnTo>
                <a:lnTo>
                  <a:pt x="2623431" y="318229"/>
                </a:lnTo>
                <a:lnTo>
                  <a:pt x="2518154" y="247111"/>
                </a:lnTo>
                <a:lnTo>
                  <a:pt x="2407318" y="184097"/>
                </a:lnTo>
                <a:lnTo>
                  <a:pt x="2291348" y="129614"/>
                </a:lnTo>
                <a:lnTo>
                  <a:pt x="2170669" y="84085"/>
                </a:lnTo>
                <a:lnTo>
                  <a:pt x="2045705" y="47934"/>
                </a:lnTo>
                <a:lnTo>
                  <a:pt x="1916881" y="21587"/>
                </a:lnTo>
                <a:lnTo>
                  <a:pt x="1784620" y="5467"/>
                </a:lnTo>
                <a:lnTo>
                  <a:pt x="1649349" y="0"/>
                </a:lnTo>
                <a:lnTo>
                  <a:pt x="1514077" y="5467"/>
                </a:lnTo>
                <a:lnTo>
                  <a:pt x="1381816" y="21587"/>
                </a:lnTo>
                <a:lnTo>
                  <a:pt x="1252992" y="47934"/>
                </a:lnTo>
                <a:lnTo>
                  <a:pt x="1128028" y="84085"/>
                </a:lnTo>
                <a:lnTo>
                  <a:pt x="1007349" y="129614"/>
                </a:lnTo>
                <a:lnTo>
                  <a:pt x="891379" y="184097"/>
                </a:lnTo>
                <a:lnTo>
                  <a:pt x="780543" y="247111"/>
                </a:lnTo>
                <a:lnTo>
                  <a:pt x="675266" y="318229"/>
                </a:lnTo>
                <a:lnTo>
                  <a:pt x="575971" y="397028"/>
                </a:lnTo>
                <a:lnTo>
                  <a:pt x="483084" y="483084"/>
                </a:lnTo>
                <a:lnTo>
                  <a:pt x="397028" y="575971"/>
                </a:lnTo>
                <a:lnTo>
                  <a:pt x="318229" y="675266"/>
                </a:lnTo>
                <a:lnTo>
                  <a:pt x="247111" y="780543"/>
                </a:lnTo>
                <a:lnTo>
                  <a:pt x="184097" y="891379"/>
                </a:lnTo>
                <a:lnTo>
                  <a:pt x="129614" y="1007349"/>
                </a:lnTo>
                <a:lnTo>
                  <a:pt x="84085" y="1128028"/>
                </a:lnTo>
                <a:lnTo>
                  <a:pt x="47934" y="1252992"/>
                </a:lnTo>
                <a:lnTo>
                  <a:pt x="21587" y="1381816"/>
                </a:lnTo>
                <a:lnTo>
                  <a:pt x="5467" y="1514077"/>
                </a:lnTo>
                <a:lnTo>
                  <a:pt x="0" y="1649349"/>
                </a:lnTo>
                <a:lnTo>
                  <a:pt x="5467" y="1784620"/>
                </a:lnTo>
                <a:lnTo>
                  <a:pt x="11037" y="1830324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8468" y="6677025"/>
            <a:ext cx="11430" cy="180975"/>
          </a:xfrm>
          <a:custGeom>
            <a:avLst/>
            <a:gdLst/>
            <a:ahLst/>
            <a:cxnLst/>
            <a:rect l="l" t="t" r="r" b="b"/>
            <a:pathLst>
              <a:path w="11429" h="180975">
                <a:moveTo>
                  <a:pt x="0" y="180975"/>
                </a:moveTo>
                <a:lnTo>
                  <a:pt x="5570" y="135271"/>
                </a:lnTo>
                <a:lnTo>
                  <a:pt x="11037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9291" y="4803647"/>
            <a:ext cx="1268730" cy="1268095"/>
          </a:xfrm>
          <a:custGeom>
            <a:avLst/>
            <a:gdLst/>
            <a:ahLst/>
            <a:cxnLst/>
            <a:rect l="l" t="t" r="r" b="b"/>
            <a:pathLst>
              <a:path w="1268729" h="1268095">
                <a:moveTo>
                  <a:pt x="1268729" y="633983"/>
                </a:moveTo>
                <a:lnTo>
                  <a:pt x="1266627" y="581987"/>
                </a:lnTo>
                <a:lnTo>
                  <a:pt x="1260427" y="531148"/>
                </a:lnTo>
                <a:lnTo>
                  <a:pt x="1250293" y="481630"/>
                </a:lnTo>
                <a:lnTo>
                  <a:pt x="1236390" y="433596"/>
                </a:lnTo>
                <a:lnTo>
                  <a:pt x="1218879" y="387209"/>
                </a:lnTo>
                <a:lnTo>
                  <a:pt x="1197924" y="342632"/>
                </a:lnTo>
                <a:lnTo>
                  <a:pt x="1173688" y="300028"/>
                </a:lnTo>
                <a:lnTo>
                  <a:pt x="1146335" y="259561"/>
                </a:lnTo>
                <a:lnTo>
                  <a:pt x="1116028" y="221394"/>
                </a:lnTo>
                <a:lnTo>
                  <a:pt x="1082930" y="185689"/>
                </a:lnTo>
                <a:lnTo>
                  <a:pt x="1047204" y="152611"/>
                </a:lnTo>
                <a:lnTo>
                  <a:pt x="1009014" y="122322"/>
                </a:lnTo>
                <a:lnTo>
                  <a:pt x="968523" y="94985"/>
                </a:lnTo>
                <a:lnTo>
                  <a:pt x="925894" y="70764"/>
                </a:lnTo>
                <a:lnTo>
                  <a:pt x="881290" y="49821"/>
                </a:lnTo>
                <a:lnTo>
                  <a:pt x="834875" y="32320"/>
                </a:lnTo>
                <a:lnTo>
                  <a:pt x="786811" y="18425"/>
                </a:lnTo>
                <a:lnTo>
                  <a:pt x="737263" y="8297"/>
                </a:lnTo>
                <a:lnTo>
                  <a:pt x="686393" y="2101"/>
                </a:lnTo>
                <a:lnTo>
                  <a:pt x="634364" y="0"/>
                </a:lnTo>
                <a:lnTo>
                  <a:pt x="582336" y="2101"/>
                </a:lnTo>
                <a:lnTo>
                  <a:pt x="531466" y="8297"/>
                </a:lnTo>
                <a:lnTo>
                  <a:pt x="481918" y="18425"/>
                </a:lnTo>
                <a:lnTo>
                  <a:pt x="433854" y="32320"/>
                </a:lnTo>
                <a:lnTo>
                  <a:pt x="387439" y="49821"/>
                </a:lnTo>
                <a:lnTo>
                  <a:pt x="342835" y="70764"/>
                </a:lnTo>
                <a:lnTo>
                  <a:pt x="300206" y="94985"/>
                </a:lnTo>
                <a:lnTo>
                  <a:pt x="259715" y="122322"/>
                </a:lnTo>
                <a:lnTo>
                  <a:pt x="221525" y="152611"/>
                </a:lnTo>
                <a:lnTo>
                  <a:pt x="185799" y="185689"/>
                </a:lnTo>
                <a:lnTo>
                  <a:pt x="152701" y="221394"/>
                </a:lnTo>
                <a:lnTo>
                  <a:pt x="122394" y="259561"/>
                </a:lnTo>
                <a:lnTo>
                  <a:pt x="95041" y="300028"/>
                </a:lnTo>
                <a:lnTo>
                  <a:pt x="70805" y="342632"/>
                </a:lnTo>
                <a:lnTo>
                  <a:pt x="49850" y="387209"/>
                </a:lnTo>
                <a:lnTo>
                  <a:pt x="32339" y="433596"/>
                </a:lnTo>
                <a:lnTo>
                  <a:pt x="18436" y="481630"/>
                </a:lnTo>
                <a:lnTo>
                  <a:pt x="8302" y="531148"/>
                </a:lnTo>
                <a:lnTo>
                  <a:pt x="2102" y="581987"/>
                </a:lnTo>
                <a:lnTo>
                  <a:pt x="0" y="633983"/>
                </a:lnTo>
                <a:lnTo>
                  <a:pt x="2102" y="685980"/>
                </a:lnTo>
                <a:lnTo>
                  <a:pt x="8302" y="736819"/>
                </a:lnTo>
                <a:lnTo>
                  <a:pt x="18436" y="786337"/>
                </a:lnTo>
                <a:lnTo>
                  <a:pt x="32339" y="834371"/>
                </a:lnTo>
                <a:lnTo>
                  <a:pt x="49850" y="880758"/>
                </a:lnTo>
                <a:lnTo>
                  <a:pt x="70805" y="925335"/>
                </a:lnTo>
                <a:lnTo>
                  <a:pt x="95041" y="967939"/>
                </a:lnTo>
                <a:lnTo>
                  <a:pt x="122394" y="1008406"/>
                </a:lnTo>
                <a:lnTo>
                  <a:pt x="152701" y="1046573"/>
                </a:lnTo>
                <a:lnTo>
                  <a:pt x="185799" y="1082278"/>
                </a:lnTo>
                <a:lnTo>
                  <a:pt x="221525" y="1115356"/>
                </a:lnTo>
                <a:lnTo>
                  <a:pt x="259715" y="1145645"/>
                </a:lnTo>
                <a:lnTo>
                  <a:pt x="300206" y="1172982"/>
                </a:lnTo>
                <a:lnTo>
                  <a:pt x="342835" y="1197203"/>
                </a:lnTo>
                <a:lnTo>
                  <a:pt x="387439" y="1218146"/>
                </a:lnTo>
                <a:lnTo>
                  <a:pt x="433854" y="1235647"/>
                </a:lnTo>
                <a:lnTo>
                  <a:pt x="481918" y="1249542"/>
                </a:lnTo>
                <a:lnTo>
                  <a:pt x="531466" y="1259670"/>
                </a:lnTo>
                <a:lnTo>
                  <a:pt x="582336" y="1265866"/>
                </a:lnTo>
                <a:lnTo>
                  <a:pt x="634364" y="1267967"/>
                </a:lnTo>
                <a:lnTo>
                  <a:pt x="686393" y="1265866"/>
                </a:lnTo>
                <a:lnTo>
                  <a:pt x="737263" y="1259670"/>
                </a:lnTo>
                <a:lnTo>
                  <a:pt x="786811" y="1249542"/>
                </a:lnTo>
                <a:lnTo>
                  <a:pt x="834875" y="1235647"/>
                </a:lnTo>
                <a:lnTo>
                  <a:pt x="881290" y="1218146"/>
                </a:lnTo>
                <a:lnTo>
                  <a:pt x="925894" y="1197203"/>
                </a:lnTo>
                <a:lnTo>
                  <a:pt x="968523" y="1172982"/>
                </a:lnTo>
                <a:lnTo>
                  <a:pt x="1009014" y="1145645"/>
                </a:lnTo>
                <a:lnTo>
                  <a:pt x="1047204" y="1115356"/>
                </a:lnTo>
                <a:lnTo>
                  <a:pt x="1082930" y="1082278"/>
                </a:lnTo>
                <a:lnTo>
                  <a:pt x="1116028" y="1046573"/>
                </a:lnTo>
                <a:lnTo>
                  <a:pt x="1146335" y="1008406"/>
                </a:lnTo>
                <a:lnTo>
                  <a:pt x="1173688" y="967939"/>
                </a:lnTo>
                <a:lnTo>
                  <a:pt x="1197924" y="925335"/>
                </a:lnTo>
                <a:lnTo>
                  <a:pt x="1218879" y="880758"/>
                </a:lnTo>
                <a:lnTo>
                  <a:pt x="1236390" y="834371"/>
                </a:lnTo>
                <a:lnTo>
                  <a:pt x="1250293" y="786337"/>
                </a:lnTo>
                <a:lnTo>
                  <a:pt x="1260427" y="736819"/>
                </a:lnTo>
                <a:lnTo>
                  <a:pt x="1266627" y="685980"/>
                </a:lnTo>
                <a:lnTo>
                  <a:pt x="1268729" y="633983"/>
                </a:lnTo>
                <a:close/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78779" y="871727"/>
            <a:ext cx="6521450" cy="4737100"/>
          </a:xfrm>
          <a:custGeom>
            <a:avLst/>
            <a:gdLst/>
            <a:ahLst/>
            <a:cxnLst/>
            <a:rect l="l" t="t" r="r" b="b"/>
            <a:pathLst>
              <a:path w="6521450" h="4737100">
                <a:moveTo>
                  <a:pt x="0" y="0"/>
                </a:moveTo>
                <a:lnTo>
                  <a:pt x="6521196" y="0"/>
                </a:lnTo>
                <a:lnTo>
                  <a:pt x="6521196" y="4736592"/>
                </a:lnTo>
                <a:lnTo>
                  <a:pt x="0" y="473659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1231" y="844062"/>
            <a:ext cx="6554764" cy="4947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3391" y="1910387"/>
            <a:ext cx="373824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Calibri"/>
                <a:cs typeface="Calibri"/>
              </a:rPr>
              <a:t>P</a:t>
            </a:r>
            <a:r>
              <a:rPr sz="3600" b="1" spc="-60" dirty="0">
                <a:latin typeface="Calibri"/>
                <a:cs typeface="Calibri"/>
              </a:rPr>
              <a:t>R</a:t>
            </a:r>
            <a:r>
              <a:rPr sz="3600" b="1" dirty="0">
                <a:latin typeface="Calibri"/>
                <a:cs typeface="Calibri"/>
              </a:rPr>
              <a:t>O</a:t>
            </a:r>
            <a:r>
              <a:rPr sz="3600" b="1" spc="-25" dirty="0">
                <a:latin typeface="Calibri"/>
                <a:cs typeface="Calibri"/>
              </a:rPr>
              <a:t>F</a:t>
            </a:r>
            <a:r>
              <a:rPr sz="3600" b="1" spc="-15" dirty="0">
                <a:latin typeface="Calibri"/>
                <a:cs typeface="Calibri"/>
              </a:rPr>
              <a:t>ILE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C</a:t>
            </a:r>
            <a:r>
              <a:rPr sz="3600" b="1" dirty="0">
                <a:latin typeface="Calibri"/>
                <a:cs typeface="Calibri"/>
              </a:rPr>
              <a:t>O</a:t>
            </a:r>
            <a:r>
              <a:rPr sz="3600" b="1" spc="-5" dirty="0">
                <a:latin typeface="Calibri"/>
                <a:cs typeface="Calibri"/>
              </a:rPr>
              <a:t>MP</a:t>
            </a:r>
            <a:r>
              <a:rPr sz="3600" b="1" spc="-20" dirty="0">
                <a:latin typeface="Calibri"/>
                <a:cs typeface="Calibri"/>
              </a:rPr>
              <a:t>LE</a:t>
            </a:r>
            <a:r>
              <a:rPr sz="3600" b="1" spc="-5" dirty="0">
                <a:latin typeface="Calibri"/>
                <a:cs typeface="Calibri"/>
              </a:rPr>
              <a:t>T</a:t>
            </a:r>
            <a:r>
              <a:rPr sz="3600" b="1" spc="-20" dirty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1880" y="5708434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0" y="0"/>
                </a:moveTo>
                <a:lnTo>
                  <a:pt x="1412748" y="0"/>
                </a:lnTo>
              </a:path>
            </a:pathLst>
          </a:custGeom>
          <a:ln w="1422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7450" y="2641003"/>
            <a:ext cx="4547870" cy="3345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4869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ph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aph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366395">
              <a:lnSpc>
                <a:spcPct val="100000"/>
              </a:lnSpc>
              <a:spcBef>
                <a:spcPts val="101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pp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ID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middl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een (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numb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mpl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me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th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upp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sid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600" b="1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ou j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 c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endParaRPr sz="1600">
              <a:latin typeface="Calibri"/>
              <a:cs typeface="Calibri"/>
            </a:endParaRPr>
          </a:p>
          <a:p>
            <a:pPr marL="38735" marR="20320" algn="ctr">
              <a:lnSpc>
                <a:spcPct val="100000"/>
              </a:lnSpc>
              <a:spcBef>
                <a:spcPts val="994"/>
              </a:spcBef>
            </a:pPr>
            <a:r>
              <a:rPr sz="1600" spc="-1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ece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ed e-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Appl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titl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600" spc="-1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Appl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fil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."</a:t>
            </a:r>
            <a:endParaRPr sz="1600">
              <a:latin typeface="Calibri"/>
              <a:cs typeface="Calibri"/>
            </a:endParaRPr>
          </a:p>
          <a:p>
            <a:pPr marL="59055" marR="40640" algn="ctr">
              <a:lnSpc>
                <a:spcPct val="100000"/>
              </a:lnSpc>
              <a:spcBef>
                <a:spcPts val="100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b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dd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ou e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er on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fil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Thi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ifi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 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ppli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een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mpl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submi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2425065" cy="0"/>
          </a:xfrm>
          <a:custGeom>
            <a:avLst/>
            <a:gdLst/>
            <a:ahLst/>
            <a:cxnLst/>
            <a:rect l="l" t="t" r="r" b="b"/>
            <a:pathLst>
              <a:path w="2425065">
                <a:moveTo>
                  <a:pt x="0" y="0"/>
                </a:moveTo>
                <a:lnTo>
                  <a:pt x="242500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3560" y="1452752"/>
            <a:ext cx="778510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801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1185" y="555498"/>
            <a:ext cx="1941195" cy="1649095"/>
          </a:xfrm>
          <a:custGeom>
            <a:avLst/>
            <a:gdLst/>
            <a:ahLst/>
            <a:cxnLst/>
            <a:rect l="l" t="t" r="r" b="b"/>
            <a:pathLst>
              <a:path w="1941195" h="1649095">
                <a:moveTo>
                  <a:pt x="0" y="1648967"/>
                </a:moveTo>
                <a:lnTo>
                  <a:pt x="5467" y="1513726"/>
                </a:lnTo>
                <a:lnTo>
                  <a:pt x="21587" y="1381495"/>
                </a:lnTo>
                <a:lnTo>
                  <a:pt x="47934" y="1252700"/>
                </a:lnTo>
                <a:lnTo>
                  <a:pt x="84085" y="1127764"/>
                </a:lnTo>
                <a:lnTo>
                  <a:pt x="129614" y="1007113"/>
                </a:lnTo>
                <a:lnTo>
                  <a:pt x="184097" y="891170"/>
                </a:lnTo>
                <a:lnTo>
                  <a:pt x="247111" y="780360"/>
                </a:lnTo>
                <a:lnTo>
                  <a:pt x="318229" y="675107"/>
                </a:lnTo>
                <a:lnTo>
                  <a:pt x="397028" y="575835"/>
                </a:lnTo>
                <a:lnTo>
                  <a:pt x="483084" y="482969"/>
                </a:lnTo>
                <a:lnTo>
                  <a:pt x="575971" y="396934"/>
                </a:lnTo>
                <a:lnTo>
                  <a:pt x="675266" y="318153"/>
                </a:lnTo>
                <a:lnTo>
                  <a:pt x="780543" y="247052"/>
                </a:lnTo>
                <a:lnTo>
                  <a:pt x="891379" y="184053"/>
                </a:lnTo>
                <a:lnTo>
                  <a:pt x="1007349" y="129583"/>
                </a:lnTo>
                <a:lnTo>
                  <a:pt x="1128028" y="84065"/>
                </a:lnTo>
                <a:lnTo>
                  <a:pt x="1252992" y="47923"/>
                </a:lnTo>
                <a:lnTo>
                  <a:pt x="1381816" y="21582"/>
                </a:lnTo>
                <a:lnTo>
                  <a:pt x="1514077" y="5466"/>
                </a:lnTo>
                <a:lnTo>
                  <a:pt x="1649349" y="0"/>
                </a:lnTo>
                <a:lnTo>
                  <a:pt x="1784620" y="5466"/>
                </a:lnTo>
                <a:lnTo>
                  <a:pt x="1916881" y="21582"/>
                </a:lnTo>
                <a:lnTo>
                  <a:pt x="1940814" y="26475"/>
                </a:lnTo>
              </a:path>
            </a:pathLst>
          </a:custGeom>
          <a:ln w="317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51185" y="2204466"/>
            <a:ext cx="1941195" cy="1649095"/>
          </a:xfrm>
          <a:custGeom>
            <a:avLst/>
            <a:gdLst/>
            <a:ahLst/>
            <a:cxnLst/>
            <a:rect l="l" t="t" r="r" b="b"/>
            <a:pathLst>
              <a:path w="1941195" h="1649095">
                <a:moveTo>
                  <a:pt x="1940814" y="1622492"/>
                </a:moveTo>
                <a:lnTo>
                  <a:pt x="1916881" y="1627385"/>
                </a:lnTo>
                <a:lnTo>
                  <a:pt x="1784620" y="1643501"/>
                </a:lnTo>
                <a:lnTo>
                  <a:pt x="1649349" y="1648968"/>
                </a:lnTo>
                <a:lnTo>
                  <a:pt x="1514077" y="1643501"/>
                </a:lnTo>
                <a:lnTo>
                  <a:pt x="1381816" y="1627385"/>
                </a:lnTo>
                <a:lnTo>
                  <a:pt x="1252992" y="1601044"/>
                </a:lnTo>
                <a:lnTo>
                  <a:pt x="1128028" y="1564902"/>
                </a:lnTo>
                <a:lnTo>
                  <a:pt x="1007349" y="1519384"/>
                </a:lnTo>
                <a:lnTo>
                  <a:pt x="891379" y="1464914"/>
                </a:lnTo>
                <a:lnTo>
                  <a:pt x="780543" y="1401915"/>
                </a:lnTo>
                <a:lnTo>
                  <a:pt x="675266" y="1330814"/>
                </a:lnTo>
                <a:lnTo>
                  <a:pt x="575971" y="1252033"/>
                </a:lnTo>
                <a:lnTo>
                  <a:pt x="483084" y="1165998"/>
                </a:lnTo>
                <a:lnTo>
                  <a:pt x="397028" y="1073132"/>
                </a:lnTo>
                <a:lnTo>
                  <a:pt x="318229" y="973860"/>
                </a:lnTo>
                <a:lnTo>
                  <a:pt x="247111" y="868607"/>
                </a:lnTo>
                <a:lnTo>
                  <a:pt x="184097" y="757797"/>
                </a:lnTo>
                <a:lnTo>
                  <a:pt x="129614" y="641854"/>
                </a:lnTo>
                <a:lnTo>
                  <a:pt x="84085" y="521203"/>
                </a:lnTo>
                <a:lnTo>
                  <a:pt x="47934" y="396267"/>
                </a:lnTo>
                <a:lnTo>
                  <a:pt x="21587" y="267472"/>
                </a:lnTo>
                <a:lnTo>
                  <a:pt x="5467" y="135241"/>
                </a:lnTo>
                <a:lnTo>
                  <a:pt x="0" y="0"/>
                </a:lnTo>
              </a:path>
            </a:pathLst>
          </a:custGeom>
          <a:ln w="317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32669" y="330708"/>
            <a:ext cx="1268730" cy="1268095"/>
          </a:xfrm>
          <a:custGeom>
            <a:avLst/>
            <a:gdLst/>
            <a:ahLst/>
            <a:cxnLst/>
            <a:rect l="l" t="t" r="r" b="b"/>
            <a:pathLst>
              <a:path w="1268729" h="1268095">
                <a:moveTo>
                  <a:pt x="0" y="633984"/>
                </a:moveTo>
                <a:lnTo>
                  <a:pt x="2102" y="581987"/>
                </a:lnTo>
                <a:lnTo>
                  <a:pt x="8302" y="531148"/>
                </a:lnTo>
                <a:lnTo>
                  <a:pt x="18436" y="481630"/>
                </a:lnTo>
                <a:lnTo>
                  <a:pt x="32339" y="433596"/>
                </a:lnTo>
                <a:lnTo>
                  <a:pt x="49850" y="387209"/>
                </a:lnTo>
                <a:lnTo>
                  <a:pt x="70805" y="342632"/>
                </a:lnTo>
                <a:lnTo>
                  <a:pt x="95041" y="300028"/>
                </a:lnTo>
                <a:lnTo>
                  <a:pt x="122394" y="259561"/>
                </a:lnTo>
                <a:lnTo>
                  <a:pt x="152701" y="221394"/>
                </a:lnTo>
                <a:lnTo>
                  <a:pt x="185799" y="185689"/>
                </a:lnTo>
                <a:lnTo>
                  <a:pt x="221525" y="152611"/>
                </a:lnTo>
                <a:lnTo>
                  <a:pt x="259715" y="122322"/>
                </a:lnTo>
                <a:lnTo>
                  <a:pt x="300206" y="94985"/>
                </a:lnTo>
                <a:lnTo>
                  <a:pt x="342835" y="70764"/>
                </a:lnTo>
                <a:lnTo>
                  <a:pt x="387439" y="49821"/>
                </a:lnTo>
                <a:lnTo>
                  <a:pt x="433854" y="32320"/>
                </a:lnTo>
                <a:lnTo>
                  <a:pt x="481918" y="18425"/>
                </a:lnTo>
                <a:lnTo>
                  <a:pt x="531466" y="8297"/>
                </a:lnTo>
                <a:lnTo>
                  <a:pt x="582336" y="2101"/>
                </a:lnTo>
                <a:lnTo>
                  <a:pt x="634365" y="0"/>
                </a:lnTo>
                <a:lnTo>
                  <a:pt x="686393" y="2101"/>
                </a:lnTo>
                <a:lnTo>
                  <a:pt x="737263" y="8297"/>
                </a:lnTo>
                <a:lnTo>
                  <a:pt x="786811" y="18425"/>
                </a:lnTo>
                <a:lnTo>
                  <a:pt x="834875" y="32320"/>
                </a:lnTo>
                <a:lnTo>
                  <a:pt x="881290" y="49821"/>
                </a:lnTo>
                <a:lnTo>
                  <a:pt x="925894" y="70764"/>
                </a:lnTo>
                <a:lnTo>
                  <a:pt x="968523" y="94985"/>
                </a:lnTo>
                <a:lnTo>
                  <a:pt x="1009014" y="122322"/>
                </a:lnTo>
                <a:lnTo>
                  <a:pt x="1047204" y="152611"/>
                </a:lnTo>
                <a:lnTo>
                  <a:pt x="1082930" y="185689"/>
                </a:lnTo>
                <a:lnTo>
                  <a:pt x="1116028" y="221394"/>
                </a:lnTo>
                <a:lnTo>
                  <a:pt x="1146335" y="259561"/>
                </a:lnTo>
                <a:lnTo>
                  <a:pt x="1173688" y="300028"/>
                </a:lnTo>
                <a:lnTo>
                  <a:pt x="1197924" y="342632"/>
                </a:lnTo>
                <a:lnTo>
                  <a:pt x="1218879" y="387209"/>
                </a:lnTo>
                <a:lnTo>
                  <a:pt x="1236390" y="433596"/>
                </a:lnTo>
                <a:lnTo>
                  <a:pt x="1250293" y="481630"/>
                </a:lnTo>
                <a:lnTo>
                  <a:pt x="1260427" y="531148"/>
                </a:lnTo>
                <a:lnTo>
                  <a:pt x="1266627" y="581987"/>
                </a:lnTo>
                <a:lnTo>
                  <a:pt x="1268730" y="633984"/>
                </a:lnTo>
                <a:lnTo>
                  <a:pt x="1266627" y="685980"/>
                </a:lnTo>
                <a:lnTo>
                  <a:pt x="1260427" y="736819"/>
                </a:lnTo>
                <a:lnTo>
                  <a:pt x="1250293" y="786337"/>
                </a:lnTo>
                <a:lnTo>
                  <a:pt x="1236390" y="834371"/>
                </a:lnTo>
                <a:lnTo>
                  <a:pt x="1218879" y="880758"/>
                </a:lnTo>
                <a:lnTo>
                  <a:pt x="1197924" y="925335"/>
                </a:lnTo>
                <a:lnTo>
                  <a:pt x="1173688" y="967939"/>
                </a:lnTo>
                <a:lnTo>
                  <a:pt x="1146335" y="1008406"/>
                </a:lnTo>
                <a:lnTo>
                  <a:pt x="1116028" y="1046573"/>
                </a:lnTo>
                <a:lnTo>
                  <a:pt x="1082930" y="1082278"/>
                </a:lnTo>
                <a:lnTo>
                  <a:pt x="1047204" y="1115356"/>
                </a:lnTo>
                <a:lnTo>
                  <a:pt x="1009014" y="1145645"/>
                </a:lnTo>
                <a:lnTo>
                  <a:pt x="968523" y="1172982"/>
                </a:lnTo>
                <a:lnTo>
                  <a:pt x="925894" y="1197203"/>
                </a:lnTo>
                <a:lnTo>
                  <a:pt x="881290" y="1218146"/>
                </a:lnTo>
                <a:lnTo>
                  <a:pt x="834875" y="1235647"/>
                </a:lnTo>
                <a:lnTo>
                  <a:pt x="786811" y="1249542"/>
                </a:lnTo>
                <a:lnTo>
                  <a:pt x="737263" y="1259670"/>
                </a:lnTo>
                <a:lnTo>
                  <a:pt x="686393" y="1265866"/>
                </a:lnTo>
                <a:lnTo>
                  <a:pt x="634365" y="1267968"/>
                </a:lnTo>
                <a:lnTo>
                  <a:pt x="582336" y="1265866"/>
                </a:lnTo>
                <a:lnTo>
                  <a:pt x="531466" y="1259670"/>
                </a:lnTo>
                <a:lnTo>
                  <a:pt x="481918" y="1249542"/>
                </a:lnTo>
                <a:lnTo>
                  <a:pt x="433854" y="1235647"/>
                </a:lnTo>
                <a:lnTo>
                  <a:pt x="387439" y="1218146"/>
                </a:lnTo>
                <a:lnTo>
                  <a:pt x="342835" y="1197203"/>
                </a:lnTo>
                <a:lnTo>
                  <a:pt x="300206" y="1172982"/>
                </a:lnTo>
                <a:lnTo>
                  <a:pt x="259715" y="1145645"/>
                </a:lnTo>
                <a:lnTo>
                  <a:pt x="221525" y="1115356"/>
                </a:lnTo>
                <a:lnTo>
                  <a:pt x="185799" y="1082278"/>
                </a:lnTo>
                <a:lnTo>
                  <a:pt x="152701" y="1046573"/>
                </a:lnTo>
                <a:lnTo>
                  <a:pt x="122394" y="1008406"/>
                </a:lnTo>
                <a:lnTo>
                  <a:pt x="95041" y="967939"/>
                </a:lnTo>
                <a:lnTo>
                  <a:pt x="70805" y="925335"/>
                </a:lnTo>
                <a:lnTo>
                  <a:pt x="49850" y="880758"/>
                </a:lnTo>
                <a:lnTo>
                  <a:pt x="32339" y="834371"/>
                </a:lnTo>
                <a:lnTo>
                  <a:pt x="18436" y="786337"/>
                </a:lnTo>
                <a:lnTo>
                  <a:pt x="8302" y="736819"/>
                </a:lnTo>
                <a:lnTo>
                  <a:pt x="2102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DDD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2155" y="2449893"/>
            <a:ext cx="3173730" cy="1014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sz="1600" spc="-5" dirty="0">
                <a:latin typeface="Calibri"/>
                <a:cs typeface="Calibri"/>
              </a:rPr>
              <a:t>Clic</a:t>
            </a:r>
            <a:r>
              <a:rPr sz="1600" dirty="0">
                <a:latin typeface="Calibri"/>
                <a:cs typeface="Calibri"/>
              </a:rPr>
              <a:t>k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on </a:t>
            </a:r>
            <a:r>
              <a:rPr sz="1600" spc="-5" dirty="0">
                <a:latin typeface="Calibri"/>
                <a:cs typeface="Calibri"/>
              </a:rPr>
              <a:t>th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Appli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ab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nd th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t a</a:t>
            </a:r>
            <a:r>
              <a:rPr sz="1600" spc="-5" dirty="0">
                <a:latin typeface="Calibri"/>
                <a:cs typeface="Calibri"/>
              </a:rPr>
              <a:t> N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w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Blan</a:t>
            </a:r>
            <a:r>
              <a:rPr sz="1600" dirty="0">
                <a:latin typeface="Calibri"/>
                <a:cs typeface="Calibri"/>
              </a:rPr>
              <a:t>k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Appli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dirty="0">
                <a:latin typeface="Calibri"/>
                <a:cs typeface="Calibri"/>
              </a:rPr>
              <a:t>on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link</a:t>
            </a:r>
            <a:r>
              <a:rPr sz="1600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marR="366395">
              <a:lnSpc>
                <a:spcPts val="1730"/>
              </a:lnSpc>
              <a:spcBef>
                <a:spcPts val="1000"/>
              </a:spcBef>
            </a:pPr>
            <a:r>
              <a:rPr sz="1600" dirty="0">
                <a:latin typeface="Calibri"/>
                <a:cs typeface="Calibri"/>
              </a:rPr>
              <a:t>Se</a:t>
            </a:r>
            <a:r>
              <a:rPr sz="1600" spc="-5" dirty="0">
                <a:latin typeface="Calibri"/>
                <a:cs typeface="Calibri"/>
              </a:rPr>
              <a:t>l</a:t>
            </a:r>
            <a:r>
              <a:rPr sz="1600" dirty="0">
                <a:latin typeface="Calibri"/>
                <a:cs typeface="Calibri"/>
              </a:rPr>
              <a:t>ect c</a:t>
            </a:r>
            <a:r>
              <a:rPr sz="1600" spc="-25" dirty="0">
                <a:latin typeface="Calibri"/>
                <a:cs typeface="Calibri"/>
              </a:rPr>
              <a:t>r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w 2 </a:t>
            </a:r>
            <a:r>
              <a:rPr sz="1600" spc="-20" dirty="0">
                <a:latin typeface="Calibri"/>
                <a:cs typeface="Calibri"/>
              </a:rPr>
              <a:t>y</a:t>
            </a:r>
            <a:r>
              <a:rPr sz="1600" dirty="0">
                <a:latin typeface="Calibri"/>
                <a:cs typeface="Calibri"/>
              </a:rPr>
              <a:t>ear 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ll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g</a:t>
            </a:r>
            <a:r>
              <a:rPr sz="1600" dirty="0">
                <a:latin typeface="Calibri"/>
                <a:cs typeface="Calibri"/>
              </a:rPr>
              <a:t>e a</a:t>
            </a:r>
            <a:r>
              <a:rPr sz="1600" spc="-5" dirty="0">
                <a:latin typeface="Calibri"/>
                <a:cs typeface="Calibri"/>
              </a:rPr>
              <a:t>dmissi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ppli</a:t>
            </a:r>
            <a:r>
              <a:rPr sz="1600" spc="-15" dirty="0">
                <a:latin typeface="Calibri"/>
                <a:cs typeface="Calibri"/>
              </a:rPr>
              <a:t>c</a:t>
            </a:r>
            <a:r>
              <a:rPr sz="1600" spc="-25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ti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5" dirty="0">
                <a:latin typeface="Calibri"/>
                <a:cs typeface="Calibri"/>
              </a:rPr>
              <a:t>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91534" y="201931"/>
            <a:ext cx="7467599" cy="4196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2553" y="2844545"/>
            <a:ext cx="7158228" cy="3618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8959" y="2057780"/>
            <a:ext cx="1219200" cy="485775"/>
          </a:xfrm>
          <a:custGeom>
            <a:avLst/>
            <a:gdLst/>
            <a:ahLst/>
            <a:cxnLst/>
            <a:rect l="l" t="t" r="r" b="b"/>
            <a:pathLst>
              <a:path w="1219200" h="485775">
                <a:moveTo>
                  <a:pt x="0" y="242697"/>
                </a:moveTo>
                <a:lnTo>
                  <a:pt x="7978" y="203330"/>
                </a:lnTo>
                <a:lnTo>
                  <a:pt x="31077" y="165986"/>
                </a:lnTo>
                <a:lnTo>
                  <a:pt x="68041" y="131164"/>
                </a:lnTo>
                <a:lnTo>
                  <a:pt x="117616" y="99364"/>
                </a:lnTo>
                <a:lnTo>
                  <a:pt x="178546" y="71085"/>
                </a:lnTo>
                <a:lnTo>
                  <a:pt x="249576" y="46827"/>
                </a:lnTo>
                <a:lnTo>
                  <a:pt x="288486" y="36362"/>
                </a:lnTo>
                <a:lnTo>
                  <a:pt x="329451" y="27089"/>
                </a:lnTo>
                <a:lnTo>
                  <a:pt x="372314" y="19072"/>
                </a:lnTo>
                <a:lnTo>
                  <a:pt x="416917" y="12373"/>
                </a:lnTo>
                <a:lnTo>
                  <a:pt x="463104" y="7053"/>
                </a:lnTo>
                <a:lnTo>
                  <a:pt x="510718" y="3176"/>
                </a:lnTo>
                <a:lnTo>
                  <a:pt x="559602" y="804"/>
                </a:lnTo>
                <a:lnTo>
                  <a:pt x="609600" y="0"/>
                </a:lnTo>
                <a:lnTo>
                  <a:pt x="659597" y="804"/>
                </a:lnTo>
                <a:lnTo>
                  <a:pt x="708481" y="3176"/>
                </a:lnTo>
                <a:lnTo>
                  <a:pt x="756095" y="7053"/>
                </a:lnTo>
                <a:lnTo>
                  <a:pt x="802282" y="12373"/>
                </a:lnTo>
                <a:lnTo>
                  <a:pt x="846885" y="19072"/>
                </a:lnTo>
                <a:lnTo>
                  <a:pt x="889748" y="27089"/>
                </a:lnTo>
                <a:lnTo>
                  <a:pt x="930713" y="36362"/>
                </a:lnTo>
                <a:lnTo>
                  <a:pt x="969623" y="46827"/>
                </a:lnTo>
                <a:lnTo>
                  <a:pt x="1006322" y="58422"/>
                </a:lnTo>
                <a:lnTo>
                  <a:pt x="1072459" y="84753"/>
                </a:lnTo>
                <a:lnTo>
                  <a:pt x="1127868" y="114855"/>
                </a:lnTo>
                <a:lnTo>
                  <a:pt x="1171295" y="148229"/>
                </a:lnTo>
                <a:lnTo>
                  <a:pt x="1201483" y="184374"/>
                </a:lnTo>
                <a:lnTo>
                  <a:pt x="1217179" y="222792"/>
                </a:lnTo>
                <a:lnTo>
                  <a:pt x="1219200" y="242697"/>
                </a:lnTo>
                <a:lnTo>
                  <a:pt x="1217179" y="262601"/>
                </a:lnTo>
                <a:lnTo>
                  <a:pt x="1201483" y="301019"/>
                </a:lnTo>
                <a:lnTo>
                  <a:pt x="1171295" y="337164"/>
                </a:lnTo>
                <a:lnTo>
                  <a:pt x="1127868" y="370538"/>
                </a:lnTo>
                <a:lnTo>
                  <a:pt x="1072459" y="400640"/>
                </a:lnTo>
                <a:lnTo>
                  <a:pt x="1006322" y="426971"/>
                </a:lnTo>
                <a:lnTo>
                  <a:pt x="969623" y="438566"/>
                </a:lnTo>
                <a:lnTo>
                  <a:pt x="930713" y="449031"/>
                </a:lnTo>
                <a:lnTo>
                  <a:pt x="889748" y="458304"/>
                </a:lnTo>
                <a:lnTo>
                  <a:pt x="846885" y="466321"/>
                </a:lnTo>
                <a:lnTo>
                  <a:pt x="802282" y="473020"/>
                </a:lnTo>
                <a:lnTo>
                  <a:pt x="756095" y="478340"/>
                </a:lnTo>
                <a:lnTo>
                  <a:pt x="708481" y="482217"/>
                </a:lnTo>
                <a:lnTo>
                  <a:pt x="659597" y="484589"/>
                </a:lnTo>
                <a:lnTo>
                  <a:pt x="609600" y="485394"/>
                </a:lnTo>
                <a:lnTo>
                  <a:pt x="559602" y="484589"/>
                </a:lnTo>
                <a:lnTo>
                  <a:pt x="510718" y="482217"/>
                </a:lnTo>
                <a:lnTo>
                  <a:pt x="463104" y="478340"/>
                </a:lnTo>
                <a:lnTo>
                  <a:pt x="416917" y="473020"/>
                </a:lnTo>
                <a:lnTo>
                  <a:pt x="372314" y="466321"/>
                </a:lnTo>
                <a:lnTo>
                  <a:pt x="329451" y="458304"/>
                </a:lnTo>
                <a:lnTo>
                  <a:pt x="288486" y="449031"/>
                </a:lnTo>
                <a:lnTo>
                  <a:pt x="249576" y="438566"/>
                </a:lnTo>
                <a:lnTo>
                  <a:pt x="212877" y="426971"/>
                </a:lnTo>
                <a:lnTo>
                  <a:pt x="146740" y="400640"/>
                </a:lnTo>
                <a:lnTo>
                  <a:pt x="91331" y="370538"/>
                </a:lnTo>
                <a:lnTo>
                  <a:pt x="47904" y="337164"/>
                </a:lnTo>
                <a:lnTo>
                  <a:pt x="17716" y="301019"/>
                </a:lnTo>
                <a:lnTo>
                  <a:pt x="2020" y="262601"/>
                </a:lnTo>
                <a:lnTo>
                  <a:pt x="0" y="242697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68158" y="4275963"/>
            <a:ext cx="3039110" cy="697230"/>
          </a:xfrm>
          <a:custGeom>
            <a:avLst/>
            <a:gdLst/>
            <a:ahLst/>
            <a:cxnLst/>
            <a:rect l="l" t="t" r="r" b="b"/>
            <a:pathLst>
              <a:path w="3039109" h="697229">
                <a:moveTo>
                  <a:pt x="0" y="348614"/>
                </a:moveTo>
                <a:lnTo>
                  <a:pt x="19886" y="292068"/>
                </a:lnTo>
                <a:lnTo>
                  <a:pt x="77461" y="238426"/>
                </a:lnTo>
                <a:lnTo>
                  <a:pt x="119404" y="212919"/>
                </a:lnTo>
                <a:lnTo>
                  <a:pt x="169596" y="188407"/>
                </a:lnTo>
                <a:lnTo>
                  <a:pt x="227646" y="164980"/>
                </a:lnTo>
                <a:lnTo>
                  <a:pt x="293162" y="142728"/>
                </a:lnTo>
                <a:lnTo>
                  <a:pt x="365754" y="121741"/>
                </a:lnTo>
                <a:lnTo>
                  <a:pt x="445031" y="102107"/>
                </a:lnTo>
                <a:lnTo>
                  <a:pt x="530602" y="83918"/>
                </a:lnTo>
                <a:lnTo>
                  <a:pt x="622075" y="67263"/>
                </a:lnTo>
                <a:lnTo>
                  <a:pt x="719060" y="52231"/>
                </a:lnTo>
                <a:lnTo>
                  <a:pt x="821165" y="38912"/>
                </a:lnTo>
                <a:lnTo>
                  <a:pt x="927999" y="27396"/>
                </a:lnTo>
                <a:lnTo>
                  <a:pt x="1039172" y="17772"/>
                </a:lnTo>
                <a:lnTo>
                  <a:pt x="1154293" y="10131"/>
                </a:lnTo>
                <a:lnTo>
                  <a:pt x="1272969" y="4562"/>
                </a:lnTo>
                <a:lnTo>
                  <a:pt x="1394811" y="1155"/>
                </a:lnTo>
                <a:lnTo>
                  <a:pt x="1519428" y="0"/>
                </a:lnTo>
                <a:lnTo>
                  <a:pt x="1644044" y="1155"/>
                </a:lnTo>
                <a:lnTo>
                  <a:pt x="1765886" y="4562"/>
                </a:lnTo>
                <a:lnTo>
                  <a:pt x="1884562" y="10131"/>
                </a:lnTo>
                <a:lnTo>
                  <a:pt x="1999683" y="17772"/>
                </a:lnTo>
                <a:lnTo>
                  <a:pt x="2110856" y="27396"/>
                </a:lnTo>
                <a:lnTo>
                  <a:pt x="2217690" y="38912"/>
                </a:lnTo>
                <a:lnTo>
                  <a:pt x="2319795" y="52231"/>
                </a:lnTo>
                <a:lnTo>
                  <a:pt x="2416780" y="67263"/>
                </a:lnTo>
                <a:lnTo>
                  <a:pt x="2508253" y="83918"/>
                </a:lnTo>
                <a:lnTo>
                  <a:pt x="2593824" y="102107"/>
                </a:lnTo>
                <a:lnTo>
                  <a:pt x="2673101" y="121741"/>
                </a:lnTo>
                <a:lnTo>
                  <a:pt x="2745693" y="142728"/>
                </a:lnTo>
                <a:lnTo>
                  <a:pt x="2811209" y="164980"/>
                </a:lnTo>
                <a:lnTo>
                  <a:pt x="2869259" y="188407"/>
                </a:lnTo>
                <a:lnTo>
                  <a:pt x="2919451" y="212919"/>
                </a:lnTo>
                <a:lnTo>
                  <a:pt x="2961394" y="238426"/>
                </a:lnTo>
                <a:lnTo>
                  <a:pt x="2994697" y="264839"/>
                </a:lnTo>
                <a:lnTo>
                  <a:pt x="3033819" y="320023"/>
                </a:lnTo>
                <a:lnTo>
                  <a:pt x="3038856" y="348614"/>
                </a:lnTo>
                <a:lnTo>
                  <a:pt x="3033819" y="377206"/>
                </a:lnTo>
                <a:lnTo>
                  <a:pt x="2994697" y="432390"/>
                </a:lnTo>
                <a:lnTo>
                  <a:pt x="2961394" y="458803"/>
                </a:lnTo>
                <a:lnTo>
                  <a:pt x="2919451" y="484310"/>
                </a:lnTo>
                <a:lnTo>
                  <a:pt x="2869259" y="508822"/>
                </a:lnTo>
                <a:lnTo>
                  <a:pt x="2811209" y="532249"/>
                </a:lnTo>
                <a:lnTo>
                  <a:pt x="2745693" y="554501"/>
                </a:lnTo>
                <a:lnTo>
                  <a:pt x="2673101" y="575488"/>
                </a:lnTo>
                <a:lnTo>
                  <a:pt x="2593824" y="595121"/>
                </a:lnTo>
                <a:lnTo>
                  <a:pt x="2508253" y="613311"/>
                </a:lnTo>
                <a:lnTo>
                  <a:pt x="2416780" y="629966"/>
                </a:lnTo>
                <a:lnTo>
                  <a:pt x="2319795" y="644998"/>
                </a:lnTo>
                <a:lnTo>
                  <a:pt x="2217690" y="658317"/>
                </a:lnTo>
                <a:lnTo>
                  <a:pt x="2110856" y="669833"/>
                </a:lnTo>
                <a:lnTo>
                  <a:pt x="1999683" y="679457"/>
                </a:lnTo>
                <a:lnTo>
                  <a:pt x="1884562" y="687098"/>
                </a:lnTo>
                <a:lnTo>
                  <a:pt x="1765886" y="692667"/>
                </a:lnTo>
                <a:lnTo>
                  <a:pt x="1644044" y="696074"/>
                </a:lnTo>
                <a:lnTo>
                  <a:pt x="1519428" y="697229"/>
                </a:lnTo>
                <a:lnTo>
                  <a:pt x="1394811" y="696074"/>
                </a:lnTo>
                <a:lnTo>
                  <a:pt x="1272969" y="692667"/>
                </a:lnTo>
                <a:lnTo>
                  <a:pt x="1154293" y="687098"/>
                </a:lnTo>
                <a:lnTo>
                  <a:pt x="1039172" y="679457"/>
                </a:lnTo>
                <a:lnTo>
                  <a:pt x="927999" y="669833"/>
                </a:lnTo>
                <a:lnTo>
                  <a:pt x="821165" y="658317"/>
                </a:lnTo>
                <a:lnTo>
                  <a:pt x="719060" y="644998"/>
                </a:lnTo>
                <a:lnTo>
                  <a:pt x="622075" y="629966"/>
                </a:lnTo>
                <a:lnTo>
                  <a:pt x="530602" y="613311"/>
                </a:lnTo>
                <a:lnTo>
                  <a:pt x="445031" y="595121"/>
                </a:lnTo>
                <a:lnTo>
                  <a:pt x="365754" y="575488"/>
                </a:lnTo>
                <a:lnTo>
                  <a:pt x="293162" y="554501"/>
                </a:lnTo>
                <a:lnTo>
                  <a:pt x="227646" y="532249"/>
                </a:lnTo>
                <a:lnTo>
                  <a:pt x="169596" y="508822"/>
                </a:lnTo>
                <a:lnTo>
                  <a:pt x="119404" y="484310"/>
                </a:lnTo>
                <a:lnTo>
                  <a:pt x="77461" y="458803"/>
                </a:lnTo>
                <a:lnTo>
                  <a:pt x="44158" y="432390"/>
                </a:lnTo>
                <a:lnTo>
                  <a:pt x="5036" y="377206"/>
                </a:lnTo>
                <a:lnTo>
                  <a:pt x="0" y="348614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>
              <a:lnSpc>
                <a:spcPct val="1000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2752"/>
            <a:ext cx="2425065" cy="0"/>
          </a:xfrm>
          <a:custGeom>
            <a:avLst/>
            <a:gdLst/>
            <a:ahLst/>
            <a:cxnLst/>
            <a:rect l="l" t="t" r="r" b="b"/>
            <a:pathLst>
              <a:path w="2425065">
                <a:moveTo>
                  <a:pt x="0" y="0"/>
                </a:moveTo>
                <a:lnTo>
                  <a:pt x="2425001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83560" y="1452752"/>
            <a:ext cx="778510" cy="0"/>
          </a:xfrm>
          <a:custGeom>
            <a:avLst/>
            <a:gdLst/>
            <a:ahLst/>
            <a:cxnLst/>
            <a:rect l="l" t="t" r="r" b="b"/>
            <a:pathLst>
              <a:path w="778510">
                <a:moveTo>
                  <a:pt x="0" y="0"/>
                </a:moveTo>
                <a:lnTo>
                  <a:pt x="778014" y="0"/>
                </a:lnTo>
              </a:path>
            </a:pathLst>
          </a:custGeom>
          <a:ln w="5715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51185" y="555498"/>
            <a:ext cx="1941195" cy="1649095"/>
          </a:xfrm>
          <a:custGeom>
            <a:avLst/>
            <a:gdLst/>
            <a:ahLst/>
            <a:cxnLst/>
            <a:rect l="l" t="t" r="r" b="b"/>
            <a:pathLst>
              <a:path w="1941195" h="1649095">
                <a:moveTo>
                  <a:pt x="0" y="1648967"/>
                </a:moveTo>
                <a:lnTo>
                  <a:pt x="5467" y="1513726"/>
                </a:lnTo>
                <a:lnTo>
                  <a:pt x="21587" y="1381495"/>
                </a:lnTo>
                <a:lnTo>
                  <a:pt x="47934" y="1252700"/>
                </a:lnTo>
                <a:lnTo>
                  <a:pt x="84085" y="1127764"/>
                </a:lnTo>
                <a:lnTo>
                  <a:pt x="129614" y="1007113"/>
                </a:lnTo>
                <a:lnTo>
                  <a:pt x="184097" y="891170"/>
                </a:lnTo>
                <a:lnTo>
                  <a:pt x="247111" y="780360"/>
                </a:lnTo>
                <a:lnTo>
                  <a:pt x="318229" y="675107"/>
                </a:lnTo>
                <a:lnTo>
                  <a:pt x="397028" y="575835"/>
                </a:lnTo>
                <a:lnTo>
                  <a:pt x="483084" y="482969"/>
                </a:lnTo>
                <a:lnTo>
                  <a:pt x="575971" y="396934"/>
                </a:lnTo>
                <a:lnTo>
                  <a:pt x="675266" y="318153"/>
                </a:lnTo>
                <a:lnTo>
                  <a:pt x="780543" y="247052"/>
                </a:lnTo>
                <a:lnTo>
                  <a:pt x="891379" y="184053"/>
                </a:lnTo>
                <a:lnTo>
                  <a:pt x="1007349" y="129583"/>
                </a:lnTo>
                <a:lnTo>
                  <a:pt x="1128028" y="84065"/>
                </a:lnTo>
                <a:lnTo>
                  <a:pt x="1252992" y="47923"/>
                </a:lnTo>
                <a:lnTo>
                  <a:pt x="1381816" y="21582"/>
                </a:lnTo>
                <a:lnTo>
                  <a:pt x="1514077" y="5466"/>
                </a:lnTo>
                <a:lnTo>
                  <a:pt x="1649349" y="0"/>
                </a:lnTo>
                <a:lnTo>
                  <a:pt x="1784620" y="5466"/>
                </a:lnTo>
                <a:lnTo>
                  <a:pt x="1916881" y="21582"/>
                </a:lnTo>
                <a:lnTo>
                  <a:pt x="1940814" y="26475"/>
                </a:lnTo>
              </a:path>
            </a:pathLst>
          </a:custGeom>
          <a:ln w="317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51185" y="2204466"/>
            <a:ext cx="1941195" cy="1649095"/>
          </a:xfrm>
          <a:custGeom>
            <a:avLst/>
            <a:gdLst/>
            <a:ahLst/>
            <a:cxnLst/>
            <a:rect l="l" t="t" r="r" b="b"/>
            <a:pathLst>
              <a:path w="1941195" h="1649095">
                <a:moveTo>
                  <a:pt x="1940814" y="1622492"/>
                </a:moveTo>
                <a:lnTo>
                  <a:pt x="1916881" y="1627385"/>
                </a:lnTo>
                <a:lnTo>
                  <a:pt x="1784620" y="1643501"/>
                </a:lnTo>
                <a:lnTo>
                  <a:pt x="1649349" y="1648968"/>
                </a:lnTo>
                <a:lnTo>
                  <a:pt x="1514077" y="1643501"/>
                </a:lnTo>
                <a:lnTo>
                  <a:pt x="1381816" y="1627385"/>
                </a:lnTo>
                <a:lnTo>
                  <a:pt x="1252992" y="1601044"/>
                </a:lnTo>
                <a:lnTo>
                  <a:pt x="1128028" y="1564902"/>
                </a:lnTo>
                <a:lnTo>
                  <a:pt x="1007349" y="1519384"/>
                </a:lnTo>
                <a:lnTo>
                  <a:pt x="891379" y="1464914"/>
                </a:lnTo>
                <a:lnTo>
                  <a:pt x="780543" y="1401915"/>
                </a:lnTo>
                <a:lnTo>
                  <a:pt x="675266" y="1330814"/>
                </a:lnTo>
                <a:lnTo>
                  <a:pt x="575971" y="1252033"/>
                </a:lnTo>
                <a:lnTo>
                  <a:pt x="483084" y="1165998"/>
                </a:lnTo>
                <a:lnTo>
                  <a:pt x="397028" y="1073132"/>
                </a:lnTo>
                <a:lnTo>
                  <a:pt x="318229" y="973860"/>
                </a:lnTo>
                <a:lnTo>
                  <a:pt x="247111" y="868607"/>
                </a:lnTo>
                <a:lnTo>
                  <a:pt x="184097" y="757797"/>
                </a:lnTo>
                <a:lnTo>
                  <a:pt x="129614" y="641854"/>
                </a:lnTo>
                <a:lnTo>
                  <a:pt x="84085" y="521203"/>
                </a:lnTo>
                <a:lnTo>
                  <a:pt x="47934" y="396267"/>
                </a:lnTo>
                <a:lnTo>
                  <a:pt x="21587" y="267472"/>
                </a:lnTo>
                <a:lnTo>
                  <a:pt x="5467" y="135241"/>
                </a:lnTo>
                <a:lnTo>
                  <a:pt x="0" y="0"/>
                </a:lnTo>
              </a:path>
            </a:pathLst>
          </a:custGeom>
          <a:ln w="3175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32669" y="330708"/>
            <a:ext cx="1268730" cy="1268095"/>
          </a:xfrm>
          <a:custGeom>
            <a:avLst/>
            <a:gdLst/>
            <a:ahLst/>
            <a:cxnLst/>
            <a:rect l="l" t="t" r="r" b="b"/>
            <a:pathLst>
              <a:path w="1268729" h="1268095">
                <a:moveTo>
                  <a:pt x="0" y="633984"/>
                </a:moveTo>
                <a:lnTo>
                  <a:pt x="2102" y="581987"/>
                </a:lnTo>
                <a:lnTo>
                  <a:pt x="8302" y="531148"/>
                </a:lnTo>
                <a:lnTo>
                  <a:pt x="18436" y="481630"/>
                </a:lnTo>
                <a:lnTo>
                  <a:pt x="32339" y="433596"/>
                </a:lnTo>
                <a:lnTo>
                  <a:pt x="49850" y="387209"/>
                </a:lnTo>
                <a:lnTo>
                  <a:pt x="70805" y="342632"/>
                </a:lnTo>
                <a:lnTo>
                  <a:pt x="95041" y="300028"/>
                </a:lnTo>
                <a:lnTo>
                  <a:pt x="122394" y="259561"/>
                </a:lnTo>
                <a:lnTo>
                  <a:pt x="152701" y="221394"/>
                </a:lnTo>
                <a:lnTo>
                  <a:pt x="185799" y="185689"/>
                </a:lnTo>
                <a:lnTo>
                  <a:pt x="221525" y="152611"/>
                </a:lnTo>
                <a:lnTo>
                  <a:pt x="259715" y="122322"/>
                </a:lnTo>
                <a:lnTo>
                  <a:pt x="300206" y="94985"/>
                </a:lnTo>
                <a:lnTo>
                  <a:pt x="342835" y="70764"/>
                </a:lnTo>
                <a:lnTo>
                  <a:pt x="387439" y="49821"/>
                </a:lnTo>
                <a:lnTo>
                  <a:pt x="433854" y="32320"/>
                </a:lnTo>
                <a:lnTo>
                  <a:pt x="481918" y="18425"/>
                </a:lnTo>
                <a:lnTo>
                  <a:pt x="531466" y="8297"/>
                </a:lnTo>
                <a:lnTo>
                  <a:pt x="582336" y="2101"/>
                </a:lnTo>
                <a:lnTo>
                  <a:pt x="634365" y="0"/>
                </a:lnTo>
                <a:lnTo>
                  <a:pt x="686393" y="2101"/>
                </a:lnTo>
                <a:lnTo>
                  <a:pt x="737263" y="8297"/>
                </a:lnTo>
                <a:lnTo>
                  <a:pt x="786811" y="18425"/>
                </a:lnTo>
                <a:lnTo>
                  <a:pt x="834875" y="32320"/>
                </a:lnTo>
                <a:lnTo>
                  <a:pt x="881290" y="49821"/>
                </a:lnTo>
                <a:lnTo>
                  <a:pt x="925894" y="70764"/>
                </a:lnTo>
                <a:lnTo>
                  <a:pt x="968523" y="94985"/>
                </a:lnTo>
                <a:lnTo>
                  <a:pt x="1009014" y="122322"/>
                </a:lnTo>
                <a:lnTo>
                  <a:pt x="1047204" y="152611"/>
                </a:lnTo>
                <a:lnTo>
                  <a:pt x="1082930" y="185689"/>
                </a:lnTo>
                <a:lnTo>
                  <a:pt x="1116028" y="221394"/>
                </a:lnTo>
                <a:lnTo>
                  <a:pt x="1146335" y="259561"/>
                </a:lnTo>
                <a:lnTo>
                  <a:pt x="1173688" y="300028"/>
                </a:lnTo>
                <a:lnTo>
                  <a:pt x="1197924" y="342632"/>
                </a:lnTo>
                <a:lnTo>
                  <a:pt x="1218879" y="387209"/>
                </a:lnTo>
                <a:lnTo>
                  <a:pt x="1236390" y="433596"/>
                </a:lnTo>
                <a:lnTo>
                  <a:pt x="1250293" y="481630"/>
                </a:lnTo>
                <a:lnTo>
                  <a:pt x="1260427" y="531148"/>
                </a:lnTo>
                <a:lnTo>
                  <a:pt x="1266627" y="581987"/>
                </a:lnTo>
                <a:lnTo>
                  <a:pt x="1268730" y="633984"/>
                </a:lnTo>
                <a:lnTo>
                  <a:pt x="1266627" y="685980"/>
                </a:lnTo>
                <a:lnTo>
                  <a:pt x="1260427" y="736819"/>
                </a:lnTo>
                <a:lnTo>
                  <a:pt x="1250293" y="786337"/>
                </a:lnTo>
                <a:lnTo>
                  <a:pt x="1236390" y="834371"/>
                </a:lnTo>
                <a:lnTo>
                  <a:pt x="1218879" y="880758"/>
                </a:lnTo>
                <a:lnTo>
                  <a:pt x="1197924" y="925335"/>
                </a:lnTo>
                <a:lnTo>
                  <a:pt x="1173688" y="967939"/>
                </a:lnTo>
                <a:lnTo>
                  <a:pt x="1146335" y="1008406"/>
                </a:lnTo>
                <a:lnTo>
                  <a:pt x="1116028" y="1046573"/>
                </a:lnTo>
                <a:lnTo>
                  <a:pt x="1082930" y="1082278"/>
                </a:lnTo>
                <a:lnTo>
                  <a:pt x="1047204" y="1115356"/>
                </a:lnTo>
                <a:lnTo>
                  <a:pt x="1009014" y="1145645"/>
                </a:lnTo>
                <a:lnTo>
                  <a:pt x="968523" y="1172982"/>
                </a:lnTo>
                <a:lnTo>
                  <a:pt x="925894" y="1197203"/>
                </a:lnTo>
                <a:lnTo>
                  <a:pt x="881290" y="1218146"/>
                </a:lnTo>
                <a:lnTo>
                  <a:pt x="834875" y="1235647"/>
                </a:lnTo>
                <a:lnTo>
                  <a:pt x="786811" y="1249542"/>
                </a:lnTo>
                <a:lnTo>
                  <a:pt x="737263" y="1259670"/>
                </a:lnTo>
                <a:lnTo>
                  <a:pt x="686393" y="1265866"/>
                </a:lnTo>
                <a:lnTo>
                  <a:pt x="634365" y="1267968"/>
                </a:lnTo>
                <a:lnTo>
                  <a:pt x="582336" y="1265866"/>
                </a:lnTo>
                <a:lnTo>
                  <a:pt x="531466" y="1259670"/>
                </a:lnTo>
                <a:lnTo>
                  <a:pt x="481918" y="1249542"/>
                </a:lnTo>
                <a:lnTo>
                  <a:pt x="433854" y="1235647"/>
                </a:lnTo>
                <a:lnTo>
                  <a:pt x="387439" y="1218146"/>
                </a:lnTo>
                <a:lnTo>
                  <a:pt x="342835" y="1197203"/>
                </a:lnTo>
                <a:lnTo>
                  <a:pt x="300206" y="1172982"/>
                </a:lnTo>
                <a:lnTo>
                  <a:pt x="259715" y="1145645"/>
                </a:lnTo>
                <a:lnTo>
                  <a:pt x="221525" y="1115356"/>
                </a:lnTo>
                <a:lnTo>
                  <a:pt x="185799" y="1082278"/>
                </a:lnTo>
                <a:lnTo>
                  <a:pt x="152701" y="1046573"/>
                </a:lnTo>
                <a:lnTo>
                  <a:pt x="122394" y="1008406"/>
                </a:lnTo>
                <a:lnTo>
                  <a:pt x="95041" y="967939"/>
                </a:lnTo>
                <a:lnTo>
                  <a:pt x="70805" y="925335"/>
                </a:lnTo>
                <a:lnTo>
                  <a:pt x="49850" y="880758"/>
                </a:lnTo>
                <a:lnTo>
                  <a:pt x="32339" y="834371"/>
                </a:lnTo>
                <a:lnTo>
                  <a:pt x="18436" y="786337"/>
                </a:lnTo>
                <a:lnTo>
                  <a:pt x="8302" y="736819"/>
                </a:lnTo>
                <a:lnTo>
                  <a:pt x="2102" y="685980"/>
                </a:lnTo>
                <a:lnTo>
                  <a:pt x="0" y="633984"/>
                </a:lnTo>
                <a:close/>
              </a:path>
            </a:pathLst>
          </a:custGeom>
          <a:ln w="3175">
            <a:solidFill>
              <a:srgbClr val="DDD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474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2355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B12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381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8408" y="421732"/>
            <a:ext cx="133350" cy="133985"/>
          </a:xfrm>
          <a:custGeom>
            <a:avLst/>
            <a:gdLst/>
            <a:ahLst/>
            <a:cxnLst/>
            <a:rect l="l" t="t" r="r" b="b"/>
            <a:pathLst>
              <a:path w="133350" h="133984">
                <a:moveTo>
                  <a:pt x="60194" y="0"/>
                </a:moveTo>
                <a:lnTo>
                  <a:pt x="22308" y="16767"/>
                </a:lnTo>
                <a:lnTo>
                  <a:pt x="1560" y="52263"/>
                </a:lnTo>
                <a:lnTo>
                  <a:pt x="0" y="66709"/>
                </a:lnTo>
                <a:lnTo>
                  <a:pt x="618" y="75845"/>
                </a:lnTo>
                <a:lnTo>
                  <a:pt x="18276" y="112367"/>
                </a:lnTo>
                <a:lnTo>
                  <a:pt x="54891" y="132230"/>
                </a:lnTo>
                <a:lnTo>
                  <a:pt x="70051" y="133699"/>
                </a:lnTo>
                <a:lnTo>
                  <a:pt x="83034" y="131809"/>
                </a:lnTo>
                <a:lnTo>
                  <a:pt x="115299" y="111492"/>
                </a:lnTo>
                <a:lnTo>
                  <a:pt x="132080" y="71685"/>
                </a:lnTo>
                <a:lnTo>
                  <a:pt x="133018" y="54636"/>
                </a:lnTo>
                <a:lnTo>
                  <a:pt x="129217" y="41748"/>
                </a:lnTo>
                <a:lnTo>
                  <a:pt x="103419" y="11529"/>
                </a:lnTo>
                <a:lnTo>
                  <a:pt x="601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/>
              <a:t>N</a:t>
            </a:r>
            <a:r>
              <a:rPr spc="-25" dirty="0"/>
              <a:t>EW</a:t>
            </a:r>
            <a:r>
              <a:rPr spc="10" dirty="0"/>
              <a:t> </a:t>
            </a:r>
            <a:r>
              <a:rPr spc="-20" dirty="0"/>
              <a:t>APPLIC</a:t>
            </a:r>
            <a:r>
              <a:rPr spc="-275" dirty="0"/>
              <a:t>A</a:t>
            </a:r>
            <a:r>
              <a:rPr spc="-25" dirty="0"/>
              <a:t>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42155" y="2452370"/>
            <a:ext cx="2642235" cy="1368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5420">
              <a:lnSpc>
                <a:spcPts val="1939"/>
              </a:lnSpc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dirty="0">
                <a:latin typeface="Calibri"/>
                <a:cs typeface="Calibri"/>
              </a:rPr>
              <a:t>nu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ani</a:t>
            </a: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dirty="0">
                <a:latin typeface="Calibri"/>
                <a:cs typeface="Calibri"/>
              </a:rPr>
              <a:t>ls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6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x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eg</a:t>
            </a:r>
            <a:r>
              <a:rPr sz="1800" spc="-5" dirty="0">
                <a:latin typeface="Calibri"/>
                <a:cs typeface="Calibri"/>
              </a:rPr>
              <a:t>io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spcBef>
                <a:spcPts val="100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li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30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tituti</a:t>
            </a:r>
            <a:r>
              <a:rPr sz="1800" b="1" spc="-20" dirty="0">
                <a:latin typeface="Calibri"/>
                <a:cs typeface="Calibri"/>
              </a:rPr>
              <a:t>on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lph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all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us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this </a:t>
            </a:r>
            <a:r>
              <a:rPr sz="1800" b="1" spc="-1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48959" y="2057780"/>
            <a:ext cx="1219200" cy="485775"/>
          </a:xfrm>
          <a:custGeom>
            <a:avLst/>
            <a:gdLst/>
            <a:ahLst/>
            <a:cxnLst/>
            <a:rect l="l" t="t" r="r" b="b"/>
            <a:pathLst>
              <a:path w="1219200" h="485775">
                <a:moveTo>
                  <a:pt x="0" y="242697"/>
                </a:moveTo>
                <a:lnTo>
                  <a:pt x="7978" y="203330"/>
                </a:lnTo>
                <a:lnTo>
                  <a:pt x="31077" y="165986"/>
                </a:lnTo>
                <a:lnTo>
                  <a:pt x="68041" y="131164"/>
                </a:lnTo>
                <a:lnTo>
                  <a:pt x="117616" y="99364"/>
                </a:lnTo>
                <a:lnTo>
                  <a:pt x="178546" y="71085"/>
                </a:lnTo>
                <a:lnTo>
                  <a:pt x="249576" y="46827"/>
                </a:lnTo>
                <a:lnTo>
                  <a:pt x="288486" y="36362"/>
                </a:lnTo>
                <a:lnTo>
                  <a:pt x="329451" y="27089"/>
                </a:lnTo>
                <a:lnTo>
                  <a:pt x="372314" y="19072"/>
                </a:lnTo>
                <a:lnTo>
                  <a:pt x="416917" y="12373"/>
                </a:lnTo>
                <a:lnTo>
                  <a:pt x="463104" y="7053"/>
                </a:lnTo>
                <a:lnTo>
                  <a:pt x="510718" y="3176"/>
                </a:lnTo>
                <a:lnTo>
                  <a:pt x="559602" y="804"/>
                </a:lnTo>
                <a:lnTo>
                  <a:pt x="609600" y="0"/>
                </a:lnTo>
                <a:lnTo>
                  <a:pt x="659597" y="804"/>
                </a:lnTo>
                <a:lnTo>
                  <a:pt x="708481" y="3176"/>
                </a:lnTo>
                <a:lnTo>
                  <a:pt x="756095" y="7053"/>
                </a:lnTo>
                <a:lnTo>
                  <a:pt x="802282" y="12373"/>
                </a:lnTo>
                <a:lnTo>
                  <a:pt x="846885" y="19072"/>
                </a:lnTo>
                <a:lnTo>
                  <a:pt x="889748" y="27089"/>
                </a:lnTo>
                <a:lnTo>
                  <a:pt x="930713" y="36362"/>
                </a:lnTo>
                <a:lnTo>
                  <a:pt x="969623" y="46827"/>
                </a:lnTo>
                <a:lnTo>
                  <a:pt x="1006322" y="58422"/>
                </a:lnTo>
                <a:lnTo>
                  <a:pt x="1072459" y="84753"/>
                </a:lnTo>
                <a:lnTo>
                  <a:pt x="1127868" y="114855"/>
                </a:lnTo>
                <a:lnTo>
                  <a:pt x="1171295" y="148229"/>
                </a:lnTo>
                <a:lnTo>
                  <a:pt x="1201483" y="184374"/>
                </a:lnTo>
                <a:lnTo>
                  <a:pt x="1217179" y="222792"/>
                </a:lnTo>
                <a:lnTo>
                  <a:pt x="1219200" y="242697"/>
                </a:lnTo>
                <a:lnTo>
                  <a:pt x="1217179" y="262601"/>
                </a:lnTo>
                <a:lnTo>
                  <a:pt x="1201483" y="301019"/>
                </a:lnTo>
                <a:lnTo>
                  <a:pt x="1171295" y="337164"/>
                </a:lnTo>
                <a:lnTo>
                  <a:pt x="1127868" y="370538"/>
                </a:lnTo>
                <a:lnTo>
                  <a:pt x="1072459" y="400640"/>
                </a:lnTo>
                <a:lnTo>
                  <a:pt x="1006322" y="426971"/>
                </a:lnTo>
                <a:lnTo>
                  <a:pt x="969623" y="438566"/>
                </a:lnTo>
                <a:lnTo>
                  <a:pt x="930713" y="449031"/>
                </a:lnTo>
                <a:lnTo>
                  <a:pt x="889748" y="458304"/>
                </a:lnTo>
                <a:lnTo>
                  <a:pt x="846885" y="466321"/>
                </a:lnTo>
                <a:lnTo>
                  <a:pt x="802282" y="473020"/>
                </a:lnTo>
                <a:lnTo>
                  <a:pt x="756095" y="478340"/>
                </a:lnTo>
                <a:lnTo>
                  <a:pt x="708481" y="482217"/>
                </a:lnTo>
                <a:lnTo>
                  <a:pt x="659597" y="484589"/>
                </a:lnTo>
                <a:lnTo>
                  <a:pt x="609600" y="485394"/>
                </a:lnTo>
                <a:lnTo>
                  <a:pt x="559602" y="484589"/>
                </a:lnTo>
                <a:lnTo>
                  <a:pt x="510718" y="482217"/>
                </a:lnTo>
                <a:lnTo>
                  <a:pt x="463104" y="478340"/>
                </a:lnTo>
                <a:lnTo>
                  <a:pt x="416917" y="473020"/>
                </a:lnTo>
                <a:lnTo>
                  <a:pt x="372314" y="466321"/>
                </a:lnTo>
                <a:lnTo>
                  <a:pt x="329451" y="458304"/>
                </a:lnTo>
                <a:lnTo>
                  <a:pt x="288486" y="449031"/>
                </a:lnTo>
                <a:lnTo>
                  <a:pt x="249576" y="438566"/>
                </a:lnTo>
                <a:lnTo>
                  <a:pt x="212877" y="426971"/>
                </a:lnTo>
                <a:lnTo>
                  <a:pt x="146740" y="400640"/>
                </a:lnTo>
                <a:lnTo>
                  <a:pt x="91331" y="370538"/>
                </a:lnTo>
                <a:lnTo>
                  <a:pt x="47904" y="337164"/>
                </a:lnTo>
                <a:lnTo>
                  <a:pt x="17716" y="301019"/>
                </a:lnTo>
                <a:lnTo>
                  <a:pt x="2020" y="262601"/>
                </a:lnTo>
                <a:lnTo>
                  <a:pt x="0" y="242697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0979" y="954024"/>
            <a:ext cx="7467549" cy="419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41617" y="4688966"/>
            <a:ext cx="2545080" cy="224154"/>
          </a:xfrm>
          <a:custGeom>
            <a:avLst/>
            <a:gdLst/>
            <a:ahLst/>
            <a:cxnLst/>
            <a:rect l="l" t="t" r="r" b="b"/>
            <a:pathLst>
              <a:path w="2545079" h="224154">
                <a:moveTo>
                  <a:pt x="0" y="112013"/>
                </a:moveTo>
                <a:lnTo>
                  <a:pt x="36983" y="85096"/>
                </a:lnTo>
                <a:lnTo>
                  <a:pt x="100002" y="68413"/>
                </a:lnTo>
                <a:lnTo>
                  <a:pt x="142038" y="60537"/>
                </a:lnTo>
                <a:lnTo>
                  <a:pt x="190655" y="53010"/>
                </a:lnTo>
                <a:lnTo>
                  <a:pt x="245526" y="45860"/>
                </a:lnTo>
                <a:lnTo>
                  <a:pt x="306322" y="39117"/>
                </a:lnTo>
                <a:lnTo>
                  <a:pt x="372718" y="32808"/>
                </a:lnTo>
                <a:lnTo>
                  <a:pt x="444384" y="26964"/>
                </a:lnTo>
                <a:lnTo>
                  <a:pt x="520994" y="21612"/>
                </a:lnTo>
                <a:lnTo>
                  <a:pt x="602219" y="16782"/>
                </a:lnTo>
                <a:lnTo>
                  <a:pt x="687734" y="12503"/>
                </a:lnTo>
                <a:lnTo>
                  <a:pt x="777209" y="8802"/>
                </a:lnTo>
                <a:lnTo>
                  <a:pt x="870318" y="5710"/>
                </a:lnTo>
                <a:lnTo>
                  <a:pt x="966733" y="3255"/>
                </a:lnTo>
                <a:lnTo>
                  <a:pt x="1066127" y="1466"/>
                </a:lnTo>
                <a:lnTo>
                  <a:pt x="1168171" y="371"/>
                </a:lnTo>
                <a:lnTo>
                  <a:pt x="1272540" y="0"/>
                </a:lnTo>
                <a:lnTo>
                  <a:pt x="1376908" y="371"/>
                </a:lnTo>
                <a:lnTo>
                  <a:pt x="1478952" y="1466"/>
                </a:lnTo>
                <a:lnTo>
                  <a:pt x="1578346" y="3255"/>
                </a:lnTo>
                <a:lnTo>
                  <a:pt x="1674761" y="5710"/>
                </a:lnTo>
                <a:lnTo>
                  <a:pt x="1767870" y="8802"/>
                </a:lnTo>
                <a:lnTo>
                  <a:pt x="1857345" y="12503"/>
                </a:lnTo>
                <a:lnTo>
                  <a:pt x="1942860" y="16782"/>
                </a:lnTo>
                <a:lnTo>
                  <a:pt x="2024085" y="21612"/>
                </a:lnTo>
                <a:lnTo>
                  <a:pt x="2100695" y="26964"/>
                </a:lnTo>
                <a:lnTo>
                  <a:pt x="2172361" y="32808"/>
                </a:lnTo>
                <a:lnTo>
                  <a:pt x="2238757" y="39117"/>
                </a:lnTo>
                <a:lnTo>
                  <a:pt x="2299553" y="45860"/>
                </a:lnTo>
                <a:lnTo>
                  <a:pt x="2354424" y="53010"/>
                </a:lnTo>
                <a:lnTo>
                  <a:pt x="2403041" y="60537"/>
                </a:lnTo>
                <a:lnTo>
                  <a:pt x="2445077" y="68413"/>
                </a:lnTo>
                <a:lnTo>
                  <a:pt x="2508096" y="85096"/>
                </a:lnTo>
                <a:lnTo>
                  <a:pt x="2545080" y="112013"/>
                </a:lnTo>
                <a:lnTo>
                  <a:pt x="2540861" y="121200"/>
                </a:lnTo>
                <a:lnTo>
                  <a:pt x="2480205" y="147418"/>
                </a:lnTo>
                <a:lnTo>
                  <a:pt x="2403041" y="163490"/>
                </a:lnTo>
                <a:lnTo>
                  <a:pt x="2354424" y="171017"/>
                </a:lnTo>
                <a:lnTo>
                  <a:pt x="2299553" y="178167"/>
                </a:lnTo>
                <a:lnTo>
                  <a:pt x="2238757" y="184910"/>
                </a:lnTo>
                <a:lnTo>
                  <a:pt x="2172361" y="191219"/>
                </a:lnTo>
                <a:lnTo>
                  <a:pt x="2100695" y="197063"/>
                </a:lnTo>
                <a:lnTo>
                  <a:pt x="2024085" y="202415"/>
                </a:lnTo>
                <a:lnTo>
                  <a:pt x="1942860" y="207245"/>
                </a:lnTo>
                <a:lnTo>
                  <a:pt x="1857345" y="211524"/>
                </a:lnTo>
                <a:lnTo>
                  <a:pt x="1767870" y="215225"/>
                </a:lnTo>
                <a:lnTo>
                  <a:pt x="1674761" y="218317"/>
                </a:lnTo>
                <a:lnTo>
                  <a:pt x="1578346" y="220772"/>
                </a:lnTo>
                <a:lnTo>
                  <a:pt x="1478952" y="222561"/>
                </a:lnTo>
                <a:lnTo>
                  <a:pt x="1376908" y="223656"/>
                </a:lnTo>
                <a:lnTo>
                  <a:pt x="1272540" y="224027"/>
                </a:lnTo>
                <a:lnTo>
                  <a:pt x="1168171" y="223656"/>
                </a:lnTo>
                <a:lnTo>
                  <a:pt x="1066127" y="222561"/>
                </a:lnTo>
                <a:lnTo>
                  <a:pt x="966733" y="220772"/>
                </a:lnTo>
                <a:lnTo>
                  <a:pt x="870318" y="218317"/>
                </a:lnTo>
                <a:lnTo>
                  <a:pt x="777209" y="215225"/>
                </a:lnTo>
                <a:lnTo>
                  <a:pt x="687734" y="211524"/>
                </a:lnTo>
                <a:lnTo>
                  <a:pt x="602219" y="207245"/>
                </a:lnTo>
                <a:lnTo>
                  <a:pt x="520994" y="202415"/>
                </a:lnTo>
                <a:lnTo>
                  <a:pt x="444384" y="197063"/>
                </a:lnTo>
                <a:lnTo>
                  <a:pt x="372718" y="191219"/>
                </a:lnTo>
                <a:lnTo>
                  <a:pt x="306322" y="184910"/>
                </a:lnTo>
                <a:lnTo>
                  <a:pt x="245526" y="178167"/>
                </a:lnTo>
                <a:lnTo>
                  <a:pt x="190655" y="171017"/>
                </a:lnTo>
                <a:lnTo>
                  <a:pt x="142038" y="163490"/>
                </a:lnTo>
                <a:lnTo>
                  <a:pt x="100002" y="155614"/>
                </a:lnTo>
                <a:lnTo>
                  <a:pt x="36983" y="138931"/>
                </a:lnTo>
                <a:lnTo>
                  <a:pt x="0" y="112013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9834" y="2666767"/>
            <a:ext cx="843915" cy="723265"/>
          </a:xfrm>
          <a:custGeom>
            <a:avLst/>
            <a:gdLst/>
            <a:ahLst/>
            <a:cxnLst/>
            <a:rect l="l" t="t" r="r" b="b"/>
            <a:pathLst>
              <a:path w="843914" h="723264">
                <a:moveTo>
                  <a:pt x="0" y="722934"/>
                </a:moveTo>
                <a:lnTo>
                  <a:pt x="843381" y="0"/>
                </a:lnTo>
              </a:path>
            </a:pathLst>
          </a:custGeom>
          <a:ln w="76200">
            <a:solidFill>
              <a:srgbClr val="4FB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9904" y="2542795"/>
            <a:ext cx="248285" cy="235585"/>
          </a:xfrm>
          <a:custGeom>
            <a:avLst/>
            <a:gdLst/>
            <a:ahLst/>
            <a:cxnLst/>
            <a:rect l="l" t="t" r="r" b="b"/>
            <a:pathLst>
              <a:path w="248284" h="235585">
                <a:moveTo>
                  <a:pt x="247942" y="0"/>
                </a:moveTo>
                <a:lnTo>
                  <a:pt x="0" y="62001"/>
                </a:lnTo>
                <a:lnTo>
                  <a:pt x="148780" y="235559"/>
                </a:lnTo>
                <a:lnTo>
                  <a:pt x="247942" y="0"/>
                </a:lnTo>
                <a:close/>
              </a:path>
            </a:pathLst>
          </a:custGeom>
          <a:solidFill>
            <a:srgbClr val="4F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607096" y="6527573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1413</Words>
  <Application>Microsoft Office PowerPoint</Application>
  <PresentationFormat>Widescreen</PresentationFormat>
  <Paragraphs>158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APPLICATION</vt:lpstr>
      <vt:lpstr>NEW APPLICATION</vt:lpstr>
      <vt:lpstr>NEW APPLICATION</vt:lpstr>
      <vt:lpstr>NEW APPLICATION</vt:lpstr>
      <vt:lpstr>PowerPoint Presentation</vt:lpstr>
      <vt:lpstr>NEW APPLICATION</vt:lpstr>
      <vt:lpstr>NEW APPLICATION</vt:lpstr>
      <vt:lpstr>NEW APPLICATION</vt:lpstr>
      <vt:lpstr>PowerPoint Presentation</vt:lpstr>
      <vt:lpstr>NEW APPLICATION</vt:lpstr>
      <vt:lpstr>PowerPoint Presentation</vt:lpstr>
      <vt:lpstr>NEW APPLICATION</vt:lpstr>
      <vt:lpstr>NEW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Shaw, Tami L</cp:lastModifiedBy>
  <cp:revision>2</cp:revision>
  <dcterms:created xsi:type="dcterms:W3CDTF">2020-11-10T16:07:41Z</dcterms:created>
  <dcterms:modified xsi:type="dcterms:W3CDTF">2020-11-10T22:22:25Z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2020-11-10T00:00:00Z</vt:filetime>
  </property>
  <property fmtid="{D5CDD505-2E9C-101B-9397-08002B2CF9AE}" pid="3" name="LastSaved">
    <vt:filetime>2020-11-10T00:00:00Z</vt:filetime>
  </property>
</Properties>
</file>