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8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907D1B3-0E1D-4298-BA4C-602CBFE1971E}">
  <a:tblStyle styleId="{B907D1B3-0E1D-4298-BA4C-602CBFE1971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4" name="Shape 1914"/>
        <p:cNvGrpSpPr/>
        <p:nvPr/>
      </p:nvGrpSpPr>
      <p:grpSpPr>
        <a:xfrm>
          <a:off x="0" y="0"/>
          <a:ext cx="0" cy="0"/>
          <a:chOff x="0" y="0"/>
          <a:chExt cx="0" cy="0"/>
        </a:xfrm>
      </p:grpSpPr>
      <p:sp>
        <p:nvSpPr>
          <p:cNvPr id="1915" name="Google Shape;1915;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6" name="Google Shape;191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9" name="Shape 2429"/>
        <p:cNvGrpSpPr/>
        <p:nvPr/>
      </p:nvGrpSpPr>
      <p:grpSpPr>
        <a:xfrm>
          <a:off x="0" y="0"/>
          <a:ext cx="0" cy="0"/>
          <a:chOff x="0" y="0"/>
          <a:chExt cx="0" cy="0"/>
        </a:xfrm>
      </p:grpSpPr>
      <p:sp>
        <p:nvSpPr>
          <p:cNvPr id="2430" name="Google Shape;2430;g36bf2c951d0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1" name="Google Shape;2431;g36bf2c951d0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7" name="Shape 2437"/>
        <p:cNvGrpSpPr/>
        <p:nvPr/>
      </p:nvGrpSpPr>
      <p:grpSpPr>
        <a:xfrm>
          <a:off x="0" y="0"/>
          <a:ext cx="0" cy="0"/>
          <a:chOff x="0" y="0"/>
          <a:chExt cx="0" cy="0"/>
        </a:xfrm>
      </p:grpSpPr>
      <p:sp>
        <p:nvSpPr>
          <p:cNvPr id="2438" name="Google Shape;2438;g36a8afb4df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9" name="Google Shape;2439;g36a8afb4df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2" name="Shape 2442"/>
        <p:cNvGrpSpPr/>
        <p:nvPr/>
      </p:nvGrpSpPr>
      <p:grpSpPr>
        <a:xfrm>
          <a:off x="0" y="0"/>
          <a:ext cx="0" cy="0"/>
          <a:chOff x="0" y="0"/>
          <a:chExt cx="0" cy="0"/>
        </a:xfrm>
      </p:grpSpPr>
      <p:sp>
        <p:nvSpPr>
          <p:cNvPr id="2443" name="Google Shape;2443;g373b94ddd1a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4" name="Google Shape;2444;g373b94ddd1a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8" name="Shape 2448"/>
        <p:cNvGrpSpPr/>
        <p:nvPr/>
      </p:nvGrpSpPr>
      <p:grpSpPr>
        <a:xfrm>
          <a:off x="0" y="0"/>
          <a:ext cx="0" cy="0"/>
          <a:chOff x="0" y="0"/>
          <a:chExt cx="0" cy="0"/>
        </a:xfrm>
      </p:grpSpPr>
      <p:sp>
        <p:nvSpPr>
          <p:cNvPr id="2449" name="Google Shape;2449;g36bf2c951d0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0" name="Google Shape;2450;g36bf2c951d0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4" name="Shape 2454"/>
        <p:cNvGrpSpPr/>
        <p:nvPr/>
      </p:nvGrpSpPr>
      <p:grpSpPr>
        <a:xfrm>
          <a:off x="0" y="0"/>
          <a:ext cx="0" cy="0"/>
          <a:chOff x="0" y="0"/>
          <a:chExt cx="0" cy="0"/>
        </a:xfrm>
      </p:grpSpPr>
      <p:sp>
        <p:nvSpPr>
          <p:cNvPr id="2455" name="Google Shape;2455;g36bf2c951d0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6" name="Google Shape;2456;g36bf2c951d0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0" name="Shape 2460"/>
        <p:cNvGrpSpPr/>
        <p:nvPr/>
      </p:nvGrpSpPr>
      <p:grpSpPr>
        <a:xfrm>
          <a:off x="0" y="0"/>
          <a:ext cx="0" cy="0"/>
          <a:chOff x="0" y="0"/>
          <a:chExt cx="0" cy="0"/>
        </a:xfrm>
      </p:grpSpPr>
      <p:sp>
        <p:nvSpPr>
          <p:cNvPr id="2461" name="Google Shape;2461;g36a8afb4dfc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2" name="Google Shape;2462;g36a8afb4dfc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7" name="Shape 2467"/>
        <p:cNvGrpSpPr/>
        <p:nvPr/>
      </p:nvGrpSpPr>
      <p:grpSpPr>
        <a:xfrm>
          <a:off x="0" y="0"/>
          <a:ext cx="0" cy="0"/>
          <a:chOff x="0" y="0"/>
          <a:chExt cx="0" cy="0"/>
        </a:xfrm>
      </p:grpSpPr>
      <p:sp>
        <p:nvSpPr>
          <p:cNvPr id="2468" name="Google Shape;2468;g36bf2c951d0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9" name="Google Shape;2469;g36bf2c951d0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4" name="Shape 2474"/>
        <p:cNvGrpSpPr/>
        <p:nvPr/>
      </p:nvGrpSpPr>
      <p:grpSpPr>
        <a:xfrm>
          <a:off x="0" y="0"/>
          <a:ext cx="0" cy="0"/>
          <a:chOff x="0" y="0"/>
          <a:chExt cx="0" cy="0"/>
        </a:xfrm>
      </p:grpSpPr>
      <p:sp>
        <p:nvSpPr>
          <p:cNvPr id="2475" name="Google Shape;2475;g36a8afb4dfc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6" name="Google Shape;2476;g36a8afb4dfc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2" name="Shape 2482"/>
        <p:cNvGrpSpPr/>
        <p:nvPr/>
      </p:nvGrpSpPr>
      <p:grpSpPr>
        <a:xfrm>
          <a:off x="0" y="0"/>
          <a:ext cx="0" cy="0"/>
          <a:chOff x="0" y="0"/>
          <a:chExt cx="0" cy="0"/>
        </a:xfrm>
      </p:grpSpPr>
      <p:sp>
        <p:nvSpPr>
          <p:cNvPr id="2483" name="Google Shape;2483;g36bf2c951d0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4" name="Google Shape;2484;g36bf2c951d0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8" name="Shape 2488"/>
        <p:cNvGrpSpPr/>
        <p:nvPr/>
      </p:nvGrpSpPr>
      <p:grpSpPr>
        <a:xfrm>
          <a:off x="0" y="0"/>
          <a:ext cx="0" cy="0"/>
          <a:chOff x="0" y="0"/>
          <a:chExt cx="0" cy="0"/>
        </a:xfrm>
      </p:grpSpPr>
      <p:sp>
        <p:nvSpPr>
          <p:cNvPr id="2489" name="Google Shape;2489;g36bf2c951d0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0" name="Google Shape;2490;g36bf2c951d0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3" name="Shape 2013"/>
        <p:cNvGrpSpPr/>
        <p:nvPr/>
      </p:nvGrpSpPr>
      <p:grpSpPr>
        <a:xfrm>
          <a:off x="0" y="0"/>
          <a:ext cx="0" cy="0"/>
          <a:chOff x="0" y="0"/>
          <a:chExt cx="0" cy="0"/>
        </a:xfrm>
      </p:grpSpPr>
      <p:sp>
        <p:nvSpPr>
          <p:cNvPr id="2014" name="Google Shape;2014;g373b94ddd1a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5" name="Google Shape;2015;g373b94ddd1a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5" name="Shape 2495"/>
        <p:cNvGrpSpPr/>
        <p:nvPr/>
      </p:nvGrpSpPr>
      <p:grpSpPr>
        <a:xfrm>
          <a:off x="0" y="0"/>
          <a:ext cx="0" cy="0"/>
          <a:chOff x="0" y="0"/>
          <a:chExt cx="0" cy="0"/>
        </a:xfrm>
      </p:grpSpPr>
      <p:sp>
        <p:nvSpPr>
          <p:cNvPr id="2496" name="Google Shape;2496;g36bf2c951d0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7" name="Google Shape;2497;g36bf2c951d0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2" name="Shape 2502"/>
        <p:cNvGrpSpPr/>
        <p:nvPr/>
      </p:nvGrpSpPr>
      <p:grpSpPr>
        <a:xfrm>
          <a:off x="0" y="0"/>
          <a:ext cx="0" cy="0"/>
          <a:chOff x="0" y="0"/>
          <a:chExt cx="0" cy="0"/>
        </a:xfrm>
      </p:grpSpPr>
      <p:sp>
        <p:nvSpPr>
          <p:cNvPr id="2503" name="Google Shape;2503;g36bf2c951d0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4" name="Google Shape;2504;g36bf2c951d0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0" name="Shape 2510"/>
        <p:cNvGrpSpPr/>
        <p:nvPr/>
      </p:nvGrpSpPr>
      <p:grpSpPr>
        <a:xfrm>
          <a:off x="0" y="0"/>
          <a:ext cx="0" cy="0"/>
          <a:chOff x="0" y="0"/>
          <a:chExt cx="0" cy="0"/>
        </a:xfrm>
      </p:grpSpPr>
      <p:sp>
        <p:nvSpPr>
          <p:cNvPr id="2511" name="Google Shape;2511;g36bf2c951d0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2" name="Google Shape;2512;g36bf2c951d0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6" name="Shape 2516"/>
        <p:cNvGrpSpPr/>
        <p:nvPr/>
      </p:nvGrpSpPr>
      <p:grpSpPr>
        <a:xfrm>
          <a:off x="0" y="0"/>
          <a:ext cx="0" cy="0"/>
          <a:chOff x="0" y="0"/>
          <a:chExt cx="0" cy="0"/>
        </a:xfrm>
      </p:grpSpPr>
      <p:sp>
        <p:nvSpPr>
          <p:cNvPr id="2517" name="Google Shape;2517;g373b94ddd1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8" name="Google Shape;2518;g373b94ddd1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2" name="Shape 2522"/>
        <p:cNvGrpSpPr/>
        <p:nvPr/>
      </p:nvGrpSpPr>
      <p:grpSpPr>
        <a:xfrm>
          <a:off x="0" y="0"/>
          <a:ext cx="0" cy="0"/>
          <a:chOff x="0" y="0"/>
          <a:chExt cx="0" cy="0"/>
        </a:xfrm>
      </p:grpSpPr>
      <p:sp>
        <p:nvSpPr>
          <p:cNvPr id="2523" name="Google Shape;2523;g36a8afb4df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4" name="Google Shape;2524;g36a8afb4df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6" name="Shape 2536"/>
        <p:cNvGrpSpPr/>
        <p:nvPr/>
      </p:nvGrpSpPr>
      <p:grpSpPr>
        <a:xfrm>
          <a:off x="0" y="0"/>
          <a:ext cx="0" cy="0"/>
          <a:chOff x="0" y="0"/>
          <a:chExt cx="0" cy="0"/>
        </a:xfrm>
      </p:grpSpPr>
      <p:sp>
        <p:nvSpPr>
          <p:cNvPr id="2537" name="Google Shape;2537;g36f8f12196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8" name="Google Shape;2538;g36f8f12196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3" name="Shape 2543"/>
        <p:cNvGrpSpPr/>
        <p:nvPr/>
      </p:nvGrpSpPr>
      <p:grpSpPr>
        <a:xfrm>
          <a:off x="0" y="0"/>
          <a:ext cx="0" cy="0"/>
          <a:chOff x="0" y="0"/>
          <a:chExt cx="0" cy="0"/>
        </a:xfrm>
      </p:grpSpPr>
      <p:sp>
        <p:nvSpPr>
          <p:cNvPr id="2544" name="Google Shape;2544;SLIDES_API159654069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5" name="Google Shape;2545;SLIDES_API159654069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5" name="Shape 2555"/>
        <p:cNvGrpSpPr/>
        <p:nvPr/>
      </p:nvGrpSpPr>
      <p:grpSpPr>
        <a:xfrm>
          <a:off x="0" y="0"/>
          <a:ext cx="0" cy="0"/>
          <a:chOff x="0" y="0"/>
          <a:chExt cx="0" cy="0"/>
        </a:xfrm>
      </p:grpSpPr>
      <p:sp>
        <p:nvSpPr>
          <p:cNvPr id="2556" name="Google Shape;2556;g373b94ddd1a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7" name="Google Shape;2557;g373b94ddd1a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1" name="Shape 2561"/>
        <p:cNvGrpSpPr/>
        <p:nvPr/>
      </p:nvGrpSpPr>
      <p:grpSpPr>
        <a:xfrm>
          <a:off x="0" y="0"/>
          <a:ext cx="0" cy="0"/>
          <a:chOff x="0" y="0"/>
          <a:chExt cx="0" cy="0"/>
        </a:xfrm>
      </p:grpSpPr>
      <p:sp>
        <p:nvSpPr>
          <p:cNvPr id="2562" name="Google Shape;2562;g36bf2c951d0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3" name="Google Shape;2563;g36bf2c951d0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0" name="Shape 2570"/>
        <p:cNvGrpSpPr/>
        <p:nvPr/>
      </p:nvGrpSpPr>
      <p:grpSpPr>
        <a:xfrm>
          <a:off x="0" y="0"/>
          <a:ext cx="0" cy="0"/>
          <a:chOff x="0" y="0"/>
          <a:chExt cx="0" cy="0"/>
        </a:xfrm>
      </p:grpSpPr>
      <p:sp>
        <p:nvSpPr>
          <p:cNvPr id="2571" name="Google Shape;2571;g373b94ddd1a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2" name="Google Shape;2572;g373b94ddd1a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0" name="Shape 2020"/>
        <p:cNvGrpSpPr/>
        <p:nvPr/>
      </p:nvGrpSpPr>
      <p:grpSpPr>
        <a:xfrm>
          <a:off x="0" y="0"/>
          <a:ext cx="0" cy="0"/>
          <a:chOff x="0" y="0"/>
          <a:chExt cx="0" cy="0"/>
        </a:xfrm>
      </p:grpSpPr>
      <p:sp>
        <p:nvSpPr>
          <p:cNvPr id="2021" name="Google Shape;2021;g373b94ddd1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2" name="Google Shape;2022;g373b94ddd1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0" name="Shape 2580"/>
        <p:cNvGrpSpPr/>
        <p:nvPr/>
      </p:nvGrpSpPr>
      <p:grpSpPr>
        <a:xfrm>
          <a:off x="0" y="0"/>
          <a:ext cx="0" cy="0"/>
          <a:chOff x="0" y="0"/>
          <a:chExt cx="0" cy="0"/>
        </a:xfrm>
      </p:grpSpPr>
      <p:sp>
        <p:nvSpPr>
          <p:cNvPr id="2581" name="Google Shape;2581;g36f933ed3ec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2" name="Google Shape;2582;g36f933ed3ec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8" name="Shape 2588"/>
        <p:cNvGrpSpPr/>
        <p:nvPr/>
      </p:nvGrpSpPr>
      <p:grpSpPr>
        <a:xfrm>
          <a:off x="0" y="0"/>
          <a:ext cx="0" cy="0"/>
          <a:chOff x="0" y="0"/>
          <a:chExt cx="0" cy="0"/>
        </a:xfrm>
      </p:grpSpPr>
      <p:sp>
        <p:nvSpPr>
          <p:cNvPr id="2589" name="Google Shape;2589;g36bf2c951d0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0" name="Google Shape;2590;g36bf2c951d0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8" name="Shape 2598"/>
        <p:cNvGrpSpPr/>
        <p:nvPr/>
      </p:nvGrpSpPr>
      <p:grpSpPr>
        <a:xfrm>
          <a:off x="0" y="0"/>
          <a:ext cx="0" cy="0"/>
          <a:chOff x="0" y="0"/>
          <a:chExt cx="0" cy="0"/>
        </a:xfrm>
      </p:grpSpPr>
      <p:sp>
        <p:nvSpPr>
          <p:cNvPr id="2599" name="Google Shape;2599;g36a94dd6ee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0" name="Google Shape;2600;g36a94dd6ee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6" name="Shape 2606"/>
        <p:cNvGrpSpPr/>
        <p:nvPr/>
      </p:nvGrpSpPr>
      <p:grpSpPr>
        <a:xfrm>
          <a:off x="0" y="0"/>
          <a:ext cx="0" cy="0"/>
          <a:chOff x="0" y="0"/>
          <a:chExt cx="0" cy="0"/>
        </a:xfrm>
      </p:grpSpPr>
      <p:sp>
        <p:nvSpPr>
          <p:cNvPr id="2607" name="Google Shape;2607;g373b94ddd1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8" name="Google Shape;2608;g373b94ddd1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3" name="Shape 2613"/>
        <p:cNvGrpSpPr/>
        <p:nvPr/>
      </p:nvGrpSpPr>
      <p:grpSpPr>
        <a:xfrm>
          <a:off x="0" y="0"/>
          <a:ext cx="0" cy="0"/>
          <a:chOff x="0" y="0"/>
          <a:chExt cx="0" cy="0"/>
        </a:xfrm>
      </p:grpSpPr>
      <p:sp>
        <p:nvSpPr>
          <p:cNvPr id="2614" name="Google Shape;2614;g373b94ddd1a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5" name="Google Shape;2615;g373b94ddd1a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0" name="Shape 2620"/>
        <p:cNvGrpSpPr/>
        <p:nvPr/>
      </p:nvGrpSpPr>
      <p:grpSpPr>
        <a:xfrm>
          <a:off x="0" y="0"/>
          <a:ext cx="0" cy="0"/>
          <a:chOff x="0" y="0"/>
          <a:chExt cx="0" cy="0"/>
        </a:xfrm>
      </p:grpSpPr>
      <p:sp>
        <p:nvSpPr>
          <p:cNvPr id="2621" name="Google Shape;2621;g36bf2c951d0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2" name="Google Shape;2622;g36bf2c951d0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9" name="Shape 2629"/>
        <p:cNvGrpSpPr/>
        <p:nvPr/>
      </p:nvGrpSpPr>
      <p:grpSpPr>
        <a:xfrm>
          <a:off x="0" y="0"/>
          <a:ext cx="0" cy="0"/>
          <a:chOff x="0" y="0"/>
          <a:chExt cx="0" cy="0"/>
        </a:xfrm>
      </p:grpSpPr>
      <p:sp>
        <p:nvSpPr>
          <p:cNvPr id="2630" name="Google Shape;2630;g36bf2c951d0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1" name="Google Shape;2631;g36bf2c951d0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6" name="Shape 2636"/>
        <p:cNvGrpSpPr/>
        <p:nvPr/>
      </p:nvGrpSpPr>
      <p:grpSpPr>
        <a:xfrm>
          <a:off x="0" y="0"/>
          <a:ext cx="0" cy="0"/>
          <a:chOff x="0" y="0"/>
          <a:chExt cx="0" cy="0"/>
        </a:xfrm>
      </p:grpSpPr>
      <p:sp>
        <p:nvSpPr>
          <p:cNvPr id="2637" name="Google Shape;2637;g36da766293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8" name="Google Shape;2638;g36da766293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3" name="Shape 2643"/>
        <p:cNvGrpSpPr/>
        <p:nvPr/>
      </p:nvGrpSpPr>
      <p:grpSpPr>
        <a:xfrm>
          <a:off x="0" y="0"/>
          <a:ext cx="0" cy="0"/>
          <a:chOff x="0" y="0"/>
          <a:chExt cx="0" cy="0"/>
        </a:xfrm>
      </p:grpSpPr>
      <p:sp>
        <p:nvSpPr>
          <p:cNvPr id="2644" name="Google Shape;2644;g373b94ddd1a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5" name="Google Shape;2645;g373b94ddd1a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0" name="Shape 2650"/>
        <p:cNvGrpSpPr/>
        <p:nvPr/>
      </p:nvGrpSpPr>
      <p:grpSpPr>
        <a:xfrm>
          <a:off x="0" y="0"/>
          <a:ext cx="0" cy="0"/>
          <a:chOff x="0" y="0"/>
          <a:chExt cx="0" cy="0"/>
        </a:xfrm>
      </p:grpSpPr>
      <p:sp>
        <p:nvSpPr>
          <p:cNvPr id="2651" name="Google Shape;2651;g371e7e1baa0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2" name="Google Shape;2652;g371e7e1baa0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8" name="Shape 2138"/>
        <p:cNvGrpSpPr/>
        <p:nvPr/>
      </p:nvGrpSpPr>
      <p:grpSpPr>
        <a:xfrm>
          <a:off x="0" y="0"/>
          <a:ext cx="0" cy="0"/>
          <a:chOff x="0" y="0"/>
          <a:chExt cx="0" cy="0"/>
        </a:xfrm>
      </p:grpSpPr>
      <p:sp>
        <p:nvSpPr>
          <p:cNvPr id="2139" name="Google Shape;2139;g145b3e0b5ec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0" name="Google Shape;2140;g145b3e0b5ec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8" name="Shape 2658"/>
        <p:cNvGrpSpPr/>
        <p:nvPr/>
      </p:nvGrpSpPr>
      <p:grpSpPr>
        <a:xfrm>
          <a:off x="0" y="0"/>
          <a:ext cx="0" cy="0"/>
          <a:chOff x="0" y="0"/>
          <a:chExt cx="0" cy="0"/>
        </a:xfrm>
      </p:grpSpPr>
      <p:sp>
        <p:nvSpPr>
          <p:cNvPr id="2659" name="Google Shape;2659;g36a8afb4df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0" name="Google Shape;2660;g36a8afb4df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9" name="Shape 2669"/>
        <p:cNvGrpSpPr/>
        <p:nvPr/>
      </p:nvGrpSpPr>
      <p:grpSpPr>
        <a:xfrm>
          <a:off x="0" y="0"/>
          <a:ext cx="0" cy="0"/>
          <a:chOff x="0" y="0"/>
          <a:chExt cx="0" cy="0"/>
        </a:xfrm>
      </p:grpSpPr>
      <p:sp>
        <p:nvSpPr>
          <p:cNvPr id="2670" name="Google Shape;2670;SLIDES_API103402981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1" name="Google Shape;2671;SLIDES_API103402981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Slido interaction slide, please don't delete it.</a:t>
            </a:r>
            <a:br>
              <a:rPr lang="en"/>
            </a:br>
            <a:r>
              <a:rPr lang="en"/>
              <a:t>✅ Click on 'Present with Slido' and the questions from your audience will appear when you get to this slide.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1" name="Shape 2681"/>
        <p:cNvGrpSpPr/>
        <p:nvPr/>
      </p:nvGrpSpPr>
      <p:grpSpPr>
        <a:xfrm>
          <a:off x="0" y="0"/>
          <a:ext cx="0" cy="0"/>
          <a:chOff x="0" y="0"/>
          <a:chExt cx="0" cy="0"/>
        </a:xfrm>
      </p:grpSpPr>
      <p:sp>
        <p:nvSpPr>
          <p:cNvPr id="2682" name="Google Shape;2682;g36712c75c3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3" name="Google Shape;2683;g36712c75c3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9" name="Shape 2799"/>
        <p:cNvGrpSpPr/>
        <p:nvPr/>
      </p:nvGrpSpPr>
      <p:grpSpPr>
        <a:xfrm>
          <a:off x="0" y="0"/>
          <a:ext cx="0" cy="0"/>
          <a:chOff x="0" y="0"/>
          <a:chExt cx="0" cy="0"/>
        </a:xfrm>
      </p:grpSpPr>
      <p:sp>
        <p:nvSpPr>
          <p:cNvPr id="2800" name="Google Shape;2800;g36bf2c951d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1" name="Google Shape;2801;g36bf2c951d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4" name="Shape 2814"/>
        <p:cNvGrpSpPr/>
        <p:nvPr/>
      </p:nvGrpSpPr>
      <p:grpSpPr>
        <a:xfrm>
          <a:off x="0" y="0"/>
          <a:ext cx="0" cy="0"/>
          <a:chOff x="0" y="0"/>
          <a:chExt cx="0" cy="0"/>
        </a:xfrm>
      </p:grpSpPr>
      <p:sp>
        <p:nvSpPr>
          <p:cNvPr id="2815" name="Google Shape;2815;g36bf2c951d0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6" name="Google Shape;2816;g36bf2c951d0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8" name="Shape 2828"/>
        <p:cNvGrpSpPr/>
        <p:nvPr/>
      </p:nvGrpSpPr>
      <p:grpSpPr>
        <a:xfrm>
          <a:off x="0" y="0"/>
          <a:ext cx="0" cy="0"/>
          <a:chOff x="0" y="0"/>
          <a:chExt cx="0" cy="0"/>
        </a:xfrm>
      </p:grpSpPr>
      <p:sp>
        <p:nvSpPr>
          <p:cNvPr id="2829" name="Google Shape;2829;g36bf2c951d0_1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0" name="Google Shape;2830;g36bf2c951d0_1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2" name="Shape 2842"/>
        <p:cNvGrpSpPr/>
        <p:nvPr/>
      </p:nvGrpSpPr>
      <p:grpSpPr>
        <a:xfrm>
          <a:off x="0" y="0"/>
          <a:ext cx="0" cy="0"/>
          <a:chOff x="0" y="0"/>
          <a:chExt cx="0" cy="0"/>
        </a:xfrm>
      </p:grpSpPr>
      <p:sp>
        <p:nvSpPr>
          <p:cNvPr id="2843" name="Google Shape;2843;g36bf2c951d0_1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4" name="Google Shape;2844;g36bf2c951d0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9" name="Shape 2859"/>
        <p:cNvGrpSpPr/>
        <p:nvPr/>
      </p:nvGrpSpPr>
      <p:grpSpPr>
        <a:xfrm>
          <a:off x="0" y="0"/>
          <a:ext cx="0" cy="0"/>
          <a:chOff x="0" y="0"/>
          <a:chExt cx="0" cy="0"/>
        </a:xfrm>
      </p:grpSpPr>
      <p:sp>
        <p:nvSpPr>
          <p:cNvPr id="2860" name="Google Shape;2860;SLIDES_API19363284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1" name="Google Shape;2861;SLIDES_API19363284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1" name="Shape 2871"/>
        <p:cNvGrpSpPr/>
        <p:nvPr/>
      </p:nvGrpSpPr>
      <p:grpSpPr>
        <a:xfrm>
          <a:off x="0" y="0"/>
          <a:ext cx="0" cy="0"/>
          <a:chOff x="0" y="0"/>
          <a:chExt cx="0" cy="0"/>
        </a:xfrm>
      </p:grpSpPr>
      <p:sp>
        <p:nvSpPr>
          <p:cNvPr id="2872" name="Google Shape;2872;g36bf2c951d0_1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3" name="Google Shape;2873;g36bf2c951d0_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4" name="Shape 2884"/>
        <p:cNvGrpSpPr/>
        <p:nvPr/>
      </p:nvGrpSpPr>
      <p:grpSpPr>
        <a:xfrm>
          <a:off x="0" y="0"/>
          <a:ext cx="0" cy="0"/>
          <a:chOff x="0" y="0"/>
          <a:chExt cx="0" cy="0"/>
        </a:xfrm>
      </p:grpSpPr>
      <p:sp>
        <p:nvSpPr>
          <p:cNvPr id="2885" name="Google Shape;2885;g36bf2c951d0_1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6" name="Google Shape;2886;g36bf2c951d0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5" name="Shape 2255"/>
        <p:cNvGrpSpPr/>
        <p:nvPr/>
      </p:nvGrpSpPr>
      <p:grpSpPr>
        <a:xfrm>
          <a:off x="0" y="0"/>
          <a:ext cx="0" cy="0"/>
          <a:chOff x="0" y="0"/>
          <a:chExt cx="0" cy="0"/>
        </a:xfrm>
      </p:grpSpPr>
      <p:sp>
        <p:nvSpPr>
          <p:cNvPr id="2256" name="Google Shape;2256;g371e7e1baa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g371e7e1baa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6" name="Shape 2896"/>
        <p:cNvGrpSpPr/>
        <p:nvPr/>
      </p:nvGrpSpPr>
      <p:grpSpPr>
        <a:xfrm>
          <a:off x="0" y="0"/>
          <a:ext cx="0" cy="0"/>
          <a:chOff x="0" y="0"/>
          <a:chExt cx="0" cy="0"/>
        </a:xfrm>
      </p:grpSpPr>
      <p:sp>
        <p:nvSpPr>
          <p:cNvPr id="2897" name="Google Shape;2897;SLIDES_API139563529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8" name="Google Shape;2898;SLIDES_API139563529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8" name="Shape 2908"/>
        <p:cNvGrpSpPr/>
        <p:nvPr/>
      </p:nvGrpSpPr>
      <p:grpSpPr>
        <a:xfrm>
          <a:off x="0" y="0"/>
          <a:ext cx="0" cy="0"/>
          <a:chOff x="0" y="0"/>
          <a:chExt cx="0" cy="0"/>
        </a:xfrm>
      </p:grpSpPr>
      <p:sp>
        <p:nvSpPr>
          <p:cNvPr id="2909" name="Google Shape;2909;g36bf2c951d0_1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0" name="Google Shape;2910;g36bf2c951d0_1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7" name="Shape 2917"/>
        <p:cNvGrpSpPr/>
        <p:nvPr/>
      </p:nvGrpSpPr>
      <p:grpSpPr>
        <a:xfrm>
          <a:off x="0" y="0"/>
          <a:ext cx="0" cy="0"/>
          <a:chOff x="0" y="0"/>
          <a:chExt cx="0" cy="0"/>
        </a:xfrm>
      </p:grpSpPr>
      <p:sp>
        <p:nvSpPr>
          <p:cNvPr id="2918" name="Google Shape;2918;g36bf2c951d0_1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9" name="Google Shape;2919;g36bf2c951d0_1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5" name="Shape 2925"/>
        <p:cNvGrpSpPr/>
        <p:nvPr/>
      </p:nvGrpSpPr>
      <p:grpSpPr>
        <a:xfrm>
          <a:off x="0" y="0"/>
          <a:ext cx="0" cy="0"/>
          <a:chOff x="0" y="0"/>
          <a:chExt cx="0" cy="0"/>
        </a:xfrm>
      </p:grpSpPr>
      <p:sp>
        <p:nvSpPr>
          <p:cNvPr id="2926" name="Google Shape;2926;g373c452740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7" name="Google Shape;2927;g373c45274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1" name="Shape 2931"/>
        <p:cNvGrpSpPr/>
        <p:nvPr/>
      </p:nvGrpSpPr>
      <p:grpSpPr>
        <a:xfrm>
          <a:off x="0" y="0"/>
          <a:ext cx="0" cy="0"/>
          <a:chOff x="0" y="0"/>
          <a:chExt cx="0" cy="0"/>
        </a:xfrm>
      </p:grpSpPr>
      <p:sp>
        <p:nvSpPr>
          <p:cNvPr id="2932" name="Google Shape;2932;g373b94ddd1a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3" name="Google Shape;2933;g373b94ddd1a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4" name="Shape 2944"/>
        <p:cNvGrpSpPr/>
        <p:nvPr/>
      </p:nvGrpSpPr>
      <p:grpSpPr>
        <a:xfrm>
          <a:off x="0" y="0"/>
          <a:ext cx="0" cy="0"/>
          <a:chOff x="0" y="0"/>
          <a:chExt cx="0" cy="0"/>
        </a:xfrm>
      </p:grpSpPr>
      <p:sp>
        <p:nvSpPr>
          <p:cNvPr id="2945" name="Google Shape;2945;g373c4527402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6" name="Google Shape;2946;g373c452740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3" name="Shape 2953"/>
        <p:cNvGrpSpPr/>
        <p:nvPr/>
      </p:nvGrpSpPr>
      <p:grpSpPr>
        <a:xfrm>
          <a:off x="0" y="0"/>
          <a:ext cx="0" cy="0"/>
          <a:chOff x="0" y="0"/>
          <a:chExt cx="0" cy="0"/>
        </a:xfrm>
      </p:grpSpPr>
      <p:sp>
        <p:nvSpPr>
          <p:cNvPr id="2954" name="Google Shape;2954;g373c4527402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5" name="Google Shape;2955;g373c452740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1" name="Shape 2961"/>
        <p:cNvGrpSpPr/>
        <p:nvPr/>
      </p:nvGrpSpPr>
      <p:grpSpPr>
        <a:xfrm>
          <a:off x="0" y="0"/>
          <a:ext cx="0" cy="0"/>
          <a:chOff x="0" y="0"/>
          <a:chExt cx="0" cy="0"/>
        </a:xfrm>
      </p:grpSpPr>
      <p:sp>
        <p:nvSpPr>
          <p:cNvPr id="2962" name="Google Shape;2962;g373c4527402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3" name="Google Shape;2963;g373c4527402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7" name="Shape 2967"/>
        <p:cNvGrpSpPr/>
        <p:nvPr/>
      </p:nvGrpSpPr>
      <p:grpSpPr>
        <a:xfrm>
          <a:off x="0" y="0"/>
          <a:ext cx="0" cy="0"/>
          <a:chOff x="0" y="0"/>
          <a:chExt cx="0" cy="0"/>
        </a:xfrm>
      </p:grpSpPr>
      <p:sp>
        <p:nvSpPr>
          <p:cNvPr id="2968" name="Google Shape;2968;g373d54d3745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9" name="Google Shape;2969;g373d54d3745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3" name="Shape 2973"/>
        <p:cNvGrpSpPr/>
        <p:nvPr/>
      </p:nvGrpSpPr>
      <p:grpSpPr>
        <a:xfrm>
          <a:off x="0" y="0"/>
          <a:ext cx="0" cy="0"/>
          <a:chOff x="0" y="0"/>
          <a:chExt cx="0" cy="0"/>
        </a:xfrm>
      </p:grpSpPr>
      <p:sp>
        <p:nvSpPr>
          <p:cNvPr id="2974" name="Google Shape;2974;g373c452740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5" name="Google Shape;2975;g373c452740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8" name="Shape 2278"/>
        <p:cNvGrpSpPr/>
        <p:nvPr/>
      </p:nvGrpSpPr>
      <p:grpSpPr>
        <a:xfrm>
          <a:off x="0" y="0"/>
          <a:ext cx="0" cy="0"/>
          <a:chOff x="0" y="0"/>
          <a:chExt cx="0" cy="0"/>
        </a:xfrm>
      </p:grpSpPr>
      <p:sp>
        <p:nvSpPr>
          <p:cNvPr id="2279" name="Google Shape;2279;g36f933ed3e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0" name="Google Shape;2280;g36f933ed3e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0" name="Shape 2980"/>
        <p:cNvGrpSpPr/>
        <p:nvPr/>
      </p:nvGrpSpPr>
      <p:grpSpPr>
        <a:xfrm>
          <a:off x="0" y="0"/>
          <a:ext cx="0" cy="0"/>
          <a:chOff x="0" y="0"/>
          <a:chExt cx="0" cy="0"/>
        </a:xfrm>
      </p:grpSpPr>
      <p:sp>
        <p:nvSpPr>
          <p:cNvPr id="2981" name="Google Shape;2981;g36712c75c32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2" name="Google Shape;2982;g36712c75c32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7" name="Shape 3097"/>
        <p:cNvGrpSpPr/>
        <p:nvPr/>
      </p:nvGrpSpPr>
      <p:grpSpPr>
        <a:xfrm>
          <a:off x="0" y="0"/>
          <a:ext cx="0" cy="0"/>
          <a:chOff x="0" y="0"/>
          <a:chExt cx="0" cy="0"/>
        </a:xfrm>
      </p:grpSpPr>
      <p:sp>
        <p:nvSpPr>
          <p:cNvPr id="3098" name="Google Shape;3098;g36e03c4789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9" name="Google Shape;3099;g36e03c478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3" name="Shape 3103"/>
        <p:cNvGrpSpPr/>
        <p:nvPr/>
      </p:nvGrpSpPr>
      <p:grpSpPr>
        <a:xfrm>
          <a:off x="0" y="0"/>
          <a:ext cx="0" cy="0"/>
          <a:chOff x="0" y="0"/>
          <a:chExt cx="0" cy="0"/>
        </a:xfrm>
      </p:grpSpPr>
      <p:sp>
        <p:nvSpPr>
          <p:cNvPr id="3104" name="Google Shape;3104;g36f22893a74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5" name="Google Shape;3105;g36f22893a74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9" name="Shape 3109"/>
        <p:cNvGrpSpPr/>
        <p:nvPr/>
      </p:nvGrpSpPr>
      <p:grpSpPr>
        <a:xfrm>
          <a:off x="0" y="0"/>
          <a:ext cx="0" cy="0"/>
          <a:chOff x="0" y="0"/>
          <a:chExt cx="0" cy="0"/>
        </a:xfrm>
      </p:grpSpPr>
      <p:sp>
        <p:nvSpPr>
          <p:cNvPr id="3110" name="Google Shape;3110;ge4957916ed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1" name="Google Shape;3111;ge4957916ed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2" name="Shape 3152"/>
        <p:cNvGrpSpPr/>
        <p:nvPr/>
      </p:nvGrpSpPr>
      <p:grpSpPr>
        <a:xfrm>
          <a:off x="0" y="0"/>
          <a:ext cx="0" cy="0"/>
          <a:chOff x="0" y="0"/>
          <a:chExt cx="0" cy="0"/>
        </a:xfrm>
      </p:grpSpPr>
      <p:sp>
        <p:nvSpPr>
          <p:cNvPr id="3153" name="Google Shape;3153;g145b3e0b5ec_2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4" name="Google Shape;3154;g145b3e0b5ec_2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0" name="Shape 3490"/>
        <p:cNvGrpSpPr/>
        <p:nvPr/>
      </p:nvGrpSpPr>
      <p:grpSpPr>
        <a:xfrm>
          <a:off x="0" y="0"/>
          <a:ext cx="0" cy="0"/>
          <a:chOff x="0" y="0"/>
          <a:chExt cx="0" cy="0"/>
        </a:xfrm>
      </p:grpSpPr>
      <p:sp>
        <p:nvSpPr>
          <p:cNvPr id="3491" name="Google Shape;3491;g373e3c390d3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2" name="Google Shape;3492;g373e3c390d3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8" name="Shape 3498"/>
        <p:cNvGrpSpPr/>
        <p:nvPr/>
      </p:nvGrpSpPr>
      <p:grpSpPr>
        <a:xfrm>
          <a:off x="0" y="0"/>
          <a:ext cx="0" cy="0"/>
          <a:chOff x="0" y="0"/>
          <a:chExt cx="0" cy="0"/>
        </a:xfrm>
      </p:grpSpPr>
      <p:sp>
        <p:nvSpPr>
          <p:cNvPr id="3499" name="Google Shape;3499;g145b3e0b5ec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0" name="Google Shape;3500;g145b3e0b5ec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4" name="Shape 3614"/>
        <p:cNvGrpSpPr/>
        <p:nvPr/>
      </p:nvGrpSpPr>
      <p:grpSpPr>
        <a:xfrm>
          <a:off x="0" y="0"/>
          <a:ext cx="0" cy="0"/>
          <a:chOff x="0" y="0"/>
          <a:chExt cx="0" cy="0"/>
        </a:xfrm>
      </p:grpSpPr>
      <p:sp>
        <p:nvSpPr>
          <p:cNvPr id="3615" name="Google Shape;3615;g373e3c390d3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6" name="Google Shape;3616;g373e3c390d3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0" name="Shape 3730"/>
        <p:cNvGrpSpPr/>
        <p:nvPr/>
      </p:nvGrpSpPr>
      <p:grpSpPr>
        <a:xfrm>
          <a:off x="0" y="0"/>
          <a:ext cx="0" cy="0"/>
          <a:chOff x="0" y="0"/>
          <a:chExt cx="0" cy="0"/>
        </a:xfrm>
      </p:grpSpPr>
      <p:sp>
        <p:nvSpPr>
          <p:cNvPr id="3731" name="Google Shape;3731;g373e3c390d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2" name="Google Shape;3732;g373e3c390d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6" name="Shape 3846"/>
        <p:cNvGrpSpPr/>
        <p:nvPr/>
      </p:nvGrpSpPr>
      <p:grpSpPr>
        <a:xfrm>
          <a:off x="0" y="0"/>
          <a:ext cx="0" cy="0"/>
          <a:chOff x="0" y="0"/>
          <a:chExt cx="0" cy="0"/>
        </a:xfrm>
      </p:grpSpPr>
      <p:sp>
        <p:nvSpPr>
          <p:cNvPr id="3847" name="Google Shape;3847;g36f22893a74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8" name="Google Shape;3848;g36f22893a74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6" name="Shape 2286"/>
        <p:cNvGrpSpPr/>
        <p:nvPr/>
      </p:nvGrpSpPr>
      <p:grpSpPr>
        <a:xfrm>
          <a:off x="0" y="0"/>
          <a:ext cx="0" cy="0"/>
          <a:chOff x="0" y="0"/>
          <a:chExt cx="0" cy="0"/>
        </a:xfrm>
      </p:grpSpPr>
      <p:sp>
        <p:nvSpPr>
          <p:cNvPr id="2287" name="Google Shape;2287;SLIDES_API66972704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8" name="Google Shape;2288;SLIDES_API66972704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Slido interaction slide, please don't delete it.</a:t>
            </a:r>
            <a:br>
              <a:rPr lang="en"/>
            </a:br>
            <a:r>
              <a:rPr lang="en"/>
              <a:t>✅ Click on 'Present with Slido' and the joining instructions will appear when you get to this slide.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9" name="Shape 2299"/>
        <p:cNvGrpSpPr/>
        <p:nvPr/>
      </p:nvGrpSpPr>
      <p:grpSpPr>
        <a:xfrm>
          <a:off x="0" y="0"/>
          <a:ext cx="0" cy="0"/>
          <a:chOff x="0" y="0"/>
          <a:chExt cx="0" cy="0"/>
        </a:xfrm>
      </p:grpSpPr>
      <p:sp>
        <p:nvSpPr>
          <p:cNvPr id="2300" name="Google Shape;2300;SLIDES_API145799505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1" name="Google Shape;2301;SLIDES_API145799505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1" name="Shape 2311"/>
        <p:cNvGrpSpPr/>
        <p:nvPr/>
      </p:nvGrpSpPr>
      <p:grpSpPr>
        <a:xfrm>
          <a:off x="0" y="0"/>
          <a:ext cx="0" cy="0"/>
          <a:chOff x="0" y="0"/>
          <a:chExt cx="0" cy="0"/>
        </a:xfrm>
      </p:grpSpPr>
      <p:sp>
        <p:nvSpPr>
          <p:cNvPr id="2312" name="Google Shape;2312;g36f22893a7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3" name="Google Shape;2313;g36f22893a7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a:off x="8428489" y="0"/>
            <a:ext cx="858600" cy="5143469"/>
            <a:chOff x="8428489" y="0"/>
            <a:chExt cx="858600" cy="5143469"/>
          </a:xfrm>
        </p:grpSpPr>
        <p:sp>
          <p:nvSpPr>
            <p:cNvPr id="10" name="Google Shape;10;p2"/>
            <p:cNvSpPr/>
            <p:nvPr/>
          </p:nvSpPr>
          <p:spPr>
            <a:xfrm>
              <a:off x="8428489" y="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8428489" y="2571596"/>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8428489" y="171435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8428489"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428489" y="428610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 name="Google Shape;15;p2"/>
            <p:cNvGrpSpPr/>
            <p:nvPr/>
          </p:nvGrpSpPr>
          <p:grpSpPr>
            <a:xfrm>
              <a:off x="8589188" y="1885941"/>
              <a:ext cx="537076" cy="685813"/>
              <a:chOff x="2923900" y="-518250"/>
              <a:chExt cx="404425" cy="518025"/>
            </a:xfrm>
          </p:grpSpPr>
          <p:sp>
            <p:nvSpPr>
              <p:cNvPr id="16" name="Google Shape;16;p2"/>
              <p:cNvSpPr/>
              <p:nvPr/>
            </p:nvSpPr>
            <p:spPr>
              <a:xfrm>
                <a:off x="2923900" y="-518250"/>
                <a:ext cx="404425" cy="518025"/>
              </a:xfrm>
              <a:custGeom>
                <a:rect b="b" l="l" r="r" t="t"/>
                <a:pathLst>
                  <a:path extrusionOk="0" h="20721" w="16177">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3069925" y="-307350"/>
                <a:ext cx="15200" cy="23300"/>
              </a:xfrm>
              <a:custGeom>
                <a:rect b="b" l="l" r="r" t="t"/>
                <a:pathLst>
                  <a:path extrusionOk="0" h="932" w="608">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3167200" y="-307350"/>
                <a:ext cx="15200" cy="23300"/>
              </a:xfrm>
              <a:custGeom>
                <a:rect b="b" l="l" r="r" t="t"/>
                <a:pathLst>
                  <a:path extrusionOk="0" h="932"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3110550" y="-226250"/>
                <a:ext cx="31275" cy="15200"/>
              </a:xfrm>
              <a:custGeom>
                <a:rect b="b" l="l" r="r" t="t"/>
                <a:pathLst>
                  <a:path extrusionOk="0" h="608" w="1251">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3068700" y="-258675"/>
                <a:ext cx="114675" cy="26550"/>
              </a:xfrm>
              <a:custGeom>
                <a:rect b="b" l="l" r="r" t="t"/>
                <a:pathLst>
                  <a:path extrusionOk="0" h="1062" w="4587">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3061775" y="-331650"/>
                <a:ext cx="31375" cy="15200"/>
              </a:xfrm>
              <a:custGeom>
                <a:rect b="b" l="l" r="r" t="t"/>
                <a:pathLst>
                  <a:path extrusionOk="0" h="608" w="1255">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8591340" y="4457655"/>
              <a:ext cx="532976" cy="685813"/>
              <a:chOff x="5682300" y="-1760600"/>
              <a:chExt cx="403525" cy="518025"/>
            </a:xfrm>
          </p:grpSpPr>
          <p:sp>
            <p:nvSpPr>
              <p:cNvPr id="23" name="Google Shape;23;p2"/>
              <p:cNvSpPr/>
              <p:nvPr/>
            </p:nvSpPr>
            <p:spPr>
              <a:xfrm>
                <a:off x="5682300" y="-1760600"/>
                <a:ext cx="403525" cy="518025"/>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5746925" y="-1671550"/>
                <a:ext cx="274125" cy="185075"/>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5803600" y="-1420775"/>
                <a:ext cx="160825" cy="128450"/>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8589201" y="1028699"/>
              <a:ext cx="537069" cy="685799"/>
              <a:chOff x="2234375" y="-1139350"/>
              <a:chExt cx="404450" cy="517975"/>
            </a:xfrm>
          </p:grpSpPr>
          <p:sp>
            <p:nvSpPr>
              <p:cNvPr id="27" name="Google Shape;27;p2"/>
              <p:cNvSpPr/>
              <p:nvPr/>
            </p:nvSpPr>
            <p:spPr>
              <a:xfrm>
                <a:off x="2429025" y="-636575"/>
                <a:ext cx="15275" cy="15200"/>
              </a:xfrm>
              <a:custGeom>
                <a:rect b="b" l="l" r="r" t="t"/>
                <a:pathLst>
                  <a:path extrusionOk="0" h="608" w="611">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2428950" y="-685225"/>
                <a:ext cx="15250" cy="15200"/>
              </a:xfrm>
              <a:custGeom>
                <a:rect b="b" l="l" r="r" t="t"/>
                <a:pathLst>
                  <a:path extrusionOk="0" h="608" w="61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2372225" y="-1009600"/>
                <a:ext cx="39525" cy="15200"/>
              </a:xfrm>
              <a:custGeom>
                <a:rect b="b" l="l" r="r" t="t"/>
                <a:pathLst>
                  <a:path extrusionOk="0" h="608" w="1581">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2461450" y="-1009600"/>
                <a:ext cx="39525" cy="15200"/>
              </a:xfrm>
              <a:custGeom>
                <a:rect b="b" l="l" r="r" t="t"/>
                <a:pathLst>
                  <a:path extrusionOk="0" h="608" w="1581">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2403900" y="-912300"/>
                <a:ext cx="65400" cy="23325"/>
              </a:xfrm>
              <a:custGeom>
                <a:rect b="b" l="l" r="r" t="t"/>
                <a:pathLst>
                  <a:path extrusionOk="0" h="933" w="2616">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2234375" y="-1139350"/>
                <a:ext cx="404450" cy="517975"/>
              </a:xfrm>
              <a:custGeom>
                <a:rect b="b" l="l" r="r" t="t"/>
                <a:pathLst>
                  <a:path extrusionOk="0" h="20719" w="16178">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 name="Google Shape;33;p2"/>
            <p:cNvSpPr/>
            <p:nvPr/>
          </p:nvSpPr>
          <p:spPr>
            <a:xfrm>
              <a:off x="8428489"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 name="Google Shape;34;p2"/>
            <p:cNvGrpSpPr/>
            <p:nvPr/>
          </p:nvGrpSpPr>
          <p:grpSpPr>
            <a:xfrm>
              <a:off x="8589202" y="3600363"/>
              <a:ext cx="537069" cy="685828"/>
              <a:chOff x="4992325" y="-2381725"/>
              <a:chExt cx="404450" cy="518075"/>
            </a:xfrm>
          </p:grpSpPr>
          <p:sp>
            <p:nvSpPr>
              <p:cNvPr id="35" name="Google Shape;35;p2"/>
              <p:cNvSpPr/>
              <p:nvPr/>
            </p:nvSpPr>
            <p:spPr>
              <a:xfrm>
                <a:off x="5170700" y="-2146550"/>
                <a:ext cx="47650" cy="15200"/>
              </a:xfrm>
              <a:custGeom>
                <a:rect b="b" l="l" r="r" t="t"/>
                <a:pathLst>
                  <a:path extrusionOk="0" h="608" w="1906">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4992325" y="-2381725"/>
                <a:ext cx="404450" cy="518075"/>
              </a:xfrm>
              <a:custGeom>
                <a:rect b="b" l="l" r="r" t="t"/>
                <a:pathLst>
                  <a:path extrusionOk="0" h="20723" w="16178">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5130075" y="-2251950"/>
                <a:ext cx="39550" cy="15200"/>
              </a:xfrm>
              <a:custGeom>
                <a:rect b="b" l="l" r="r" t="t"/>
                <a:pathLst>
                  <a:path extrusionOk="0" h="608" w="1582">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5219300" y="-2251950"/>
                <a:ext cx="39550" cy="15200"/>
              </a:xfrm>
              <a:custGeom>
                <a:rect b="b" l="l" r="r" t="t"/>
                <a:pathLst>
                  <a:path extrusionOk="0" h="608" w="1582">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9" name="Google Shape;39;p2"/>
          <p:cNvGrpSpPr/>
          <p:nvPr/>
        </p:nvGrpSpPr>
        <p:grpSpPr>
          <a:xfrm>
            <a:off x="-143003" y="3428993"/>
            <a:ext cx="858600" cy="1714357"/>
            <a:chOff x="-143003" y="3428993"/>
            <a:chExt cx="858600" cy="1714357"/>
          </a:xfrm>
        </p:grpSpPr>
        <p:sp>
          <p:nvSpPr>
            <p:cNvPr id="40" name="Google Shape;40;p2"/>
            <p:cNvSpPr/>
            <p:nvPr/>
          </p:nvSpPr>
          <p:spPr>
            <a:xfrm>
              <a:off x="-143003" y="428625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143003"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2"/>
            <p:cNvGrpSpPr/>
            <p:nvPr/>
          </p:nvGrpSpPr>
          <p:grpSpPr>
            <a:xfrm>
              <a:off x="17752" y="3600345"/>
              <a:ext cx="537081" cy="685828"/>
              <a:chOff x="4992325" y="-3002925"/>
              <a:chExt cx="404550" cy="518075"/>
            </a:xfrm>
          </p:grpSpPr>
          <p:sp>
            <p:nvSpPr>
              <p:cNvPr id="43" name="Google Shape;43;p2"/>
              <p:cNvSpPr/>
              <p:nvPr/>
            </p:nvSpPr>
            <p:spPr>
              <a:xfrm>
                <a:off x="4992325" y="-3002925"/>
                <a:ext cx="404550" cy="518075"/>
              </a:xfrm>
              <a:custGeom>
                <a:rect b="b" l="l" r="r" t="t"/>
                <a:pathLst>
                  <a:path extrusionOk="0" h="20723" w="16182">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5138250" y="-2824500"/>
                <a:ext cx="15200" cy="23300"/>
              </a:xfrm>
              <a:custGeom>
                <a:rect b="b" l="l" r="r" t="t"/>
                <a:pathLst>
                  <a:path extrusionOk="0" h="932" w="608">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5235600" y="-2824500"/>
                <a:ext cx="15200" cy="23300"/>
              </a:xfrm>
              <a:custGeom>
                <a:rect b="b" l="l" r="r" t="t"/>
                <a:pathLst>
                  <a:path extrusionOk="0" h="932" w="608">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5170700" y="-2759625"/>
                <a:ext cx="47650" cy="15200"/>
              </a:xfrm>
              <a:custGeom>
                <a:rect b="b" l="l" r="r" t="t"/>
                <a:pathLst>
                  <a:path extrusionOk="0" h="608" w="1906">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5130150" y="-2848850"/>
                <a:ext cx="31425" cy="15200"/>
              </a:xfrm>
              <a:custGeom>
                <a:rect b="b" l="l" r="r" t="t"/>
                <a:pathLst>
                  <a:path extrusionOk="0" h="608" w="1257">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5227475" y="-2848850"/>
                <a:ext cx="31400" cy="15200"/>
              </a:xfrm>
              <a:custGeom>
                <a:rect b="b" l="l" r="r" t="t"/>
                <a:pathLst>
                  <a:path extrusionOk="0" h="608" w="1256">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9" name="Google Shape;49;p2"/>
          <p:cNvGrpSpPr/>
          <p:nvPr/>
        </p:nvGrpSpPr>
        <p:grpSpPr>
          <a:xfrm>
            <a:off x="-143003" y="0"/>
            <a:ext cx="858600" cy="1714362"/>
            <a:chOff x="-143003" y="0"/>
            <a:chExt cx="858600" cy="1714362"/>
          </a:xfrm>
        </p:grpSpPr>
        <p:sp>
          <p:nvSpPr>
            <p:cNvPr id="50" name="Google Shape;50;p2"/>
            <p:cNvSpPr/>
            <p:nvPr/>
          </p:nvSpPr>
          <p:spPr>
            <a:xfrm>
              <a:off x="-143003" y="857262"/>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143003" y="857262"/>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143003"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 name="Google Shape;53;p2"/>
          <p:cNvSpPr txBox="1"/>
          <p:nvPr>
            <p:ph type="ctrTitle"/>
          </p:nvPr>
        </p:nvSpPr>
        <p:spPr>
          <a:xfrm>
            <a:off x="893873" y="1200613"/>
            <a:ext cx="6480000" cy="2293500"/>
          </a:xfrm>
          <a:prstGeom prst="rect">
            <a:avLst/>
          </a:prstGeom>
        </p:spPr>
        <p:txBody>
          <a:bodyPr anchorCtr="0" anchor="t"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4" name="Google Shape;54;p2"/>
          <p:cNvSpPr txBox="1"/>
          <p:nvPr>
            <p:ph idx="1" type="subTitle"/>
          </p:nvPr>
        </p:nvSpPr>
        <p:spPr>
          <a:xfrm>
            <a:off x="893873" y="3481188"/>
            <a:ext cx="6480000" cy="4617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800"/>
              <a:buFont typeface="Montserrat Medium"/>
              <a:buNone/>
              <a:defRPr sz="18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800"/>
              <a:buNone/>
              <a:defRPr sz="1800">
                <a:solidFill>
                  <a:schemeClr val="dk1"/>
                </a:solidFill>
              </a:defRPr>
            </a:lvl2pPr>
            <a:lvl3pPr lvl="2" rtl="0" algn="ctr">
              <a:lnSpc>
                <a:spcPct val="100000"/>
              </a:lnSpc>
              <a:spcBef>
                <a:spcPts val="0"/>
              </a:spcBef>
              <a:spcAft>
                <a:spcPts val="0"/>
              </a:spcAft>
              <a:buClr>
                <a:schemeClr val="dk1"/>
              </a:buClr>
              <a:buSzPts val="1800"/>
              <a:buNone/>
              <a:defRPr sz="1800">
                <a:solidFill>
                  <a:schemeClr val="dk1"/>
                </a:solidFill>
              </a:defRPr>
            </a:lvl3pPr>
            <a:lvl4pPr lvl="3" rtl="0" algn="ctr">
              <a:lnSpc>
                <a:spcPct val="100000"/>
              </a:lnSpc>
              <a:spcBef>
                <a:spcPts val="0"/>
              </a:spcBef>
              <a:spcAft>
                <a:spcPts val="0"/>
              </a:spcAft>
              <a:buClr>
                <a:schemeClr val="dk1"/>
              </a:buClr>
              <a:buSzPts val="1800"/>
              <a:buNone/>
              <a:defRPr sz="1800">
                <a:solidFill>
                  <a:schemeClr val="dk1"/>
                </a:solidFill>
              </a:defRPr>
            </a:lvl4pPr>
            <a:lvl5pPr lvl="4" rtl="0" algn="ctr">
              <a:lnSpc>
                <a:spcPct val="100000"/>
              </a:lnSpc>
              <a:spcBef>
                <a:spcPts val="0"/>
              </a:spcBef>
              <a:spcAft>
                <a:spcPts val="0"/>
              </a:spcAft>
              <a:buClr>
                <a:schemeClr val="dk1"/>
              </a:buClr>
              <a:buSzPts val="1800"/>
              <a:buNone/>
              <a:defRPr sz="1800">
                <a:solidFill>
                  <a:schemeClr val="dk1"/>
                </a:solidFill>
              </a:defRPr>
            </a:lvl5pPr>
            <a:lvl6pPr lvl="5" rtl="0" algn="ctr">
              <a:lnSpc>
                <a:spcPct val="100000"/>
              </a:lnSpc>
              <a:spcBef>
                <a:spcPts val="0"/>
              </a:spcBef>
              <a:spcAft>
                <a:spcPts val="0"/>
              </a:spcAft>
              <a:buClr>
                <a:schemeClr val="dk1"/>
              </a:buClr>
              <a:buSzPts val="1800"/>
              <a:buNone/>
              <a:defRPr sz="1800">
                <a:solidFill>
                  <a:schemeClr val="dk1"/>
                </a:solidFill>
              </a:defRPr>
            </a:lvl6pPr>
            <a:lvl7pPr lvl="6" rtl="0" algn="ctr">
              <a:lnSpc>
                <a:spcPct val="100000"/>
              </a:lnSpc>
              <a:spcBef>
                <a:spcPts val="0"/>
              </a:spcBef>
              <a:spcAft>
                <a:spcPts val="0"/>
              </a:spcAft>
              <a:buClr>
                <a:schemeClr val="dk1"/>
              </a:buClr>
              <a:buSzPts val="1800"/>
              <a:buNone/>
              <a:defRPr sz="1800">
                <a:solidFill>
                  <a:schemeClr val="dk1"/>
                </a:solidFill>
              </a:defRPr>
            </a:lvl7pPr>
            <a:lvl8pPr lvl="7" rtl="0" algn="ctr">
              <a:lnSpc>
                <a:spcPct val="100000"/>
              </a:lnSpc>
              <a:spcBef>
                <a:spcPts val="0"/>
              </a:spcBef>
              <a:spcAft>
                <a:spcPts val="0"/>
              </a:spcAft>
              <a:buClr>
                <a:schemeClr val="dk1"/>
              </a:buClr>
              <a:buSzPts val="1800"/>
              <a:buNone/>
              <a:defRPr sz="1800">
                <a:solidFill>
                  <a:schemeClr val="dk1"/>
                </a:solidFill>
              </a:defRPr>
            </a:lvl8pPr>
            <a:lvl9pPr lvl="8" rtl="0" algn="ctr">
              <a:lnSpc>
                <a:spcPct val="100000"/>
              </a:lnSpc>
              <a:spcBef>
                <a:spcPts val="0"/>
              </a:spcBef>
              <a:spcAft>
                <a:spcPts val="0"/>
              </a:spcAft>
              <a:buClr>
                <a:schemeClr val="dk1"/>
              </a:buClr>
              <a:buSzPts val="1800"/>
              <a:buNone/>
              <a:defRPr sz="1800">
                <a:solidFill>
                  <a:schemeClr val="dk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7" name="Shape 477"/>
        <p:cNvGrpSpPr/>
        <p:nvPr/>
      </p:nvGrpSpPr>
      <p:grpSpPr>
        <a:xfrm>
          <a:off x="0" y="0"/>
          <a:ext cx="0" cy="0"/>
          <a:chOff x="0" y="0"/>
          <a:chExt cx="0" cy="0"/>
        </a:xfrm>
      </p:grpSpPr>
      <p:grpSp>
        <p:nvGrpSpPr>
          <p:cNvPr id="478" name="Google Shape;478;p11"/>
          <p:cNvGrpSpPr/>
          <p:nvPr/>
        </p:nvGrpSpPr>
        <p:grpSpPr>
          <a:xfrm>
            <a:off x="8428489" y="0"/>
            <a:ext cx="858600" cy="2571605"/>
            <a:chOff x="8428489" y="0"/>
            <a:chExt cx="858600" cy="2571605"/>
          </a:xfrm>
        </p:grpSpPr>
        <p:sp>
          <p:nvSpPr>
            <p:cNvPr id="479" name="Google Shape;479;p11"/>
            <p:cNvSpPr/>
            <p:nvPr/>
          </p:nvSpPr>
          <p:spPr>
            <a:xfrm>
              <a:off x="8428489" y="857262"/>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1"/>
            <p:cNvSpPr/>
            <p:nvPr/>
          </p:nvSpPr>
          <p:spPr>
            <a:xfrm>
              <a:off x="8428489" y="1714505"/>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1"/>
            <p:cNvSpPr/>
            <p:nvPr/>
          </p:nvSpPr>
          <p:spPr>
            <a:xfrm>
              <a:off x="8428489"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2" name="Google Shape;482;p11"/>
            <p:cNvGrpSpPr/>
            <p:nvPr/>
          </p:nvGrpSpPr>
          <p:grpSpPr>
            <a:xfrm>
              <a:off x="8589182" y="171350"/>
              <a:ext cx="537084" cy="685856"/>
              <a:chOff x="1544975" y="-1760675"/>
              <a:chExt cx="404400" cy="518175"/>
            </a:xfrm>
          </p:grpSpPr>
          <p:sp>
            <p:nvSpPr>
              <p:cNvPr id="483" name="Google Shape;483;p11"/>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1"/>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1"/>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1"/>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1"/>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1"/>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89" name="Google Shape;489;p11"/>
          <p:cNvGrpSpPr/>
          <p:nvPr/>
        </p:nvGrpSpPr>
        <p:grpSpPr>
          <a:xfrm>
            <a:off x="-143003" y="0"/>
            <a:ext cx="858600" cy="1714481"/>
            <a:chOff x="-143003" y="0"/>
            <a:chExt cx="858600" cy="1714481"/>
          </a:xfrm>
        </p:grpSpPr>
        <p:sp>
          <p:nvSpPr>
            <p:cNvPr id="490" name="Google Shape;490;p11"/>
            <p:cNvSpPr/>
            <p:nvPr/>
          </p:nvSpPr>
          <p:spPr>
            <a:xfrm>
              <a:off x="-143003"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1"/>
            <p:cNvSpPr/>
            <p:nvPr/>
          </p:nvSpPr>
          <p:spPr>
            <a:xfrm>
              <a:off x="-143003"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2" name="Google Shape;492;p11"/>
            <p:cNvGrpSpPr/>
            <p:nvPr/>
          </p:nvGrpSpPr>
          <p:grpSpPr>
            <a:xfrm>
              <a:off x="17716" y="171402"/>
              <a:ext cx="537062" cy="685795"/>
              <a:chOff x="1544900" y="-2381700"/>
              <a:chExt cx="404475" cy="518050"/>
            </a:xfrm>
          </p:grpSpPr>
          <p:sp>
            <p:nvSpPr>
              <p:cNvPr id="493" name="Google Shape;493;p11"/>
              <p:cNvSpPr/>
              <p:nvPr/>
            </p:nvSpPr>
            <p:spPr>
              <a:xfrm>
                <a:off x="1544900" y="-2381700"/>
                <a:ext cx="404475" cy="518050"/>
              </a:xfrm>
              <a:custGeom>
                <a:rect b="b" l="l" r="r" t="t"/>
                <a:pathLst>
                  <a:path extrusionOk="0" h="20722" w="16179">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1"/>
              <p:cNvSpPr/>
              <p:nvPr/>
            </p:nvSpPr>
            <p:spPr>
              <a:xfrm>
                <a:off x="1690850" y="-2219575"/>
                <a:ext cx="15200" cy="23350"/>
              </a:xfrm>
              <a:custGeom>
                <a:rect b="b" l="l" r="r" t="t"/>
                <a:pathLst>
                  <a:path extrusionOk="0" h="934" w="608">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1"/>
              <p:cNvSpPr/>
              <p:nvPr/>
            </p:nvSpPr>
            <p:spPr>
              <a:xfrm>
                <a:off x="1788225"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1"/>
              <p:cNvSpPr/>
              <p:nvPr/>
            </p:nvSpPr>
            <p:spPr>
              <a:xfrm>
                <a:off x="1723300" y="-2146550"/>
                <a:ext cx="47650" cy="15200"/>
              </a:xfrm>
              <a:custGeom>
                <a:rect b="b" l="l" r="r" t="t"/>
                <a:pathLst>
                  <a:path extrusionOk="0" h="608" w="1906">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7" name="Google Shape;497;p11"/>
            <p:cNvGrpSpPr/>
            <p:nvPr/>
          </p:nvGrpSpPr>
          <p:grpSpPr>
            <a:xfrm>
              <a:off x="30011" y="1028667"/>
              <a:ext cx="512278" cy="685813"/>
              <a:chOff x="2242450" y="-1760600"/>
              <a:chExt cx="388325" cy="518025"/>
            </a:xfrm>
          </p:grpSpPr>
          <p:sp>
            <p:nvSpPr>
              <p:cNvPr id="498" name="Google Shape;498;p11"/>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1"/>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1"/>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1"/>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1"/>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1"/>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04" name="Google Shape;504;p11"/>
          <p:cNvGrpSpPr/>
          <p:nvPr/>
        </p:nvGrpSpPr>
        <p:grpSpPr>
          <a:xfrm>
            <a:off x="-143003" y="2571746"/>
            <a:ext cx="858600" cy="2571719"/>
            <a:chOff x="-143003" y="2571746"/>
            <a:chExt cx="858600" cy="2571719"/>
          </a:xfrm>
        </p:grpSpPr>
        <p:sp>
          <p:nvSpPr>
            <p:cNvPr id="505" name="Google Shape;505;p11"/>
            <p:cNvSpPr/>
            <p:nvPr/>
          </p:nvSpPr>
          <p:spPr>
            <a:xfrm>
              <a:off x="-143003" y="2571746"/>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1"/>
            <p:cNvSpPr/>
            <p:nvPr/>
          </p:nvSpPr>
          <p:spPr>
            <a:xfrm>
              <a:off x="-143003"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1"/>
            <p:cNvSpPr/>
            <p:nvPr/>
          </p:nvSpPr>
          <p:spPr>
            <a:xfrm>
              <a:off x="-14300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8" name="Google Shape;508;p11"/>
            <p:cNvGrpSpPr/>
            <p:nvPr/>
          </p:nvGrpSpPr>
          <p:grpSpPr>
            <a:xfrm>
              <a:off x="17752" y="3600345"/>
              <a:ext cx="537081" cy="685828"/>
              <a:chOff x="4992325" y="-3002925"/>
              <a:chExt cx="404550" cy="518075"/>
            </a:xfrm>
          </p:grpSpPr>
          <p:sp>
            <p:nvSpPr>
              <p:cNvPr id="509" name="Google Shape;509;p11"/>
              <p:cNvSpPr/>
              <p:nvPr/>
            </p:nvSpPr>
            <p:spPr>
              <a:xfrm>
                <a:off x="4992325" y="-3002925"/>
                <a:ext cx="404550" cy="518075"/>
              </a:xfrm>
              <a:custGeom>
                <a:rect b="b" l="l" r="r" t="t"/>
                <a:pathLst>
                  <a:path extrusionOk="0" h="20723" w="16182">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1"/>
              <p:cNvSpPr/>
              <p:nvPr/>
            </p:nvSpPr>
            <p:spPr>
              <a:xfrm>
                <a:off x="5138250" y="-2824500"/>
                <a:ext cx="15200" cy="23300"/>
              </a:xfrm>
              <a:custGeom>
                <a:rect b="b" l="l" r="r" t="t"/>
                <a:pathLst>
                  <a:path extrusionOk="0" h="932" w="608">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1"/>
              <p:cNvSpPr/>
              <p:nvPr/>
            </p:nvSpPr>
            <p:spPr>
              <a:xfrm>
                <a:off x="5235600" y="-2824500"/>
                <a:ext cx="15200" cy="23300"/>
              </a:xfrm>
              <a:custGeom>
                <a:rect b="b" l="l" r="r" t="t"/>
                <a:pathLst>
                  <a:path extrusionOk="0" h="932" w="608">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1"/>
              <p:cNvSpPr/>
              <p:nvPr/>
            </p:nvSpPr>
            <p:spPr>
              <a:xfrm>
                <a:off x="5170700" y="-2759625"/>
                <a:ext cx="47650" cy="15200"/>
              </a:xfrm>
              <a:custGeom>
                <a:rect b="b" l="l" r="r" t="t"/>
                <a:pathLst>
                  <a:path extrusionOk="0" h="608" w="1906">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1"/>
              <p:cNvSpPr/>
              <p:nvPr/>
            </p:nvSpPr>
            <p:spPr>
              <a:xfrm>
                <a:off x="5130150" y="-2848850"/>
                <a:ext cx="31425" cy="15200"/>
              </a:xfrm>
              <a:custGeom>
                <a:rect b="b" l="l" r="r" t="t"/>
                <a:pathLst>
                  <a:path extrusionOk="0" h="608" w="1257">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1"/>
              <p:cNvSpPr/>
              <p:nvPr/>
            </p:nvSpPr>
            <p:spPr>
              <a:xfrm>
                <a:off x="5227475" y="-2848850"/>
                <a:ext cx="31400" cy="15200"/>
              </a:xfrm>
              <a:custGeom>
                <a:rect b="b" l="l" r="r" t="t"/>
                <a:pathLst>
                  <a:path extrusionOk="0" h="608" w="1256">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5" name="Google Shape;515;p11"/>
            <p:cNvGrpSpPr/>
            <p:nvPr/>
          </p:nvGrpSpPr>
          <p:grpSpPr>
            <a:xfrm>
              <a:off x="17737" y="4457647"/>
              <a:ext cx="537088" cy="685818"/>
              <a:chOff x="5681800" y="-2381750"/>
              <a:chExt cx="404525" cy="517950"/>
            </a:xfrm>
          </p:grpSpPr>
          <p:sp>
            <p:nvSpPr>
              <p:cNvPr id="516" name="Google Shape;516;p11"/>
              <p:cNvSpPr/>
              <p:nvPr/>
            </p:nvSpPr>
            <p:spPr>
              <a:xfrm>
                <a:off x="5681800" y="-2381750"/>
                <a:ext cx="404525" cy="517950"/>
              </a:xfrm>
              <a:custGeom>
                <a:rect b="b" l="l" r="r" t="t"/>
                <a:pathLst>
                  <a:path extrusionOk="0" h="20718" w="16181">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1"/>
              <p:cNvSpPr/>
              <p:nvPr/>
            </p:nvSpPr>
            <p:spPr>
              <a:xfrm>
                <a:off x="5876425" y="-1960025"/>
                <a:ext cx="15275" cy="15200"/>
              </a:xfrm>
              <a:custGeom>
                <a:rect b="b" l="l" r="r" t="t"/>
                <a:pathLst>
                  <a:path extrusionOk="0" h="608" w="611">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1"/>
              <p:cNvSpPr/>
              <p:nvPr/>
            </p:nvSpPr>
            <p:spPr>
              <a:xfrm>
                <a:off x="5827750" y="-2203350"/>
                <a:ext cx="15200" cy="23325"/>
              </a:xfrm>
              <a:custGeom>
                <a:rect b="b" l="l" r="r" t="t"/>
                <a:pathLst>
                  <a:path extrusionOk="0" h="933" w="608">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1"/>
              <p:cNvSpPr/>
              <p:nvPr/>
            </p:nvSpPr>
            <p:spPr>
              <a:xfrm>
                <a:off x="5925100" y="-2203350"/>
                <a:ext cx="15200" cy="23325"/>
              </a:xfrm>
              <a:custGeom>
                <a:rect b="b" l="l" r="r" t="t"/>
                <a:pathLst>
                  <a:path extrusionOk="0" h="933" w="608">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1"/>
              <p:cNvSpPr/>
              <p:nvPr/>
            </p:nvSpPr>
            <p:spPr>
              <a:xfrm>
                <a:off x="5851325" y="-2146575"/>
                <a:ext cx="65375" cy="23325"/>
              </a:xfrm>
              <a:custGeom>
                <a:rect b="b" l="l" r="r" t="t"/>
                <a:pathLst>
                  <a:path extrusionOk="0" h="933" w="2615">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1"/>
              <p:cNvSpPr/>
              <p:nvPr/>
            </p:nvSpPr>
            <p:spPr>
              <a:xfrm>
                <a:off x="5819625" y="-2227675"/>
                <a:ext cx="31450" cy="15200"/>
              </a:xfrm>
              <a:custGeom>
                <a:rect b="b" l="l" r="r" t="t"/>
                <a:pathLst>
                  <a:path extrusionOk="0" h="608" w="1258">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1"/>
              <p:cNvSpPr/>
              <p:nvPr/>
            </p:nvSpPr>
            <p:spPr>
              <a:xfrm>
                <a:off x="5916950" y="-2227675"/>
                <a:ext cx="31400" cy="15200"/>
              </a:xfrm>
              <a:custGeom>
                <a:rect b="b" l="l" r="r" t="t"/>
                <a:pathLst>
                  <a:path extrusionOk="0" h="608" w="1256">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23" name="Google Shape;523;p11"/>
          <p:cNvGrpSpPr/>
          <p:nvPr/>
        </p:nvGrpSpPr>
        <p:grpSpPr>
          <a:xfrm>
            <a:off x="8428489" y="3428993"/>
            <a:ext cx="858600" cy="1714476"/>
            <a:chOff x="8428489" y="3428993"/>
            <a:chExt cx="858600" cy="1714476"/>
          </a:xfrm>
        </p:grpSpPr>
        <p:sp>
          <p:nvSpPr>
            <p:cNvPr id="524" name="Google Shape;524;p11"/>
            <p:cNvSpPr/>
            <p:nvPr/>
          </p:nvSpPr>
          <p:spPr>
            <a:xfrm>
              <a:off x="8428489"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1"/>
            <p:cNvSpPr/>
            <p:nvPr/>
          </p:nvSpPr>
          <p:spPr>
            <a:xfrm>
              <a:off x="84284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6" name="Google Shape;526;p11"/>
            <p:cNvGrpSpPr/>
            <p:nvPr/>
          </p:nvGrpSpPr>
          <p:grpSpPr>
            <a:xfrm>
              <a:off x="8589202" y="3600363"/>
              <a:ext cx="537069" cy="685828"/>
              <a:chOff x="4992325" y="-2381725"/>
              <a:chExt cx="404450" cy="518075"/>
            </a:xfrm>
          </p:grpSpPr>
          <p:sp>
            <p:nvSpPr>
              <p:cNvPr id="527" name="Google Shape;527;p11"/>
              <p:cNvSpPr/>
              <p:nvPr/>
            </p:nvSpPr>
            <p:spPr>
              <a:xfrm>
                <a:off x="5170700" y="-2146550"/>
                <a:ext cx="47650" cy="15200"/>
              </a:xfrm>
              <a:custGeom>
                <a:rect b="b" l="l" r="r" t="t"/>
                <a:pathLst>
                  <a:path extrusionOk="0" h="608" w="1906">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1"/>
              <p:cNvSpPr/>
              <p:nvPr/>
            </p:nvSpPr>
            <p:spPr>
              <a:xfrm>
                <a:off x="4992325" y="-2381725"/>
                <a:ext cx="404450" cy="518075"/>
              </a:xfrm>
              <a:custGeom>
                <a:rect b="b" l="l" r="r" t="t"/>
                <a:pathLst>
                  <a:path extrusionOk="0" h="20723" w="16178">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1"/>
              <p:cNvSpPr/>
              <p:nvPr/>
            </p:nvSpPr>
            <p:spPr>
              <a:xfrm>
                <a:off x="5130075" y="-2251950"/>
                <a:ext cx="39550" cy="15200"/>
              </a:xfrm>
              <a:custGeom>
                <a:rect b="b" l="l" r="r" t="t"/>
                <a:pathLst>
                  <a:path extrusionOk="0" h="608" w="1582">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1"/>
              <p:cNvSpPr/>
              <p:nvPr/>
            </p:nvSpPr>
            <p:spPr>
              <a:xfrm>
                <a:off x="5219300" y="-2251950"/>
                <a:ext cx="39550" cy="15200"/>
              </a:xfrm>
              <a:custGeom>
                <a:rect b="b" l="l" r="r" t="t"/>
                <a:pathLst>
                  <a:path extrusionOk="0" h="608" w="1582">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1" name="Google Shape;531;p11"/>
            <p:cNvGrpSpPr/>
            <p:nvPr/>
          </p:nvGrpSpPr>
          <p:grpSpPr>
            <a:xfrm>
              <a:off x="8591340" y="4457655"/>
              <a:ext cx="532976" cy="685813"/>
              <a:chOff x="5682300" y="-1760600"/>
              <a:chExt cx="403525" cy="518025"/>
            </a:xfrm>
          </p:grpSpPr>
          <p:sp>
            <p:nvSpPr>
              <p:cNvPr id="532" name="Google Shape;532;p11"/>
              <p:cNvSpPr/>
              <p:nvPr/>
            </p:nvSpPr>
            <p:spPr>
              <a:xfrm>
                <a:off x="5682300" y="-1760600"/>
                <a:ext cx="403525" cy="518025"/>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1"/>
              <p:cNvSpPr/>
              <p:nvPr/>
            </p:nvSpPr>
            <p:spPr>
              <a:xfrm>
                <a:off x="5746925" y="-1671550"/>
                <a:ext cx="274125" cy="185075"/>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1"/>
              <p:cNvSpPr/>
              <p:nvPr/>
            </p:nvSpPr>
            <p:spPr>
              <a:xfrm>
                <a:off x="5803600" y="-1420775"/>
                <a:ext cx="160825" cy="128450"/>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35" name="Google Shape;535;p11"/>
          <p:cNvSpPr txBox="1"/>
          <p:nvPr>
            <p:ph hasCustomPrompt="1" type="title"/>
          </p:nvPr>
        </p:nvSpPr>
        <p:spPr>
          <a:xfrm>
            <a:off x="720000" y="1494300"/>
            <a:ext cx="7704000" cy="1723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0000"/>
              <a:buNone/>
              <a:defRPr sz="10000"/>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536" name="Google Shape;536;p11"/>
          <p:cNvSpPr txBox="1"/>
          <p:nvPr>
            <p:ph idx="1" type="subTitle"/>
          </p:nvPr>
        </p:nvSpPr>
        <p:spPr>
          <a:xfrm>
            <a:off x="720000" y="3218100"/>
            <a:ext cx="7704000" cy="431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600"/>
              <a:buNone/>
              <a:defRPr sz="1600">
                <a:solidFill>
                  <a:schemeClr val="dk1"/>
                </a:solidFill>
              </a:defRPr>
            </a:lvl2pPr>
            <a:lvl3pPr lvl="2" rtl="0" algn="ctr">
              <a:lnSpc>
                <a:spcPct val="100000"/>
              </a:lnSpc>
              <a:spcBef>
                <a:spcPts val="0"/>
              </a:spcBef>
              <a:spcAft>
                <a:spcPts val="0"/>
              </a:spcAft>
              <a:buClr>
                <a:schemeClr val="dk1"/>
              </a:buClr>
              <a:buSzPts val="1600"/>
              <a:buNone/>
              <a:defRPr sz="1600">
                <a:solidFill>
                  <a:schemeClr val="dk1"/>
                </a:solidFill>
              </a:defRPr>
            </a:lvl3pPr>
            <a:lvl4pPr lvl="3" rtl="0" algn="ctr">
              <a:lnSpc>
                <a:spcPct val="100000"/>
              </a:lnSpc>
              <a:spcBef>
                <a:spcPts val="0"/>
              </a:spcBef>
              <a:spcAft>
                <a:spcPts val="0"/>
              </a:spcAft>
              <a:buClr>
                <a:schemeClr val="dk1"/>
              </a:buClr>
              <a:buSzPts val="1600"/>
              <a:buNone/>
              <a:defRPr sz="1600">
                <a:solidFill>
                  <a:schemeClr val="dk1"/>
                </a:solidFill>
              </a:defRPr>
            </a:lvl4pPr>
            <a:lvl5pPr lvl="4" rtl="0" algn="ctr">
              <a:lnSpc>
                <a:spcPct val="100000"/>
              </a:lnSpc>
              <a:spcBef>
                <a:spcPts val="0"/>
              </a:spcBef>
              <a:spcAft>
                <a:spcPts val="0"/>
              </a:spcAft>
              <a:buClr>
                <a:schemeClr val="dk1"/>
              </a:buClr>
              <a:buSzPts val="1600"/>
              <a:buNone/>
              <a:defRPr sz="1600">
                <a:solidFill>
                  <a:schemeClr val="dk1"/>
                </a:solidFill>
              </a:defRPr>
            </a:lvl5pPr>
            <a:lvl6pPr lvl="5" rtl="0" algn="ctr">
              <a:lnSpc>
                <a:spcPct val="100000"/>
              </a:lnSpc>
              <a:spcBef>
                <a:spcPts val="0"/>
              </a:spcBef>
              <a:spcAft>
                <a:spcPts val="0"/>
              </a:spcAft>
              <a:buClr>
                <a:schemeClr val="dk1"/>
              </a:buClr>
              <a:buSzPts val="1600"/>
              <a:buNone/>
              <a:defRPr sz="1600">
                <a:solidFill>
                  <a:schemeClr val="dk1"/>
                </a:solidFill>
              </a:defRPr>
            </a:lvl6pPr>
            <a:lvl7pPr lvl="6" rtl="0" algn="ctr">
              <a:lnSpc>
                <a:spcPct val="100000"/>
              </a:lnSpc>
              <a:spcBef>
                <a:spcPts val="0"/>
              </a:spcBef>
              <a:spcAft>
                <a:spcPts val="0"/>
              </a:spcAft>
              <a:buClr>
                <a:schemeClr val="dk1"/>
              </a:buClr>
              <a:buSzPts val="1600"/>
              <a:buNone/>
              <a:defRPr sz="1600">
                <a:solidFill>
                  <a:schemeClr val="dk1"/>
                </a:solidFill>
              </a:defRPr>
            </a:lvl7pPr>
            <a:lvl8pPr lvl="7" rtl="0" algn="ctr">
              <a:lnSpc>
                <a:spcPct val="100000"/>
              </a:lnSpc>
              <a:spcBef>
                <a:spcPts val="0"/>
              </a:spcBef>
              <a:spcAft>
                <a:spcPts val="0"/>
              </a:spcAft>
              <a:buClr>
                <a:schemeClr val="dk1"/>
              </a:buClr>
              <a:buSzPts val="1600"/>
              <a:buNone/>
              <a:defRPr sz="1600">
                <a:solidFill>
                  <a:schemeClr val="dk1"/>
                </a:solidFill>
              </a:defRPr>
            </a:lvl8pPr>
            <a:lvl9pPr lvl="8" rtl="0" algn="ctr">
              <a:lnSpc>
                <a:spcPct val="100000"/>
              </a:lnSpc>
              <a:spcBef>
                <a:spcPts val="0"/>
              </a:spcBef>
              <a:spcAft>
                <a:spcPts val="0"/>
              </a:spcAft>
              <a:buClr>
                <a:schemeClr val="dk1"/>
              </a:buClr>
              <a:buSzPts val="1600"/>
              <a:buNone/>
              <a:defRPr sz="1600">
                <a:solidFill>
                  <a:schemeClr val="dk1"/>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7" name="Shape 53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1_1">
    <p:spTree>
      <p:nvGrpSpPr>
        <p:cNvPr id="538" name="Shape 538"/>
        <p:cNvGrpSpPr/>
        <p:nvPr/>
      </p:nvGrpSpPr>
      <p:grpSpPr>
        <a:xfrm>
          <a:off x="0" y="0"/>
          <a:ext cx="0" cy="0"/>
          <a:chOff x="0" y="0"/>
          <a:chExt cx="0" cy="0"/>
        </a:xfrm>
      </p:grpSpPr>
      <p:sp>
        <p:nvSpPr>
          <p:cNvPr id="539" name="Google Shape;539;p13"/>
          <p:cNvSpPr txBox="1"/>
          <p:nvPr>
            <p:ph hasCustomPrompt="1" type="title"/>
          </p:nvPr>
        </p:nvSpPr>
        <p:spPr>
          <a:xfrm>
            <a:off x="2454600" y="1285285"/>
            <a:ext cx="554400" cy="554100"/>
          </a:xfrm>
          <a:prstGeom prst="rect">
            <a:avLst/>
          </a:prstGeom>
          <a:solidFill>
            <a:schemeClr val="accent1"/>
          </a:solidFill>
          <a:ln>
            <a:noFill/>
          </a:ln>
        </p:spPr>
        <p:txBody>
          <a:bodyPr anchorCtr="0" anchor="t" bIns="91425" lIns="91425" spcFirstLastPara="1" rIns="91425" wrap="square" tIns="91425">
            <a:noAutofit/>
          </a:bodyPr>
          <a:lstStyle>
            <a:lvl1pPr lvl="0" rtl="0" algn="ctr">
              <a:spcBef>
                <a:spcPts val="0"/>
              </a:spcBef>
              <a:spcAft>
                <a:spcPts val="0"/>
              </a:spcAft>
              <a:buSzPts val="2400"/>
              <a:buNone/>
              <a:defRPr b="1"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540" name="Google Shape;540;p13"/>
          <p:cNvSpPr txBox="1"/>
          <p:nvPr>
            <p:ph hasCustomPrompt="1" idx="2" type="title"/>
          </p:nvPr>
        </p:nvSpPr>
        <p:spPr>
          <a:xfrm>
            <a:off x="2454600" y="2451600"/>
            <a:ext cx="554400" cy="554100"/>
          </a:xfrm>
          <a:prstGeom prst="rect">
            <a:avLst/>
          </a:prstGeom>
          <a:solidFill>
            <a:schemeClr val="accent1"/>
          </a:solidFill>
          <a:ln>
            <a:noFill/>
          </a:ln>
        </p:spPr>
        <p:txBody>
          <a:bodyPr anchorCtr="0" anchor="t" bIns="91425" lIns="91425" spcFirstLastPara="1" rIns="91425" wrap="square" tIns="91425">
            <a:noAutofit/>
          </a:bodyPr>
          <a:lstStyle>
            <a:lvl1pPr lvl="0" rtl="0" algn="ctr">
              <a:spcBef>
                <a:spcPts val="0"/>
              </a:spcBef>
              <a:spcAft>
                <a:spcPts val="0"/>
              </a:spcAft>
              <a:buSzPts val="2400"/>
              <a:buNone/>
              <a:defRPr b="1"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541" name="Google Shape;541;p13"/>
          <p:cNvSpPr txBox="1"/>
          <p:nvPr>
            <p:ph hasCustomPrompt="1" idx="3" type="title"/>
          </p:nvPr>
        </p:nvSpPr>
        <p:spPr>
          <a:xfrm>
            <a:off x="2454600" y="3621600"/>
            <a:ext cx="554400" cy="554100"/>
          </a:xfrm>
          <a:prstGeom prst="rect">
            <a:avLst/>
          </a:prstGeom>
          <a:solidFill>
            <a:schemeClr val="accent1"/>
          </a:solidFill>
          <a:ln>
            <a:noFill/>
          </a:ln>
        </p:spPr>
        <p:txBody>
          <a:bodyPr anchorCtr="0" anchor="t" bIns="91425" lIns="91425" spcFirstLastPara="1" rIns="91425" wrap="square" tIns="91425">
            <a:noAutofit/>
          </a:bodyPr>
          <a:lstStyle>
            <a:lvl1pPr lvl="0" rtl="0" algn="ctr">
              <a:spcBef>
                <a:spcPts val="0"/>
              </a:spcBef>
              <a:spcAft>
                <a:spcPts val="0"/>
              </a:spcAft>
              <a:buSzPts val="2400"/>
              <a:buNone/>
              <a:defRPr b="1"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grpSp>
        <p:nvGrpSpPr>
          <p:cNvPr id="542" name="Google Shape;542;p13"/>
          <p:cNvGrpSpPr/>
          <p:nvPr/>
        </p:nvGrpSpPr>
        <p:grpSpPr>
          <a:xfrm>
            <a:off x="8428489" y="3428993"/>
            <a:ext cx="858600" cy="1714357"/>
            <a:chOff x="8428489" y="3428993"/>
            <a:chExt cx="858600" cy="1714357"/>
          </a:xfrm>
        </p:grpSpPr>
        <p:sp>
          <p:nvSpPr>
            <p:cNvPr id="543" name="Google Shape;543;p13"/>
            <p:cNvSpPr/>
            <p:nvPr/>
          </p:nvSpPr>
          <p:spPr>
            <a:xfrm>
              <a:off x="8428489" y="3428993"/>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3"/>
            <p:cNvSpPr/>
            <p:nvPr/>
          </p:nvSpPr>
          <p:spPr>
            <a:xfrm>
              <a:off x="8428489" y="428625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5" name="Google Shape;545;p13"/>
          <p:cNvGrpSpPr/>
          <p:nvPr/>
        </p:nvGrpSpPr>
        <p:grpSpPr>
          <a:xfrm>
            <a:off x="-143003" y="0"/>
            <a:ext cx="858600" cy="2571605"/>
            <a:chOff x="-143003" y="0"/>
            <a:chExt cx="858600" cy="2571605"/>
          </a:xfrm>
        </p:grpSpPr>
        <p:sp>
          <p:nvSpPr>
            <p:cNvPr id="546" name="Google Shape;546;p13"/>
            <p:cNvSpPr/>
            <p:nvPr/>
          </p:nvSpPr>
          <p:spPr>
            <a:xfrm>
              <a:off x="-143003" y="1714505"/>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3"/>
            <p:cNvSpPr/>
            <p:nvPr/>
          </p:nvSpPr>
          <p:spPr>
            <a:xfrm>
              <a:off x="-143003"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3"/>
            <p:cNvSpPr/>
            <p:nvPr/>
          </p:nvSpPr>
          <p:spPr>
            <a:xfrm>
              <a:off x="-143003"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9" name="Google Shape;549;p13"/>
            <p:cNvGrpSpPr/>
            <p:nvPr/>
          </p:nvGrpSpPr>
          <p:grpSpPr>
            <a:xfrm>
              <a:off x="17716" y="171402"/>
              <a:ext cx="537062" cy="685795"/>
              <a:chOff x="1544900" y="-2381700"/>
              <a:chExt cx="404475" cy="518050"/>
            </a:xfrm>
          </p:grpSpPr>
          <p:sp>
            <p:nvSpPr>
              <p:cNvPr id="550" name="Google Shape;550;p13"/>
              <p:cNvSpPr/>
              <p:nvPr/>
            </p:nvSpPr>
            <p:spPr>
              <a:xfrm>
                <a:off x="1544900" y="-2381700"/>
                <a:ext cx="404475" cy="518050"/>
              </a:xfrm>
              <a:custGeom>
                <a:rect b="b" l="l" r="r" t="t"/>
                <a:pathLst>
                  <a:path extrusionOk="0" h="20722" w="16179">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3"/>
              <p:cNvSpPr/>
              <p:nvPr/>
            </p:nvSpPr>
            <p:spPr>
              <a:xfrm>
                <a:off x="1690850" y="-2219575"/>
                <a:ext cx="15200" cy="23350"/>
              </a:xfrm>
              <a:custGeom>
                <a:rect b="b" l="l" r="r" t="t"/>
                <a:pathLst>
                  <a:path extrusionOk="0" h="934" w="608">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3"/>
              <p:cNvSpPr/>
              <p:nvPr/>
            </p:nvSpPr>
            <p:spPr>
              <a:xfrm>
                <a:off x="1788225"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3"/>
              <p:cNvSpPr/>
              <p:nvPr/>
            </p:nvSpPr>
            <p:spPr>
              <a:xfrm>
                <a:off x="1723300" y="-2146550"/>
                <a:ext cx="47650" cy="15200"/>
              </a:xfrm>
              <a:custGeom>
                <a:rect b="b" l="l" r="r" t="t"/>
                <a:pathLst>
                  <a:path extrusionOk="0" h="608" w="1906">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4" name="Google Shape;554;p13"/>
            <p:cNvGrpSpPr/>
            <p:nvPr/>
          </p:nvGrpSpPr>
          <p:grpSpPr>
            <a:xfrm>
              <a:off x="30011" y="1028667"/>
              <a:ext cx="512278" cy="685813"/>
              <a:chOff x="2242450" y="-1760600"/>
              <a:chExt cx="388325" cy="518025"/>
            </a:xfrm>
          </p:grpSpPr>
          <p:sp>
            <p:nvSpPr>
              <p:cNvPr id="555" name="Google Shape;555;p13"/>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3"/>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3"/>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3"/>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3"/>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3"/>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61" name="Google Shape;561;p13"/>
          <p:cNvGrpSpPr/>
          <p:nvPr/>
        </p:nvGrpSpPr>
        <p:grpSpPr>
          <a:xfrm>
            <a:off x="8428489" y="0"/>
            <a:ext cx="858600" cy="2571755"/>
            <a:chOff x="8428489" y="0"/>
            <a:chExt cx="858600" cy="2571755"/>
          </a:xfrm>
        </p:grpSpPr>
        <p:sp>
          <p:nvSpPr>
            <p:cNvPr id="562" name="Google Shape;562;p13"/>
            <p:cNvSpPr/>
            <p:nvPr/>
          </p:nvSpPr>
          <p:spPr>
            <a:xfrm>
              <a:off x="8428489"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3"/>
            <p:cNvSpPr/>
            <p:nvPr/>
          </p:nvSpPr>
          <p:spPr>
            <a:xfrm>
              <a:off x="8428489"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3"/>
            <p:cNvSpPr/>
            <p:nvPr/>
          </p:nvSpPr>
          <p:spPr>
            <a:xfrm>
              <a:off x="8428489"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5" name="Google Shape;565;p13"/>
            <p:cNvGrpSpPr/>
            <p:nvPr/>
          </p:nvGrpSpPr>
          <p:grpSpPr>
            <a:xfrm>
              <a:off x="8589201" y="1028699"/>
              <a:ext cx="537069" cy="685799"/>
              <a:chOff x="2234375" y="-1139350"/>
              <a:chExt cx="404450" cy="517975"/>
            </a:xfrm>
          </p:grpSpPr>
          <p:sp>
            <p:nvSpPr>
              <p:cNvPr id="566" name="Google Shape;566;p13"/>
              <p:cNvSpPr/>
              <p:nvPr/>
            </p:nvSpPr>
            <p:spPr>
              <a:xfrm>
                <a:off x="2429025" y="-636575"/>
                <a:ext cx="15275" cy="15200"/>
              </a:xfrm>
              <a:custGeom>
                <a:rect b="b" l="l" r="r" t="t"/>
                <a:pathLst>
                  <a:path extrusionOk="0" h="608" w="611">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3"/>
              <p:cNvSpPr/>
              <p:nvPr/>
            </p:nvSpPr>
            <p:spPr>
              <a:xfrm>
                <a:off x="2428950" y="-685225"/>
                <a:ext cx="15250" cy="15200"/>
              </a:xfrm>
              <a:custGeom>
                <a:rect b="b" l="l" r="r" t="t"/>
                <a:pathLst>
                  <a:path extrusionOk="0" h="608" w="61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3"/>
              <p:cNvSpPr/>
              <p:nvPr/>
            </p:nvSpPr>
            <p:spPr>
              <a:xfrm>
                <a:off x="2372225" y="-1009600"/>
                <a:ext cx="39525" cy="15200"/>
              </a:xfrm>
              <a:custGeom>
                <a:rect b="b" l="l" r="r" t="t"/>
                <a:pathLst>
                  <a:path extrusionOk="0" h="608" w="1581">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3"/>
              <p:cNvSpPr/>
              <p:nvPr/>
            </p:nvSpPr>
            <p:spPr>
              <a:xfrm>
                <a:off x="2461450" y="-1009600"/>
                <a:ext cx="39525" cy="15200"/>
              </a:xfrm>
              <a:custGeom>
                <a:rect b="b" l="l" r="r" t="t"/>
                <a:pathLst>
                  <a:path extrusionOk="0" h="608" w="1581">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3"/>
              <p:cNvSpPr/>
              <p:nvPr/>
            </p:nvSpPr>
            <p:spPr>
              <a:xfrm>
                <a:off x="2403900" y="-912300"/>
                <a:ext cx="65400" cy="23325"/>
              </a:xfrm>
              <a:custGeom>
                <a:rect b="b" l="l" r="r" t="t"/>
                <a:pathLst>
                  <a:path extrusionOk="0" h="933" w="2616">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3"/>
              <p:cNvSpPr/>
              <p:nvPr/>
            </p:nvSpPr>
            <p:spPr>
              <a:xfrm>
                <a:off x="2234375" y="-1139350"/>
                <a:ext cx="404450" cy="517975"/>
              </a:xfrm>
              <a:custGeom>
                <a:rect b="b" l="l" r="r" t="t"/>
                <a:pathLst>
                  <a:path extrusionOk="0" h="20719" w="16178">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2" name="Google Shape;572;p13"/>
            <p:cNvGrpSpPr/>
            <p:nvPr/>
          </p:nvGrpSpPr>
          <p:grpSpPr>
            <a:xfrm>
              <a:off x="8589188" y="1885941"/>
              <a:ext cx="537076" cy="685813"/>
              <a:chOff x="2923900" y="-518250"/>
              <a:chExt cx="404425" cy="518025"/>
            </a:xfrm>
          </p:grpSpPr>
          <p:sp>
            <p:nvSpPr>
              <p:cNvPr id="573" name="Google Shape;573;p13"/>
              <p:cNvSpPr/>
              <p:nvPr/>
            </p:nvSpPr>
            <p:spPr>
              <a:xfrm>
                <a:off x="2923900" y="-518250"/>
                <a:ext cx="404425" cy="518025"/>
              </a:xfrm>
              <a:custGeom>
                <a:rect b="b" l="l" r="r" t="t"/>
                <a:pathLst>
                  <a:path extrusionOk="0" h="20721" w="16177">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3"/>
              <p:cNvSpPr/>
              <p:nvPr/>
            </p:nvSpPr>
            <p:spPr>
              <a:xfrm>
                <a:off x="3069925" y="-307350"/>
                <a:ext cx="15200" cy="23300"/>
              </a:xfrm>
              <a:custGeom>
                <a:rect b="b" l="l" r="r" t="t"/>
                <a:pathLst>
                  <a:path extrusionOk="0" h="932" w="608">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3"/>
              <p:cNvSpPr/>
              <p:nvPr/>
            </p:nvSpPr>
            <p:spPr>
              <a:xfrm>
                <a:off x="3167200" y="-307350"/>
                <a:ext cx="15200" cy="23300"/>
              </a:xfrm>
              <a:custGeom>
                <a:rect b="b" l="l" r="r" t="t"/>
                <a:pathLst>
                  <a:path extrusionOk="0" h="932"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3"/>
              <p:cNvSpPr/>
              <p:nvPr/>
            </p:nvSpPr>
            <p:spPr>
              <a:xfrm>
                <a:off x="3110550" y="-226250"/>
                <a:ext cx="31275" cy="15200"/>
              </a:xfrm>
              <a:custGeom>
                <a:rect b="b" l="l" r="r" t="t"/>
                <a:pathLst>
                  <a:path extrusionOk="0" h="608" w="1251">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3"/>
              <p:cNvSpPr/>
              <p:nvPr/>
            </p:nvSpPr>
            <p:spPr>
              <a:xfrm>
                <a:off x="3068700" y="-258675"/>
                <a:ext cx="114675" cy="26550"/>
              </a:xfrm>
              <a:custGeom>
                <a:rect b="b" l="l" r="r" t="t"/>
                <a:pathLst>
                  <a:path extrusionOk="0" h="1062" w="4587">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3"/>
              <p:cNvSpPr/>
              <p:nvPr/>
            </p:nvSpPr>
            <p:spPr>
              <a:xfrm>
                <a:off x="3061775" y="-331650"/>
                <a:ext cx="31375" cy="15200"/>
              </a:xfrm>
              <a:custGeom>
                <a:rect b="b" l="l" r="r" t="t"/>
                <a:pathLst>
                  <a:path extrusionOk="0" h="608" w="1255">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79" name="Google Shape;579;p13"/>
          <p:cNvGrpSpPr/>
          <p:nvPr/>
        </p:nvGrpSpPr>
        <p:grpSpPr>
          <a:xfrm>
            <a:off x="-143003" y="3428993"/>
            <a:ext cx="858600" cy="1714357"/>
            <a:chOff x="-143003" y="3428993"/>
            <a:chExt cx="858600" cy="1714357"/>
          </a:xfrm>
        </p:grpSpPr>
        <p:sp>
          <p:nvSpPr>
            <p:cNvPr id="580" name="Google Shape;580;p13"/>
            <p:cNvSpPr/>
            <p:nvPr/>
          </p:nvSpPr>
          <p:spPr>
            <a:xfrm>
              <a:off x="-143003" y="4286250"/>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3"/>
            <p:cNvSpPr/>
            <p:nvPr/>
          </p:nvSpPr>
          <p:spPr>
            <a:xfrm>
              <a:off x="-143003"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2" name="Google Shape;582;p13"/>
            <p:cNvGrpSpPr/>
            <p:nvPr/>
          </p:nvGrpSpPr>
          <p:grpSpPr>
            <a:xfrm>
              <a:off x="17752" y="3600345"/>
              <a:ext cx="537081" cy="685828"/>
              <a:chOff x="4992325" y="-3002925"/>
              <a:chExt cx="404550" cy="518075"/>
            </a:xfrm>
          </p:grpSpPr>
          <p:sp>
            <p:nvSpPr>
              <p:cNvPr id="583" name="Google Shape;583;p13"/>
              <p:cNvSpPr/>
              <p:nvPr/>
            </p:nvSpPr>
            <p:spPr>
              <a:xfrm>
                <a:off x="4992325" y="-3002925"/>
                <a:ext cx="404550" cy="518075"/>
              </a:xfrm>
              <a:custGeom>
                <a:rect b="b" l="l" r="r" t="t"/>
                <a:pathLst>
                  <a:path extrusionOk="0" h="20723" w="16182">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3"/>
              <p:cNvSpPr/>
              <p:nvPr/>
            </p:nvSpPr>
            <p:spPr>
              <a:xfrm>
                <a:off x="5138250" y="-2824500"/>
                <a:ext cx="15200" cy="23300"/>
              </a:xfrm>
              <a:custGeom>
                <a:rect b="b" l="l" r="r" t="t"/>
                <a:pathLst>
                  <a:path extrusionOk="0" h="932" w="608">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3"/>
              <p:cNvSpPr/>
              <p:nvPr/>
            </p:nvSpPr>
            <p:spPr>
              <a:xfrm>
                <a:off x="5235600" y="-2824500"/>
                <a:ext cx="15200" cy="23300"/>
              </a:xfrm>
              <a:custGeom>
                <a:rect b="b" l="l" r="r" t="t"/>
                <a:pathLst>
                  <a:path extrusionOk="0" h="932" w="608">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3"/>
              <p:cNvSpPr/>
              <p:nvPr/>
            </p:nvSpPr>
            <p:spPr>
              <a:xfrm>
                <a:off x="5170700" y="-2759625"/>
                <a:ext cx="47650" cy="15200"/>
              </a:xfrm>
              <a:custGeom>
                <a:rect b="b" l="l" r="r" t="t"/>
                <a:pathLst>
                  <a:path extrusionOk="0" h="608" w="1906">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3"/>
              <p:cNvSpPr/>
              <p:nvPr/>
            </p:nvSpPr>
            <p:spPr>
              <a:xfrm>
                <a:off x="5130150" y="-2848850"/>
                <a:ext cx="31425" cy="15200"/>
              </a:xfrm>
              <a:custGeom>
                <a:rect b="b" l="l" r="r" t="t"/>
                <a:pathLst>
                  <a:path extrusionOk="0" h="608" w="1257">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3"/>
              <p:cNvSpPr/>
              <p:nvPr/>
            </p:nvSpPr>
            <p:spPr>
              <a:xfrm>
                <a:off x="5227475" y="-2848850"/>
                <a:ext cx="31400" cy="15200"/>
              </a:xfrm>
              <a:custGeom>
                <a:rect b="b" l="l" r="r" t="t"/>
                <a:pathLst>
                  <a:path extrusionOk="0" h="608" w="1256">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89" name="Google Shape;589;p13"/>
          <p:cNvSpPr txBox="1"/>
          <p:nvPr>
            <p:ph idx="4" type="title"/>
          </p:nvPr>
        </p:nvSpPr>
        <p:spPr>
          <a:xfrm>
            <a:off x="720000" y="540000"/>
            <a:ext cx="7704000" cy="676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90" name="Google Shape;590;p13"/>
          <p:cNvSpPr txBox="1"/>
          <p:nvPr>
            <p:ph idx="5" type="title"/>
          </p:nvPr>
        </p:nvSpPr>
        <p:spPr>
          <a:xfrm>
            <a:off x="3161400" y="1285285"/>
            <a:ext cx="3528000" cy="5541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91" name="Google Shape;591;p13"/>
          <p:cNvSpPr txBox="1"/>
          <p:nvPr>
            <p:ph idx="1" type="subTitle"/>
          </p:nvPr>
        </p:nvSpPr>
        <p:spPr>
          <a:xfrm>
            <a:off x="3161400" y="1763185"/>
            <a:ext cx="3528000" cy="504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592" name="Google Shape;592;p13"/>
          <p:cNvSpPr txBox="1"/>
          <p:nvPr>
            <p:ph idx="6" type="title"/>
          </p:nvPr>
        </p:nvSpPr>
        <p:spPr>
          <a:xfrm>
            <a:off x="3161400" y="2451600"/>
            <a:ext cx="3528000" cy="5541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93" name="Google Shape;593;p13"/>
          <p:cNvSpPr txBox="1"/>
          <p:nvPr>
            <p:ph idx="7" type="subTitle"/>
          </p:nvPr>
        </p:nvSpPr>
        <p:spPr>
          <a:xfrm>
            <a:off x="3161400" y="2929500"/>
            <a:ext cx="3528000" cy="504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594" name="Google Shape;594;p13"/>
          <p:cNvSpPr txBox="1"/>
          <p:nvPr>
            <p:ph idx="8" type="title"/>
          </p:nvPr>
        </p:nvSpPr>
        <p:spPr>
          <a:xfrm>
            <a:off x="3161400" y="3621600"/>
            <a:ext cx="3528000" cy="5541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95" name="Google Shape;595;p13"/>
          <p:cNvSpPr txBox="1"/>
          <p:nvPr>
            <p:ph idx="9" type="subTitle"/>
          </p:nvPr>
        </p:nvSpPr>
        <p:spPr>
          <a:xfrm>
            <a:off x="3161400" y="4099500"/>
            <a:ext cx="3528000" cy="504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6">
    <p:spTree>
      <p:nvGrpSpPr>
        <p:cNvPr id="596" name="Shape 596"/>
        <p:cNvGrpSpPr/>
        <p:nvPr/>
      </p:nvGrpSpPr>
      <p:grpSpPr>
        <a:xfrm>
          <a:off x="0" y="0"/>
          <a:ext cx="0" cy="0"/>
          <a:chOff x="0" y="0"/>
          <a:chExt cx="0" cy="0"/>
        </a:xfrm>
      </p:grpSpPr>
      <p:grpSp>
        <p:nvGrpSpPr>
          <p:cNvPr id="597" name="Google Shape;597;p14"/>
          <p:cNvGrpSpPr/>
          <p:nvPr/>
        </p:nvGrpSpPr>
        <p:grpSpPr>
          <a:xfrm>
            <a:off x="-143003" y="0"/>
            <a:ext cx="858600" cy="5143465"/>
            <a:chOff x="-143003" y="0"/>
            <a:chExt cx="858600" cy="5143465"/>
          </a:xfrm>
        </p:grpSpPr>
        <p:sp>
          <p:nvSpPr>
            <p:cNvPr id="598" name="Google Shape;598;p14"/>
            <p:cNvSpPr/>
            <p:nvPr/>
          </p:nvSpPr>
          <p:spPr>
            <a:xfrm>
              <a:off x="-143003" y="857262"/>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4"/>
            <p:cNvSpPr/>
            <p:nvPr/>
          </p:nvSpPr>
          <p:spPr>
            <a:xfrm>
              <a:off x="-143003" y="1714505"/>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4"/>
            <p:cNvSpPr/>
            <p:nvPr/>
          </p:nvSpPr>
          <p:spPr>
            <a:xfrm>
              <a:off x="-143003"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4"/>
            <p:cNvSpPr/>
            <p:nvPr/>
          </p:nvSpPr>
          <p:spPr>
            <a:xfrm>
              <a:off x="-143003" y="2571746"/>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4"/>
            <p:cNvSpPr/>
            <p:nvPr/>
          </p:nvSpPr>
          <p:spPr>
            <a:xfrm>
              <a:off x="-143003"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4"/>
            <p:cNvSpPr/>
            <p:nvPr/>
          </p:nvSpPr>
          <p:spPr>
            <a:xfrm>
              <a:off x="-14300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4" name="Google Shape;604;p14"/>
            <p:cNvGrpSpPr/>
            <p:nvPr/>
          </p:nvGrpSpPr>
          <p:grpSpPr>
            <a:xfrm>
              <a:off x="17716" y="171402"/>
              <a:ext cx="537062" cy="685795"/>
              <a:chOff x="1544900" y="-2381700"/>
              <a:chExt cx="404475" cy="518050"/>
            </a:xfrm>
          </p:grpSpPr>
          <p:sp>
            <p:nvSpPr>
              <p:cNvPr id="605" name="Google Shape;605;p14"/>
              <p:cNvSpPr/>
              <p:nvPr/>
            </p:nvSpPr>
            <p:spPr>
              <a:xfrm>
                <a:off x="1544900" y="-2381700"/>
                <a:ext cx="404475" cy="518050"/>
              </a:xfrm>
              <a:custGeom>
                <a:rect b="b" l="l" r="r" t="t"/>
                <a:pathLst>
                  <a:path extrusionOk="0" h="20722" w="16179">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4"/>
              <p:cNvSpPr/>
              <p:nvPr/>
            </p:nvSpPr>
            <p:spPr>
              <a:xfrm>
                <a:off x="1690850" y="-2219575"/>
                <a:ext cx="15200" cy="23350"/>
              </a:xfrm>
              <a:custGeom>
                <a:rect b="b" l="l" r="r" t="t"/>
                <a:pathLst>
                  <a:path extrusionOk="0" h="934" w="608">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4"/>
              <p:cNvSpPr/>
              <p:nvPr/>
            </p:nvSpPr>
            <p:spPr>
              <a:xfrm>
                <a:off x="1788225"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4"/>
              <p:cNvSpPr/>
              <p:nvPr/>
            </p:nvSpPr>
            <p:spPr>
              <a:xfrm>
                <a:off x="1723300" y="-2146550"/>
                <a:ext cx="47650" cy="15200"/>
              </a:xfrm>
              <a:custGeom>
                <a:rect b="b" l="l" r="r" t="t"/>
                <a:pathLst>
                  <a:path extrusionOk="0" h="608" w="1906">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9" name="Google Shape;609;p14"/>
            <p:cNvGrpSpPr/>
            <p:nvPr/>
          </p:nvGrpSpPr>
          <p:grpSpPr>
            <a:xfrm>
              <a:off x="-35918" y="2743160"/>
              <a:ext cx="644488" cy="685836"/>
              <a:chOff x="3572775" y="-518200"/>
              <a:chExt cx="485600" cy="517925"/>
            </a:xfrm>
          </p:grpSpPr>
          <p:sp>
            <p:nvSpPr>
              <p:cNvPr id="610" name="Google Shape;610;p14"/>
              <p:cNvSpPr/>
              <p:nvPr/>
            </p:nvSpPr>
            <p:spPr>
              <a:xfrm>
                <a:off x="3782850" y="-210150"/>
                <a:ext cx="65375" cy="23325"/>
              </a:xfrm>
              <a:custGeom>
                <a:rect b="b" l="l" r="r" t="t"/>
                <a:pathLst>
                  <a:path extrusionOk="0" h="933" w="2615">
                    <a:moveTo>
                      <a:pt x="334" y="1"/>
                    </a:moveTo>
                    <a:cubicBezTo>
                      <a:pt x="256" y="1"/>
                      <a:pt x="177" y="31"/>
                      <a:pt x="118" y="90"/>
                    </a:cubicBezTo>
                    <a:cubicBezTo>
                      <a:pt x="1" y="210"/>
                      <a:pt x="2" y="403"/>
                      <a:pt x="122" y="520"/>
                    </a:cubicBezTo>
                    <a:cubicBezTo>
                      <a:pt x="382" y="777"/>
                      <a:pt x="826" y="933"/>
                      <a:pt x="1309" y="933"/>
                    </a:cubicBezTo>
                    <a:cubicBezTo>
                      <a:pt x="1790" y="933"/>
                      <a:pt x="2233" y="779"/>
                      <a:pt x="2494" y="520"/>
                    </a:cubicBezTo>
                    <a:cubicBezTo>
                      <a:pt x="2614" y="403"/>
                      <a:pt x="2614" y="210"/>
                      <a:pt x="2497" y="90"/>
                    </a:cubicBezTo>
                    <a:cubicBezTo>
                      <a:pt x="2438" y="31"/>
                      <a:pt x="2360" y="1"/>
                      <a:pt x="2282" y="1"/>
                    </a:cubicBezTo>
                    <a:cubicBezTo>
                      <a:pt x="2205" y="1"/>
                      <a:pt x="2128" y="30"/>
                      <a:pt x="2070" y="89"/>
                    </a:cubicBezTo>
                    <a:cubicBezTo>
                      <a:pt x="1959" y="197"/>
                      <a:pt x="1693" y="326"/>
                      <a:pt x="1309" y="326"/>
                    </a:cubicBezTo>
                    <a:cubicBezTo>
                      <a:pt x="925" y="326"/>
                      <a:pt x="659" y="199"/>
                      <a:pt x="548" y="89"/>
                    </a:cubicBezTo>
                    <a:cubicBezTo>
                      <a:pt x="489" y="30"/>
                      <a:pt x="411" y="1"/>
                      <a:pt x="3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4"/>
              <p:cNvSpPr/>
              <p:nvPr/>
            </p:nvSpPr>
            <p:spPr>
              <a:xfrm>
                <a:off x="3572775" y="-518200"/>
                <a:ext cx="485600" cy="517925"/>
              </a:xfrm>
              <a:custGeom>
                <a:rect b="b" l="l" r="r" t="t"/>
                <a:pathLst>
                  <a:path extrusionOk="0" h="20717" w="19424">
                    <a:moveTo>
                      <a:pt x="9712" y="6121"/>
                    </a:moveTo>
                    <a:cubicBezTo>
                      <a:pt x="10082" y="6121"/>
                      <a:pt x="10382" y="6421"/>
                      <a:pt x="10382" y="6791"/>
                    </a:cubicBezTo>
                    <a:cubicBezTo>
                      <a:pt x="10382" y="7135"/>
                      <a:pt x="10119" y="7421"/>
                      <a:pt x="9783" y="7457"/>
                    </a:cubicBezTo>
                    <a:lnTo>
                      <a:pt x="9640" y="7457"/>
                    </a:lnTo>
                    <a:cubicBezTo>
                      <a:pt x="9305" y="7421"/>
                      <a:pt x="9042" y="7137"/>
                      <a:pt x="9042" y="6791"/>
                    </a:cubicBezTo>
                    <a:cubicBezTo>
                      <a:pt x="9042" y="6421"/>
                      <a:pt x="9342" y="6121"/>
                      <a:pt x="9712" y="6121"/>
                    </a:cubicBezTo>
                    <a:close/>
                    <a:moveTo>
                      <a:pt x="9713" y="606"/>
                    </a:moveTo>
                    <a:cubicBezTo>
                      <a:pt x="10025" y="606"/>
                      <a:pt x="10336" y="687"/>
                      <a:pt x="10613" y="849"/>
                    </a:cubicBezTo>
                    <a:lnTo>
                      <a:pt x="18642" y="5510"/>
                    </a:lnTo>
                    <a:cubicBezTo>
                      <a:pt x="18799" y="5601"/>
                      <a:pt x="18816" y="5753"/>
                      <a:pt x="18816" y="5814"/>
                    </a:cubicBezTo>
                    <a:cubicBezTo>
                      <a:pt x="18816" y="5874"/>
                      <a:pt x="18799" y="6024"/>
                      <a:pt x="18642" y="6117"/>
                    </a:cubicBezTo>
                    <a:lnTo>
                      <a:pt x="15530" y="7924"/>
                    </a:lnTo>
                    <a:lnTo>
                      <a:pt x="15530" y="5814"/>
                    </a:lnTo>
                    <a:cubicBezTo>
                      <a:pt x="15530" y="4550"/>
                      <a:pt x="12602" y="3888"/>
                      <a:pt x="9712" y="3888"/>
                    </a:cubicBezTo>
                    <a:cubicBezTo>
                      <a:pt x="6820" y="3888"/>
                      <a:pt x="3894" y="4549"/>
                      <a:pt x="3894" y="5814"/>
                    </a:cubicBezTo>
                    <a:lnTo>
                      <a:pt x="3894" y="7924"/>
                    </a:lnTo>
                    <a:lnTo>
                      <a:pt x="783" y="6117"/>
                    </a:lnTo>
                    <a:cubicBezTo>
                      <a:pt x="626" y="6026"/>
                      <a:pt x="607" y="5874"/>
                      <a:pt x="607" y="5814"/>
                    </a:cubicBezTo>
                    <a:cubicBezTo>
                      <a:pt x="607" y="5753"/>
                      <a:pt x="623" y="5601"/>
                      <a:pt x="783" y="5510"/>
                    </a:cubicBezTo>
                    <a:lnTo>
                      <a:pt x="8811" y="849"/>
                    </a:lnTo>
                    <a:cubicBezTo>
                      <a:pt x="9089" y="687"/>
                      <a:pt x="9401" y="606"/>
                      <a:pt x="9713" y="606"/>
                    </a:cubicBezTo>
                    <a:close/>
                    <a:moveTo>
                      <a:pt x="9712" y="4495"/>
                    </a:moveTo>
                    <a:cubicBezTo>
                      <a:pt x="13134" y="4495"/>
                      <a:pt x="14923" y="5353"/>
                      <a:pt x="14923" y="5814"/>
                    </a:cubicBezTo>
                    <a:lnTo>
                      <a:pt x="14923" y="7457"/>
                    </a:lnTo>
                    <a:lnTo>
                      <a:pt x="10802" y="7457"/>
                    </a:lnTo>
                    <a:cubicBezTo>
                      <a:pt x="10920" y="7262"/>
                      <a:pt x="10989" y="7035"/>
                      <a:pt x="10989" y="6791"/>
                    </a:cubicBezTo>
                    <a:cubicBezTo>
                      <a:pt x="10989" y="6086"/>
                      <a:pt x="10415" y="5514"/>
                      <a:pt x="9712" y="5514"/>
                    </a:cubicBezTo>
                    <a:cubicBezTo>
                      <a:pt x="9009" y="5514"/>
                      <a:pt x="8435" y="6087"/>
                      <a:pt x="8435" y="6791"/>
                    </a:cubicBezTo>
                    <a:cubicBezTo>
                      <a:pt x="8435" y="7034"/>
                      <a:pt x="8505" y="7261"/>
                      <a:pt x="8624" y="7457"/>
                    </a:cubicBezTo>
                    <a:lnTo>
                      <a:pt x="6143" y="7457"/>
                    </a:lnTo>
                    <a:cubicBezTo>
                      <a:pt x="5976" y="7457"/>
                      <a:pt x="5840" y="7592"/>
                      <a:pt x="5840" y="7759"/>
                    </a:cubicBezTo>
                    <a:cubicBezTo>
                      <a:pt x="5840" y="7928"/>
                      <a:pt x="5976" y="8064"/>
                      <a:pt x="6143" y="8064"/>
                    </a:cubicBezTo>
                    <a:lnTo>
                      <a:pt x="6286" y="8064"/>
                    </a:lnTo>
                    <a:cubicBezTo>
                      <a:pt x="6010" y="8685"/>
                      <a:pt x="5569" y="9402"/>
                      <a:pt x="5008" y="9402"/>
                    </a:cubicBezTo>
                    <a:cubicBezTo>
                      <a:pt x="4829" y="9402"/>
                      <a:pt x="4656" y="9445"/>
                      <a:pt x="4499" y="9525"/>
                    </a:cubicBezTo>
                    <a:lnTo>
                      <a:pt x="4499" y="8064"/>
                    </a:lnTo>
                    <a:lnTo>
                      <a:pt x="4845" y="8064"/>
                    </a:lnTo>
                    <a:cubicBezTo>
                      <a:pt x="5013" y="8064"/>
                      <a:pt x="5149" y="7928"/>
                      <a:pt x="5149" y="7759"/>
                    </a:cubicBezTo>
                    <a:cubicBezTo>
                      <a:pt x="5149" y="7592"/>
                      <a:pt x="5013" y="7457"/>
                      <a:pt x="4846" y="7457"/>
                    </a:cubicBezTo>
                    <a:lnTo>
                      <a:pt x="4501" y="7457"/>
                    </a:lnTo>
                    <a:lnTo>
                      <a:pt x="4501" y="5814"/>
                    </a:lnTo>
                    <a:cubicBezTo>
                      <a:pt x="4501" y="5353"/>
                      <a:pt x="6290" y="4495"/>
                      <a:pt x="9712" y="4495"/>
                    </a:cubicBezTo>
                    <a:close/>
                    <a:moveTo>
                      <a:pt x="12295" y="8064"/>
                    </a:moveTo>
                    <a:cubicBezTo>
                      <a:pt x="12722" y="8441"/>
                      <a:pt x="13058" y="8898"/>
                      <a:pt x="13284" y="9402"/>
                    </a:cubicBezTo>
                    <a:lnTo>
                      <a:pt x="10362" y="9402"/>
                    </a:lnTo>
                    <a:cubicBezTo>
                      <a:pt x="10195" y="9402"/>
                      <a:pt x="10059" y="9537"/>
                      <a:pt x="10059" y="9706"/>
                    </a:cubicBezTo>
                    <a:lnTo>
                      <a:pt x="10059" y="9726"/>
                    </a:lnTo>
                    <a:lnTo>
                      <a:pt x="9366" y="9726"/>
                    </a:lnTo>
                    <a:lnTo>
                      <a:pt x="9366" y="9706"/>
                    </a:lnTo>
                    <a:cubicBezTo>
                      <a:pt x="9366" y="9537"/>
                      <a:pt x="9231" y="9402"/>
                      <a:pt x="9062" y="9402"/>
                    </a:cubicBezTo>
                    <a:lnTo>
                      <a:pt x="6183" y="9402"/>
                    </a:lnTo>
                    <a:cubicBezTo>
                      <a:pt x="6463" y="9080"/>
                      <a:pt x="6718" y="8635"/>
                      <a:pt x="6947" y="8064"/>
                    </a:cubicBezTo>
                    <a:close/>
                    <a:moveTo>
                      <a:pt x="8761" y="10012"/>
                    </a:moveTo>
                    <a:lnTo>
                      <a:pt x="8761" y="10356"/>
                    </a:lnTo>
                    <a:cubicBezTo>
                      <a:pt x="8761" y="10904"/>
                      <a:pt x="8314" y="11350"/>
                      <a:pt x="7767" y="11350"/>
                    </a:cubicBezTo>
                    <a:cubicBezTo>
                      <a:pt x="7218" y="11350"/>
                      <a:pt x="6771" y="10904"/>
                      <a:pt x="6771" y="10356"/>
                    </a:cubicBezTo>
                    <a:lnTo>
                      <a:pt x="6771" y="10012"/>
                    </a:lnTo>
                    <a:lnTo>
                      <a:pt x="7463" y="10012"/>
                    </a:lnTo>
                    <a:lnTo>
                      <a:pt x="7463" y="10384"/>
                    </a:lnTo>
                    <a:cubicBezTo>
                      <a:pt x="7463" y="10551"/>
                      <a:pt x="7598" y="10687"/>
                      <a:pt x="7767" y="10687"/>
                    </a:cubicBezTo>
                    <a:cubicBezTo>
                      <a:pt x="7934" y="10687"/>
                      <a:pt x="8069" y="10551"/>
                      <a:pt x="8069" y="10384"/>
                    </a:cubicBezTo>
                    <a:lnTo>
                      <a:pt x="8069" y="10012"/>
                    </a:lnTo>
                    <a:close/>
                    <a:moveTo>
                      <a:pt x="12652" y="10012"/>
                    </a:moveTo>
                    <a:lnTo>
                      <a:pt x="12652" y="10356"/>
                    </a:lnTo>
                    <a:cubicBezTo>
                      <a:pt x="12652" y="10904"/>
                      <a:pt x="12205" y="11350"/>
                      <a:pt x="11658" y="11350"/>
                    </a:cubicBezTo>
                    <a:cubicBezTo>
                      <a:pt x="11110" y="11350"/>
                      <a:pt x="10663" y="10904"/>
                      <a:pt x="10663" y="10356"/>
                    </a:cubicBezTo>
                    <a:lnTo>
                      <a:pt x="10663" y="10012"/>
                    </a:lnTo>
                    <a:lnTo>
                      <a:pt x="11354" y="10012"/>
                    </a:lnTo>
                    <a:lnTo>
                      <a:pt x="11354" y="10384"/>
                    </a:lnTo>
                    <a:cubicBezTo>
                      <a:pt x="11354" y="10551"/>
                      <a:pt x="11490" y="10687"/>
                      <a:pt x="11658" y="10687"/>
                    </a:cubicBezTo>
                    <a:cubicBezTo>
                      <a:pt x="11826" y="10687"/>
                      <a:pt x="11961" y="10551"/>
                      <a:pt x="11961" y="10384"/>
                    </a:cubicBezTo>
                    <a:lnTo>
                      <a:pt x="11961" y="10012"/>
                    </a:lnTo>
                    <a:close/>
                    <a:moveTo>
                      <a:pt x="13498" y="10012"/>
                    </a:moveTo>
                    <a:cubicBezTo>
                      <a:pt x="13582" y="10333"/>
                      <a:pt x="13626" y="10666"/>
                      <a:pt x="13626" y="11006"/>
                    </a:cubicBezTo>
                    <a:lnTo>
                      <a:pt x="13626" y="11011"/>
                    </a:lnTo>
                    <a:cubicBezTo>
                      <a:pt x="13624" y="13165"/>
                      <a:pt x="11868" y="14919"/>
                      <a:pt x="9712" y="14919"/>
                    </a:cubicBezTo>
                    <a:cubicBezTo>
                      <a:pt x="8719" y="14919"/>
                      <a:pt x="7772" y="14547"/>
                      <a:pt x="7048" y="13870"/>
                    </a:cubicBezTo>
                    <a:cubicBezTo>
                      <a:pt x="6327" y="13198"/>
                      <a:pt x="5889" y="12287"/>
                      <a:pt x="5813" y="11307"/>
                    </a:cubicBezTo>
                    <a:cubicBezTo>
                      <a:pt x="5800" y="11148"/>
                      <a:pt x="5670" y="11027"/>
                      <a:pt x="5512" y="11027"/>
                    </a:cubicBezTo>
                    <a:lnTo>
                      <a:pt x="5055" y="11027"/>
                    </a:lnTo>
                    <a:cubicBezTo>
                      <a:pt x="4770" y="11027"/>
                      <a:pt x="4529" y="10827"/>
                      <a:pt x="4505" y="10571"/>
                    </a:cubicBezTo>
                    <a:cubicBezTo>
                      <a:pt x="4491" y="10426"/>
                      <a:pt x="4535" y="10286"/>
                      <a:pt x="4633" y="10179"/>
                    </a:cubicBezTo>
                    <a:cubicBezTo>
                      <a:pt x="4729" y="10073"/>
                      <a:pt x="4868" y="10012"/>
                      <a:pt x="5010" y="10012"/>
                    </a:cubicBezTo>
                    <a:lnTo>
                      <a:pt x="6164" y="10012"/>
                    </a:lnTo>
                    <a:lnTo>
                      <a:pt x="6164" y="10356"/>
                    </a:lnTo>
                    <a:cubicBezTo>
                      <a:pt x="6164" y="11240"/>
                      <a:pt x="6884" y="11957"/>
                      <a:pt x="7767" y="11957"/>
                    </a:cubicBezTo>
                    <a:cubicBezTo>
                      <a:pt x="8648" y="11957"/>
                      <a:pt x="9368" y="11240"/>
                      <a:pt x="9368" y="10356"/>
                    </a:cubicBezTo>
                    <a:lnTo>
                      <a:pt x="9368" y="10334"/>
                    </a:lnTo>
                    <a:lnTo>
                      <a:pt x="10057" y="10334"/>
                    </a:lnTo>
                    <a:lnTo>
                      <a:pt x="10057" y="10356"/>
                    </a:lnTo>
                    <a:cubicBezTo>
                      <a:pt x="10057" y="11240"/>
                      <a:pt x="10776" y="11957"/>
                      <a:pt x="11660" y="11957"/>
                    </a:cubicBezTo>
                    <a:cubicBezTo>
                      <a:pt x="12542" y="11957"/>
                      <a:pt x="13261" y="11240"/>
                      <a:pt x="13261" y="10356"/>
                    </a:cubicBezTo>
                    <a:lnTo>
                      <a:pt x="13261" y="10012"/>
                    </a:lnTo>
                    <a:close/>
                    <a:moveTo>
                      <a:pt x="14922" y="8064"/>
                    </a:moveTo>
                    <a:lnTo>
                      <a:pt x="14922" y="11003"/>
                    </a:lnTo>
                    <a:cubicBezTo>
                      <a:pt x="14923" y="11891"/>
                      <a:pt x="15040" y="13096"/>
                      <a:pt x="15600" y="13808"/>
                    </a:cubicBezTo>
                    <a:cubicBezTo>
                      <a:pt x="15704" y="13942"/>
                      <a:pt x="15687" y="14142"/>
                      <a:pt x="15557" y="14263"/>
                    </a:cubicBezTo>
                    <a:cubicBezTo>
                      <a:pt x="15285" y="14518"/>
                      <a:pt x="14984" y="14645"/>
                      <a:pt x="14659" y="14645"/>
                    </a:cubicBezTo>
                    <a:cubicBezTo>
                      <a:pt x="14551" y="14645"/>
                      <a:pt x="14440" y="14631"/>
                      <a:pt x="14326" y="14603"/>
                    </a:cubicBezTo>
                    <a:cubicBezTo>
                      <a:pt x="14302" y="14597"/>
                      <a:pt x="14276" y="14594"/>
                      <a:pt x="14252" y="14594"/>
                    </a:cubicBezTo>
                    <a:cubicBezTo>
                      <a:pt x="14188" y="14594"/>
                      <a:pt x="14125" y="14614"/>
                      <a:pt x="14073" y="14653"/>
                    </a:cubicBezTo>
                    <a:cubicBezTo>
                      <a:pt x="14001" y="14706"/>
                      <a:pt x="13955" y="14792"/>
                      <a:pt x="13951" y="14882"/>
                    </a:cubicBezTo>
                    <a:cubicBezTo>
                      <a:pt x="13948" y="14922"/>
                      <a:pt x="13891" y="15838"/>
                      <a:pt x="12904" y="16045"/>
                    </a:cubicBezTo>
                    <a:cubicBezTo>
                      <a:pt x="12838" y="15988"/>
                      <a:pt x="12761" y="15946"/>
                      <a:pt x="12677" y="15918"/>
                    </a:cubicBezTo>
                    <a:cubicBezTo>
                      <a:pt x="12617" y="15900"/>
                      <a:pt x="12554" y="15890"/>
                      <a:pt x="12492" y="15890"/>
                    </a:cubicBezTo>
                    <a:cubicBezTo>
                      <a:pt x="12386" y="15890"/>
                      <a:pt x="12281" y="15917"/>
                      <a:pt x="12187" y="15970"/>
                    </a:cubicBezTo>
                    <a:lnTo>
                      <a:pt x="11960" y="16094"/>
                    </a:lnTo>
                    <a:lnTo>
                      <a:pt x="11960" y="14923"/>
                    </a:lnTo>
                    <a:cubicBezTo>
                      <a:pt x="13317" y="14142"/>
                      <a:pt x="14231" y="12678"/>
                      <a:pt x="14231" y="11003"/>
                    </a:cubicBezTo>
                    <a:lnTo>
                      <a:pt x="14231" y="10994"/>
                    </a:lnTo>
                    <a:cubicBezTo>
                      <a:pt x="14229" y="9907"/>
                      <a:pt x="13839" y="8873"/>
                      <a:pt x="13144" y="8064"/>
                    </a:cubicBezTo>
                    <a:close/>
                    <a:moveTo>
                      <a:pt x="4489" y="11491"/>
                    </a:moveTo>
                    <a:cubicBezTo>
                      <a:pt x="4658" y="11582"/>
                      <a:pt x="4850" y="11634"/>
                      <a:pt x="5055" y="11634"/>
                    </a:cubicBezTo>
                    <a:lnTo>
                      <a:pt x="5240" y="11634"/>
                    </a:lnTo>
                    <a:cubicBezTo>
                      <a:pt x="5383" y="12661"/>
                      <a:pt x="5872" y="13603"/>
                      <a:pt x="6636" y="14315"/>
                    </a:cubicBezTo>
                    <a:cubicBezTo>
                      <a:pt x="6890" y="14550"/>
                      <a:pt x="7168" y="14756"/>
                      <a:pt x="7464" y="14926"/>
                    </a:cubicBezTo>
                    <a:lnTo>
                      <a:pt x="7464" y="16097"/>
                    </a:lnTo>
                    <a:lnTo>
                      <a:pt x="7237" y="15971"/>
                    </a:lnTo>
                    <a:cubicBezTo>
                      <a:pt x="7144" y="15920"/>
                      <a:pt x="7037" y="15893"/>
                      <a:pt x="6930" y="15893"/>
                    </a:cubicBezTo>
                    <a:cubicBezTo>
                      <a:pt x="6868" y="15893"/>
                      <a:pt x="6806" y="15902"/>
                      <a:pt x="6747" y="15920"/>
                    </a:cubicBezTo>
                    <a:cubicBezTo>
                      <a:pt x="6663" y="15947"/>
                      <a:pt x="6586" y="15990"/>
                      <a:pt x="6520" y="16047"/>
                    </a:cubicBezTo>
                    <a:cubicBezTo>
                      <a:pt x="6127" y="15964"/>
                      <a:pt x="5836" y="15763"/>
                      <a:pt x="5654" y="15446"/>
                    </a:cubicBezTo>
                    <a:cubicBezTo>
                      <a:pt x="5492" y="15161"/>
                      <a:pt x="5475" y="14884"/>
                      <a:pt x="5475" y="14883"/>
                    </a:cubicBezTo>
                    <a:cubicBezTo>
                      <a:pt x="5470" y="14792"/>
                      <a:pt x="5425" y="14707"/>
                      <a:pt x="5353" y="14654"/>
                    </a:cubicBezTo>
                    <a:cubicBezTo>
                      <a:pt x="5300" y="14616"/>
                      <a:pt x="5237" y="14594"/>
                      <a:pt x="5173" y="14594"/>
                    </a:cubicBezTo>
                    <a:cubicBezTo>
                      <a:pt x="5148" y="14594"/>
                      <a:pt x="5123" y="14598"/>
                      <a:pt x="5097" y="14604"/>
                    </a:cubicBezTo>
                    <a:cubicBezTo>
                      <a:pt x="4983" y="14633"/>
                      <a:pt x="4872" y="14647"/>
                      <a:pt x="4763" y="14647"/>
                    </a:cubicBezTo>
                    <a:cubicBezTo>
                      <a:pt x="4438" y="14647"/>
                      <a:pt x="4139" y="14519"/>
                      <a:pt x="3868" y="14265"/>
                    </a:cubicBezTo>
                    <a:cubicBezTo>
                      <a:pt x="3736" y="14143"/>
                      <a:pt x="3719" y="13943"/>
                      <a:pt x="3825" y="13809"/>
                    </a:cubicBezTo>
                    <a:cubicBezTo>
                      <a:pt x="4286" y="13221"/>
                      <a:pt x="4448" y="12294"/>
                      <a:pt x="4489" y="11491"/>
                    </a:cubicBezTo>
                    <a:close/>
                    <a:moveTo>
                      <a:pt x="17821" y="15204"/>
                    </a:moveTo>
                    <a:cubicBezTo>
                      <a:pt x="18009" y="15204"/>
                      <a:pt x="18165" y="15360"/>
                      <a:pt x="18165" y="15550"/>
                    </a:cubicBezTo>
                    <a:lnTo>
                      <a:pt x="18165" y="17192"/>
                    </a:lnTo>
                    <a:lnTo>
                      <a:pt x="17475" y="17192"/>
                    </a:lnTo>
                    <a:lnTo>
                      <a:pt x="17475" y="15550"/>
                    </a:lnTo>
                    <a:cubicBezTo>
                      <a:pt x="17475" y="15360"/>
                      <a:pt x="17631" y="15204"/>
                      <a:pt x="17821" y="15204"/>
                    </a:cubicBezTo>
                    <a:close/>
                    <a:moveTo>
                      <a:pt x="11354" y="15214"/>
                    </a:moveTo>
                    <a:lnTo>
                      <a:pt x="11354" y="16433"/>
                    </a:lnTo>
                    <a:lnTo>
                      <a:pt x="9712" y="17344"/>
                    </a:lnTo>
                    <a:lnTo>
                      <a:pt x="9205" y="17062"/>
                    </a:lnTo>
                    <a:cubicBezTo>
                      <a:pt x="9158" y="17036"/>
                      <a:pt x="9108" y="17023"/>
                      <a:pt x="9058" y="17023"/>
                    </a:cubicBezTo>
                    <a:cubicBezTo>
                      <a:pt x="8952" y="17023"/>
                      <a:pt x="8848" y="17081"/>
                      <a:pt x="8792" y="17181"/>
                    </a:cubicBezTo>
                    <a:cubicBezTo>
                      <a:pt x="8712" y="17328"/>
                      <a:pt x="8764" y="17514"/>
                      <a:pt x="8911" y="17595"/>
                    </a:cubicBezTo>
                    <a:lnTo>
                      <a:pt x="9182" y="17746"/>
                    </a:lnTo>
                    <a:lnTo>
                      <a:pt x="7540" y="19153"/>
                    </a:lnTo>
                    <a:cubicBezTo>
                      <a:pt x="7538" y="19154"/>
                      <a:pt x="7534" y="19159"/>
                      <a:pt x="7525" y="19159"/>
                    </a:cubicBezTo>
                    <a:cubicBezTo>
                      <a:pt x="7524" y="19159"/>
                      <a:pt x="7522" y="19159"/>
                      <a:pt x="7521" y="19159"/>
                    </a:cubicBezTo>
                    <a:cubicBezTo>
                      <a:pt x="7513" y="19156"/>
                      <a:pt x="7507" y="19152"/>
                      <a:pt x="7507" y="19147"/>
                    </a:cubicBezTo>
                    <a:lnTo>
                      <a:pt x="6486" y="17359"/>
                    </a:lnTo>
                    <a:lnTo>
                      <a:pt x="6911" y="16510"/>
                    </a:lnTo>
                    <a:cubicBezTo>
                      <a:pt x="6913" y="16507"/>
                      <a:pt x="6914" y="16500"/>
                      <a:pt x="6924" y="16498"/>
                    </a:cubicBezTo>
                    <a:cubicBezTo>
                      <a:pt x="6927" y="16498"/>
                      <a:pt x="6929" y="16498"/>
                      <a:pt x="6931" y="16498"/>
                    </a:cubicBezTo>
                    <a:cubicBezTo>
                      <a:pt x="6936" y="16498"/>
                      <a:pt x="6939" y="16499"/>
                      <a:pt x="6940" y="16500"/>
                    </a:cubicBezTo>
                    <a:lnTo>
                      <a:pt x="7821" y="16989"/>
                    </a:lnTo>
                    <a:cubicBezTo>
                      <a:pt x="7868" y="17015"/>
                      <a:pt x="7919" y="17028"/>
                      <a:pt x="7969" y="17028"/>
                    </a:cubicBezTo>
                    <a:cubicBezTo>
                      <a:pt x="8076" y="17028"/>
                      <a:pt x="8179" y="16971"/>
                      <a:pt x="8234" y="16871"/>
                    </a:cubicBezTo>
                    <a:cubicBezTo>
                      <a:pt x="8314" y="16725"/>
                      <a:pt x="8262" y="16540"/>
                      <a:pt x="8115" y="16458"/>
                    </a:cubicBezTo>
                    <a:lnTo>
                      <a:pt x="8068" y="16433"/>
                    </a:lnTo>
                    <a:lnTo>
                      <a:pt x="8068" y="15214"/>
                    </a:lnTo>
                    <a:cubicBezTo>
                      <a:pt x="8585" y="15416"/>
                      <a:pt x="9142" y="15523"/>
                      <a:pt x="9712" y="15523"/>
                    </a:cubicBezTo>
                    <a:cubicBezTo>
                      <a:pt x="10290" y="15523"/>
                      <a:pt x="10846" y="15414"/>
                      <a:pt x="11354" y="15214"/>
                    </a:cubicBezTo>
                    <a:close/>
                    <a:moveTo>
                      <a:pt x="12490" y="16498"/>
                    </a:moveTo>
                    <a:cubicBezTo>
                      <a:pt x="12492" y="16498"/>
                      <a:pt x="12494" y="16498"/>
                      <a:pt x="12497" y="16498"/>
                    </a:cubicBezTo>
                    <a:cubicBezTo>
                      <a:pt x="12505" y="16500"/>
                      <a:pt x="12510" y="16507"/>
                      <a:pt x="12510" y="16510"/>
                    </a:cubicBezTo>
                    <a:lnTo>
                      <a:pt x="12934" y="17359"/>
                    </a:lnTo>
                    <a:lnTo>
                      <a:pt x="11913" y="19147"/>
                    </a:lnTo>
                    <a:cubicBezTo>
                      <a:pt x="11911" y="19149"/>
                      <a:pt x="11908" y="19156"/>
                      <a:pt x="11898" y="19159"/>
                    </a:cubicBezTo>
                    <a:cubicBezTo>
                      <a:pt x="11897" y="19159"/>
                      <a:pt x="11897" y="19159"/>
                      <a:pt x="11896" y="19159"/>
                    </a:cubicBezTo>
                    <a:cubicBezTo>
                      <a:pt x="11888" y="19159"/>
                      <a:pt x="11883" y="19154"/>
                      <a:pt x="11881" y="19153"/>
                    </a:cubicBezTo>
                    <a:lnTo>
                      <a:pt x="10239" y="17746"/>
                    </a:lnTo>
                    <a:lnTo>
                      <a:pt x="12481" y="16500"/>
                    </a:lnTo>
                    <a:cubicBezTo>
                      <a:pt x="12482" y="16499"/>
                      <a:pt x="12485" y="16498"/>
                      <a:pt x="12490" y="16498"/>
                    </a:cubicBezTo>
                    <a:close/>
                    <a:moveTo>
                      <a:pt x="9712" y="1"/>
                    </a:moveTo>
                    <a:cubicBezTo>
                      <a:pt x="9294" y="1"/>
                      <a:pt x="8877" y="109"/>
                      <a:pt x="8505" y="324"/>
                    </a:cubicBezTo>
                    <a:lnTo>
                      <a:pt x="477" y="4986"/>
                    </a:lnTo>
                    <a:cubicBezTo>
                      <a:pt x="179" y="5159"/>
                      <a:pt x="0" y="5467"/>
                      <a:pt x="0" y="5814"/>
                    </a:cubicBezTo>
                    <a:cubicBezTo>
                      <a:pt x="0" y="6160"/>
                      <a:pt x="179" y="6470"/>
                      <a:pt x="477" y="6643"/>
                    </a:cubicBezTo>
                    <a:lnTo>
                      <a:pt x="3894" y="8626"/>
                    </a:lnTo>
                    <a:lnTo>
                      <a:pt x="3894" y="11004"/>
                    </a:lnTo>
                    <a:cubicBezTo>
                      <a:pt x="3894" y="11650"/>
                      <a:pt x="3822" y="12826"/>
                      <a:pt x="3347" y="13432"/>
                    </a:cubicBezTo>
                    <a:cubicBezTo>
                      <a:pt x="3048" y="13812"/>
                      <a:pt x="3094" y="14370"/>
                      <a:pt x="3451" y="14706"/>
                    </a:cubicBezTo>
                    <a:cubicBezTo>
                      <a:pt x="3835" y="15066"/>
                      <a:pt x="4281" y="15251"/>
                      <a:pt x="4757" y="15251"/>
                    </a:cubicBezTo>
                    <a:cubicBezTo>
                      <a:pt x="4811" y="15251"/>
                      <a:pt x="4866" y="15249"/>
                      <a:pt x="4920" y="15244"/>
                    </a:cubicBezTo>
                    <a:cubicBezTo>
                      <a:pt x="5046" y="15728"/>
                      <a:pt x="5406" y="16344"/>
                      <a:pt x="6196" y="16587"/>
                    </a:cubicBezTo>
                    <a:lnTo>
                      <a:pt x="5899" y="17178"/>
                    </a:lnTo>
                    <a:lnTo>
                      <a:pt x="3449" y="18042"/>
                    </a:lnTo>
                    <a:cubicBezTo>
                      <a:pt x="2551" y="18361"/>
                      <a:pt x="1948" y="19212"/>
                      <a:pt x="1948" y="20164"/>
                    </a:cubicBezTo>
                    <a:lnTo>
                      <a:pt x="1948" y="20413"/>
                    </a:lnTo>
                    <a:cubicBezTo>
                      <a:pt x="1948" y="20581"/>
                      <a:pt x="2084" y="20717"/>
                      <a:pt x="2251" y="20717"/>
                    </a:cubicBezTo>
                    <a:cubicBezTo>
                      <a:pt x="2420" y="20717"/>
                      <a:pt x="2555" y="20581"/>
                      <a:pt x="2555" y="20413"/>
                    </a:cubicBezTo>
                    <a:lnTo>
                      <a:pt x="2555" y="20164"/>
                    </a:lnTo>
                    <a:cubicBezTo>
                      <a:pt x="2555" y="19469"/>
                      <a:pt x="2995" y="18848"/>
                      <a:pt x="3651" y="18615"/>
                    </a:cubicBezTo>
                    <a:lnTo>
                      <a:pt x="5877" y="17829"/>
                    </a:lnTo>
                    <a:lnTo>
                      <a:pt x="6169" y="20447"/>
                    </a:lnTo>
                    <a:cubicBezTo>
                      <a:pt x="6184" y="20603"/>
                      <a:pt x="6316" y="20717"/>
                      <a:pt x="6470" y="20717"/>
                    </a:cubicBezTo>
                    <a:cubicBezTo>
                      <a:pt x="6480" y="20717"/>
                      <a:pt x="6493" y="20717"/>
                      <a:pt x="6504" y="20714"/>
                    </a:cubicBezTo>
                    <a:cubicBezTo>
                      <a:pt x="6670" y="20697"/>
                      <a:pt x="6791" y="20547"/>
                      <a:pt x="6771" y="20378"/>
                    </a:cubicBezTo>
                    <a:lnTo>
                      <a:pt x="6591" y="18758"/>
                    </a:lnTo>
                    <a:lnTo>
                      <a:pt x="6984" y="19446"/>
                    </a:lnTo>
                    <a:cubicBezTo>
                      <a:pt x="7077" y="19607"/>
                      <a:pt x="7237" y="19720"/>
                      <a:pt x="7421" y="19753"/>
                    </a:cubicBezTo>
                    <a:cubicBezTo>
                      <a:pt x="7457" y="19757"/>
                      <a:pt x="7493" y="19762"/>
                      <a:pt x="7530" y="19762"/>
                    </a:cubicBezTo>
                    <a:cubicBezTo>
                      <a:pt x="7678" y="19762"/>
                      <a:pt x="7822" y="19707"/>
                      <a:pt x="7940" y="19610"/>
                    </a:cubicBezTo>
                    <a:lnTo>
                      <a:pt x="9411" y="18348"/>
                    </a:lnTo>
                    <a:lnTo>
                      <a:pt x="9411" y="20410"/>
                    </a:lnTo>
                    <a:cubicBezTo>
                      <a:pt x="9411" y="20577"/>
                      <a:pt x="9546" y="20713"/>
                      <a:pt x="9713" y="20713"/>
                    </a:cubicBezTo>
                    <a:cubicBezTo>
                      <a:pt x="9882" y="20713"/>
                      <a:pt x="10017" y="20577"/>
                      <a:pt x="10017" y="20410"/>
                    </a:cubicBezTo>
                    <a:lnTo>
                      <a:pt x="10017" y="18348"/>
                    </a:lnTo>
                    <a:lnTo>
                      <a:pt x="11490" y="19610"/>
                    </a:lnTo>
                    <a:cubicBezTo>
                      <a:pt x="11604" y="19707"/>
                      <a:pt x="11748" y="19762"/>
                      <a:pt x="11898" y="19762"/>
                    </a:cubicBezTo>
                    <a:cubicBezTo>
                      <a:pt x="11934" y="19762"/>
                      <a:pt x="11970" y="19757"/>
                      <a:pt x="12005" y="19753"/>
                    </a:cubicBezTo>
                    <a:cubicBezTo>
                      <a:pt x="12191" y="19720"/>
                      <a:pt x="12350" y="19607"/>
                      <a:pt x="12443" y="19446"/>
                    </a:cubicBezTo>
                    <a:lnTo>
                      <a:pt x="12835" y="18758"/>
                    </a:lnTo>
                    <a:lnTo>
                      <a:pt x="12655" y="20378"/>
                    </a:lnTo>
                    <a:cubicBezTo>
                      <a:pt x="12638" y="20547"/>
                      <a:pt x="12757" y="20697"/>
                      <a:pt x="12924" y="20714"/>
                    </a:cubicBezTo>
                    <a:cubicBezTo>
                      <a:pt x="12934" y="20717"/>
                      <a:pt x="12947" y="20717"/>
                      <a:pt x="12957" y="20717"/>
                    </a:cubicBezTo>
                    <a:cubicBezTo>
                      <a:pt x="13111" y="20717"/>
                      <a:pt x="13241" y="20603"/>
                      <a:pt x="13259" y="20447"/>
                    </a:cubicBezTo>
                    <a:lnTo>
                      <a:pt x="13548" y="17829"/>
                    </a:lnTo>
                    <a:lnTo>
                      <a:pt x="15774" y="18615"/>
                    </a:lnTo>
                    <a:cubicBezTo>
                      <a:pt x="16430" y="18846"/>
                      <a:pt x="16870" y="19469"/>
                      <a:pt x="16870" y="20164"/>
                    </a:cubicBezTo>
                    <a:lnTo>
                      <a:pt x="16870" y="20413"/>
                    </a:lnTo>
                    <a:cubicBezTo>
                      <a:pt x="16870" y="20581"/>
                      <a:pt x="17005" y="20717"/>
                      <a:pt x="17174" y="20717"/>
                    </a:cubicBezTo>
                    <a:cubicBezTo>
                      <a:pt x="17341" y="20717"/>
                      <a:pt x="17477" y="20581"/>
                      <a:pt x="17477" y="20413"/>
                    </a:cubicBezTo>
                    <a:lnTo>
                      <a:pt x="17477" y="20164"/>
                    </a:lnTo>
                    <a:cubicBezTo>
                      <a:pt x="17477" y="19213"/>
                      <a:pt x="16874" y="18361"/>
                      <a:pt x="15976" y="18042"/>
                    </a:cubicBezTo>
                    <a:lnTo>
                      <a:pt x="13526" y="17178"/>
                    </a:lnTo>
                    <a:lnTo>
                      <a:pt x="13231" y="16587"/>
                    </a:lnTo>
                    <a:cubicBezTo>
                      <a:pt x="14018" y="16344"/>
                      <a:pt x="14378" y="15728"/>
                      <a:pt x="14503" y="15244"/>
                    </a:cubicBezTo>
                    <a:cubicBezTo>
                      <a:pt x="14558" y="15249"/>
                      <a:pt x="14613" y="15251"/>
                      <a:pt x="14667" y="15251"/>
                    </a:cubicBezTo>
                    <a:cubicBezTo>
                      <a:pt x="15142" y="15251"/>
                      <a:pt x="15586" y="15066"/>
                      <a:pt x="15973" y="14706"/>
                    </a:cubicBezTo>
                    <a:cubicBezTo>
                      <a:pt x="16330" y="14370"/>
                      <a:pt x="16376" y="13812"/>
                      <a:pt x="16077" y="13432"/>
                    </a:cubicBezTo>
                    <a:cubicBezTo>
                      <a:pt x="15602" y="12826"/>
                      <a:pt x="15530" y="11650"/>
                      <a:pt x="15530" y="11004"/>
                    </a:cubicBezTo>
                    <a:lnTo>
                      <a:pt x="15530" y="8626"/>
                    </a:lnTo>
                    <a:lnTo>
                      <a:pt x="17518" y="7471"/>
                    </a:lnTo>
                    <a:lnTo>
                      <a:pt x="17518" y="14647"/>
                    </a:lnTo>
                    <a:cubicBezTo>
                      <a:pt x="17141" y="14774"/>
                      <a:pt x="16868" y="15131"/>
                      <a:pt x="16868" y="15550"/>
                    </a:cubicBezTo>
                    <a:lnTo>
                      <a:pt x="16868" y="17496"/>
                    </a:lnTo>
                    <a:cubicBezTo>
                      <a:pt x="16868" y="17664"/>
                      <a:pt x="17004" y="17799"/>
                      <a:pt x="17173" y="17799"/>
                    </a:cubicBezTo>
                    <a:lnTo>
                      <a:pt x="18469" y="17799"/>
                    </a:lnTo>
                    <a:cubicBezTo>
                      <a:pt x="18638" y="17799"/>
                      <a:pt x="18774" y="17664"/>
                      <a:pt x="18774" y="17496"/>
                    </a:cubicBezTo>
                    <a:lnTo>
                      <a:pt x="18774" y="15550"/>
                    </a:lnTo>
                    <a:cubicBezTo>
                      <a:pt x="18774" y="15131"/>
                      <a:pt x="18502" y="14774"/>
                      <a:pt x="18124" y="14647"/>
                    </a:cubicBezTo>
                    <a:lnTo>
                      <a:pt x="18124" y="7120"/>
                    </a:lnTo>
                    <a:lnTo>
                      <a:pt x="18945" y="6643"/>
                    </a:lnTo>
                    <a:cubicBezTo>
                      <a:pt x="19243" y="6470"/>
                      <a:pt x="19422" y="6160"/>
                      <a:pt x="19422" y="5814"/>
                    </a:cubicBezTo>
                    <a:cubicBezTo>
                      <a:pt x="19423" y="5470"/>
                      <a:pt x="19245" y="5159"/>
                      <a:pt x="18946" y="4986"/>
                    </a:cubicBezTo>
                    <a:lnTo>
                      <a:pt x="10919" y="324"/>
                    </a:lnTo>
                    <a:cubicBezTo>
                      <a:pt x="10547" y="109"/>
                      <a:pt x="10129" y="1"/>
                      <a:pt x="97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2" name="Google Shape;612;p14"/>
            <p:cNvGrpSpPr/>
            <p:nvPr/>
          </p:nvGrpSpPr>
          <p:grpSpPr>
            <a:xfrm>
              <a:off x="17752" y="3600345"/>
              <a:ext cx="537081" cy="685828"/>
              <a:chOff x="4992325" y="-3002925"/>
              <a:chExt cx="404550" cy="518075"/>
            </a:xfrm>
          </p:grpSpPr>
          <p:sp>
            <p:nvSpPr>
              <p:cNvPr id="613" name="Google Shape;613;p14"/>
              <p:cNvSpPr/>
              <p:nvPr/>
            </p:nvSpPr>
            <p:spPr>
              <a:xfrm>
                <a:off x="4992325" y="-3002925"/>
                <a:ext cx="404550" cy="518075"/>
              </a:xfrm>
              <a:custGeom>
                <a:rect b="b" l="l" r="r" t="t"/>
                <a:pathLst>
                  <a:path extrusionOk="0" h="20723" w="16182">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4"/>
              <p:cNvSpPr/>
              <p:nvPr/>
            </p:nvSpPr>
            <p:spPr>
              <a:xfrm>
                <a:off x="5138250" y="-2824500"/>
                <a:ext cx="15200" cy="23300"/>
              </a:xfrm>
              <a:custGeom>
                <a:rect b="b" l="l" r="r" t="t"/>
                <a:pathLst>
                  <a:path extrusionOk="0" h="932" w="608">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4"/>
              <p:cNvSpPr/>
              <p:nvPr/>
            </p:nvSpPr>
            <p:spPr>
              <a:xfrm>
                <a:off x="5235600" y="-2824500"/>
                <a:ext cx="15200" cy="23300"/>
              </a:xfrm>
              <a:custGeom>
                <a:rect b="b" l="l" r="r" t="t"/>
                <a:pathLst>
                  <a:path extrusionOk="0" h="932" w="608">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4"/>
              <p:cNvSpPr/>
              <p:nvPr/>
            </p:nvSpPr>
            <p:spPr>
              <a:xfrm>
                <a:off x="5170700" y="-2759625"/>
                <a:ext cx="47650" cy="15200"/>
              </a:xfrm>
              <a:custGeom>
                <a:rect b="b" l="l" r="r" t="t"/>
                <a:pathLst>
                  <a:path extrusionOk="0" h="608" w="1906">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4"/>
              <p:cNvSpPr/>
              <p:nvPr/>
            </p:nvSpPr>
            <p:spPr>
              <a:xfrm>
                <a:off x="5130150" y="-2848850"/>
                <a:ext cx="31425" cy="15200"/>
              </a:xfrm>
              <a:custGeom>
                <a:rect b="b" l="l" r="r" t="t"/>
                <a:pathLst>
                  <a:path extrusionOk="0" h="608" w="1257">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4"/>
              <p:cNvSpPr/>
              <p:nvPr/>
            </p:nvSpPr>
            <p:spPr>
              <a:xfrm>
                <a:off x="5227475" y="-2848850"/>
                <a:ext cx="31400" cy="15200"/>
              </a:xfrm>
              <a:custGeom>
                <a:rect b="b" l="l" r="r" t="t"/>
                <a:pathLst>
                  <a:path extrusionOk="0" h="608" w="1256">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9" name="Google Shape;619;p14"/>
            <p:cNvGrpSpPr/>
            <p:nvPr/>
          </p:nvGrpSpPr>
          <p:grpSpPr>
            <a:xfrm>
              <a:off x="17737" y="4457647"/>
              <a:ext cx="537088" cy="685818"/>
              <a:chOff x="5681800" y="-2381750"/>
              <a:chExt cx="404525" cy="517950"/>
            </a:xfrm>
          </p:grpSpPr>
          <p:sp>
            <p:nvSpPr>
              <p:cNvPr id="620" name="Google Shape;620;p14"/>
              <p:cNvSpPr/>
              <p:nvPr/>
            </p:nvSpPr>
            <p:spPr>
              <a:xfrm>
                <a:off x="5681800" y="-2381750"/>
                <a:ext cx="404525" cy="517950"/>
              </a:xfrm>
              <a:custGeom>
                <a:rect b="b" l="l" r="r" t="t"/>
                <a:pathLst>
                  <a:path extrusionOk="0" h="20718" w="16181">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4"/>
              <p:cNvSpPr/>
              <p:nvPr/>
            </p:nvSpPr>
            <p:spPr>
              <a:xfrm>
                <a:off x="5876425" y="-1960025"/>
                <a:ext cx="15275" cy="15200"/>
              </a:xfrm>
              <a:custGeom>
                <a:rect b="b" l="l" r="r" t="t"/>
                <a:pathLst>
                  <a:path extrusionOk="0" h="608" w="611">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4"/>
              <p:cNvSpPr/>
              <p:nvPr/>
            </p:nvSpPr>
            <p:spPr>
              <a:xfrm>
                <a:off x="5827750" y="-2203350"/>
                <a:ext cx="15200" cy="23325"/>
              </a:xfrm>
              <a:custGeom>
                <a:rect b="b" l="l" r="r" t="t"/>
                <a:pathLst>
                  <a:path extrusionOk="0" h="933" w="608">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4"/>
              <p:cNvSpPr/>
              <p:nvPr/>
            </p:nvSpPr>
            <p:spPr>
              <a:xfrm>
                <a:off x="5925100" y="-2203350"/>
                <a:ext cx="15200" cy="23325"/>
              </a:xfrm>
              <a:custGeom>
                <a:rect b="b" l="l" r="r" t="t"/>
                <a:pathLst>
                  <a:path extrusionOk="0" h="933" w="608">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4"/>
              <p:cNvSpPr/>
              <p:nvPr/>
            </p:nvSpPr>
            <p:spPr>
              <a:xfrm>
                <a:off x="5851325" y="-2146575"/>
                <a:ext cx="65375" cy="23325"/>
              </a:xfrm>
              <a:custGeom>
                <a:rect b="b" l="l" r="r" t="t"/>
                <a:pathLst>
                  <a:path extrusionOk="0" h="933" w="2615">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4"/>
              <p:cNvSpPr/>
              <p:nvPr/>
            </p:nvSpPr>
            <p:spPr>
              <a:xfrm>
                <a:off x="5819625" y="-2227675"/>
                <a:ext cx="31450" cy="15200"/>
              </a:xfrm>
              <a:custGeom>
                <a:rect b="b" l="l" r="r" t="t"/>
                <a:pathLst>
                  <a:path extrusionOk="0" h="608" w="1258">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4"/>
              <p:cNvSpPr/>
              <p:nvPr/>
            </p:nvSpPr>
            <p:spPr>
              <a:xfrm>
                <a:off x="5916950" y="-2227675"/>
                <a:ext cx="31400" cy="15200"/>
              </a:xfrm>
              <a:custGeom>
                <a:rect b="b" l="l" r="r" t="t"/>
                <a:pathLst>
                  <a:path extrusionOk="0" h="608" w="1256">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27" name="Google Shape;627;p14"/>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628" name="Google Shape;628;p14"/>
          <p:cNvGrpSpPr/>
          <p:nvPr/>
        </p:nvGrpSpPr>
        <p:grpSpPr>
          <a:xfrm>
            <a:off x="8428489" y="0"/>
            <a:ext cx="858600" cy="5143469"/>
            <a:chOff x="8428489" y="0"/>
            <a:chExt cx="858600" cy="5143469"/>
          </a:xfrm>
        </p:grpSpPr>
        <p:sp>
          <p:nvSpPr>
            <p:cNvPr id="629" name="Google Shape;629;p14"/>
            <p:cNvSpPr/>
            <p:nvPr/>
          </p:nvSpPr>
          <p:spPr>
            <a:xfrm>
              <a:off x="8428489" y="857262"/>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4"/>
            <p:cNvSpPr/>
            <p:nvPr/>
          </p:nvSpPr>
          <p:spPr>
            <a:xfrm>
              <a:off x="8428489" y="3428993"/>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4"/>
            <p:cNvSpPr/>
            <p:nvPr/>
          </p:nvSpPr>
          <p:spPr>
            <a:xfrm>
              <a:off x="8428489"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4"/>
            <p:cNvSpPr/>
            <p:nvPr/>
          </p:nvSpPr>
          <p:spPr>
            <a:xfrm>
              <a:off x="8428489"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4"/>
            <p:cNvSpPr/>
            <p:nvPr/>
          </p:nvSpPr>
          <p:spPr>
            <a:xfrm>
              <a:off x="8428489" y="2571746"/>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4" name="Google Shape;634;p14"/>
            <p:cNvGrpSpPr/>
            <p:nvPr/>
          </p:nvGrpSpPr>
          <p:grpSpPr>
            <a:xfrm>
              <a:off x="8589182" y="171350"/>
              <a:ext cx="537084" cy="685856"/>
              <a:chOff x="1544975" y="-1760675"/>
              <a:chExt cx="404400" cy="518175"/>
            </a:xfrm>
          </p:grpSpPr>
          <p:sp>
            <p:nvSpPr>
              <p:cNvPr id="635" name="Google Shape;635;p14"/>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4"/>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4"/>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4"/>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4"/>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4"/>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1" name="Google Shape;641;p14"/>
            <p:cNvGrpSpPr/>
            <p:nvPr/>
          </p:nvGrpSpPr>
          <p:grpSpPr>
            <a:xfrm>
              <a:off x="8589188" y="1885941"/>
              <a:ext cx="537076" cy="685813"/>
              <a:chOff x="2923900" y="-518250"/>
              <a:chExt cx="404425" cy="518025"/>
            </a:xfrm>
          </p:grpSpPr>
          <p:sp>
            <p:nvSpPr>
              <p:cNvPr id="642" name="Google Shape;642;p14"/>
              <p:cNvSpPr/>
              <p:nvPr/>
            </p:nvSpPr>
            <p:spPr>
              <a:xfrm>
                <a:off x="2923900" y="-518250"/>
                <a:ext cx="404425" cy="518025"/>
              </a:xfrm>
              <a:custGeom>
                <a:rect b="b" l="l" r="r" t="t"/>
                <a:pathLst>
                  <a:path extrusionOk="0" h="20721" w="16177">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4"/>
              <p:cNvSpPr/>
              <p:nvPr/>
            </p:nvSpPr>
            <p:spPr>
              <a:xfrm>
                <a:off x="3069925" y="-307350"/>
                <a:ext cx="15200" cy="23300"/>
              </a:xfrm>
              <a:custGeom>
                <a:rect b="b" l="l" r="r" t="t"/>
                <a:pathLst>
                  <a:path extrusionOk="0" h="932" w="608">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4"/>
              <p:cNvSpPr/>
              <p:nvPr/>
            </p:nvSpPr>
            <p:spPr>
              <a:xfrm>
                <a:off x="3167200" y="-307350"/>
                <a:ext cx="15200" cy="23300"/>
              </a:xfrm>
              <a:custGeom>
                <a:rect b="b" l="l" r="r" t="t"/>
                <a:pathLst>
                  <a:path extrusionOk="0" h="932"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4"/>
              <p:cNvSpPr/>
              <p:nvPr/>
            </p:nvSpPr>
            <p:spPr>
              <a:xfrm>
                <a:off x="3110550" y="-226250"/>
                <a:ext cx="31275" cy="15200"/>
              </a:xfrm>
              <a:custGeom>
                <a:rect b="b" l="l" r="r" t="t"/>
                <a:pathLst>
                  <a:path extrusionOk="0" h="608" w="1251">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4"/>
              <p:cNvSpPr/>
              <p:nvPr/>
            </p:nvSpPr>
            <p:spPr>
              <a:xfrm>
                <a:off x="3068700" y="-258675"/>
                <a:ext cx="114675" cy="26550"/>
              </a:xfrm>
              <a:custGeom>
                <a:rect b="b" l="l" r="r" t="t"/>
                <a:pathLst>
                  <a:path extrusionOk="0" h="1062" w="4587">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4"/>
              <p:cNvSpPr/>
              <p:nvPr/>
            </p:nvSpPr>
            <p:spPr>
              <a:xfrm>
                <a:off x="3061775" y="-331650"/>
                <a:ext cx="31375" cy="15200"/>
              </a:xfrm>
              <a:custGeom>
                <a:rect b="b" l="l" r="r" t="t"/>
                <a:pathLst>
                  <a:path extrusionOk="0" h="608" w="1255">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8" name="Google Shape;648;p14"/>
            <p:cNvGrpSpPr/>
            <p:nvPr/>
          </p:nvGrpSpPr>
          <p:grpSpPr>
            <a:xfrm>
              <a:off x="8589184" y="2743098"/>
              <a:ext cx="537076" cy="685828"/>
              <a:chOff x="4302875" y="-3002975"/>
              <a:chExt cx="404425" cy="518075"/>
            </a:xfrm>
          </p:grpSpPr>
          <p:sp>
            <p:nvSpPr>
              <p:cNvPr id="649" name="Google Shape;649;p14"/>
              <p:cNvSpPr/>
              <p:nvPr/>
            </p:nvSpPr>
            <p:spPr>
              <a:xfrm>
                <a:off x="4440700" y="-2889375"/>
                <a:ext cx="39500" cy="15200"/>
              </a:xfrm>
              <a:custGeom>
                <a:rect b="b" l="l" r="r" t="t"/>
                <a:pathLst>
                  <a:path extrusionOk="0" h="608" w="1580">
                    <a:moveTo>
                      <a:pt x="303" y="1"/>
                    </a:moveTo>
                    <a:cubicBezTo>
                      <a:pt x="136" y="1"/>
                      <a:pt x="0" y="136"/>
                      <a:pt x="0" y="305"/>
                    </a:cubicBezTo>
                    <a:cubicBezTo>
                      <a:pt x="0" y="472"/>
                      <a:pt x="136" y="608"/>
                      <a:pt x="303"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4"/>
              <p:cNvSpPr/>
              <p:nvPr/>
            </p:nvSpPr>
            <p:spPr>
              <a:xfrm>
                <a:off x="4529925" y="-2889375"/>
                <a:ext cx="39500" cy="15200"/>
              </a:xfrm>
              <a:custGeom>
                <a:rect b="b" l="l" r="r" t="t"/>
                <a:pathLst>
                  <a:path extrusionOk="0" h="608" w="1580">
                    <a:moveTo>
                      <a:pt x="303" y="1"/>
                    </a:moveTo>
                    <a:cubicBezTo>
                      <a:pt x="136" y="1"/>
                      <a:pt x="0" y="136"/>
                      <a:pt x="0" y="305"/>
                    </a:cubicBezTo>
                    <a:cubicBezTo>
                      <a:pt x="0" y="472"/>
                      <a:pt x="136" y="608"/>
                      <a:pt x="303" y="608"/>
                    </a:cubicBezTo>
                    <a:lnTo>
                      <a:pt x="1276" y="608"/>
                    </a:lnTo>
                    <a:cubicBezTo>
                      <a:pt x="1444" y="608"/>
                      <a:pt x="1580" y="472"/>
                      <a:pt x="1580" y="305"/>
                    </a:cubicBezTo>
                    <a:cubicBezTo>
                      <a:pt x="1580" y="136"/>
                      <a:pt x="1444" y="1"/>
                      <a:pt x="12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4"/>
              <p:cNvSpPr/>
              <p:nvPr/>
            </p:nvSpPr>
            <p:spPr>
              <a:xfrm>
                <a:off x="4302875" y="-3002975"/>
                <a:ext cx="404425" cy="517950"/>
              </a:xfrm>
              <a:custGeom>
                <a:rect b="b" l="l" r="r" t="t"/>
                <a:pathLst>
                  <a:path extrusionOk="0" h="20718" w="16177">
                    <a:moveTo>
                      <a:pt x="4644" y="1598"/>
                    </a:moveTo>
                    <a:cubicBezTo>
                      <a:pt x="4788" y="1901"/>
                      <a:pt x="4864" y="2235"/>
                      <a:pt x="4864" y="2578"/>
                    </a:cubicBezTo>
                    <a:cubicBezTo>
                      <a:pt x="4864" y="3051"/>
                      <a:pt x="4718" y="3506"/>
                      <a:pt x="4445" y="3894"/>
                    </a:cubicBezTo>
                    <a:cubicBezTo>
                      <a:pt x="4294" y="4108"/>
                      <a:pt x="4215" y="4359"/>
                      <a:pt x="4215" y="4622"/>
                    </a:cubicBezTo>
                    <a:lnTo>
                      <a:pt x="4215" y="5172"/>
                    </a:lnTo>
                    <a:cubicBezTo>
                      <a:pt x="4215" y="5542"/>
                      <a:pt x="3915" y="5842"/>
                      <a:pt x="3545" y="5842"/>
                    </a:cubicBezTo>
                    <a:lnTo>
                      <a:pt x="3524" y="5842"/>
                    </a:lnTo>
                    <a:lnTo>
                      <a:pt x="3524" y="4199"/>
                    </a:lnTo>
                    <a:cubicBezTo>
                      <a:pt x="3524" y="3177"/>
                      <a:pt x="3954" y="2251"/>
                      <a:pt x="4644" y="1598"/>
                    </a:cubicBezTo>
                    <a:close/>
                    <a:moveTo>
                      <a:pt x="11530" y="1598"/>
                    </a:moveTo>
                    <a:cubicBezTo>
                      <a:pt x="12219" y="2251"/>
                      <a:pt x="12649" y="3177"/>
                      <a:pt x="12649" y="4199"/>
                    </a:cubicBezTo>
                    <a:lnTo>
                      <a:pt x="12649" y="5842"/>
                    </a:lnTo>
                    <a:lnTo>
                      <a:pt x="12629" y="5842"/>
                    </a:lnTo>
                    <a:cubicBezTo>
                      <a:pt x="12259" y="5842"/>
                      <a:pt x="11959" y="5540"/>
                      <a:pt x="11959" y="5172"/>
                    </a:cubicBezTo>
                    <a:lnTo>
                      <a:pt x="11959" y="4622"/>
                    </a:lnTo>
                    <a:cubicBezTo>
                      <a:pt x="11959" y="4359"/>
                      <a:pt x="11879" y="4108"/>
                      <a:pt x="11729" y="3894"/>
                    </a:cubicBezTo>
                    <a:cubicBezTo>
                      <a:pt x="11456" y="3506"/>
                      <a:pt x="11312" y="3051"/>
                      <a:pt x="11312" y="2578"/>
                    </a:cubicBezTo>
                    <a:cubicBezTo>
                      <a:pt x="11312" y="2237"/>
                      <a:pt x="11386" y="1903"/>
                      <a:pt x="11530" y="1598"/>
                    </a:cubicBezTo>
                    <a:close/>
                    <a:moveTo>
                      <a:pt x="9060" y="609"/>
                    </a:moveTo>
                    <a:lnTo>
                      <a:pt x="9060" y="610"/>
                    </a:lnTo>
                    <a:cubicBezTo>
                      <a:pt x="9421" y="610"/>
                      <a:pt x="9768" y="664"/>
                      <a:pt x="10095" y="763"/>
                    </a:cubicBezTo>
                    <a:cubicBezTo>
                      <a:pt x="9697" y="1493"/>
                      <a:pt x="8934" y="1950"/>
                      <a:pt x="8087" y="1950"/>
                    </a:cubicBezTo>
                    <a:cubicBezTo>
                      <a:pt x="7893" y="1950"/>
                      <a:pt x="7700" y="1924"/>
                      <a:pt x="7514" y="1877"/>
                    </a:cubicBezTo>
                    <a:cubicBezTo>
                      <a:pt x="7489" y="1870"/>
                      <a:pt x="7463" y="1867"/>
                      <a:pt x="7438" y="1867"/>
                    </a:cubicBezTo>
                    <a:cubicBezTo>
                      <a:pt x="7303" y="1867"/>
                      <a:pt x="7181" y="1957"/>
                      <a:pt x="7144" y="2094"/>
                    </a:cubicBezTo>
                    <a:cubicBezTo>
                      <a:pt x="7103" y="2257"/>
                      <a:pt x="7200" y="2423"/>
                      <a:pt x="7363" y="2464"/>
                    </a:cubicBezTo>
                    <a:cubicBezTo>
                      <a:pt x="7599" y="2524"/>
                      <a:pt x="7841" y="2555"/>
                      <a:pt x="8087" y="2555"/>
                    </a:cubicBezTo>
                    <a:cubicBezTo>
                      <a:pt x="9184" y="2555"/>
                      <a:pt x="10166" y="1948"/>
                      <a:pt x="10663" y="986"/>
                    </a:cubicBezTo>
                    <a:cubicBezTo>
                      <a:pt x="10795" y="1051"/>
                      <a:pt x="10922" y="1127"/>
                      <a:pt x="11045" y="1209"/>
                    </a:cubicBezTo>
                    <a:cubicBezTo>
                      <a:pt x="10821" y="1628"/>
                      <a:pt x="10702" y="2095"/>
                      <a:pt x="10702" y="2577"/>
                    </a:cubicBezTo>
                    <a:cubicBezTo>
                      <a:pt x="10702" y="3177"/>
                      <a:pt x="10885" y="3752"/>
                      <a:pt x="11233" y="4242"/>
                    </a:cubicBezTo>
                    <a:cubicBezTo>
                      <a:pt x="11312" y="4352"/>
                      <a:pt x="11352" y="4483"/>
                      <a:pt x="11352" y="4620"/>
                    </a:cubicBezTo>
                    <a:lnTo>
                      <a:pt x="11352" y="5170"/>
                    </a:lnTo>
                    <a:cubicBezTo>
                      <a:pt x="11352" y="5416"/>
                      <a:pt x="11422" y="5644"/>
                      <a:pt x="11542" y="5840"/>
                    </a:cubicBezTo>
                    <a:lnTo>
                      <a:pt x="11309" y="5840"/>
                    </a:lnTo>
                    <a:lnTo>
                      <a:pt x="11309" y="5819"/>
                    </a:lnTo>
                    <a:cubicBezTo>
                      <a:pt x="11309" y="5650"/>
                      <a:pt x="11173" y="5514"/>
                      <a:pt x="11006" y="5514"/>
                    </a:cubicBezTo>
                    <a:lnTo>
                      <a:pt x="8735" y="5514"/>
                    </a:lnTo>
                    <a:cubicBezTo>
                      <a:pt x="8567" y="5514"/>
                      <a:pt x="8431" y="5650"/>
                      <a:pt x="8431" y="5819"/>
                    </a:cubicBezTo>
                    <a:lnTo>
                      <a:pt x="8431" y="5904"/>
                    </a:lnTo>
                    <a:cubicBezTo>
                      <a:pt x="8324" y="5863"/>
                      <a:pt x="8208" y="5840"/>
                      <a:pt x="8087" y="5840"/>
                    </a:cubicBezTo>
                    <a:cubicBezTo>
                      <a:pt x="7966" y="5840"/>
                      <a:pt x="7849" y="5863"/>
                      <a:pt x="7741" y="5904"/>
                    </a:cubicBezTo>
                    <a:lnTo>
                      <a:pt x="7741" y="5819"/>
                    </a:lnTo>
                    <a:cubicBezTo>
                      <a:pt x="7741" y="5650"/>
                      <a:pt x="7606" y="5514"/>
                      <a:pt x="7437" y="5514"/>
                    </a:cubicBezTo>
                    <a:lnTo>
                      <a:pt x="5166" y="5514"/>
                    </a:lnTo>
                    <a:cubicBezTo>
                      <a:pt x="4999" y="5514"/>
                      <a:pt x="4864" y="5650"/>
                      <a:pt x="4864" y="5819"/>
                    </a:cubicBezTo>
                    <a:lnTo>
                      <a:pt x="4864" y="5840"/>
                    </a:lnTo>
                    <a:lnTo>
                      <a:pt x="4631" y="5840"/>
                    </a:lnTo>
                    <a:cubicBezTo>
                      <a:pt x="4752" y="5644"/>
                      <a:pt x="4822" y="5414"/>
                      <a:pt x="4822" y="5170"/>
                    </a:cubicBezTo>
                    <a:lnTo>
                      <a:pt x="4822" y="4620"/>
                    </a:lnTo>
                    <a:cubicBezTo>
                      <a:pt x="4822" y="4483"/>
                      <a:pt x="4864" y="4352"/>
                      <a:pt x="4942" y="4242"/>
                    </a:cubicBezTo>
                    <a:cubicBezTo>
                      <a:pt x="5288" y="3751"/>
                      <a:pt x="5471" y="3177"/>
                      <a:pt x="5471" y="2574"/>
                    </a:cubicBezTo>
                    <a:cubicBezTo>
                      <a:pt x="5471" y="2095"/>
                      <a:pt x="5352" y="1627"/>
                      <a:pt x="5128" y="1209"/>
                    </a:cubicBezTo>
                    <a:cubicBezTo>
                      <a:pt x="5251" y="1127"/>
                      <a:pt x="5378" y="1051"/>
                      <a:pt x="5512" y="986"/>
                    </a:cubicBezTo>
                    <a:cubicBezTo>
                      <a:pt x="5659" y="1273"/>
                      <a:pt x="5852" y="1531"/>
                      <a:pt x="6090" y="1757"/>
                    </a:cubicBezTo>
                    <a:cubicBezTo>
                      <a:pt x="6149" y="1811"/>
                      <a:pt x="6223" y="1841"/>
                      <a:pt x="6299" y="1841"/>
                    </a:cubicBezTo>
                    <a:cubicBezTo>
                      <a:pt x="6379" y="1841"/>
                      <a:pt x="6459" y="1808"/>
                      <a:pt x="6519" y="1746"/>
                    </a:cubicBezTo>
                    <a:cubicBezTo>
                      <a:pt x="6635" y="1624"/>
                      <a:pt x="6629" y="1431"/>
                      <a:pt x="6507" y="1317"/>
                    </a:cubicBezTo>
                    <a:cubicBezTo>
                      <a:pt x="6335" y="1153"/>
                      <a:pt x="6192" y="967"/>
                      <a:pt x="6078" y="760"/>
                    </a:cubicBezTo>
                    <a:cubicBezTo>
                      <a:pt x="6406" y="663"/>
                      <a:pt x="6752" y="609"/>
                      <a:pt x="7113" y="609"/>
                    </a:cubicBezTo>
                    <a:close/>
                    <a:moveTo>
                      <a:pt x="10703" y="6123"/>
                    </a:moveTo>
                    <a:lnTo>
                      <a:pt x="10703" y="6793"/>
                    </a:lnTo>
                    <a:cubicBezTo>
                      <a:pt x="10703" y="6984"/>
                      <a:pt x="10548" y="7140"/>
                      <a:pt x="10358" y="7140"/>
                    </a:cubicBezTo>
                    <a:lnTo>
                      <a:pt x="9385" y="7140"/>
                    </a:lnTo>
                    <a:cubicBezTo>
                      <a:pt x="9194" y="7140"/>
                      <a:pt x="9041" y="6984"/>
                      <a:pt x="9041" y="6793"/>
                    </a:cubicBezTo>
                    <a:lnTo>
                      <a:pt x="9041" y="6123"/>
                    </a:lnTo>
                    <a:lnTo>
                      <a:pt x="9569" y="6123"/>
                    </a:lnTo>
                    <a:lnTo>
                      <a:pt x="9569" y="6470"/>
                    </a:lnTo>
                    <a:cubicBezTo>
                      <a:pt x="9568" y="6637"/>
                      <a:pt x="9702" y="6773"/>
                      <a:pt x="9871" y="6773"/>
                    </a:cubicBezTo>
                    <a:cubicBezTo>
                      <a:pt x="10039" y="6773"/>
                      <a:pt x="10175" y="6637"/>
                      <a:pt x="10175" y="6470"/>
                    </a:cubicBezTo>
                    <a:lnTo>
                      <a:pt x="10175" y="6123"/>
                    </a:lnTo>
                    <a:close/>
                    <a:moveTo>
                      <a:pt x="7134" y="6126"/>
                    </a:moveTo>
                    <a:lnTo>
                      <a:pt x="7134" y="6794"/>
                    </a:lnTo>
                    <a:cubicBezTo>
                      <a:pt x="7134" y="6985"/>
                      <a:pt x="6979" y="7141"/>
                      <a:pt x="6787" y="7141"/>
                    </a:cubicBezTo>
                    <a:lnTo>
                      <a:pt x="5815" y="7141"/>
                    </a:lnTo>
                    <a:cubicBezTo>
                      <a:pt x="5623" y="7141"/>
                      <a:pt x="5471" y="6985"/>
                      <a:pt x="5471" y="6794"/>
                    </a:cubicBezTo>
                    <a:lnTo>
                      <a:pt x="5471" y="6126"/>
                    </a:lnTo>
                    <a:lnTo>
                      <a:pt x="5999" y="6126"/>
                    </a:lnTo>
                    <a:lnTo>
                      <a:pt x="5999" y="6471"/>
                    </a:lnTo>
                    <a:cubicBezTo>
                      <a:pt x="5999" y="6640"/>
                      <a:pt x="6135" y="6776"/>
                      <a:pt x="6302" y="6776"/>
                    </a:cubicBezTo>
                    <a:cubicBezTo>
                      <a:pt x="6470" y="6776"/>
                      <a:pt x="6606" y="6640"/>
                      <a:pt x="6606" y="6471"/>
                    </a:cubicBezTo>
                    <a:lnTo>
                      <a:pt x="6606" y="6126"/>
                    </a:lnTo>
                    <a:close/>
                    <a:moveTo>
                      <a:pt x="12791" y="6450"/>
                    </a:moveTo>
                    <a:cubicBezTo>
                      <a:pt x="12934" y="6450"/>
                      <a:pt x="13071" y="6511"/>
                      <a:pt x="13166" y="6616"/>
                    </a:cubicBezTo>
                    <a:cubicBezTo>
                      <a:pt x="13264" y="6723"/>
                      <a:pt x="13308" y="6864"/>
                      <a:pt x="13294" y="7008"/>
                    </a:cubicBezTo>
                    <a:cubicBezTo>
                      <a:pt x="13270" y="7264"/>
                      <a:pt x="13027" y="7464"/>
                      <a:pt x="12743" y="7464"/>
                    </a:cubicBezTo>
                    <a:lnTo>
                      <a:pt x="12606" y="7464"/>
                    </a:lnTo>
                    <a:lnTo>
                      <a:pt x="12606" y="7442"/>
                    </a:lnTo>
                    <a:cubicBezTo>
                      <a:pt x="12606" y="7274"/>
                      <a:pt x="12470" y="7140"/>
                      <a:pt x="12302" y="7140"/>
                    </a:cubicBezTo>
                    <a:cubicBezTo>
                      <a:pt x="12134" y="7140"/>
                      <a:pt x="11999" y="7274"/>
                      <a:pt x="11999" y="7442"/>
                    </a:cubicBezTo>
                    <a:cubicBezTo>
                      <a:pt x="11999" y="9600"/>
                      <a:pt x="10244" y="11356"/>
                      <a:pt x="8086" y="11356"/>
                    </a:cubicBezTo>
                    <a:cubicBezTo>
                      <a:pt x="8085" y="11356"/>
                      <a:pt x="8084" y="11356"/>
                      <a:pt x="8083" y="11356"/>
                    </a:cubicBezTo>
                    <a:cubicBezTo>
                      <a:pt x="5928" y="11356"/>
                      <a:pt x="4174" y="9600"/>
                      <a:pt x="4174" y="7442"/>
                    </a:cubicBezTo>
                    <a:cubicBezTo>
                      <a:pt x="4174" y="7274"/>
                      <a:pt x="4038" y="7140"/>
                      <a:pt x="3871" y="7140"/>
                    </a:cubicBezTo>
                    <a:cubicBezTo>
                      <a:pt x="3703" y="7140"/>
                      <a:pt x="3567" y="7274"/>
                      <a:pt x="3567" y="7442"/>
                    </a:cubicBezTo>
                    <a:lnTo>
                      <a:pt x="3567" y="7464"/>
                    </a:lnTo>
                    <a:lnTo>
                      <a:pt x="3384" y="7464"/>
                    </a:lnTo>
                    <a:cubicBezTo>
                      <a:pt x="3241" y="7464"/>
                      <a:pt x="3103" y="7404"/>
                      <a:pt x="3007" y="7297"/>
                    </a:cubicBezTo>
                    <a:cubicBezTo>
                      <a:pt x="2909" y="7190"/>
                      <a:pt x="2864" y="7050"/>
                      <a:pt x="2879" y="6904"/>
                    </a:cubicBezTo>
                    <a:cubicBezTo>
                      <a:pt x="2903" y="6648"/>
                      <a:pt x="3146" y="6450"/>
                      <a:pt x="3430" y="6450"/>
                    </a:cubicBezTo>
                    <a:lnTo>
                      <a:pt x="4864" y="6450"/>
                    </a:lnTo>
                    <a:lnTo>
                      <a:pt x="4864" y="6794"/>
                    </a:lnTo>
                    <a:cubicBezTo>
                      <a:pt x="4864" y="7320"/>
                      <a:pt x="5289" y="7748"/>
                      <a:pt x="5815" y="7748"/>
                    </a:cubicBezTo>
                    <a:lnTo>
                      <a:pt x="6787" y="7748"/>
                    </a:lnTo>
                    <a:cubicBezTo>
                      <a:pt x="7313" y="7748"/>
                      <a:pt x="7741" y="7321"/>
                      <a:pt x="7741" y="6794"/>
                    </a:cubicBezTo>
                    <a:cubicBezTo>
                      <a:pt x="7741" y="6606"/>
                      <a:pt x="7896" y="6450"/>
                      <a:pt x="8087" y="6450"/>
                    </a:cubicBezTo>
                    <a:cubicBezTo>
                      <a:pt x="8277" y="6450"/>
                      <a:pt x="8431" y="6606"/>
                      <a:pt x="8431" y="6794"/>
                    </a:cubicBezTo>
                    <a:cubicBezTo>
                      <a:pt x="8431" y="7320"/>
                      <a:pt x="8858" y="7748"/>
                      <a:pt x="9384" y="7748"/>
                    </a:cubicBezTo>
                    <a:lnTo>
                      <a:pt x="10356" y="7748"/>
                    </a:lnTo>
                    <a:cubicBezTo>
                      <a:pt x="10880" y="7748"/>
                      <a:pt x="11309" y="7321"/>
                      <a:pt x="11309" y="6794"/>
                    </a:cubicBezTo>
                    <a:lnTo>
                      <a:pt x="11309" y="6450"/>
                    </a:lnTo>
                    <a:close/>
                    <a:moveTo>
                      <a:pt x="8757" y="11914"/>
                    </a:moveTo>
                    <a:lnTo>
                      <a:pt x="8757" y="12957"/>
                    </a:lnTo>
                    <a:cubicBezTo>
                      <a:pt x="8757" y="12969"/>
                      <a:pt x="8748" y="12978"/>
                      <a:pt x="8735" y="12978"/>
                    </a:cubicBezTo>
                    <a:lnTo>
                      <a:pt x="7437" y="12978"/>
                    </a:lnTo>
                    <a:cubicBezTo>
                      <a:pt x="7424" y="12978"/>
                      <a:pt x="7416" y="12969"/>
                      <a:pt x="7416" y="12957"/>
                    </a:cubicBezTo>
                    <a:lnTo>
                      <a:pt x="7416" y="11914"/>
                    </a:lnTo>
                    <a:lnTo>
                      <a:pt x="7417" y="11914"/>
                    </a:lnTo>
                    <a:cubicBezTo>
                      <a:pt x="7636" y="11947"/>
                      <a:pt x="7860" y="11964"/>
                      <a:pt x="8087" y="11964"/>
                    </a:cubicBezTo>
                    <a:cubicBezTo>
                      <a:pt x="8314" y="11964"/>
                      <a:pt x="8537" y="11948"/>
                      <a:pt x="8757" y="11914"/>
                    </a:cubicBezTo>
                    <a:close/>
                    <a:moveTo>
                      <a:pt x="10055" y="11514"/>
                    </a:moveTo>
                    <a:lnTo>
                      <a:pt x="10055" y="12555"/>
                    </a:lnTo>
                    <a:cubicBezTo>
                      <a:pt x="10055" y="13118"/>
                      <a:pt x="10432" y="13621"/>
                      <a:pt x="10972" y="13781"/>
                    </a:cubicBezTo>
                    <a:lnTo>
                      <a:pt x="12110" y="14113"/>
                    </a:lnTo>
                    <a:cubicBezTo>
                      <a:pt x="11200" y="15423"/>
                      <a:pt x="9691" y="16223"/>
                      <a:pt x="8087" y="16223"/>
                    </a:cubicBezTo>
                    <a:cubicBezTo>
                      <a:pt x="7226" y="16223"/>
                      <a:pt x="6378" y="15996"/>
                      <a:pt x="5636" y="15566"/>
                    </a:cubicBezTo>
                    <a:cubicBezTo>
                      <a:pt x="5014" y="15203"/>
                      <a:pt x="4477" y="14705"/>
                      <a:pt x="4065" y="14113"/>
                    </a:cubicBezTo>
                    <a:lnTo>
                      <a:pt x="5202" y="13781"/>
                    </a:lnTo>
                    <a:cubicBezTo>
                      <a:pt x="5742" y="13621"/>
                      <a:pt x="6119" y="13118"/>
                      <a:pt x="6119" y="12555"/>
                    </a:cubicBezTo>
                    <a:lnTo>
                      <a:pt x="6119" y="11514"/>
                    </a:lnTo>
                    <a:cubicBezTo>
                      <a:pt x="6340" y="11621"/>
                      <a:pt x="6570" y="11711"/>
                      <a:pt x="6809" y="11783"/>
                    </a:cubicBezTo>
                    <a:lnTo>
                      <a:pt x="6809" y="12961"/>
                    </a:lnTo>
                    <a:cubicBezTo>
                      <a:pt x="6809" y="13306"/>
                      <a:pt x="7092" y="13589"/>
                      <a:pt x="7437" y="13589"/>
                    </a:cubicBezTo>
                    <a:lnTo>
                      <a:pt x="8735" y="13589"/>
                    </a:lnTo>
                    <a:cubicBezTo>
                      <a:pt x="9082" y="13589"/>
                      <a:pt x="9364" y="13306"/>
                      <a:pt x="9364" y="12961"/>
                    </a:cubicBezTo>
                    <a:lnTo>
                      <a:pt x="9364" y="11783"/>
                    </a:lnTo>
                    <a:cubicBezTo>
                      <a:pt x="9604" y="11711"/>
                      <a:pt x="9834" y="11621"/>
                      <a:pt x="10055" y="11514"/>
                    </a:cubicBezTo>
                    <a:close/>
                    <a:moveTo>
                      <a:pt x="7114" y="0"/>
                    </a:moveTo>
                    <a:cubicBezTo>
                      <a:pt x="4801" y="0"/>
                      <a:pt x="2920" y="1881"/>
                      <a:pt x="2920" y="4198"/>
                    </a:cubicBezTo>
                    <a:lnTo>
                      <a:pt x="2920" y="5956"/>
                    </a:lnTo>
                    <a:cubicBezTo>
                      <a:pt x="2570" y="6121"/>
                      <a:pt x="2316" y="6451"/>
                      <a:pt x="2277" y="6840"/>
                    </a:cubicBezTo>
                    <a:cubicBezTo>
                      <a:pt x="2244" y="7154"/>
                      <a:pt x="2349" y="7468"/>
                      <a:pt x="2559" y="7700"/>
                    </a:cubicBezTo>
                    <a:cubicBezTo>
                      <a:pt x="2770" y="7934"/>
                      <a:pt x="3071" y="8065"/>
                      <a:pt x="3386" y="8065"/>
                    </a:cubicBezTo>
                    <a:lnTo>
                      <a:pt x="3613" y="8065"/>
                    </a:lnTo>
                    <a:cubicBezTo>
                      <a:pt x="3791" y="9342"/>
                      <a:pt x="4501" y="10447"/>
                      <a:pt x="5515" y="11153"/>
                    </a:cubicBezTo>
                    <a:lnTo>
                      <a:pt x="5515" y="12550"/>
                    </a:lnTo>
                    <a:cubicBezTo>
                      <a:pt x="5515" y="12845"/>
                      <a:pt x="5316" y="13109"/>
                      <a:pt x="5035" y="13192"/>
                    </a:cubicBezTo>
                    <a:lnTo>
                      <a:pt x="1616" y="14198"/>
                    </a:lnTo>
                    <a:cubicBezTo>
                      <a:pt x="666" y="14478"/>
                      <a:pt x="1" y="15366"/>
                      <a:pt x="1" y="16356"/>
                    </a:cubicBezTo>
                    <a:lnTo>
                      <a:pt x="1" y="20414"/>
                    </a:lnTo>
                    <a:cubicBezTo>
                      <a:pt x="1" y="20581"/>
                      <a:pt x="136" y="20717"/>
                      <a:pt x="304" y="20717"/>
                    </a:cubicBezTo>
                    <a:cubicBezTo>
                      <a:pt x="472" y="20717"/>
                      <a:pt x="608" y="20581"/>
                      <a:pt x="608" y="20414"/>
                    </a:cubicBezTo>
                    <a:lnTo>
                      <a:pt x="608" y="16356"/>
                    </a:lnTo>
                    <a:cubicBezTo>
                      <a:pt x="608" y="15633"/>
                      <a:pt x="1093" y="14983"/>
                      <a:pt x="1786" y="14780"/>
                    </a:cubicBezTo>
                    <a:lnTo>
                      <a:pt x="3458" y="14288"/>
                    </a:lnTo>
                    <a:cubicBezTo>
                      <a:pt x="3930" y="15026"/>
                      <a:pt x="4577" y="15644"/>
                      <a:pt x="5335" y="16084"/>
                    </a:cubicBezTo>
                    <a:cubicBezTo>
                      <a:pt x="6169" y="16568"/>
                      <a:pt x="7120" y="16824"/>
                      <a:pt x="8090" y="16824"/>
                    </a:cubicBezTo>
                    <a:cubicBezTo>
                      <a:pt x="9062" y="16824"/>
                      <a:pt x="10019" y="16567"/>
                      <a:pt x="10856" y="16077"/>
                    </a:cubicBezTo>
                    <a:cubicBezTo>
                      <a:pt x="11610" y="15639"/>
                      <a:pt x="12249" y="15020"/>
                      <a:pt x="12720" y="14288"/>
                    </a:cubicBezTo>
                    <a:lnTo>
                      <a:pt x="14391" y="14780"/>
                    </a:lnTo>
                    <a:cubicBezTo>
                      <a:pt x="15085" y="14983"/>
                      <a:pt x="15569" y="15633"/>
                      <a:pt x="15569" y="16356"/>
                    </a:cubicBezTo>
                    <a:lnTo>
                      <a:pt x="15569" y="20414"/>
                    </a:lnTo>
                    <a:cubicBezTo>
                      <a:pt x="15569" y="20581"/>
                      <a:pt x="15705" y="20717"/>
                      <a:pt x="15873" y="20717"/>
                    </a:cubicBezTo>
                    <a:cubicBezTo>
                      <a:pt x="16040" y="20717"/>
                      <a:pt x="16176" y="20581"/>
                      <a:pt x="16176" y="20414"/>
                    </a:cubicBezTo>
                    <a:lnTo>
                      <a:pt x="16176" y="16356"/>
                    </a:lnTo>
                    <a:cubicBezTo>
                      <a:pt x="16176" y="15369"/>
                      <a:pt x="15512" y="14482"/>
                      <a:pt x="14561" y="14202"/>
                    </a:cubicBezTo>
                    <a:lnTo>
                      <a:pt x="11142" y="13196"/>
                    </a:lnTo>
                    <a:cubicBezTo>
                      <a:pt x="10858" y="13112"/>
                      <a:pt x="10662" y="12849"/>
                      <a:pt x="10662" y="12554"/>
                    </a:cubicBezTo>
                    <a:lnTo>
                      <a:pt x="10662" y="11156"/>
                    </a:lnTo>
                    <a:cubicBezTo>
                      <a:pt x="11675" y="10453"/>
                      <a:pt x="12386" y="9346"/>
                      <a:pt x="12564" y="8069"/>
                    </a:cubicBezTo>
                    <a:lnTo>
                      <a:pt x="12746" y="8069"/>
                    </a:lnTo>
                    <a:cubicBezTo>
                      <a:pt x="13335" y="8069"/>
                      <a:pt x="13842" y="7630"/>
                      <a:pt x="13900" y="7070"/>
                    </a:cubicBezTo>
                    <a:cubicBezTo>
                      <a:pt x="13932" y="6756"/>
                      <a:pt x="13828" y="6441"/>
                      <a:pt x="13618" y="6207"/>
                    </a:cubicBezTo>
                    <a:cubicBezTo>
                      <a:pt x="13517" y="6094"/>
                      <a:pt x="13393" y="6006"/>
                      <a:pt x="13257" y="5943"/>
                    </a:cubicBezTo>
                    <a:lnTo>
                      <a:pt x="13257" y="4198"/>
                    </a:lnTo>
                    <a:cubicBezTo>
                      <a:pt x="13257" y="1884"/>
                      <a:pt x="11375" y="0"/>
                      <a:pt x="90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4"/>
              <p:cNvSpPr/>
              <p:nvPr/>
            </p:nvSpPr>
            <p:spPr>
              <a:xfrm>
                <a:off x="4473125" y="-2565000"/>
                <a:ext cx="63850" cy="80100"/>
              </a:xfrm>
              <a:custGeom>
                <a:rect b="b" l="l" r="r" t="t"/>
                <a:pathLst>
                  <a:path extrusionOk="0" h="3204" w="2554">
                    <a:moveTo>
                      <a:pt x="1277" y="1"/>
                    </a:moveTo>
                    <a:cubicBezTo>
                      <a:pt x="1110" y="1"/>
                      <a:pt x="974" y="136"/>
                      <a:pt x="974" y="305"/>
                    </a:cubicBezTo>
                    <a:lnTo>
                      <a:pt x="974" y="975"/>
                    </a:lnTo>
                    <a:lnTo>
                      <a:pt x="304" y="975"/>
                    </a:lnTo>
                    <a:cubicBezTo>
                      <a:pt x="137" y="975"/>
                      <a:pt x="0" y="1109"/>
                      <a:pt x="0" y="1277"/>
                    </a:cubicBezTo>
                    <a:cubicBezTo>
                      <a:pt x="0" y="1446"/>
                      <a:pt x="137" y="1581"/>
                      <a:pt x="304" y="1581"/>
                    </a:cubicBezTo>
                    <a:lnTo>
                      <a:pt x="974" y="1581"/>
                    </a:lnTo>
                    <a:lnTo>
                      <a:pt x="974" y="2900"/>
                    </a:lnTo>
                    <a:cubicBezTo>
                      <a:pt x="974" y="3068"/>
                      <a:pt x="1110" y="3204"/>
                      <a:pt x="1277" y="3204"/>
                    </a:cubicBezTo>
                    <a:cubicBezTo>
                      <a:pt x="1446" y="3204"/>
                      <a:pt x="1581" y="3068"/>
                      <a:pt x="1581" y="2900"/>
                    </a:cubicBezTo>
                    <a:lnTo>
                      <a:pt x="1581" y="1581"/>
                    </a:lnTo>
                    <a:lnTo>
                      <a:pt x="2250" y="1581"/>
                    </a:lnTo>
                    <a:cubicBezTo>
                      <a:pt x="2418" y="1581"/>
                      <a:pt x="2554" y="1446"/>
                      <a:pt x="2554" y="1277"/>
                    </a:cubicBezTo>
                    <a:cubicBezTo>
                      <a:pt x="2554" y="1109"/>
                      <a:pt x="2418" y="975"/>
                      <a:pt x="2250" y="975"/>
                    </a:cubicBezTo>
                    <a:lnTo>
                      <a:pt x="1581" y="975"/>
                    </a:lnTo>
                    <a:lnTo>
                      <a:pt x="1581" y="305"/>
                    </a:ln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4"/>
              <p:cNvSpPr/>
              <p:nvPr/>
            </p:nvSpPr>
            <p:spPr>
              <a:xfrm>
                <a:off x="4472325" y="-2792075"/>
                <a:ext cx="65375" cy="23350"/>
              </a:xfrm>
              <a:custGeom>
                <a:rect b="b" l="l" r="r" t="t"/>
                <a:pathLst>
                  <a:path extrusionOk="0" h="934" w="2615">
                    <a:moveTo>
                      <a:pt x="335" y="1"/>
                    </a:moveTo>
                    <a:cubicBezTo>
                      <a:pt x="256" y="1"/>
                      <a:pt x="178" y="31"/>
                      <a:pt x="119" y="92"/>
                    </a:cubicBezTo>
                    <a:cubicBezTo>
                      <a:pt x="1" y="212"/>
                      <a:pt x="2" y="403"/>
                      <a:pt x="122" y="520"/>
                    </a:cubicBezTo>
                    <a:cubicBezTo>
                      <a:pt x="384" y="779"/>
                      <a:pt x="828" y="933"/>
                      <a:pt x="1308" y="933"/>
                    </a:cubicBezTo>
                    <a:cubicBezTo>
                      <a:pt x="1792" y="933"/>
                      <a:pt x="2234" y="779"/>
                      <a:pt x="2494" y="520"/>
                    </a:cubicBezTo>
                    <a:cubicBezTo>
                      <a:pt x="2614" y="403"/>
                      <a:pt x="2614" y="212"/>
                      <a:pt x="2497" y="92"/>
                    </a:cubicBezTo>
                    <a:cubicBezTo>
                      <a:pt x="2437" y="31"/>
                      <a:pt x="2359" y="1"/>
                      <a:pt x="2280" y="1"/>
                    </a:cubicBezTo>
                    <a:cubicBezTo>
                      <a:pt x="2203" y="1"/>
                      <a:pt x="2127" y="30"/>
                      <a:pt x="2069" y="89"/>
                    </a:cubicBezTo>
                    <a:cubicBezTo>
                      <a:pt x="1957" y="198"/>
                      <a:pt x="1692" y="326"/>
                      <a:pt x="1308" y="326"/>
                    </a:cubicBezTo>
                    <a:cubicBezTo>
                      <a:pt x="923" y="326"/>
                      <a:pt x="658" y="198"/>
                      <a:pt x="548" y="89"/>
                    </a:cubicBezTo>
                    <a:cubicBezTo>
                      <a:pt x="488" y="30"/>
                      <a:pt x="411" y="1"/>
                      <a:pt x="33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4" name="Google Shape;654;p14"/>
            <p:cNvSpPr/>
            <p:nvPr/>
          </p:nvSpPr>
          <p:spPr>
            <a:xfrm>
              <a:off x="84284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5" name="Google Shape;655;p14"/>
            <p:cNvGrpSpPr/>
            <p:nvPr/>
          </p:nvGrpSpPr>
          <p:grpSpPr>
            <a:xfrm>
              <a:off x="8591340" y="4457655"/>
              <a:ext cx="532976" cy="685813"/>
              <a:chOff x="5682300" y="-1760600"/>
              <a:chExt cx="403525" cy="518025"/>
            </a:xfrm>
          </p:grpSpPr>
          <p:sp>
            <p:nvSpPr>
              <p:cNvPr id="656" name="Google Shape;656;p14"/>
              <p:cNvSpPr/>
              <p:nvPr/>
            </p:nvSpPr>
            <p:spPr>
              <a:xfrm>
                <a:off x="5682300" y="-1760600"/>
                <a:ext cx="403525" cy="518025"/>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4"/>
              <p:cNvSpPr/>
              <p:nvPr/>
            </p:nvSpPr>
            <p:spPr>
              <a:xfrm>
                <a:off x="5746925" y="-1671550"/>
                <a:ext cx="274125" cy="185075"/>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4"/>
              <p:cNvSpPr/>
              <p:nvPr/>
            </p:nvSpPr>
            <p:spPr>
              <a:xfrm>
                <a:off x="5803600" y="-1420775"/>
                <a:ext cx="160825" cy="128450"/>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spTree>
      <p:nvGrpSpPr>
        <p:cNvPr id="659" name="Shape 659"/>
        <p:cNvGrpSpPr/>
        <p:nvPr/>
      </p:nvGrpSpPr>
      <p:grpSpPr>
        <a:xfrm>
          <a:off x="0" y="0"/>
          <a:ext cx="0" cy="0"/>
          <a:chOff x="0" y="0"/>
          <a:chExt cx="0" cy="0"/>
        </a:xfrm>
      </p:grpSpPr>
      <p:grpSp>
        <p:nvGrpSpPr>
          <p:cNvPr id="660" name="Google Shape;660;p15"/>
          <p:cNvGrpSpPr/>
          <p:nvPr/>
        </p:nvGrpSpPr>
        <p:grpSpPr>
          <a:xfrm>
            <a:off x="8428489" y="0"/>
            <a:ext cx="858600" cy="2571755"/>
            <a:chOff x="8428489" y="0"/>
            <a:chExt cx="858600" cy="2571755"/>
          </a:xfrm>
        </p:grpSpPr>
        <p:sp>
          <p:nvSpPr>
            <p:cNvPr id="661" name="Google Shape;661;p15"/>
            <p:cNvSpPr/>
            <p:nvPr/>
          </p:nvSpPr>
          <p:spPr>
            <a:xfrm>
              <a:off x="8428489" y="857262"/>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5"/>
            <p:cNvSpPr/>
            <p:nvPr/>
          </p:nvSpPr>
          <p:spPr>
            <a:xfrm>
              <a:off x="8428489"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5"/>
            <p:cNvSpPr/>
            <p:nvPr/>
          </p:nvSpPr>
          <p:spPr>
            <a:xfrm>
              <a:off x="8428489"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4" name="Google Shape;664;p15"/>
            <p:cNvGrpSpPr/>
            <p:nvPr/>
          </p:nvGrpSpPr>
          <p:grpSpPr>
            <a:xfrm>
              <a:off x="8589182" y="171350"/>
              <a:ext cx="537084" cy="685856"/>
              <a:chOff x="1544975" y="-1760675"/>
              <a:chExt cx="404400" cy="518175"/>
            </a:xfrm>
          </p:grpSpPr>
          <p:sp>
            <p:nvSpPr>
              <p:cNvPr id="665" name="Google Shape;665;p15"/>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5"/>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15"/>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5"/>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5"/>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5"/>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1" name="Google Shape;671;p15"/>
            <p:cNvGrpSpPr/>
            <p:nvPr/>
          </p:nvGrpSpPr>
          <p:grpSpPr>
            <a:xfrm>
              <a:off x="8589188" y="1885941"/>
              <a:ext cx="537076" cy="685813"/>
              <a:chOff x="2923900" y="-518250"/>
              <a:chExt cx="404425" cy="518025"/>
            </a:xfrm>
          </p:grpSpPr>
          <p:sp>
            <p:nvSpPr>
              <p:cNvPr id="672" name="Google Shape;672;p15"/>
              <p:cNvSpPr/>
              <p:nvPr/>
            </p:nvSpPr>
            <p:spPr>
              <a:xfrm>
                <a:off x="2923900" y="-518250"/>
                <a:ext cx="404425" cy="518025"/>
              </a:xfrm>
              <a:custGeom>
                <a:rect b="b" l="l" r="r" t="t"/>
                <a:pathLst>
                  <a:path extrusionOk="0" h="20721" w="16177">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15"/>
              <p:cNvSpPr/>
              <p:nvPr/>
            </p:nvSpPr>
            <p:spPr>
              <a:xfrm>
                <a:off x="3069925" y="-307350"/>
                <a:ext cx="15200" cy="23300"/>
              </a:xfrm>
              <a:custGeom>
                <a:rect b="b" l="l" r="r" t="t"/>
                <a:pathLst>
                  <a:path extrusionOk="0" h="932" w="608">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5"/>
              <p:cNvSpPr/>
              <p:nvPr/>
            </p:nvSpPr>
            <p:spPr>
              <a:xfrm>
                <a:off x="3167200" y="-307350"/>
                <a:ext cx="15200" cy="23300"/>
              </a:xfrm>
              <a:custGeom>
                <a:rect b="b" l="l" r="r" t="t"/>
                <a:pathLst>
                  <a:path extrusionOk="0" h="932"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5"/>
              <p:cNvSpPr/>
              <p:nvPr/>
            </p:nvSpPr>
            <p:spPr>
              <a:xfrm>
                <a:off x="3110550" y="-226250"/>
                <a:ext cx="31275" cy="15200"/>
              </a:xfrm>
              <a:custGeom>
                <a:rect b="b" l="l" r="r" t="t"/>
                <a:pathLst>
                  <a:path extrusionOk="0" h="608" w="1251">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5"/>
              <p:cNvSpPr/>
              <p:nvPr/>
            </p:nvSpPr>
            <p:spPr>
              <a:xfrm>
                <a:off x="3068700" y="-258675"/>
                <a:ext cx="114675" cy="26550"/>
              </a:xfrm>
              <a:custGeom>
                <a:rect b="b" l="l" r="r" t="t"/>
                <a:pathLst>
                  <a:path extrusionOk="0" h="1062" w="4587">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5"/>
              <p:cNvSpPr/>
              <p:nvPr/>
            </p:nvSpPr>
            <p:spPr>
              <a:xfrm>
                <a:off x="3061775" y="-331650"/>
                <a:ext cx="31375" cy="15200"/>
              </a:xfrm>
              <a:custGeom>
                <a:rect b="b" l="l" r="r" t="t"/>
                <a:pathLst>
                  <a:path extrusionOk="0" h="608" w="1255">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78" name="Google Shape;678;p15"/>
          <p:cNvGrpSpPr/>
          <p:nvPr/>
        </p:nvGrpSpPr>
        <p:grpSpPr>
          <a:xfrm>
            <a:off x="8428489" y="3428993"/>
            <a:ext cx="858600" cy="1714476"/>
            <a:chOff x="8428489" y="3428993"/>
            <a:chExt cx="858600" cy="1714476"/>
          </a:xfrm>
        </p:grpSpPr>
        <p:sp>
          <p:nvSpPr>
            <p:cNvPr id="679" name="Google Shape;679;p15"/>
            <p:cNvSpPr/>
            <p:nvPr/>
          </p:nvSpPr>
          <p:spPr>
            <a:xfrm>
              <a:off x="8428489"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5"/>
            <p:cNvSpPr/>
            <p:nvPr/>
          </p:nvSpPr>
          <p:spPr>
            <a:xfrm>
              <a:off x="84284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1" name="Google Shape;681;p15"/>
            <p:cNvGrpSpPr/>
            <p:nvPr/>
          </p:nvGrpSpPr>
          <p:grpSpPr>
            <a:xfrm>
              <a:off x="8589202" y="3600363"/>
              <a:ext cx="537069" cy="685828"/>
              <a:chOff x="4992325" y="-2381725"/>
              <a:chExt cx="404450" cy="518075"/>
            </a:xfrm>
          </p:grpSpPr>
          <p:sp>
            <p:nvSpPr>
              <p:cNvPr id="682" name="Google Shape;682;p15"/>
              <p:cNvSpPr/>
              <p:nvPr/>
            </p:nvSpPr>
            <p:spPr>
              <a:xfrm>
                <a:off x="5170700" y="-2146550"/>
                <a:ext cx="47650" cy="15200"/>
              </a:xfrm>
              <a:custGeom>
                <a:rect b="b" l="l" r="r" t="t"/>
                <a:pathLst>
                  <a:path extrusionOk="0" h="608" w="1906">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5"/>
              <p:cNvSpPr/>
              <p:nvPr/>
            </p:nvSpPr>
            <p:spPr>
              <a:xfrm>
                <a:off x="4992325" y="-2381725"/>
                <a:ext cx="404450" cy="518075"/>
              </a:xfrm>
              <a:custGeom>
                <a:rect b="b" l="l" r="r" t="t"/>
                <a:pathLst>
                  <a:path extrusionOk="0" h="20723" w="16178">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5"/>
              <p:cNvSpPr/>
              <p:nvPr/>
            </p:nvSpPr>
            <p:spPr>
              <a:xfrm>
                <a:off x="5130075" y="-2251950"/>
                <a:ext cx="39550" cy="15200"/>
              </a:xfrm>
              <a:custGeom>
                <a:rect b="b" l="l" r="r" t="t"/>
                <a:pathLst>
                  <a:path extrusionOk="0" h="608" w="1582">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5"/>
              <p:cNvSpPr/>
              <p:nvPr/>
            </p:nvSpPr>
            <p:spPr>
              <a:xfrm>
                <a:off x="5219300" y="-2251950"/>
                <a:ext cx="39550" cy="15200"/>
              </a:xfrm>
              <a:custGeom>
                <a:rect b="b" l="l" r="r" t="t"/>
                <a:pathLst>
                  <a:path extrusionOk="0" h="608" w="1582">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6" name="Google Shape;686;p15"/>
            <p:cNvGrpSpPr/>
            <p:nvPr/>
          </p:nvGrpSpPr>
          <p:grpSpPr>
            <a:xfrm>
              <a:off x="8591340" y="4457655"/>
              <a:ext cx="532976" cy="685813"/>
              <a:chOff x="5682300" y="-1760600"/>
              <a:chExt cx="403525" cy="518025"/>
            </a:xfrm>
          </p:grpSpPr>
          <p:sp>
            <p:nvSpPr>
              <p:cNvPr id="687" name="Google Shape;687;p15"/>
              <p:cNvSpPr/>
              <p:nvPr/>
            </p:nvSpPr>
            <p:spPr>
              <a:xfrm>
                <a:off x="5682300" y="-1760600"/>
                <a:ext cx="403525" cy="518025"/>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5"/>
              <p:cNvSpPr/>
              <p:nvPr/>
            </p:nvSpPr>
            <p:spPr>
              <a:xfrm>
                <a:off x="5746925" y="-1671550"/>
                <a:ext cx="274125" cy="185075"/>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5"/>
              <p:cNvSpPr/>
              <p:nvPr/>
            </p:nvSpPr>
            <p:spPr>
              <a:xfrm>
                <a:off x="5803600" y="-1420775"/>
                <a:ext cx="160825" cy="128450"/>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90" name="Google Shape;690;p15"/>
          <p:cNvGrpSpPr/>
          <p:nvPr/>
        </p:nvGrpSpPr>
        <p:grpSpPr>
          <a:xfrm>
            <a:off x="-143003" y="2571746"/>
            <a:ext cx="858600" cy="2571719"/>
            <a:chOff x="-143003" y="2571746"/>
            <a:chExt cx="858600" cy="2571719"/>
          </a:xfrm>
        </p:grpSpPr>
        <p:sp>
          <p:nvSpPr>
            <p:cNvPr id="691" name="Google Shape;691;p15"/>
            <p:cNvSpPr/>
            <p:nvPr/>
          </p:nvSpPr>
          <p:spPr>
            <a:xfrm>
              <a:off x="-143003"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5"/>
            <p:cNvSpPr/>
            <p:nvPr/>
          </p:nvSpPr>
          <p:spPr>
            <a:xfrm>
              <a:off x="-14300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5"/>
            <p:cNvSpPr/>
            <p:nvPr/>
          </p:nvSpPr>
          <p:spPr>
            <a:xfrm>
              <a:off x="-143003" y="2571746"/>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4" name="Google Shape;694;p15"/>
            <p:cNvGrpSpPr/>
            <p:nvPr/>
          </p:nvGrpSpPr>
          <p:grpSpPr>
            <a:xfrm>
              <a:off x="17752" y="3600345"/>
              <a:ext cx="537081" cy="685828"/>
              <a:chOff x="4992325" y="-3002925"/>
              <a:chExt cx="404550" cy="518075"/>
            </a:xfrm>
          </p:grpSpPr>
          <p:sp>
            <p:nvSpPr>
              <p:cNvPr id="695" name="Google Shape;695;p15"/>
              <p:cNvSpPr/>
              <p:nvPr/>
            </p:nvSpPr>
            <p:spPr>
              <a:xfrm>
                <a:off x="4992325" y="-3002925"/>
                <a:ext cx="404550" cy="518075"/>
              </a:xfrm>
              <a:custGeom>
                <a:rect b="b" l="l" r="r" t="t"/>
                <a:pathLst>
                  <a:path extrusionOk="0" h="20723" w="16182">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15"/>
              <p:cNvSpPr/>
              <p:nvPr/>
            </p:nvSpPr>
            <p:spPr>
              <a:xfrm>
                <a:off x="5138250" y="-2824500"/>
                <a:ext cx="15200" cy="23300"/>
              </a:xfrm>
              <a:custGeom>
                <a:rect b="b" l="l" r="r" t="t"/>
                <a:pathLst>
                  <a:path extrusionOk="0" h="932" w="608">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15"/>
              <p:cNvSpPr/>
              <p:nvPr/>
            </p:nvSpPr>
            <p:spPr>
              <a:xfrm>
                <a:off x="5235600" y="-2824500"/>
                <a:ext cx="15200" cy="23300"/>
              </a:xfrm>
              <a:custGeom>
                <a:rect b="b" l="l" r="r" t="t"/>
                <a:pathLst>
                  <a:path extrusionOk="0" h="932" w="608">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5"/>
              <p:cNvSpPr/>
              <p:nvPr/>
            </p:nvSpPr>
            <p:spPr>
              <a:xfrm>
                <a:off x="5170700" y="-2759625"/>
                <a:ext cx="47650" cy="15200"/>
              </a:xfrm>
              <a:custGeom>
                <a:rect b="b" l="l" r="r" t="t"/>
                <a:pathLst>
                  <a:path extrusionOk="0" h="608" w="1906">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5"/>
              <p:cNvSpPr/>
              <p:nvPr/>
            </p:nvSpPr>
            <p:spPr>
              <a:xfrm>
                <a:off x="5130150" y="-2848850"/>
                <a:ext cx="31425" cy="15200"/>
              </a:xfrm>
              <a:custGeom>
                <a:rect b="b" l="l" r="r" t="t"/>
                <a:pathLst>
                  <a:path extrusionOk="0" h="608" w="1257">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5"/>
              <p:cNvSpPr/>
              <p:nvPr/>
            </p:nvSpPr>
            <p:spPr>
              <a:xfrm>
                <a:off x="5227475" y="-2848850"/>
                <a:ext cx="31400" cy="15200"/>
              </a:xfrm>
              <a:custGeom>
                <a:rect b="b" l="l" r="r" t="t"/>
                <a:pathLst>
                  <a:path extrusionOk="0" h="608" w="1256">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1" name="Google Shape;701;p15"/>
            <p:cNvGrpSpPr/>
            <p:nvPr/>
          </p:nvGrpSpPr>
          <p:grpSpPr>
            <a:xfrm>
              <a:off x="17737" y="4457647"/>
              <a:ext cx="537088" cy="685818"/>
              <a:chOff x="5681800" y="-2381750"/>
              <a:chExt cx="404525" cy="517950"/>
            </a:xfrm>
          </p:grpSpPr>
          <p:sp>
            <p:nvSpPr>
              <p:cNvPr id="702" name="Google Shape;702;p15"/>
              <p:cNvSpPr/>
              <p:nvPr/>
            </p:nvSpPr>
            <p:spPr>
              <a:xfrm>
                <a:off x="5681800" y="-2381750"/>
                <a:ext cx="404525" cy="517950"/>
              </a:xfrm>
              <a:custGeom>
                <a:rect b="b" l="l" r="r" t="t"/>
                <a:pathLst>
                  <a:path extrusionOk="0" h="20718" w="16181">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5"/>
              <p:cNvSpPr/>
              <p:nvPr/>
            </p:nvSpPr>
            <p:spPr>
              <a:xfrm>
                <a:off x="5876425" y="-1960025"/>
                <a:ext cx="15275" cy="15200"/>
              </a:xfrm>
              <a:custGeom>
                <a:rect b="b" l="l" r="r" t="t"/>
                <a:pathLst>
                  <a:path extrusionOk="0" h="608" w="611">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5"/>
              <p:cNvSpPr/>
              <p:nvPr/>
            </p:nvSpPr>
            <p:spPr>
              <a:xfrm>
                <a:off x="5827750" y="-2203350"/>
                <a:ext cx="15200" cy="23325"/>
              </a:xfrm>
              <a:custGeom>
                <a:rect b="b" l="l" r="r" t="t"/>
                <a:pathLst>
                  <a:path extrusionOk="0" h="933" w="608">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5"/>
              <p:cNvSpPr/>
              <p:nvPr/>
            </p:nvSpPr>
            <p:spPr>
              <a:xfrm>
                <a:off x="5925100" y="-2203350"/>
                <a:ext cx="15200" cy="23325"/>
              </a:xfrm>
              <a:custGeom>
                <a:rect b="b" l="l" r="r" t="t"/>
                <a:pathLst>
                  <a:path extrusionOk="0" h="933" w="608">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15"/>
              <p:cNvSpPr/>
              <p:nvPr/>
            </p:nvSpPr>
            <p:spPr>
              <a:xfrm>
                <a:off x="5851325" y="-2146575"/>
                <a:ext cx="65375" cy="23325"/>
              </a:xfrm>
              <a:custGeom>
                <a:rect b="b" l="l" r="r" t="t"/>
                <a:pathLst>
                  <a:path extrusionOk="0" h="933" w="2615">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5"/>
              <p:cNvSpPr/>
              <p:nvPr/>
            </p:nvSpPr>
            <p:spPr>
              <a:xfrm>
                <a:off x="5819625" y="-2227675"/>
                <a:ext cx="31450" cy="15200"/>
              </a:xfrm>
              <a:custGeom>
                <a:rect b="b" l="l" r="r" t="t"/>
                <a:pathLst>
                  <a:path extrusionOk="0" h="608" w="1258">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5"/>
              <p:cNvSpPr/>
              <p:nvPr/>
            </p:nvSpPr>
            <p:spPr>
              <a:xfrm>
                <a:off x="5916950" y="-2227675"/>
                <a:ext cx="31400" cy="15200"/>
              </a:xfrm>
              <a:custGeom>
                <a:rect b="b" l="l" r="r" t="t"/>
                <a:pathLst>
                  <a:path extrusionOk="0" h="608" w="1256">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9" name="Google Shape;709;p15"/>
            <p:cNvGrpSpPr/>
            <p:nvPr/>
          </p:nvGrpSpPr>
          <p:grpSpPr>
            <a:xfrm>
              <a:off x="-35918" y="2743160"/>
              <a:ext cx="644488" cy="685836"/>
              <a:chOff x="3572775" y="-518200"/>
              <a:chExt cx="485600" cy="517925"/>
            </a:xfrm>
          </p:grpSpPr>
          <p:sp>
            <p:nvSpPr>
              <p:cNvPr id="710" name="Google Shape;710;p15"/>
              <p:cNvSpPr/>
              <p:nvPr/>
            </p:nvSpPr>
            <p:spPr>
              <a:xfrm>
                <a:off x="3782850" y="-210150"/>
                <a:ext cx="65375" cy="23325"/>
              </a:xfrm>
              <a:custGeom>
                <a:rect b="b" l="l" r="r" t="t"/>
                <a:pathLst>
                  <a:path extrusionOk="0" h="933" w="2615">
                    <a:moveTo>
                      <a:pt x="334" y="1"/>
                    </a:moveTo>
                    <a:cubicBezTo>
                      <a:pt x="256" y="1"/>
                      <a:pt x="177" y="31"/>
                      <a:pt x="118" y="90"/>
                    </a:cubicBezTo>
                    <a:cubicBezTo>
                      <a:pt x="1" y="210"/>
                      <a:pt x="2" y="403"/>
                      <a:pt x="122" y="520"/>
                    </a:cubicBezTo>
                    <a:cubicBezTo>
                      <a:pt x="382" y="777"/>
                      <a:pt x="826" y="933"/>
                      <a:pt x="1309" y="933"/>
                    </a:cubicBezTo>
                    <a:cubicBezTo>
                      <a:pt x="1790" y="933"/>
                      <a:pt x="2233" y="779"/>
                      <a:pt x="2494" y="520"/>
                    </a:cubicBezTo>
                    <a:cubicBezTo>
                      <a:pt x="2614" y="403"/>
                      <a:pt x="2614" y="210"/>
                      <a:pt x="2497" y="90"/>
                    </a:cubicBezTo>
                    <a:cubicBezTo>
                      <a:pt x="2438" y="31"/>
                      <a:pt x="2360" y="1"/>
                      <a:pt x="2282" y="1"/>
                    </a:cubicBezTo>
                    <a:cubicBezTo>
                      <a:pt x="2205" y="1"/>
                      <a:pt x="2128" y="30"/>
                      <a:pt x="2070" y="89"/>
                    </a:cubicBezTo>
                    <a:cubicBezTo>
                      <a:pt x="1959" y="197"/>
                      <a:pt x="1693" y="326"/>
                      <a:pt x="1309" y="326"/>
                    </a:cubicBezTo>
                    <a:cubicBezTo>
                      <a:pt x="925" y="326"/>
                      <a:pt x="659" y="199"/>
                      <a:pt x="548" y="89"/>
                    </a:cubicBezTo>
                    <a:cubicBezTo>
                      <a:pt x="489" y="30"/>
                      <a:pt x="411" y="1"/>
                      <a:pt x="3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5"/>
              <p:cNvSpPr/>
              <p:nvPr/>
            </p:nvSpPr>
            <p:spPr>
              <a:xfrm>
                <a:off x="3572775" y="-518200"/>
                <a:ext cx="485600" cy="517925"/>
              </a:xfrm>
              <a:custGeom>
                <a:rect b="b" l="l" r="r" t="t"/>
                <a:pathLst>
                  <a:path extrusionOk="0" h="20717" w="19424">
                    <a:moveTo>
                      <a:pt x="9712" y="6121"/>
                    </a:moveTo>
                    <a:cubicBezTo>
                      <a:pt x="10082" y="6121"/>
                      <a:pt x="10382" y="6421"/>
                      <a:pt x="10382" y="6791"/>
                    </a:cubicBezTo>
                    <a:cubicBezTo>
                      <a:pt x="10382" y="7135"/>
                      <a:pt x="10119" y="7421"/>
                      <a:pt x="9783" y="7457"/>
                    </a:cubicBezTo>
                    <a:lnTo>
                      <a:pt x="9640" y="7457"/>
                    </a:lnTo>
                    <a:cubicBezTo>
                      <a:pt x="9305" y="7421"/>
                      <a:pt x="9042" y="7137"/>
                      <a:pt x="9042" y="6791"/>
                    </a:cubicBezTo>
                    <a:cubicBezTo>
                      <a:pt x="9042" y="6421"/>
                      <a:pt x="9342" y="6121"/>
                      <a:pt x="9712" y="6121"/>
                    </a:cubicBezTo>
                    <a:close/>
                    <a:moveTo>
                      <a:pt x="9713" y="606"/>
                    </a:moveTo>
                    <a:cubicBezTo>
                      <a:pt x="10025" y="606"/>
                      <a:pt x="10336" y="687"/>
                      <a:pt x="10613" y="849"/>
                    </a:cubicBezTo>
                    <a:lnTo>
                      <a:pt x="18642" y="5510"/>
                    </a:lnTo>
                    <a:cubicBezTo>
                      <a:pt x="18799" y="5601"/>
                      <a:pt x="18816" y="5753"/>
                      <a:pt x="18816" y="5814"/>
                    </a:cubicBezTo>
                    <a:cubicBezTo>
                      <a:pt x="18816" y="5874"/>
                      <a:pt x="18799" y="6024"/>
                      <a:pt x="18642" y="6117"/>
                    </a:cubicBezTo>
                    <a:lnTo>
                      <a:pt x="15530" y="7924"/>
                    </a:lnTo>
                    <a:lnTo>
                      <a:pt x="15530" y="5814"/>
                    </a:lnTo>
                    <a:cubicBezTo>
                      <a:pt x="15530" y="4550"/>
                      <a:pt x="12602" y="3888"/>
                      <a:pt x="9712" y="3888"/>
                    </a:cubicBezTo>
                    <a:cubicBezTo>
                      <a:pt x="6820" y="3888"/>
                      <a:pt x="3894" y="4549"/>
                      <a:pt x="3894" y="5814"/>
                    </a:cubicBezTo>
                    <a:lnTo>
                      <a:pt x="3894" y="7924"/>
                    </a:lnTo>
                    <a:lnTo>
                      <a:pt x="783" y="6117"/>
                    </a:lnTo>
                    <a:cubicBezTo>
                      <a:pt x="626" y="6026"/>
                      <a:pt x="607" y="5874"/>
                      <a:pt x="607" y="5814"/>
                    </a:cubicBezTo>
                    <a:cubicBezTo>
                      <a:pt x="607" y="5753"/>
                      <a:pt x="623" y="5601"/>
                      <a:pt x="783" y="5510"/>
                    </a:cubicBezTo>
                    <a:lnTo>
                      <a:pt x="8811" y="849"/>
                    </a:lnTo>
                    <a:cubicBezTo>
                      <a:pt x="9089" y="687"/>
                      <a:pt x="9401" y="606"/>
                      <a:pt x="9713" y="606"/>
                    </a:cubicBezTo>
                    <a:close/>
                    <a:moveTo>
                      <a:pt x="9712" y="4495"/>
                    </a:moveTo>
                    <a:cubicBezTo>
                      <a:pt x="13134" y="4495"/>
                      <a:pt x="14923" y="5353"/>
                      <a:pt x="14923" y="5814"/>
                    </a:cubicBezTo>
                    <a:lnTo>
                      <a:pt x="14923" y="7457"/>
                    </a:lnTo>
                    <a:lnTo>
                      <a:pt x="10802" y="7457"/>
                    </a:lnTo>
                    <a:cubicBezTo>
                      <a:pt x="10920" y="7262"/>
                      <a:pt x="10989" y="7035"/>
                      <a:pt x="10989" y="6791"/>
                    </a:cubicBezTo>
                    <a:cubicBezTo>
                      <a:pt x="10989" y="6086"/>
                      <a:pt x="10415" y="5514"/>
                      <a:pt x="9712" y="5514"/>
                    </a:cubicBezTo>
                    <a:cubicBezTo>
                      <a:pt x="9009" y="5514"/>
                      <a:pt x="8435" y="6087"/>
                      <a:pt x="8435" y="6791"/>
                    </a:cubicBezTo>
                    <a:cubicBezTo>
                      <a:pt x="8435" y="7034"/>
                      <a:pt x="8505" y="7261"/>
                      <a:pt x="8624" y="7457"/>
                    </a:cubicBezTo>
                    <a:lnTo>
                      <a:pt x="6143" y="7457"/>
                    </a:lnTo>
                    <a:cubicBezTo>
                      <a:pt x="5976" y="7457"/>
                      <a:pt x="5840" y="7592"/>
                      <a:pt x="5840" y="7759"/>
                    </a:cubicBezTo>
                    <a:cubicBezTo>
                      <a:pt x="5840" y="7928"/>
                      <a:pt x="5976" y="8064"/>
                      <a:pt x="6143" y="8064"/>
                    </a:cubicBezTo>
                    <a:lnTo>
                      <a:pt x="6286" y="8064"/>
                    </a:lnTo>
                    <a:cubicBezTo>
                      <a:pt x="6010" y="8685"/>
                      <a:pt x="5569" y="9402"/>
                      <a:pt x="5008" y="9402"/>
                    </a:cubicBezTo>
                    <a:cubicBezTo>
                      <a:pt x="4829" y="9402"/>
                      <a:pt x="4656" y="9445"/>
                      <a:pt x="4499" y="9525"/>
                    </a:cubicBezTo>
                    <a:lnTo>
                      <a:pt x="4499" y="8064"/>
                    </a:lnTo>
                    <a:lnTo>
                      <a:pt x="4845" y="8064"/>
                    </a:lnTo>
                    <a:cubicBezTo>
                      <a:pt x="5013" y="8064"/>
                      <a:pt x="5149" y="7928"/>
                      <a:pt x="5149" y="7759"/>
                    </a:cubicBezTo>
                    <a:cubicBezTo>
                      <a:pt x="5149" y="7592"/>
                      <a:pt x="5013" y="7457"/>
                      <a:pt x="4846" y="7457"/>
                    </a:cubicBezTo>
                    <a:lnTo>
                      <a:pt x="4501" y="7457"/>
                    </a:lnTo>
                    <a:lnTo>
                      <a:pt x="4501" y="5814"/>
                    </a:lnTo>
                    <a:cubicBezTo>
                      <a:pt x="4501" y="5353"/>
                      <a:pt x="6290" y="4495"/>
                      <a:pt x="9712" y="4495"/>
                    </a:cubicBezTo>
                    <a:close/>
                    <a:moveTo>
                      <a:pt x="12295" y="8064"/>
                    </a:moveTo>
                    <a:cubicBezTo>
                      <a:pt x="12722" y="8441"/>
                      <a:pt x="13058" y="8898"/>
                      <a:pt x="13284" y="9402"/>
                    </a:cubicBezTo>
                    <a:lnTo>
                      <a:pt x="10362" y="9402"/>
                    </a:lnTo>
                    <a:cubicBezTo>
                      <a:pt x="10195" y="9402"/>
                      <a:pt x="10059" y="9537"/>
                      <a:pt x="10059" y="9706"/>
                    </a:cubicBezTo>
                    <a:lnTo>
                      <a:pt x="10059" y="9726"/>
                    </a:lnTo>
                    <a:lnTo>
                      <a:pt x="9366" y="9726"/>
                    </a:lnTo>
                    <a:lnTo>
                      <a:pt x="9366" y="9706"/>
                    </a:lnTo>
                    <a:cubicBezTo>
                      <a:pt x="9366" y="9537"/>
                      <a:pt x="9231" y="9402"/>
                      <a:pt x="9062" y="9402"/>
                    </a:cubicBezTo>
                    <a:lnTo>
                      <a:pt x="6183" y="9402"/>
                    </a:lnTo>
                    <a:cubicBezTo>
                      <a:pt x="6463" y="9080"/>
                      <a:pt x="6718" y="8635"/>
                      <a:pt x="6947" y="8064"/>
                    </a:cubicBezTo>
                    <a:close/>
                    <a:moveTo>
                      <a:pt x="8761" y="10012"/>
                    </a:moveTo>
                    <a:lnTo>
                      <a:pt x="8761" y="10356"/>
                    </a:lnTo>
                    <a:cubicBezTo>
                      <a:pt x="8761" y="10904"/>
                      <a:pt x="8314" y="11350"/>
                      <a:pt x="7767" y="11350"/>
                    </a:cubicBezTo>
                    <a:cubicBezTo>
                      <a:pt x="7218" y="11350"/>
                      <a:pt x="6771" y="10904"/>
                      <a:pt x="6771" y="10356"/>
                    </a:cubicBezTo>
                    <a:lnTo>
                      <a:pt x="6771" y="10012"/>
                    </a:lnTo>
                    <a:lnTo>
                      <a:pt x="7463" y="10012"/>
                    </a:lnTo>
                    <a:lnTo>
                      <a:pt x="7463" y="10384"/>
                    </a:lnTo>
                    <a:cubicBezTo>
                      <a:pt x="7463" y="10551"/>
                      <a:pt x="7598" y="10687"/>
                      <a:pt x="7767" y="10687"/>
                    </a:cubicBezTo>
                    <a:cubicBezTo>
                      <a:pt x="7934" y="10687"/>
                      <a:pt x="8069" y="10551"/>
                      <a:pt x="8069" y="10384"/>
                    </a:cubicBezTo>
                    <a:lnTo>
                      <a:pt x="8069" y="10012"/>
                    </a:lnTo>
                    <a:close/>
                    <a:moveTo>
                      <a:pt x="12652" y="10012"/>
                    </a:moveTo>
                    <a:lnTo>
                      <a:pt x="12652" y="10356"/>
                    </a:lnTo>
                    <a:cubicBezTo>
                      <a:pt x="12652" y="10904"/>
                      <a:pt x="12205" y="11350"/>
                      <a:pt x="11658" y="11350"/>
                    </a:cubicBezTo>
                    <a:cubicBezTo>
                      <a:pt x="11110" y="11350"/>
                      <a:pt x="10663" y="10904"/>
                      <a:pt x="10663" y="10356"/>
                    </a:cubicBezTo>
                    <a:lnTo>
                      <a:pt x="10663" y="10012"/>
                    </a:lnTo>
                    <a:lnTo>
                      <a:pt x="11354" y="10012"/>
                    </a:lnTo>
                    <a:lnTo>
                      <a:pt x="11354" y="10384"/>
                    </a:lnTo>
                    <a:cubicBezTo>
                      <a:pt x="11354" y="10551"/>
                      <a:pt x="11490" y="10687"/>
                      <a:pt x="11658" y="10687"/>
                    </a:cubicBezTo>
                    <a:cubicBezTo>
                      <a:pt x="11826" y="10687"/>
                      <a:pt x="11961" y="10551"/>
                      <a:pt x="11961" y="10384"/>
                    </a:cubicBezTo>
                    <a:lnTo>
                      <a:pt x="11961" y="10012"/>
                    </a:lnTo>
                    <a:close/>
                    <a:moveTo>
                      <a:pt x="13498" y="10012"/>
                    </a:moveTo>
                    <a:cubicBezTo>
                      <a:pt x="13582" y="10333"/>
                      <a:pt x="13626" y="10666"/>
                      <a:pt x="13626" y="11006"/>
                    </a:cubicBezTo>
                    <a:lnTo>
                      <a:pt x="13626" y="11011"/>
                    </a:lnTo>
                    <a:cubicBezTo>
                      <a:pt x="13624" y="13165"/>
                      <a:pt x="11868" y="14919"/>
                      <a:pt x="9712" y="14919"/>
                    </a:cubicBezTo>
                    <a:cubicBezTo>
                      <a:pt x="8719" y="14919"/>
                      <a:pt x="7772" y="14547"/>
                      <a:pt x="7048" y="13870"/>
                    </a:cubicBezTo>
                    <a:cubicBezTo>
                      <a:pt x="6327" y="13198"/>
                      <a:pt x="5889" y="12287"/>
                      <a:pt x="5813" y="11307"/>
                    </a:cubicBezTo>
                    <a:cubicBezTo>
                      <a:pt x="5800" y="11148"/>
                      <a:pt x="5670" y="11027"/>
                      <a:pt x="5512" y="11027"/>
                    </a:cubicBezTo>
                    <a:lnTo>
                      <a:pt x="5055" y="11027"/>
                    </a:lnTo>
                    <a:cubicBezTo>
                      <a:pt x="4770" y="11027"/>
                      <a:pt x="4529" y="10827"/>
                      <a:pt x="4505" y="10571"/>
                    </a:cubicBezTo>
                    <a:cubicBezTo>
                      <a:pt x="4491" y="10426"/>
                      <a:pt x="4535" y="10286"/>
                      <a:pt x="4633" y="10179"/>
                    </a:cubicBezTo>
                    <a:cubicBezTo>
                      <a:pt x="4729" y="10073"/>
                      <a:pt x="4868" y="10012"/>
                      <a:pt x="5010" y="10012"/>
                    </a:cubicBezTo>
                    <a:lnTo>
                      <a:pt x="6164" y="10012"/>
                    </a:lnTo>
                    <a:lnTo>
                      <a:pt x="6164" y="10356"/>
                    </a:lnTo>
                    <a:cubicBezTo>
                      <a:pt x="6164" y="11240"/>
                      <a:pt x="6884" y="11957"/>
                      <a:pt x="7767" y="11957"/>
                    </a:cubicBezTo>
                    <a:cubicBezTo>
                      <a:pt x="8648" y="11957"/>
                      <a:pt x="9368" y="11240"/>
                      <a:pt x="9368" y="10356"/>
                    </a:cubicBezTo>
                    <a:lnTo>
                      <a:pt x="9368" y="10334"/>
                    </a:lnTo>
                    <a:lnTo>
                      <a:pt x="10057" y="10334"/>
                    </a:lnTo>
                    <a:lnTo>
                      <a:pt x="10057" y="10356"/>
                    </a:lnTo>
                    <a:cubicBezTo>
                      <a:pt x="10057" y="11240"/>
                      <a:pt x="10776" y="11957"/>
                      <a:pt x="11660" y="11957"/>
                    </a:cubicBezTo>
                    <a:cubicBezTo>
                      <a:pt x="12542" y="11957"/>
                      <a:pt x="13261" y="11240"/>
                      <a:pt x="13261" y="10356"/>
                    </a:cubicBezTo>
                    <a:lnTo>
                      <a:pt x="13261" y="10012"/>
                    </a:lnTo>
                    <a:close/>
                    <a:moveTo>
                      <a:pt x="14922" y="8064"/>
                    </a:moveTo>
                    <a:lnTo>
                      <a:pt x="14922" y="11003"/>
                    </a:lnTo>
                    <a:cubicBezTo>
                      <a:pt x="14923" y="11891"/>
                      <a:pt x="15040" y="13096"/>
                      <a:pt x="15600" y="13808"/>
                    </a:cubicBezTo>
                    <a:cubicBezTo>
                      <a:pt x="15704" y="13942"/>
                      <a:pt x="15687" y="14142"/>
                      <a:pt x="15557" y="14263"/>
                    </a:cubicBezTo>
                    <a:cubicBezTo>
                      <a:pt x="15285" y="14518"/>
                      <a:pt x="14984" y="14645"/>
                      <a:pt x="14659" y="14645"/>
                    </a:cubicBezTo>
                    <a:cubicBezTo>
                      <a:pt x="14551" y="14645"/>
                      <a:pt x="14440" y="14631"/>
                      <a:pt x="14326" y="14603"/>
                    </a:cubicBezTo>
                    <a:cubicBezTo>
                      <a:pt x="14302" y="14597"/>
                      <a:pt x="14276" y="14594"/>
                      <a:pt x="14252" y="14594"/>
                    </a:cubicBezTo>
                    <a:cubicBezTo>
                      <a:pt x="14188" y="14594"/>
                      <a:pt x="14125" y="14614"/>
                      <a:pt x="14073" y="14653"/>
                    </a:cubicBezTo>
                    <a:cubicBezTo>
                      <a:pt x="14001" y="14706"/>
                      <a:pt x="13955" y="14792"/>
                      <a:pt x="13951" y="14882"/>
                    </a:cubicBezTo>
                    <a:cubicBezTo>
                      <a:pt x="13948" y="14922"/>
                      <a:pt x="13891" y="15838"/>
                      <a:pt x="12904" y="16045"/>
                    </a:cubicBezTo>
                    <a:cubicBezTo>
                      <a:pt x="12838" y="15988"/>
                      <a:pt x="12761" y="15946"/>
                      <a:pt x="12677" y="15918"/>
                    </a:cubicBezTo>
                    <a:cubicBezTo>
                      <a:pt x="12617" y="15900"/>
                      <a:pt x="12554" y="15890"/>
                      <a:pt x="12492" y="15890"/>
                    </a:cubicBezTo>
                    <a:cubicBezTo>
                      <a:pt x="12386" y="15890"/>
                      <a:pt x="12281" y="15917"/>
                      <a:pt x="12187" y="15970"/>
                    </a:cubicBezTo>
                    <a:lnTo>
                      <a:pt x="11960" y="16094"/>
                    </a:lnTo>
                    <a:lnTo>
                      <a:pt x="11960" y="14923"/>
                    </a:lnTo>
                    <a:cubicBezTo>
                      <a:pt x="13317" y="14142"/>
                      <a:pt x="14231" y="12678"/>
                      <a:pt x="14231" y="11003"/>
                    </a:cubicBezTo>
                    <a:lnTo>
                      <a:pt x="14231" y="10994"/>
                    </a:lnTo>
                    <a:cubicBezTo>
                      <a:pt x="14229" y="9907"/>
                      <a:pt x="13839" y="8873"/>
                      <a:pt x="13144" y="8064"/>
                    </a:cubicBezTo>
                    <a:close/>
                    <a:moveTo>
                      <a:pt x="4489" y="11491"/>
                    </a:moveTo>
                    <a:cubicBezTo>
                      <a:pt x="4658" y="11582"/>
                      <a:pt x="4850" y="11634"/>
                      <a:pt x="5055" y="11634"/>
                    </a:cubicBezTo>
                    <a:lnTo>
                      <a:pt x="5240" y="11634"/>
                    </a:lnTo>
                    <a:cubicBezTo>
                      <a:pt x="5383" y="12661"/>
                      <a:pt x="5872" y="13603"/>
                      <a:pt x="6636" y="14315"/>
                    </a:cubicBezTo>
                    <a:cubicBezTo>
                      <a:pt x="6890" y="14550"/>
                      <a:pt x="7168" y="14756"/>
                      <a:pt x="7464" y="14926"/>
                    </a:cubicBezTo>
                    <a:lnTo>
                      <a:pt x="7464" y="16097"/>
                    </a:lnTo>
                    <a:lnTo>
                      <a:pt x="7237" y="15971"/>
                    </a:lnTo>
                    <a:cubicBezTo>
                      <a:pt x="7144" y="15920"/>
                      <a:pt x="7037" y="15893"/>
                      <a:pt x="6930" y="15893"/>
                    </a:cubicBezTo>
                    <a:cubicBezTo>
                      <a:pt x="6868" y="15893"/>
                      <a:pt x="6806" y="15902"/>
                      <a:pt x="6747" y="15920"/>
                    </a:cubicBezTo>
                    <a:cubicBezTo>
                      <a:pt x="6663" y="15947"/>
                      <a:pt x="6586" y="15990"/>
                      <a:pt x="6520" y="16047"/>
                    </a:cubicBezTo>
                    <a:cubicBezTo>
                      <a:pt x="6127" y="15964"/>
                      <a:pt x="5836" y="15763"/>
                      <a:pt x="5654" y="15446"/>
                    </a:cubicBezTo>
                    <a:cubicBezTo>
                      <a:pt x="5492" y="15161"/>
                      <a:pt x="5475" y="14884"/>
                      <a:pt x="5475" y="14883"/>
                    </a:cubicBezTo>
                    <a:cubicBezTo>
                      <a:pt x="5470" y="14792"/>
                      <a:pt x="5425" y="14707"/>
                      <a:pt x="5353" y="14654"/>
                    </a:cubicBezTo>
                    <a:cubicBezTo>
                      <a:pt x="5300" y="14616"/>
                      <a:pt x="5237" y="14594"/>
                      <a:pt x="5173" y="14594"/>
                    </a:cubicBezTo>
                    <a:cubicBezTo>
                      <a:pt x="5148" y="14594"/>
                      <a:pt x="5123" y="14598"/>
                      <a:pt x="5097" y="14604"/>
                    </a:cubicBezTo>
                    <a:cubicBezTo>
                      <a:pt x="4983" y="14633"/>
                      <a:pt x="4872" y="14647"/>
                      <a:pt x="4763" y="14647"/>
                    </a:cubicBezTo>
                    <a:cubicBezTo>
                      <a:pt x="4438" y="14647"/>
                      <a:pt x="4139" y="14519"/>
                      <a:pt x="3868" y="14265"/>
                    </a:cubicBezTo>
                    <a:cubicBezTo>
                      <a:pt x="3736" y="14143"/>
                      <a:pt x="3719" y="13943"/>
                      <a:pt x="3825" y="13809"/>
                    </a:cubicBezTo>
                    <a:cubicBezTo>
                      <a:pt x="4286" y="13221"/>
                      <a:pt x="4448" y="12294"/>
                      <a:pt x="4489" y="11491"/>
                    </a:cubicBezTo>
                    <a:close/>
                    <a:moveTo>
                      <a:pt x="17821" y="15204"/>
                    </a:moveTo>
                    <a:cubicBezTo>
                      <a:pt x="18009" y="15204"/>
                      <a:pt x="18165" y="15360"/>
                      <a:pt x="18165" y="15550"/>
                    </a:cubicBezTo>
                    <a:lnTo>
                      <a:pt x="18165" y="17192"/>
                    </a:lnTo>
                    <a:lnTo>
                      <a:pt x="17475" y="17192"/>
                    </a:lnTo>
                    <a:lnTo>
                      <a:pt x="17475" y="15550"/>
                    </a:lnTo>
                    <a:cubicBezTo>
                      <a:pt x="17475" y="15360"/>
                      <a:pt x="17631" y="15204"/>
                      <a:pt x="17821" y="15204"/>
                    </a:cubicBezTo>
                    <a:close/>
                    <a:moveTo>
                      <a:pt x="11354" y="15214"/>
                    </a:moveTo>
                    <a:lnTo>
                      <a:pt x="11354" y="16433"/>
                    </a:lnTo>
                    <a:lnTo>
                      <a:pt x="9712" y="17344"/>
                    </a:lnTo>
                    <a:lnTo>
                      <a:pt x="9205" y="17062"/>
                    </a:lnTo>
                    <a:cubicBezTo>
                      <a:pt x="9158" y="17036"/>
                      <a:pt x="9108" y="17023"/>
                      <a:pt x="9058" y="17023"/>
                    </a:cubicBezTo>
                    <a:cubicBezTo>
                      <a:pt x="8952" y="17023"/>
                      <a:pt x="8848" y="17081"/>
                      <a:pt x="8792" y="17181"/>
                    </a:cubicBezTo>
                    <a:cubicBezTo>
                      <a:pt x="8712" y="17328"/>
                      <a:pt x="8764" y="17514"/>
                      <a:pt x="8911" y="17595"/>
                    </a:cubicBezTo>
                    <a:lnTo>
                      <a:pt x="9182" y="17746"/>
                    </a:lnTo>
                    <a:lnTo>
                      <a:pt x="7540" y="19153"/>
                    </a:lnTo>
                    <a:cubicBezTo>
                      <a:pt x="7538" y="19154"/>
                      <a:pt x="7534" y="19159"/>
                      <a:pt x="7525" y="19159"/>
                    </a:cubicBezTo>
                    <a:cubicBezTo>
                      <a:pt x="7524" y="19159"/>
                      <a:pt x="7522" y="19159"/>
                      <a:pt x="7521" y="19159"/>
                    </a:cubicBezTo>
                    <a:cubicBezTo>
                      <a:pt x="7513" y="19156"/>
                      <a:pt x="7507" y="19152"/>
                      <a:pt x="7507" y="19147"/>
                    </a:cubicBezTo>
                    <a:lnTo>
                      <a:pt x="6486" y="17359"/>
                    </a:lnTo>
                    <a:lnTo>
                      <a:pt x="6911" y="16510"/>
                    </a:lnTo>
                    <a:cubicBezTo>
                      <a:pt x="6913" y="16507"/>
                      <a:pt x="6914" y="16500"/>
                      <a:pt x="6924" y="16498"/>
                    </a:cubicBezTo>
                    <a:cubicBezTo>
                      <a:pt x="6927" y="16498"/>
                      <a:pt x="6929" y="16498"/>
                      <a:pt x="6931" y="16498"/>
                    </a:cubicBezTo>
                    <a:cubicBezTo>
                      <a:pt x="6936" y="16498"/>
                      <a:pt x="6939" y="16499"/>
                      <a:pt x="6940" y="16500"/>
                    </a:cubicBezTo>
                    <a:lnTo>
                      <a:pt x="7821" y="16989"/>
                    </a:lnTo>
                    <a:cubicBezTo>
                      <a:pt x="7868" y="17015"/>
                      <a:pt x="7919" y="17028"/>
                      <a:pt x="7969" y="17028"/>
                    </a:cubicBezTo>
                    <a:cubicBezTo>
                      <a:pt x="8076" y="17028"/>
                      <a:pt x="8179" y="16971"/>
                      <a:pt x="8234" y="16871"/>
                    </a:cubicBezTo>
                    <a:cubicBezTo>
                      <a:pt x="8314" y="16725"/>
                      <a:pt x="8262" y="16540"/>
                      <a:pt x="8115" y="16458"/>
                    </a:cubicBezTo>
                    <a:lnTo>
                      <a:pt x="8068" y="16433"/>
                    </a:lnTo>
                    <a:lnTo>
                      <a:pt x="8068" y="15214"/>
                    </a:lnTo>
                    <a:cubicBezTo>
                      <a:pt x="8585" y="15416"/>
                      <a:pt x="9142" y="15523"/>
                      <a:pt x="9712" y="15523"/>
                    </a:cubicBezTo>
                    <a:cubicBezTo>
                      <a:pt x="10290" y="15523"/>
                      <a:pt x="10846" y="15414"/>
                      <a:pt x="11354" y="15214"/>
                    </a:cubicBezTo>
                    <a:close/>
                    <a:moveTo>
                      <a:pt x="12490" y="16498"/>
                    </a:moveTo>
                    <a:cubicBezTo>
                      <a:pt x="12492" y="16498"/>
                      <a:pt x="12494" y="16498"/>
                      <a:pt x="12497" y="16498"/>
                    </a:cubicBezTo>
                    <a:cubicBezTo>
                      <a:pt x="12505" y="16500"/>
                      <a:pt x="12510" y="16507"/>
                      <a:pt x="12510" y="16510"/>
                    </a:cubicBezTo>
                    <a:lnTo>
                      <a:pt x="12934" y="17359"/>
                    </a:lnTo>
                    <a:lnTo>
                      <a:pt x="11913" y="19147"/>
                    </a:lnTo>
                    <a:cubicBezTo>
                      <a:pt x="11911" y="19149"/>
                      <a:pt x="11908" y="19156"/>
                      <a:pt x="11898" y="19159"/>
                    </a:cubicBezTo>
                    <a:cubicBezTo>
                      <a:pt x="11897" y="19159"/>
                      <a:pt x="11897" y="19159"/>
                      <a:pt x="11896" y="19159"/>
                    </a:cubicBezTo>
                    <a:cubicBezTo>
                      <a:pt x="11888" y="19159"/>
                      <a:pt x="11883" y="19154"/>
                      <a:pt x="11881" y="19153"/>
                    </a:cubicBezTo>
                    <a:lnTo>
                      <a:pt x="10239" y="17746"/>
                    </a:lnTo>
                    <a:lnTo>
                      <a:pt x="12481" y="16500"/>
                    </a:lnTo>
                    <a:cubicBezTo>
                      <a:pt x="12482" y="16499"/>
                      <a:pt x="12485" y="16498"/>
                      <a:pt x="12490" y="16498"/>
                    </a:cubicBezTo>
                    <a:close/>
                    <a:moveTo>
                      <a:pt x="9712" y="1"/>
                    </a:moveTo>
                    <a:cubicBezTo>
                      <a:pt x="9294" y="1"/>
                      <a:pt x="8877" y="109"/>
                      <a:pt x="8505" y="324"/>
                    </a:cubicBezTo>
                    <a:lnTo>
                      <a:pt x="477" y="4986"/>
                    </a:lnTo>
                    <a:cubicBezTo>
                      <a:pt x="179" y="5159"/>
                      <a:pt x="0" y="5467"/>
                      <a:pt x="0" y="5814"/>
                    </a:cubicBezTo>
                    <a:cubicBezTo>
                      <a:pt x="0" y="6160"/>
                      <a:pt x="179" y="6470"/>
                      <a:pt x="477" y="6643"/>
                    </a:cubicBezTo>
                    <a:lnTo>
                      <a:pt x="3894" y="8626"/>
                    </a:lnTo>
                    <a:lnTo>
                      <a:pt x="3894" y="11004"/>
                    </a:lnTo>
                    <a:cubicBezTo>
                      <a:pt x="3894" y="11650"/>
                      <a:pt x="3822" y="12826"/>
                      <a:pt x="3347" y="13432"/>
                    </a:cubicBezTo>
                    <a:cubicBezTo>
                      <a:pt x="3048" y="13812"/>
                      <a:pt x="3094" y="14370"/>
                      <a:pt x="3451" y="14706"/>
                    </a:cubicBezTo>
                    <a:cubicBezTo>
                      <a:pt x="3835" y="15066"/>
                      <a:pt x="4281" y="15251"/>
                      <a:pt x="4757" y="15251"/>
                    </a:cubicBezTo>
                    <a:cubicBezTo>
                      <a:pt x="4811" y="15251"/>
                      <a:pt x="4866" y="15249"/>
                      <a:pt x="4920" y="15244"/>
                    </a:cubicBezTo>
                    <a:cubicBezTo>
                      <a:pt x="5046" y="15728"/>
                      <a:pt x="5406" y="16344"/>
                      <a:pt x="6196" y="16587"/>
                    </a:cubicBezTo>
                    <a:lnTo>
                      <a:pt x="5899" y="17178"/>
                    </a:lnTo>
                    <a:lnTo>
                      <a:pt x="3449" y="18042"/>
                    </a:lnTo>
                    <a:cubicBezTo>
                      <a:pt x="2551" y="18361"/>
                      <a:pt x="1948" y="19212"/>
                      <a:pt x="1948" y="20164"/>
                    </a:cubicBezTo>
                    <a:lnTo>
                      <a:pt x="1948" y="20413"/>
                    </a:lnTo>
                    <a:cubicBezTo>
                      <a:pt x="1948" y="20581"/>
                      <a:pt x="2084" y="20717"/>
                      <a:pt x="2251" y="20717"/>
                    </a:cubicBezTo>
                    <a:cubicBezTo>
                      <a:pt x="2420" y="20717"/>
                      <a:pt x="2555" y="20581"/>
                      <a:pt x="2555" y="20413"/>
                    </a:cubicBezTo>
                    <a:lnTo>
                      <a:pt x="2555" y="20164"/>
                    </a:lnTo>
                    <a:cubicBezTo>
                      <a:pt x="2555" y="19469"/>
                      <a:pt x="2995" y="18848"/>
                      <a:pt x="3651" y="18615"/>
                    </a:cubicBezTo>
                    <a:lnTo>
                      <a:pt x="5877" y="17829"/>
                    </a:lnTo>
                    <a:lnTo>
                      <a:pt x="6169" y="20447"/>
                    </a:lnTo>
                    <a:cubicBezTo>
                      <a:pt x="6184" y="20603"/>
                      <a:pt x="6316" y="20717"/>
                      <a:pt x="6470" y="20717"/>
                    </a:cubicBezTo>
                    <a:cubicBezTo>
                      <a:pt x="6480" y="20717"/>
                      <a:pt x="6493" y="20717"/>
                      <a:pt x="6504" y="20714"/>
                    </a:cubicBezTo>
                    <a:cubicBezTo>
                      <a:pt x="6670" y="20697"/>
                      <a:pt x="6791" y="20547"/>
                      <a:pt x="6771" y="20378"/>
                    </a:cubicBezTo>
                    <a:lnTo>
                      <a:pt x="6591" y="18758"/>
                    </a:lnTo>
                    <a:lnTo>
                      <a:pt x="6984" y="19446"/>
                    </a:lnTo>
                    <a:cubicBezTo>
                      <a:pt x="7077" y="19607"/>
                      <a:pt x="7237" y="19720"/>
                      <a:pt x="7421" y="19753"/>
                    </a:cubicBezTo>
                    <a:cubicBezTo>
                      <a:pt x="7457" y="19757"/>
                      <a:pt x="7493" y="19762"/>
                      <a:pt x="7530" y="19762"/>
                    </a:cubicBezTo>
                    <a:cubicBezTo>
                      <a:pt x="7678" y="19762"/>
                      <a:pt x="7822" y="19707"/>
                      <a:pt x="7940" y="19610"/>
                    </a:cubicBezTo>
                    <a:lnTo>
                      <a:pt x="9411" y="18348"/>
                    </a:lnTo>
                    <a:lnTo>
                      <a:pt x="9411" y="20410"/>
                    </a:lnTo>
                    <a:cubicBezTo>
                      <a:pt x="9411" y="20577"/>
                      <a:pt x="9546" y="20713"/>
                      <a:pt x="9713" y="20713"/>
                    </a:cubicBezTo>
                    <a:cubicBezTo>
                      <a:pt x="9882" y="20713"/>
                      <a:pt x="10017" y="20577"/>
                      <a:pt x="10017" y="20410"/>
                    </a:cubicBezTo>
                    <a:lnTo>
                      <a:pt x="10017" y="18348"/>
                    </a:lnTo>
                    <a:lnTo>
                      <a:pt x="11490" y="19610"/>
                    </a:lnTo>
                    <a:cubicBezTo>
                      <a:pt x="11604" y="19707"/>
                      <a:pt x="11748" y="19762"/>
                      <a:pt x="11898" y="19762"/>
                    </a:cubicBezTo>
                    <a:cubicBezTo>
                      <a:pt x="11934" y="19762"/>
                      <a:pt x="11970" y="19757"/>
                      <a:pt x="12005" y="19753"/>
                    </a:cubicBezTo>
                    <a:cubicBezTo>
                      <a:pt x="12191" y="19720"/>
                      <a:pt x="12350" y="19607"/>
                      <a:pt x="12443" y="19446"/>
                    </a:cubicBezTo>
                    <a:lnTo>
                      <a:pt x="12835" y="18758"/>
                    </a:lnTo>
                    <a:lnTo>
                      <a:pt x="12655" y="20378"/>
                    </a:lnTo>
                    <a:cubicBezTo>
                      <a:pt x="12638" y="20547"/>
                      <a:pt x="12757" y="20697"/>
                      <a:pt x="12924" y="20714"/>
                    </a:cubicBezTo>
                    <a:cubicBezTo>
                      <a:pt x="12934" y="20717"/>
                      <a:pt x="12947" y="20717"/>
                      <a:pt x="12957" y="20717"/>
                    </a:cubicBezTo>
                    <a:cubicBezTo>
                      <a:pt x="13111" y="20717"/>
                      <a:pt x="13241" y="20603"/>
                      <a:pt x="13259" y="20447"/>
                    </a:cubicBezTo>
                    <a:lnTo>
                      <a:pt x="13548" y="17829"/>
                    </a:lnTo>
                    <a:lnTo>
                      <a:pt x="15774" y="18615"/>
                    </a:lnTo>
                    <a:cubicBezTo>
                      <a:pt x="16430" y="18846"/>
                      <a:pt x="16870" y="19469"/>
                      <a:pt x="16870" y="20164"/>
                    </a:cubicBezTo>
                    <a:lnTo>
                      <a:pt x="16870" y="20413"/>
                    </a:lnTo>
                    <a:cubicBezTo>
                      <a:pt x="16870" y="20581"/>
                      <a:pt x="17005" y="20717"/>
                      <a:pt x="17174" y="20717"/>
                    </a:cubicBezTo>
                    <a:cubicBezTo>
                      <a:pt x="17341" y="20717"/>
                      <a:pt x="17477" y="20581"/>
                      <a:pt x="17477" y="20413"/>
                    </a:cubicBezTo>
                    <a:lnTo>
                      <a:pt x="17477" y="20164"/>
                    </a:lnTo>
                    <a:cubicBezTo>
                      <a:pt x="17477" y="19213"/>
                      <a:pt x="16874" y="18361"/>
                      <a:pt x="15976" y="18042"/>
                    </a:cubicBezTo>
                    <a:lnTo>
                      <a:pt x="13526" y="17178"/>
                    </a:lnTo>
                    <a:lnTo>
                      <a:pt x="13231" y="16587"/>
                    </a:lnTo>
                    <a:cubicBezTo>
                      <a:pt x="14018" y="16344"/>
                      <a:pt x="14378" y="15728"/>
                      <a:pt x="14503" y="15244"/>
                    </a:cubicBezTo>
                    <a:cubicBezTo>
                      <a:pt x="14558" y="15249"/>
                      <a:pt x="14613" y="15251"/>
                      <a:pt x="14667" y="15251"/>
                    </a:cubicBezTo>
                    <a:cubicBezTo>
                      <a:pt x="15142" y="15251"/>
                      <a:pt x="15586" y="15066"/>
                      <a:pt x="15973" y="14706"/>
                    </a:cubicBezTo>
                    <a:cubicBezTo>
                      <a:pt x="16330" y="14370"/>
                      <a:pt x="16376" y="13812"/>
                      <a:pt x="16077" y="13432"/>
                    </a:cubicBezTo>
                    <a:cubicBezTo>
                      <a:pt x="15602" y="12826"/>
                      <a:pt x="15530" y="11650"/>
                      <a:pt x="15530" y="11004"/>
                    </a:cubicBezTo>
                    <a:lnTo>
                      <a:pt x="15530" y="8626"/>
                    </a:lnTo>
                    <a:lnTo>
                      <a:pt x="17518" y="7471"/>
                    </a:lnTo>
                    <a:lnTo>
                      <a:pt x="17518" y="14647"/>
                    </a:lnTo>
                    <a:cubicBezTo>
                      <a:pt x="17141" y="14774"/>
                      <a:pt x="16868" y="15131"/>
                      <a:pt x="16868" y="15550"/>
                    </a:cubicBezTo>
                    <a:lnTo>
                      <a:pt x="16868" y="17496"/>
                    </a:lnTo>
                    <a:cubicBezTo>
                      <a:pt x="16868" y="17664"/>
                      <a:pt x="17004" y="17799"/>
                      <a:pt x="17173" y="17799"/>
                    </a:cubicBezTo>
                    <a:lnTo>
                      <a:pt x="18469" y="17799"/>
                    </a:lnTo>
                    <a:cubicBezTo>
                      <a:pt x="18638" y="17799"/>
                      <a:pt x="18774" y="17664"/>
                      <a:pt x="18774" y="17496"/>
                    </a:cubicBezTo>
                    <a:lnTo>
                      <a:pt x="18774" y="15550"/>
                    </a:lnTo>
                    <a:cubicBezTo>
                      <a:pt x="18774" y="15131"/>
                      <a:pt x="18502" y="14774"/>
                      <a:pt x="18124" y="14647"/>
                    </a:cubicBezTo>
                    <a:lnTo>
                      <a:pt x="18124" y="7120"/>
                    </a:lnTo>
                    <a:lnTo>
                      <a:pt x="18945" y="6643"/>
                    </a:lnTo>
                    <a:cubicBezTo>
                      <a:pt x="19243" y="6470"/>
                      <a:pt x="19422" y="6160"/>
                      <a:pt x="19422" y="5814"/>
                    </a:cubicBezTo>
                    <a:cubicBezTo>
                      <a:pt x="19423" y="5470"/>
                      <a:pt x="19245" y="5159"/>
                      <a:pt x="18946" y="4986"/>
                    </a:cubicBezTo>
                    <a:lnTo>
                      <a:pt x="10919" y="324"/>
                    </a:lnTo>
                    <a:cubicBezTo>
                      <a:pt x="10547" y="109"/>
                      <a:pt x="10129" y="1"/>
                      <a:pt x="97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12" name="Google Shape;712;p15"/>
          <p:cNvSpPr txBox="1"/>
          <p:nvPr>
            <p:ph type="title"/>
          </p:nvPr>
        </p:nvSpPr>
        <p:spPr>
          <a:xfrm>
            <a:off x="1636050" y="3340650"/>
            <a:ext cx="5871900" cy="523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22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713" name="Google Shape;713;p15"/>
          <p:cNvSpPr txBox="1"/>
          <p:nvPr>
            <p:ph idx="1" type="subTitle"/>
          </p:nvPr>
        </p:nvSpPr>
        <p:spPr>
          <a:xfrm>
            <a:off x="1636050" y="1279650"/>
            <a:ext cx="5871900" cy="1908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500"/>
              <a:buFont typeface="Montserrat Medium"/>
              <a:buNone/>
              <a:defRPr sz="28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2500"/>
              <a:buNone/>
              <a:defRPr sz="2500">
                <a:solidFill>
                  <a:schemeClr val="dk1"/>
                </a:solidFill>
              </a:defRPr>
            </a:lvl2pPr>
            <a:lvl3pPr lvl="2" rtl="0" algn="ctr">
              <a:lnSpc>
                <a:spcPct val="100000"/>
              </a:lnSpc>
              <a:spcBef>
                <a:spcPts val="0"/>
              </a:spcBef>
              <a:spcAft>
                <a:spcPts val="0"/>
              </a:spcAft>
              <a:buClr>
                <a:schemeClr val="dk1"/>
              </a:buClr>
              <a:buSzPts val="2500"/>
              <a:buNone/>
              <a:defRPr sz="2500">
                <a:solidFill>
                  <a:schemeClr val="dk1"/>
                </a:solidFill>
              </a:defRPr>
            </a:lvl3pPr>
            <a:lvl4pPr lvl="3" rtl="0" algn="ctr">
              <a:lnSpc>
                <a:spcPct val="100000"/>
              </a:lnSpc>
              <a:spcBef>
                <a:spcPts val="0"/>
              </a:spcBef>
              <a:spcAft>
                <a:spcPts val="0"/>
              </a:spcAft>
              <a:buClr>
                <a:schemeClr val="dk1"/>
              </a:buClr>
              <a:buSzPts val="2500"/>
              <a:buNone/>
              <a:defRPr sz="2500">
                <a:solidFill>
                  <a:schemeClr val="dk1"/>
                </a:solidFill>
              </a:defRPr>
            </a:lvl4pPr>
            <a:lvl5pPr lvl="4" rtl="0" algn="ctr">
              <a:lnSpc>
                <a:spcPct val="100000"/>
              </a:lnSpc>
              <a:spcBef>
                <a:spcPts val="0"/>
              </a:spcBef>
              <a:spcAft>
                <a:spcPts val="0"/>
              </a:spcAft>
              <a:buClr>
                <a:schemeClr val="dk1"/>
              </a:buClr>
              <a:buSzPts val="2500"/>
              <a:buNone/>
              <a:defRPr sz="2500">
                <a:solidFill>
                  <a:schemeClr val="dk1"/>
                </a:solidFill>
              </a:defRPr>
            </a:lvl5pPr>
            <a:lvl6pPr lvl="5" rtl="0" algn="ctr">
              <a:lnSpc>
                <a:spcPct val="100000"/>
              </a:lnSpc>
              <a:spcBef>
                <a:spcPts val="0"/>
              </a:spcBef>
              <a:spcAft>
                <a:spcPts val="0"/>
              </a:spcAft>
              <a:buClr>
                <a:schemeClr val="dk1"/>
              </a:buClr>
              <a:buSzPts val="2500"/>
              <a:buNone/>
              <a:defRPr sz="2500">
                <a:solidFill>
                  <a:schemeClr val="dk1"/>
                </a:solidFill>
              </a:defRPr>
            </a:lvl6pPr>
            <a:lvl7pPr lvl="6" rtl="0" algn="ctr">
              <a:lnSpc>
                <a:spcPct val="100000"/>
              </a:lnSpc>
              <a:spcBef>
                <a:spcPts val="0"/>
              </a:spcBef>
              <a:spcAft>
                <a:spcPts val="0"/>
              </a:spcAft>
              <a:buClr>
                <a:schemeClr val="dk1"/>
              </a:buClr>
              <a:buSzPts val="2500"/>
              <a:buNone/>
              <a:defRPr sz="2500">
                <a:solidFill>
                  <a:schemeClr val="dk1"/>
                </a:solidFill>
              </a:defRPr>
            </a:lvl7pPr>
            <a:lvl8pPr lvl="7" rtl="0" algn="ctr">
              <a:lnSpc>
                <a:spcPct val="100000"/>
              </a:lnSpc>
              <a:spcBef>
                <a:spcPts val="0"/>
              </a:spcBef>
              <a:spcAft>
                <a:spcPts val="0"/>
              </a:spcAft>
              <a:buClr>
                <a:schemeClr val="dk1"/>
              </a:buClr>
              <a:buSzPts val="2500"/>
              <a:buNone/>
              <a:defRPr sz="2500">
                <a:solidFill>
                  <a:schemeClr val="dk1"/>
                </a:solidFill>
              </a:defRPr>
            </a:lvl8pPr>
            <a:lvl9pPr lvl="8" rtl="0" algn="ctr">
              <a:lnSpc>
                <a:spcPct val="100000"/>
              </a:lnSpc>
              <a:spcBef>
                <a:spcPts val="0"/>
              </a:spcBef>
              <a:spcAft>
                <a:spcPts val="0"/>
              </a:spcAft>
              <a:buClr>
                <a:schemeClr val="dk1"/>
              </a:buClr>
              <a:buSzPts val="2500"/>
              <a:buNone/>
              <a:defRPr sz="2500">
                <a:solidFill>
                  <a:schemeClr val="dk1"/>
                </a:solidFill>
              </a:defRPr>
            </a:lvl9pPr>
          </a:lstStyle>
          <a:p/>
        </p:txBody>
      </p:sp>
      <p:grpSp>
        <p:nvGrpSpPr>
          <p:cNvPr id="714" name="Google Shape;714;p15"/>
          <p:cNvGrpSpPr/>
          <p:nvPr/>
        </p:nvGrpSpPr>
        <p:grpSpPr>
          <a:xfrm>
            <a:off x="-143003" y="0"/>
            <a:ext cx="858600" cy="1714481"/>
            <a:chOff x="-143003" y="0"/>
            <a:chExt cx="858600" cy="1714481"/>
          </a:xfrm>
        </p:grpSpPr>
        <p:sp>
          <p:nvSpPr>
            <p:cNvPr id="715" name="Google Shape;715;p15"/>
            <p:cNvSpPr/>
            <p:nvPr/>
          </p:nvSpPr>
          <p:spPr>
            <a:xfrm>
              <a:off x="-143003"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5"/>
            <p:cNvSpPr/>
            <p:nvPr/>
          </p:nvSpPr>
          <p:spPr>
            <a:xfrm>
              <a:off x="-143003"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7" name="Google Shape;717;p15"/>
            <p:cNvGrpSpPr/>
            <p:nvPr/>
          </p:nvGrpSpPr>
          <p:grpSpPr>
            <a:xfrm>
              <a:off x="30011" y="1028667"/>
              <a:ext cx="512278" cy="685813"/>
              <a:chOff x="2242450" y="-1760600"/>
              <a:chExt cx="388325" cy="518025"/>
            </a:xfrm>
          </p:grpSpPr>
          <p:sp>
            <p:nvSpPr>
              <p:cNvPr id="718" name="Google Shape;718;p15"/>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15"/>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5"/>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5"/>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15"/>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5"/>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2">
    <p:spTree>
      <p:nvGrpSpPr>
        <p:cNvPr id="724" name="Shape 724"/>
        <p:cNvGrpSpPr/>
        <p:nvPr/>
      </p:nvGrpSpPr>
      <p:grpSpPr>
        <a:xfrm>
          <a:off x="0" y="0"/>
          <a:ext cx="0" cy="0"/>
          <a:chOff x="0" y="0"/>
          <a:chExt cx="0" cy="0"/>
        </a:xfrm>
      </p:grpSpPr>
      <p:grpSp>
        <p:nvGrpSpPr>
          <p:cNvPr id="725" name="Google Shape;725;p16"/>
          <p:cNvGrpSpPr/>
          <p:nvPr/>
        </p:nvGrpSpPr>
        <p:grpSpPr>
          <a:xfrm>
            <a:off x="-143003" y="3428993"/>
            <a:ext cx="858600" cy="1714357"/>
            <a:chOff x="-143003" y="3428993"/>
            <a:chExt cx="858600" cy="1714357"/>
          </a:xfrm>
        </p:grpSpPr>
        <p:sp>
          <p:nvSpPr>
            <p:cNvPr id="726" name="Google Shape;726;p16"/>
            <p:cNvSpPr/>
            <p:nvPr/>
          </p:nvSpPr>
          <p:spPr>
            <a:xfrm>
              <a:off x="-143003" y="428625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6"/>
            <p:cNvSpPr/>
            <p:nvPr/>
          </p:nvSpPr>
          <p:spPr>
            <a:xfrm>
              <a:off x="-143003" y="3428993"/>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8" name="Google Shape;728;p16"/>
          <p:cNvGrpSpPr/>
          <p:nvPr/>
        </p:nvGrpSpPr>
        <p:grpSpPr>
          <a:xfrm>
            <a:off x="8428489" y="0"/>
            <a:ext cx="858600" cy="1714498"/>
            <a:chOff x="8428489" y="0"/>
            <a:chExt cx="858600" cy="1714498"/>
          </a:xfrm>
        </p:grpSpPr>
        <p:sp>
          <p:nvSpPr>
            <p:cNvPr id="729" name="Google Shape;729;p16"/>
            <p:cNvSpPr/>
            <p:nvPr/>
          </p:nvSpPr>
          <p:spPr>
            <a:xfrm>
              <a:off x="8428489"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6"/>
            <p:cNvSpPr/>
            <p:nvPr/>
          </p:nvSpPr>
          <p:spPr>
            <a:xfrm>
              <a:off x="8428489"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1" name="Google Shape;731;p16"/>
            <p:cNvGrpSpPr/>
            <p:nvPr/>
          </p:nvGrpSpPr>
          <p:grpSpPr>
            <a:xfrm>
              <a:off x="8589182" y="171350"/>
              <a:ext cx="537084" cy="685856"/>
              <a:chOff x="1544975" y="-1760675"/>
              <a:chExt cx="404400" cy="518175"/>
            </a:xfrm>
          </p:grpSpPr>
          <p:sp>
            <p:nvSpPr>
              <p:cNvPr id="732" name="Google Shape;732;p16"/>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6"/>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6"/>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6"/>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16"/>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6"/>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8" name="Google Shape;738;p16"/>
            <p:cNvGrpSpPr/>
            <p:nvPr/>
          </p:nvGrpSpPr>
          <p:grpSpPr>
            <a:xfrm>
              <a:off x="8589201" y="1028699"/>
              <a:ext cx="537069" cy="685799"/>
              <a:chOff x="2234375" y="-1139350"/>
              <a:chExt cx="404450" cy="517975"/>
            </a:xfrm>
          </p:grpSpPr>
          <p:sp>
            <p:nvSpPr>
              <p:cNvPr id="739" name="Google Shape;739;p16"/>
              <p:cNvSpPr/>
              <p:nvPr/>
            </p:nvSpPr>
            <p:spPr>
              <a:xfrm>
                <a:off x="2429025" y="-636575"/>
                <a:ext cx="15275" cy="15200"/>
              </a:xfrm>
              <a:custGeom>
                <a:rect b="b" l="l" r="r" t="t"/>
                <a:pathLst>
                  <a:path extrusionOk="0" h="608" w="611">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6"/>
              <p:cNvSpPr/>
              <p:nvPr/>
            </p:nvSpPr>
            <p:spPr>
              <a:xfrm>
                <a:off x="2428950" y="-685225"/>
                <a:ext cx="15250" cy="15200"/>
              </a:xfrm>
              <a:custGeom>
                <a:rect b="b" l="l" r="r" t="t"/>
                <a:pathLst>
                  <a:path extrusionOk="0" h="608" w="61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6"/>
              <p:cNvSpPr/>
              <p:nvPr/>
            </p:nvSpPr>
            <p:spPr>
              <a:xfrm>
                <a:off x="2372225" y="-1009600"/>
                <a:ext cx="39525" cy="15200"/>
              </a:xfrm>
              <a:custGeom>
                <a:rect b="b" l="l" r="r" t="t"/>
                <a:pathLst>
                  <a:path extrusionOk="0" h="608" w="1581">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6"/>
              <p:cNvSpPr/>
              <p:nvPr/>
            </p:nvSpPr>
            <p:spPr>
              <a:xfrm>
                <a:off x="2461450" y="-1009600"/>
                <a:ext cx="39525" cy="15200"/>
              </a:xfrm>
              <a:custGeom>
                <a:rect b="b" l="l" r="r" t="t"/>
                <a:pathLst>
                  <a:path extrusionOk="0" h="608" w="1581">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16"/>
              <p:cNvSpPr/>
              <p:nvPr/>
            </p:nvSpPr>
            <p:spPr>
              <a:xfrm>
                <a:off x="2403900" y="-912300"/>
                <a:ext cx="65400" cy="23325"/>
              </a:xfrm>
              <a:custGeom>
                <a:rect b="b" l="l" r="r" t="t"/>
                <a:pathLst>
                  <a:path extrusionOk="0" h="933" w="2616">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6"/>
              <p:cNvSpPr/>
              <p:nvPr/>
            </p:nvSpPr>
            <p:spPr>
              <a:xfrm>
                <a:off x="2234375" y="-1139350"/>
                <a:ext cx="404450" cy="517975"/>
              </a:xfrm>
              <a:custGeom>
                <a:rect b="b" l="l" r="r" t="t"/>
                <a:pathLst>
                  <a:path extrusionOk="0" h="20719" w="16178">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45" name="Google Shape;745;p16"/>
          <p:cNvGrpSpPr/>
          <p:nvPr/>
        </p:nvGrpSpPr>
        <p:grpSpPr>
          <a:xfrm>
            <a:off x="8428489" y="2571746"/>
            <a:ext cx="858600" cy="2571604"/>
            <a:chOff x="8428489" y="2571746"/>
            <a:chExt cx="858600" cy="2571604"/>
          </a:xfrm>
        </p:grpSpPr>
        <p:sp>
          <p:nvSpPr>
            <p:cNvPr id="746" name="Google Shape;746;p16"/>
            <p:cNvSpPr/>
            <p:nvPr/>
          </p:nvSpPr>
          <p:spPr>
            <a:xfrm>
              <a:off x="8428489" y="428625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16"/>
            <p:cNvSpPr/>
            <p:nvPr/>
          </p:nvSpPr>
          <p:spPr>
            <a:xfrm>
              <a:off x="8428489" y="2571746"/>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6"/>
            <p:cNvSpPr/>
            <p:nvPr/>
          </p:nvSpPr>
          <p:spPr>
            <a:xfrm>
              <a:off x="8428489"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9" name="Google Shape;749;p16"/>
            <p:cNvGrpSpPr/>
            <p:nvPr/>
          </p:nvGrpSpPr>
          <p:grpSpPr>
            <a:xfrm>
              <a:off x="8589184" y="2743098"/>
              <a:ext cx="537076" cy="685828"/>
              <a:chOff x="4302875" y="-3002975"/>
              <a:chExt cx="404425" cy="518075"/>
            </a:xfrm>
          </p:grpSpPr>
          <p:sp>
            <p:nvSpPr>
              <p:cNvPr id="750" name="Google Shape;750;p16"/>
              <p:cNvSpPr/>
              <p:nvPr/>
            </p:nvSpPr>
            <p:spPr>
              <a:xfrm>
                <a:off x="4440700" y="-2889375"/>
                <a:ext cx="39500" cy="15200"/>
              </a:xfrm>
              <a:custGeom>
                <a:rect b="b" l="l" r="r" t="t"/>
                <a:pathLst>
                  <a:path extrusionOk="0" h="608" w="1580">
                    <a:moveTo>
                      <a:pt x="303" y="1"/>
                    </a:moveTo>
                    <a:cubicBezTo>
                      <a:pt x="136" y="1"/>
                      <a:pt x="0" y="136"/>
                      <a:pt x="0" y="305"/>
                    </a:cubicBezTo>
                    <a:cubicBezTo>
                      <a:pt x="0" y="472"/>
                      <a:pt x="136" y="608"/>
                      <a:pt x="303"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6"/>
              <p:cNvSpPr/>
              <p:nvPr/>
            </p:nvSpPr>
            <p:spPr>
              <a:xfrm>
                <a:off x="4529925" y="-2889375"/>
                <a:ext cx="39500" cy="15200"/>
              </a:xfrm>
              <a:custGeom>
                <a:rect b="b" l="l" r="r" t="t"/>
                <a:pathLst>
                  <a:path extrusionOk="0" h="608" w="1580">
                    <a:moveTo>
                      <a:pt x="303" y="1"/>
                    </a:moveTo>
                    <a:cubicBezTo>
                      <a:pt x="136" y="1"/>
                      <a:pt x="0" y="136"/>
                      <a:pt x="0" y="305"/>
                    </a:cubicBezTo>
                    <a:cubicBezTo>
                      <a:pt x="0" y="472"/>
                      <a:pt x="136" y="608"/>
                      <a:pt x="303" y="608"/>
                    </a:cubicBezTo>
                    <a:lnTo>
                      <a:pt x="1276" y="608"/>
                    </a:lnTo>
                    <a:cubicBezTo>
                      <a:pt x="1444" y="608"/>
                      <a:pt x="1580" y="472"/>
                      <a:pt x="1580" y="305"/>
                    </a:cubicBezTo>
                    <a:cubicBezTo>
                      <a:pt x="1580" y="136"/>
                      <a:pt x="1444" y="1"/>
                      <a:pt x="12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6"/>
              <p:cNvSpPr/>
              <p:nvPr/>
            </p:nvSpPr>
            <p:spPr>
              <a:xfrm>
                <a:off x="4302875" y="-3002975"/>
                <a:ext cx="404425" cy="517950"/>
              </a:xfrm>
              <a:custGeom>
                <a:rect b="b" l="l" r="r" t="t"/>
                <a:pathLst>
                  <a:path extrusionOk="0" h="20718" w="16177">
                    <a:moveTo>
                      <a:pt x="4644" y="1598"/>
                    </a:moveTo>
                    <a:cubicBezTo>
                      <a:pt x="4788" y="1901"/>
                      <a:pt x="4864" y="2235"/>
                      <a:pt x="4864" y="2578"/>
                    </a:cubicBezTo>
                    <a:cubicBezTo>
                      <a:pt x="4864" y="3051"/>
                      <a:pt x="4718" y="3506"/>
                      <a:pt x="4445" y="3894"/>
                    </a:cubicBezTo>
                    <a:cubicBezTo>
                      <a:pt x="4294" y="4108"/>
                      <a:pt x="4215" y="4359"/>
                      <a:pt x="4215" y="4622"/>
                    </a:cubicBezTo>
                    <a:lnTo>
                      <a:pt x="4215" y="5172"/>
                    </a:lnTo>
                    <a:cubicBezTo>
                      <a:pt x="4215" y="5542"/>
                      <a:pt x="3915" y="5842"/>
                      <a:pt x="3545" y="5842"/>
                    </a:cubicBezTo>
                    <a:lnTo>
                      <a:pt x="3524" y="5842"/>
                    </a:lnTo>
                    <a:lnTo>
                      <a:pt x="3524" y="4199"/>
                    </a:lnTo>
                    <a:cubicBezTo>
                      <a:pt x="3524" y="3177"/>
                      <a:pt x="3954" y="2251"/>
                      <a:pt x="4644" y="1598"/>
                    </a:cubicBezTo>
                    <a:close/>
                    <a:moveTo>
                      <a:pt x="11530" y="1598"/>
                    </a:moveTo>
                    <a:cubicBezTo>
                      <a:pt x="12219" y="2251"/>
                      <a:pt x="12649" y="3177"/>
                      <a:pt x="12649" y="4199"/>
                    </a:cubicBezTo>
                    <a:lnTo>
                      <a:pt x="12649" y="5842"/>
                    </a:lnTo>
                    <a:lnTo>
                      <a:pt x="12629" y="5842"/>
                    </a:lnTo>
                    <a:cubicBezTo>
                      <a:pt x="12259" y="5842"/>
                      <a:pt x="11959" y="5540"/>
                      <a:pt x="11959" y="5172"/>
                    </a:cubicBezTo>
                    <a:lnTo>
                      <a:pt x="11959" y="4622"/>
                    </a:lnTo>
                    <a:cubicBezTo>
                      <a:pt x="11959" y="4359"/>
                      <a:pt x="11879" y="4108"/>
                      <a:pt x="11729" y="3894"/>
                    </a:cubicBezTo>
                    <a:cubicBezTo>
                      <a:pt x="11456" y="3506"/>
                      <a:pt x="11312" y="3051"/>
                      <a:pt x="11312" y="2578"/>
                    </a:cubicBezTo>
                    <a:cubicBezTo>
                      <a:pt x="11312" y="2237"/>
                      <a:pt x="11386" y="1903"/>
                      <a:pt x="11530" y="1598"/>
                    </a:cubicBezTo>
                    <a:close/>
                    <a:moveTo>
                      <a:pt x="9060" y="609"/>
                    </a:moveTo>
                    <a:lnTo>
                      <a:pt x="9060" y="610"/>
                    </a:lnTo>
                    <a:cubicBezTo>
                      <a:pt x="9421" y="610"/>
                      <a:pt x="9768" y="664"/>
                      <a:pt x="10095" y="763"/>
                    </a:cubicBezTo>
                    <a:cubicBezTo>
                      <a:pt x="9697" y="1493"/>
                      <a:pt x="8934" y="1950"/>
                      <a:pt x="8087" y="1950"/>
                    </a:cubicBezTo>
                    <a:cubicBezTo>
                      <a:pt x="7893" y="1950"/>
                      <a:pt x="7700" y="1924"/>
                      <a:pt x="7514" y="1877"/>
                    </a:cubicBezTo>
                    <a:cubicBezTo>
                      <a:pt x="7489" y="1870"/>
                      <a:pt x="7463" y="1867"/>
                      <a:pt x="7438" y="1867"/>
                    </a:cubicBezTo>
                    <a:cubicBezTo>
                      <a:pt x="7303" y="1867"/>
                      <a:pt x="7181" y="1957"/>
                      <a:pt x="7144" y="2094"/>
                    </a:cubicBezTo>
                    <a:cubicBezTo>
                      <a:pt x="7103" y="2257"/>
                      <a:pt x="7200" y="2423"/>
                      <a:pt x="7363" y="2464"/>
                    </a:cubicBezTo>
                    <a:cubicBezTo>
                      <a:pt x="7599" y="2524"/>
                      <a:pt x="7841" y="2555"/>
                      <a:pt x="8087" y="2555"/>
                    </a:cubicBezTo>
                    <a:cubicBezTo>
                      <a:pt x="9184" y="2555"/>
                      <a:pt x="10166" y="1948"/>
                      <a:pt x="10663" y="986"/>
                    </a:cubicBezTo>
                    <a:cubicBezTo>
                      <a:pt x="10795" y="1051"/>
                      <a:pt x="10922" y="1127"/>
                      <a:pt x="11045" y="1209"/>
                    </a:cubicBezTo>
                    <a:cubicBezTo>
                      <a:pt x="10821" y="1628"/>
                      <a:pt x="10702" y="2095"/>
                      <a:pt x="10702" y="2577"/>
                    </a:cubicBezTo>
                    <a:cubicBezTo>
                      <a:pt x="10702" y="3177"/>
                      <a:pt x="10885" y="3752"/>
                      <a:pt x="11233" y="4242"/>
                    </a:cubicBezTo>
                    <a:cubicBezTo>
                      <a:pt x="11312" y="4352"/>
                      <a:pt x="11352" y="4483"/>
                      <a:pt x="11352" y="4620"/>
                    </a:cubicBezTo>
                    <a:lnTo>
                      <a:pt x="11352" y="5170"/>
                    </a:lnTo>
                    <a:cubicBezTo>
                      <a:pt x="11352" y="5416"/>
                      <a:pt x="11422" y="5644"/>
                      <a:pt x="11542" y="5840"/>
                    </a:cubicBezTo>
                    <a:lnTo>
                      <a:pt x="11309" y="5840"/>
                    </a:lnTo>
                    <a:lnTo>
                      <a:pt x="11309" y="5819"/>
                    </a:lnTo>
                    <a:cubicBezTo>
                      <a:pt x="11309" y="5650"/>
                      <a:pt x="11173" y="5514"/>
                      <a:pt x="11006" y="5514"/>
                    </a:cubicBezTo>
                    <a:lnTo>
                      <a:pt x="8735" y="5514"/>
                    </a:lnTo>
                    <a:cubicBezTo>
                      <a:pt x="8567" y="5514"/>
                      <a:pt x="8431" y="5650"/>
                      <a:pt x="8431" y="5819"/>
                    </a:cubicBezTo>
                    <a:lnTo>
                      <a:pt x="8431" y="5904"/>
                    </a:lnTo>
                    <a:cubicBezTo>
                      <a:pt x="8324" y="5863"/>
                      <a:pt x="8208" y="5840"/>
                      <a:pt x="8087" y="5840"/>
                    </a:cubicBezTo>
                    <a:cubicBezTo>
                      <a:pt x="7966" y="5840"/>
                      <a:pt x="7849" y="5863"/>
                      <a:pt x="7741" y="5904"/>
                    </a:cubicBezTo>
                    <a:lnTo>
                      <a:pt x="7741" y="5819"/>
                    </a:lnTo>
                    <a:cubicBezTo>
                      <a:pt x="7741" y="5650"/>
                      <a:pt x="7606" y="5514"/>
                      <a:pt x="7437" y="5514"/>
                    </a:cubicBezTo>
                    <a:lnTo>
                      <a:pt x="5166" y="5514"/>
                    </a:lnTo>
                    <a:cubicBezTo>
                      <a:pt x="4999" y="5514"/>
                      <a:pt x="4864" y="5650"/>
                      <a:pt x="4864" y="5819"/>
                    </a:cubicBezTo>
                    <a:lnTo>
                      <a:pt x="4864" y="5840"/>
                    </a:lnTo>
                    <a:lnTo>
                      <a:pt x="4631" y="5840"/>
                    </a:lnTo>
                    <a:cubicBezTo>
                      <a:pt x="4752" y="5644"/>
                      <a:pt x="4822" y="5414"/>
                      <a:pt x="4822" y="5170"/>
                    </a:cubicBezTo>
                    <a:lnTo>
                      <a:pt x="4822" y="4620"/>
                    </a:lnTo>
                    <a:cubicBezTo>
                      <a:pt x="4822" y="4483"/>
                      <a:pt x="4864" y="4352"/>
                      <a:pt x="4942" y="4242"/>
                    </a:cubicBezTo>
                    <a:cubicBezTo>
                      <a:pt x="5288" y="3751"/>
                      <a:pt x="5471" y="3177"/>
                      <a:pt x="5471" y="2574"/>
                    </a:cubicBezTo>
                    <a:cubicBezTo>
                      <a:pt x="5471" y="2095"/>
                      <a:pt x="5352" y="1627"/>
                      <a:pt x="5128" y="1209"/>
                    </a:cubicBezTo>
                    <a:cubicBezTo>
                      <a:pt x="5251" y="1127"/>
                      <a:pt x="5378" y="1051"/>
                      <a:pt x="5512" y="986"/>
                    </a:cubicBezTo>
                    <a:cubicBezTo>
                      <a:pt x="5659" y="1273"/>
                      <a:pt x="5852" y="1531"/>
                      <a:pt x="6090" y="1757"/>
                    </a:cubicBezTo>
                    <a:cubicBezTo>
                      <a:pt x="6149" y="1811"/>
                      <a:pt x="6223" y="1841"/>
                      <a:pt x="6299" y="1841"/>
                    </a:cubicBezTo>
                    <a:cubicBezTo>
                      <a:pt x="6379" y="1841"/>
                      <a:pt x="6459" y="1808"/>
                      <a:pt x="6519" y="1746"/>
                    </a:cubicBezTo>
                    <a:cubicBezTo>
                      <a:pt x="6635" y="1624"/>
                      <a:pt x="6629" y="1431"/>
                      <a:pt x="6507" y="1317"/>
                    </a:cubicBezTo>
                    <a:cubicBezTo>
                      <a:pt x="6335" y="1153"/>
                      <a:pt x="6192" y="967"/>
                      <a:pt x="6078" y="760"/>
                    </a:cubicBezTo>
                    <a:cubicBezTo>
                      <a:pt x="6406" y="663"/>
                      <a:pt x="6752" y="609"/>
                      <a:pt x="7113" y="609"/>
                    </a:cubicBezTo>
                    <a:close/>
                    <a:moveTo>
                      <a:pt x="10703" y="6123"/>
                    </a:moveTo>
                    <a:lnTo>
                      <a:pt x="10703" y="6793"/>
                    </a:lnTo>
                    <a:cubicBezTo>
                      <a:pt x="10703" y="6984"/>
                      <a:pt x="10548" y="7140"/>
                      <a:pt x="10358" y="7140"/>
                    </a:cubicBezTo>
                    <a:lnTo>
                      <a:pt x="9385" y="7140"/>
                    </a:lnTo>
                    <a:cubicBezTo>
                      <a:pt x="9194" y="7140"/>
                      <a:pt x="9041" y="6984"/>
                      <a:pt x="9041" y="6793"/>
                    </a:cubicBezTo>
                    <a:lnTo>
                      <a:pt x="9041" y="6123"/>
                    </a:lnTo>
                    <a:lnTo>
                      <a:pt x="9569" y="6123"/>
                    </a:lnTo>
                    <a:lnTo>
                      <a:pt x="9569" y="6470"/>
                    </a:lnTo>
                    <a:cubicBezTo>
                      <a:pt x="9568" y="6637"/>
                      <a:pt x="9702" y="6773"/>
                      <a:pt x="9871" y="6773"/>
                    </a:cubicBezTo>
                    <a:cubicBezTo>
                      <a:pt x="10039" y="6773"/>
                      <a:pt x="10175" y="6637"/>
                      <a:pt x="10175" y="6470"/>
                    </a:cubicBezTo>
                    <a:lnTo>
                      <a:pt x="10175" y="6123"/>
                    </a:lnTo>
                    <a:close/>
                    <a:moveTo>
                      <a:pt x="7134" y="6126"/>
                    </a:moveTo>
                    <a:lnTo>
                      <a:pt x="7134" y="6794"/>
                    </a:lnTo>
                    <a:cubicBezTo>
                      <a:pt x="7134" y="6985"/>
                      <a:pt x="6979" y="7141"/>
                      <a:pt x="6787" y="7141"/>
                    </a:cubicBezTo>
                    <a:lnTo>
                      <a:pt x="5815" y="7141"/>
                    </a:lnTo>
                    <a:cubicBezTo>
                      <a:pt x="5623" y="7141"/>
                      <a:pt x="5471" y="6985"/>
                      <a:pt x="5471" y="6794"/>
                    </a:cubicBezTo>
                    <a:lnTo>
                      <a:pt x="5471" y="6126"/>
                    </a:lnTo>
                    <a:lnTo>
                      <a:pt x="5999" y="6126"/>
                    </a:lnTo>
                    <a:lnTo>
                      <a:pt x="5999" y="6471"/>
                    </a:lnTo>
                    <a:cubicBezTo>
                      <a:pt x="5999" y="6640"/>
                      <a:pt x="6135" y="6776"/>
                      <a:pt x="6302" y="6776"/>
                    </a:cubicBezTo>
                    <a:cubicBezTo>
                      <a:pt x="6470" y="6776"/>
                      <a:pt x="6606" y="6640"/>
                      <a:pt x="6606" y="6471"/>
                    </a:cubicBezTo>
                    <a:lnTo>
                      <a:pt x="6606" y="6126"/>
                    </a:lnTo>
                    <a:close/>
                    <a:moveTo>
                      <a:pt x="12791" y="6450"/>
                    </a:moveTo>
                    <a:cubicBezTo>
                      <a:pt x="12934" y="6450"/>
                      <a:pt x="13071" y="6511"/>
                      <a:pt x="13166" y="6616"/>
                    </a:cubicBezTo>
                    <a:cubicBezTo>
                      <a:pt x="13264" y="6723"/>
                      <a:pt x="13308" y="6864"/>
                      <a:pt x="13294" y="7008"/>
                    </a:cubicBezTo>
                    <a:cubicBezTo>
                      <a:pt x="13270" y="7264"/>
                      <a:pt x="13027" y="7464"/>
                      <a:pt x="12743" y="7464"/>
                    </a:cubicBezTo>
                    <a:lnTo>
                      <a:pt x="12606" y="7464"/>
                    </a:lnTo>
                    <a:lnTo>
                      <a:pt x="12606" y="7442"/>
                    </a:lnTo>
                    <a:cubicBezTo>
                      <a:pt x="12606" y="7274"/>
                      <a:pt x="12470" y="7140"/>
                      <a:pt x="12302" y="7140"/>
                    </a:cubicBezTo>
                    <a:cubicBezTo>
                      <a:pt x="12134" y="7140"/>
                      <a:pt x="11999" y="7274"/>
                      <a:pt x="11999" y="7442"/>
                    </a:cubicBezTo>
                    <a:cubicBezTo>
                      <a:pt x="11999" y="9600"/>
                      <a:pt x="10244" y="11356"/>
                      <a:pt x="8086" y="11356"/>
                    </a:cubicBezTo>
                    <a:cubicBezTo>
                      <a:pt x="8085" y="11356"/>
                      <a:pt x="8084" y="11356"/>
                      <a:pt x="8083" y="11356"/>
                    </a:cubicBezTo>
                    <a:cubicBezTo>
                      <a:pt x="5928" y="11356"/>
                      <a:pt x="4174" y="9600"/>
                      <a:pt x="4174" y="7442"/>
                    </a:cubicBezTo>
                    <a:cubicBezTo>
                      <a:pt x="4174" y="7274"/>
                      <a:pt x="4038" y="7140"/>
                      <a:pt x="3871" y="7140"/>
                    </a:cubicBezTo>
                    <a:cubicBezTo>
                      <a:pt x="3703" y="7140"/>
                      <a:pt x="3567" y="7274"/>
                      <a:pt x="3567" y="7442"/>
                    </a:cubicBezTo>
                    <a:lnTo>
                      <a:pt x="3567" y="7464"/>
                    </a:lnTo>
                    <a:lnTo>
                      <a:pt x="3384" y="7464"/>
                    </a:lnTo>
                    <a:cubicBezTo>
                      <a:pt x="3241" y="7464"/>
                      <a:pt x="3103" y="7404"/>
                      <a:pt x="3007" y="7297"/>
                    </a:cubicBezTo>
                    <a:cubicBezTo>
                      <a:pt x="2909" y="7190"/>
                      <a:pt x="2864" y="7050"/>
                      <a:pt x="2879" y="6904"/>
                    </a:cubicBezTo>
                    <a:cubicBezTo>
                      <a:pt x="2903" y="6648"/>
                      <a:pt x="3146" y="6450"/>
                      <a:pt x="3430" y="6450"/>
                    </a:cubicBezTo>
                    <a:lnTo>
                      <a:pt x="4864" y="6450"/>
                    </a:lnTo>
                    <a:lnTo>
                      <a:pt x="4864" y="6794"/>
                    </a:lnTo>
                    <a:cubicBezTo>
                      <a:pt x="4864" y="7320"/>
                      <a:pt x="5289" y="7748"/>
                      <a:pt x="5815" y="7748"/>
                    </a:cubicBezTo>
                    <a:lnTo>
                      <a:pt x="6787" y="7748"/>
                    </a:lnTo>
                    <a:cubicBezTo>
                      <a:pt x="7313" y="7748"/>
                      <a:pt x="7741" y="7321"/>
                      <a:pt x="7741" y="6794"/>
                    </a:cubicBezTo>
                    <a:cubicBezTo>
                      <a:pt x="7741" y="6606"/>
                      <a:pt x="7896" y="6450"/>
                      <a:pt x="8087" y="6450"/>
                    </a:cubicBezTo>
                    <a:cubicBezTo>
                      <a:pt x="8277" y="6450"/>
                      <a:pt x="8431" y="6606"/>
                      <a:pt x="8431" y="6794"/>
                    </a:cubicBezTo>
                    <a:cubicBezTo>
                      <a:pt x="8431" y="7320"/>
                      <a:pt x="8858" y="7748"/>
                      <a:pt x="9384" y="7748"/>
                    </a:cubicBezTo>
                    <a:lnTo>
                      <a:pt x="10356" y="7748"/>
                    </a:lnTo>
                    <a:cubicBezTo>
                      <a:pt x="10880" y="7748"/>
                      <a:pt x="11309" y="7321"/>
                      <a:pt x="11309" y="6794"/>
                    </a:cubicBezTo>
                    <a:lnTo>
                      <a:pt x="11309" y="6450"/>
                    </a:lnTo>
                    <a:close/>
                    <a:moveTo>
                      <a:pt x="8757" y="11914"/>
                    </a:moveTo>
                    <a:lnTo>
                      <a:pt x="8757" y="12957"/>
                    </a:lnTo>
                    <a:cubicBezTo>
                      <a:pt x="8757" y="12969"/>
                      <a:pt x="8748" y="12978"/>
                      <a:pt x="8735" y="12978"/>
                    </a:cubicBezTo>
                    <a:lnTo>
                      <a:pt x="7437" y="12978"/>
                    </a:lnTo>
                    <a:cubicBezTo>
                      <a:pt x="7424" y="12978"/>
                      <a:pt x="7416" y="12969"/>
                      <a:pt x="7416" y="12957"/>
                    </a:cubicBezTo>
                    <a:lnTo>
                      <a:pt x="7416" y="11914"/>
                    </a:lnTo>
                    <a:lnTo>
                      <a:pt x="7417" y="11914"/>
                    </a:lnTo>
                    <a:cubicBezTo>
                      <a:pt x="7636" y="11947"/>
                      <a:pt x="7860" y="11964"/>
                      <a:pt x="8087" y="11964"/>
                    </a:cubicBezTo>
                    <a:cubicBezTo>
                      <a:pt x="8314" y="11964"/>
                      <a:pt x="8537" y="11948"/>
                      <a:pt x="8757" y="11914"/>
                    </a:cubicBezTo>
                    <a:close/>
                    <a:moveTo>
                      <a:pt x="10055" y="11514"/>
                    </a:moveTo>
                    <a:lnTo>
                      <a:pt x="10055" y="12555"/>
                    </a:lnTo>
                    <a:cubicBezTo>
                      <a:pt x="10055" y="13118"/>
                      <a:pt x="10432" y="13621"/>
                      <a:pt x="10972" y="13781"/>
                    </a:cubicBezTo>
                    <a:lnTo>
                      <a:pt x="12110" y="14113"/>
                    </a:lnTo>
                    <a:cubicBezTo>
                      <a:pt x="11200" y="15423"/>
                      <a:pt x="9691" y="16223"/>
                      <a:pt x="8087" y="16223"/>
                    </a:cubicBezTo>
                    <a:cubicBezTo>
                      <a:pt x="7226" y="16223"/>
                      <a:pt x="6378" y="15996"/>
                      <a:pt x="5636" y="15566"/>
                    </a:cubicBezTo>
                    <a:cubicBezTo>
                      <a:pt x="5014" y="15203"/>
                      <a:pt x="4477" y="14705"/>
                      <a:pt x="4065" y="14113"/>
                    </a:cubicBezTo>
                    <a:lnTo>
                      <a:pt x="5202" y="13781"/>
                    </a:lnTo>
                    <a:cubicBezTo>
                      <a:pt x="5742" y="13621"/>
                      <a:pt x="6119" y="13118"/>
                      <a:pt x="6119" y="12555"/>
                    </a:cubicBezTo>
                    <a:lnTo>
                      <a:pt x="6119" y="11514"/>
                    </a:lnTo>
                    <a:cubicBezTo>
                      <a:pt x="6340" y="11621"/>
                      <a:pt x="6570" y="11711"/>
                      <a:pt x="6809" y="11783"/>
                    </a:cubicBezTo>
                    <a:lnTo>
                      <a:pt x="6809" y="12961"/>
                    </a:lnTo>
                    <a:cubicBezTo>
                      <a:pt x="6809" y="13306"/>
                      <a:pt x="7092" y="13589"/>
                      <a:pt x="7437" y="13589"/>
                    </a:cubicBezTo>
                    <a:lnTo>
                      <a:pt x="8735" y="13589"/>
                    </a:lnTo>
                    <a:cubicBezTo>
                      <a:pt x="9082" y="13589"/>
                      <a:pt x="9364" y="13306"/>
                      <a:pt x="9364" y="12961"/>
                    </a:cubicBezTo>
                    <a:lnTo>
                      <a:pt x="9364" y="11783"/>
                    </a:lnTo>
                    <a:cubicBezTo>
                      <a:pt x="9604" y="11711"/>
                      <a:pt x="9834" y="11621"/>
                      <a:pt x="10055" y="11514"/>
                    </a:cubicBezTo>
                    <a:close/>
                    <a:moveTo>
                      <a:pt x="7114" y="0"/>
                    </a:moveTo>
                    <a:cubicBezTo>
                      <a:pt x="4801" y="0"/>
                      <a:pt x="2920" y="1881"/>
                      <a:pt x="2920" y="4198"/>
                    </a:cubicBezTo>
                    <a:lnTo>
                      <a:pt x="2920" y="5956"/>
                    </a:lnTo>
                    <a:cubicBezTo>
                      <a:pt x="2570" y="6121"/>
                      <a:pt x="2316" y="6451"/>
                      <a:pt x="2277" y="6840"/>
                    </a:cubicBezTo>
                    <a:cubicBezTo>
                      <a:pt x="2244" y="7154"/>
                      <a:pt x="2349" y="7468"/>
                      <a:pt x="2559" y="7700"/>
                    </a:cubicBezTo>
                    <a:cubicBezTo>
                      <a:pt x="2770" y="7934"/>
                      <a:pt x="3071" y="8065"/>
                      <a:pt x="3386" y="8065"/>
                    </a:cubicBezTo>
                    <a:lnTo>
                      <a:pt x="3613" y="8065"/>
                    </a:lnTo>
                    <a:cubicBezTo>
                      <a:pt x="3791" y="9342"/>
                      <a:pt x="4501" y="10447"/>
                      <a:pt x="5515" y="11153"/>
                    </a:cubicBezTo>
                    <a:lnTo>
                      <a:pt x="5515" y="12550"/>
                    </a:lnTo>
                    <a:cubicBezTo>
                      <a:pt x="5515" y="12845"/>
                      <a:pt x="5316" y="13109"/>
                      <a:pt x="5035" y="13192"/>
                    </a:cubicBezTo>
                    <a:lnTo>
                      <a:pt x="1616" y="14198"/>
                    </a:lnTo>
                    <a:cubicBezTo>
                      <a:pt x="666" y="14478"/>
                      <a:pt x="1" y="15366"/>
                      <a:pt x="1" y="16356"/>
                    </a:cubicBezTo>
                    <a:lnTo>
                      <a:pt x="1" y="20414"/>
                    </a:lnTo>
                    <a:cubicBezTo>
                      <a:pt x="1" y="20581"/>
                      <a:pt x="136" y="20717"/>
                      <a:pt x="304" y="20717"/>
                    </a:cubicBezTo>
                    <a:cubicBezTo>
                      <a:pt x="472" y="20717"/>
                      <a:pt x="608" y="20581"/>
                      <a:pt x="608" y="20414"/>
                    </a:cubicBezTo>
                    <a:lnTo>
                      <a:pt x="608" y="16356"/>
                    </a:lnTo>
                    <a:cubicBezTo>
                      <a:pt x="608" y="15633"/>
                      <a:pt x="1093" y="14983"/>
                      <a:pt x="1786" y="14780"/>
                    </a:cubicBezTo>
                    <a:lnTo>
                      <a:pt x="3458" y="14288"/>
                    </a:lnTo>
                    <a:cubicBezTo>
                      <a:pt x="3930" y="15026"/>
                      <a:pt x="4577" y="15644"/>
                      <a:pt x="5335" y="16084"/>
                    </a:cubicBezTo>
                    <a:cubicBezTo>
                      <a:pt x="6169" y="16568"/>
                      <a:pt x="7120" y="16824"/>
                      <a:pt x="8090" y="16824"/>
                    </a:cubicBezTo>
                    <a:cubicBezTo>
                      <a:pt x="9062" y="16824"/>
                      <a:pt x="10019" y="16567"/>
                      <a:pt x="10856" y="16077"/>
                    </a:cubicBezTo>
                    <a:cubicBezTo>
                      <a:pt x="11610" y="15639"/>
                      <a:pt x="12249" y="15020"/>
                      <a:pt x="12720" y="14288"/>
                    </a:cubicBezTo>
                    <a:lnTo>
                      <a:pt x="14391" y="14780"/>
                    </a:lnTo>
                    <a:cubicBezTo>
                      <a:pt x="15085" y="14983"/>
                      <a:pt x="15569" y="15633"/>
                      <a:pt x="15569" y="16356"/>
                    </a:cubicBezTo>
                    <a:lnTo>
                      <a:pt x="15569" y="20414"/>
                    </a:lnTo>
                    <a:cubicBezTo>
                      <a:pt x="15569" y="20581"/>
                      <a:pt x="15705" y="20717"/>
                      <a:pt x="15873" y="20717"/>
                    </a:cubicBezTo>
                    <a:cubicBezTo>
                      <a:pt x="16040" y="20717"/>
                      <a:pt x="16176" y="20581"/>
                      <a:pt x="16176" y="20414"/>
                    </a:cubicBezTo>
                    <a:lnTo>
                      <a:pt x="16176" y="16356"/>
                    </a:lnTo>
                    <a:cubicBezTo>
                      <a:pt x="16176" y="15369"/>
                      <a:pt x="15512" y="14482"/>
                      <a:pt x="14561" y="14202"/>
                    </a:cubicBezTo>
                    <a:lnTo>
                      <a:pt x="11142" y="13196"/>
                    </a:lnTo>
                    <a:cubicBezTo>
                      <a:pt x="10858" y="13112"/>
                      <a:pt x="10662" y="12849"/>
                      <a:pt x="10662" y="12554"/>
                    </a:cubicBezTo>
                    <a:lnTo>
                      <a:pt x="10662" y="11156"/>
                    </a:lnTo>
                    <a:cubicBezTo>
                      <a:pt x="11675" y="10453"/>
                      <a:pt x="12386" y="9346"/>
                      <a:pt x="12564" y="8069"/>
                    </a:cubicBezTo>
                    <a:lnTo>
                      <a:pt x="12746" y="8069"/>
                    </a:lnTo>
                    <a:cubicBezTo>
                      <a:pt x="13335" y="8069"/>
                      <a:pt x="13842" y="7630"/>
                      <a:pt x="13900" y="7070"/>
                    </a:cubicBezTo>
                    <a:cubicBezTo>
                      <a:pt x="13932" y="6756"/>
                      <a:pt x="13828" y="6441"/>
                      <a:pt x="13618" y="6207"/>
                    </a:cubicBezTo>
                    <a:cubicBezTo>
                      <a:pt x="13517" y="6094"/>
                      <a:pt x="13393" y="6006"/>
                      <a:pt x="13257" y="5943"/>
                    </a:cubicBezTo>
                    <a:lnTo>
                      <a:pt x="13257" y="4198"/>
                    </a:lnTo>
                    <a:cubicBezTo>
                      <a:pt x="13257" y="1884"/>
                      <a:pt x="11375" y="0"/>
                      <a:pt x="90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6"/>
              <p:cNvSpPr/>
              <p:nvPr/>
            </p:nvSpPr>
            <p:spPr>
              <a:xfrm>
                <a:off x="4473125" y="-2565000"/>
                <a:ext cx="63850" cy="80100"/>
              </a:xfrm>
              <a:custGeom>
                <a:rect b="b" l="l" r="r" t="t"/>
                <a:pathLst>
                  <a:path extrusionOk="0" h="3204" w="2554">
                    <a:moveTo>
                      <a:pt x="1277" y="1"/>
                    </a:moveTo>
                    <a:cubicBezTo>
                      <a:pt x="1110" y="1"/>
                      <a:pt x="974" y="136"/>
                      <a:pt x="974" y="305"/>
                    </a:cubicBezTo>
                    <a:lnTo>
                      <a:pt x="974" y="975"/>
                    </a:lnTo>
                    <a:lnTo>
                      <a:pt x="304" y="975"/>
                    </a:lnTo>
                    <a:cubicBezTo>
                      <a:pt x="137" y="975"/>
                      <a:pt x="0" y="1109"/>
                      <a:pt x="0" y="1277"/>
                    </a:cubicBezTo>
                    <a:cubicBezTo>
                      <a:pt x="0" y="1446"/>
                      <a:pt x="137" y="1581"/>
                      <a:pt x="304" y="1581"/>
                    </a:cubicBezTo>
                    <a:lnTo>
                      <a:pt x="974" y="1581"/>
                    </a:lnTo>
                    <a:lnTo>
                      <a:pt x="974" y="2900"/>
                    </a:lnTo>
                    <a:cubicBezTo>
                      <a:pt x="974" y="3068"/>
                      <a:pt x="1110" y="3204"/>
                      <a:pt x="1277" y="3204"/>
                    </a:cubicBezTo>
                    <a:cubicBezTo>
                      <a:pt x="1446" y="3204"/>
                      <a:pt x="1581" y="3068"/>
                      <a:pt x="1581" y="2900"/>
                    </a:cubicBezTo>
                    <a:lnTo>
                      <a:pt x="1581" y="1581"/>
                    </a:lnTo>
                    <a:lnTo>
                      <a:pt x="2250" y="1581"/>
                    </a:lnTo>
                    <a:cubicBezTo>
                      <a:pt x="2418" y="1581"/>
                      <a:pt x="2554" y="1446"/>
                      <a:pt x="2554" y="1277"/>
                    </a:cubicBezTo>
                    <a:cubicBezTo>
                      <a:pt x="2554" y="1109"/>
                      <a:pt x="2418" y="975"/>
                      <a:pt x="2250" y="975"/>
                    </a:cubicBezTo>
                    <a:lnTo>
                      <a:pt x="1581" y="975"/>
                    </a:lnTo>
                    <a:lnTo>
                      <a:pt x="1581" y="305"/>
                    </a:ln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6"/>
              <p:cNvSpPr/>
              <p:nvPr/>
            </p:nvSpPr>
            <p:spPr>
              <a:xfrm>
                <a:off x="4472325" y="-2792075"/>
                <a:ext cx="65375" cy="23350"/>
              </a:xfrm>
              <a:custGeom>
                <a:rect b="b" l="l" r="r" t="t"/>
                <a:pathLst>
                  <a:path extrusionOk="0" h="934" w="2615">
                    <a:moveTo>
                      <a:pt x="335" y="1"/>
                    </a:moveTo>
                    <a:cubicBezTo>
                      <a:pt x="256" y="1"/>
                      <a:pt x="178" y="31"/>
                      <a:pt x="119" y="92"/>
                    </a:cubicBezTo>
                    <a:cubicBezTo>
                      <a:pt x="1" y="212"/>
                      <a:pt x="2" y="403"/>
                      <a:pt x="122" y="520"/>
                    </a:cubicBezTo>
                    <a:cubicBezTo>
                      <a:pt x="384" y="779"/>
                      <a:pt x="828" y="933"/>
                      <a:pt x="1308" y="933"/>
                    </a:cubicBezTo>
                    <a:cubicBezTo>
                      <a:pt x="1792" y="933"/>
                      <a:pt x="2234" y="779"/>
                      <a:pt x="2494" y="520"/>
                    </a:cubicBezTo>
                    <a:cubicBezTo>
                      <a:pt x="2614" y="403"/>
                      <a:pt x="2614" y="212"/>
                      <a:pt x="2497" y="92"/>
                    </a:cubicBezTo>
                    <a:cubicBezTo>
                      <a:pt x="2437" y="31"/>
                      <a:pt x="2359" y="1"/>
                      <a:pt x="2280" y="1"/>
                    </a:cubicBezTo>
                    <a:cubicBezTo>
                      <a:pt x="2203" y="1"/>
                      <a:pt x="2127" y="30"/>
                      <a:pt x="2069" y="89"/>
                    </a:cubicBezTo>
                    <a:cubicBezTo>
                      <a:pt x="1957" y="198"/>
                      <a:pt x="1692" y="326"/>
                      <a:pt x="1308" y="326"/>
                    </a:cubicBezTo>
                    <a:cubicBezTo>
                      <a:pt x="923" y="326"/>
                      <a:pt x="658" y="198"/>
                      <a:pt x="548" y="89"/>
                    </a:cubicBezTo>
                    <a:cubicBezTo>
                      <a:pt x="488" y="30"/>
                      <a:pt x="411" y="1"/>
                      <a:pt x="33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5" name="Google Shape;755;p16"/>
            <p:cNvGrpSpPr/>
            <p:nvPr/>
          </p:nvGrpSpPr>
          <p:grpSpPr>
            <a:xfrm>
              <a:off x="8589202" y="3600363"/>
              <a:ext cx="537069" cy="685828"/>
              <a:chOff x="4992325" y="-2381725"/>
              <a:chExt cx="404450" cy="518075"/>
            </a:xfrm>
          </p:grpSpPr>
          <p:sp>
            <p:nvSpPr>
              <p:cNvPr id="756" name="Google Shape;756;p16"/>
              <p:cNvSpPr/>
              <p:nvPr/>
            </p:nvSpPr>
            <p:spPr>
              <a:xfrm>
                <a:off x="5170700" y="-2146550"/>
                <a:ext cx="47650" cy="15200"/>
              </a:xfrm>
              <a:custGeom>
                <a:rect b="b" l="l" r="r" t="t"/>
                <a:pathLst>
                  <a:path extrusionOk="0" h="608" w="1906">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6"/>
              <p:cNvSpPr/>
              <p:nvPr/>
            </p:nvSpPr>
            <p:spPr>
              <a:xfrm>
                <a:off x="4992325" y="-2381725"/>
                <a:ext cx="404450" cy="518075"/>
              </a:xfrm>
              <a:custGeom>
                <a:rect b="b" l="l" r="r" t="t"/>
                <a:pathLst>
                  <a:path extrusionOk="0" h="20723" w="16178">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6"/>
              <p:cNvSpPr/>
              <p:nvPr/>
            </p:nvSpPr>
            <p:spPr>
              <a:xfrm>
                <a:off x="5130075" y="-2251950"/>
                <a:ext cx="39550" cy="15200"/>
              </a:xfrm>
              <a:custGeom>
                <a:rect b="b" l="l" r="r" t="t"/>
                <a:pathLst>
                  <a:path extrusionOk="0" h="608" w="1582">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6"/>
              <p:cNvSpPr/>
              <p:nvPr/>
            </p:nvSpPr>
            <p:spPr>
              <a:xfrm>
                <a:off x="5219300" y="-2251950"/>
                <a:ext cx="39550" cy="15200"/>
              </a:xfrm>
              <a:custGeom>
                <a:rect b="b" l="l" r="r" t="t"/>
                <a:pathLst>
                  <a:path extrusionOk="0" h="608" w="1582">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60" name="Google Shape;760;p16"/>
          <p:cNvGrpSpPr/>
          <p:nvPr/>
        </p:nvGrpSpPr>
        <p:grpSpPr>
          <a:xfrm>
            <a:off x="-143003" y="0"/>
            <a:ext cx="858600" cy="2571737"/>
            <a:chOff x="-143003" y="0"/>
            <a:chExt cx="858600" cy="2571737"/>
          </a:xfrm>
        </p:grpSpPr>
        <p:sp>
          <p:nvSpPr>
            <p:cNvPr id="761" name="Google Shape;761;p16"/>
            <p:cNvSpPr/>
            <p:nvPr/>
          </p:nvSpPr>
          <p:spPr>
            <a:xfrm>
              <a:off x="-143003"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6"/>
            <p:cNvSpPr/>
            <p:nvPr/>
          </p:nvSpPr>
          <p:spPr>
            <a:xfrm>
              <a:off x="-143003"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6"/>
            <p:cNvSpPr/>
            <p:nvPr/>
          </p:nvSpPr>
          <p:spPr>
            <a:xfrm>
              <a:off x="-143003"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4" name="Google Shape;764;p16"/>
            <p:cNvGrpSpPr/>
            <p:nvPr/>
          </p:nvGrpSpPr>
          <p:grpSpPr>
            <a:xfrm>
              <a:off x="30011" y="1028667"/>
              <a:ext cx="512278" cy="685813"/>
              <a:chOff x="2242450" y="-1760600"/>
              <a:chExt cx="388325" cy="518025"/>
            </a:xfrm>
          </p:grpSpPr>
          <p:sp>
            <p:nvSpPr>
              <p:cNvPr id="765" name="Google Shape;765;p16"/>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6"/>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6"/>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6"/>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6"/>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6"/>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1" name="Google Shape;771;p16"/>
            <p:cNvGrpSpPr/>
            <p:nvPr/>
          </p:nvGrpSpPr>
          <p:grpSpPr>
            <a:xfrm>
              <a:off x="17721" y="1885876"/>
              <a:ext cx="537062" cy="685861"/>
              <a:chOff x="2923850" y="-1139425"/>
              <a:chExt cx="404475" cy="518100"/>
            </a:xfrm>
          </p:grpSpPr>
          <p:sp>
            <p:nvSpPr>
              <p:cNvPr id="772" name="Google Shape;772;p16"/>
              <p:cNvSpPr/>
              <p:nvPr/>
            </p:nvSpPr>
            <p:spPr>
              <a:xfrm>
                <a:off x="30698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6"/>
              <p:cNvSpPr/>
              <p:nvPr/>
            </p:nvSpPr>
            <p:spPr>
              <a:xfrm>
                <a:off x="31671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6"/>
              <p:cNvSpPr/>
              <p:nvPr/>
            </p:nvSpPr>
            <p:spPr>
              <a:xfrm>
                <a:off x="3093400" y="-896100"/>
                <a:ext cx="65350" cy="23275"/>
              </a:xfrm>
              <a:custGeom>
                <a:rect b="b" l="l" r="r" t="t"/>
                <a:pathLst>
                  <a:path extrusionOk="0" h="931" w="2614">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6"/>
              <p:cNvSpPr/>
              <p:nvPr/>
            </p:nvSpPr>
            <p:spPr>
              <a:xfrm>
                <a:off x="3061700" y="-977175"/>
                <a:ext cx="31450" cy="15200"/>
              </a:xfrm>
              <a:custGeom>
                <a:rect b="b" l="l" r="r" t="t"/>
                <a:pathLst>
                  <a:path extrusionOk="0" h="608" w="1258">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6"/>
              <p:cNvSpPr/>
              <p:nvPr/>
            </p:nvSpPr>
            <p:spPr>
              <a:xfrm>
                <a:off x="3159000" y="-977175"/>
                <a:ext cx="31450" cy="15200"/>
              </a:xfrm>
              <a:custGeom>
                <a:rect b="b" l="l" r="r" t="t"/>
                <a:pathLst>
                  <a:path extrusionOk="0" h="608" w="1258">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6"/>
              <p:cNvSpPr/>
              <p:nvPr/>
            </p:nvSpPr>
            <p:spPr>
              <a:xfrm>
                <a:off x="3094150" y="-1106975"/>
                <a:ext cx="63875" cy="80075"/>
              </a:xfrm>
              <a:custGeom>
                <a:rect b="b" l="l" r="r" t="t"/>
                <a:pathLst>
                  <a:path extrusionOk="0" h="3203" w="2555">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6"/>
              <p:cNvSpPr/>
              <p:nvPr/>
            </p:nvSpPr>
            <p:spPr>
              <a:xfrm>
                <a:off x="2923850" y="-1139425"/>
                <a:ext cx="404475" cy="518100"/>
              </a:xfrm>
              <a:custGeom>
                <a:rect b="b" l="l" r="r" t="t"/>
                <a:pathLst>
                  <a:path extrusionOk="0" h="20724" w="16179">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79" name="Google Shape;779;p16"/>
          <p:cNvSpPr txBox="1"/>
          <p:nvPr>
            <p:ph idx="1" type="subTitle"/>
          </p:nvPr>
        </p:nvSpPr>
        <p:spPr>
          <a:xfrm>
            <a:off x="1683000" y="3095100"/>
            <a:ext cx="5778000" cy="677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sz="16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780" name="Google Shape;780;p16"/>
          <p:cNvSpPr txBox="1"/>
          <p:nvPr>
            <p:ph type="title"/>
          </p:nvPr>
        </p:nvSpPr>
        <p:spPr>
          <a:xfrm>
            <a:off x="1683000" y="1371300"/>
            <a:ext cx="5778000" cy="1723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10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2_1_1">
    <p:spTree>
      <p:nvGrpSpPr>
        <p:cNvPr id="781" name="Shape 781"/>
        <p:cNvGrpSpPr/>
        <p:nvPr/>
      </p:nvGrpSpPr>
      <p:grpSpPr>
        <a:xfrm>
          <a:off x="0" y="0"/>
          <a:ext cx="0" cy="0"/>
          <a:chOff x="0" y="0"/>
          <a:chExt cx="0" cy="0"/>
        </a:xfrm>
      </p:grpSpPr>
      <p:grpSp>
        <p:nvGrpSpPr>
          <p:cNvPr id="782" name="Google Shape;782;p17"/>
          <p:cNvGrpSpPr/>
          <p:nvPr/>
        </p:nvGrpSpPr>
        <p:grpSpPr>
          <a:xfrm>
            <a:off x="-143003" y="0"/>
            <a:ext cx="858600" cy="857197"/>
            <a:chOff x="-143003" y="0"/>
            <a:chExt cx="858600" cy="857197"/>
          </a:xfrm>
        </p:grpSpPr>
        <p:sp>
          <p:nvSpPr>
            <p:cNvPr id="783" name="Google Shape;783;p17"/>
            <p:cNvSpPr/>
            <p:nvPr/>
          </p:nvSpPr>
          <p:spPr>
            <a:xfrm>
              <a:off x="-143003"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4" name="Google Shape;784;p17"/>
            <p:cNvGrpSpPr/>
            <p:nvPr/>
          </p:nvGrpSpPr>
          <p:grpSpPr>
            <a:xfrm>
              <a:off x="17716" y="171402"/>
              <a:ext cx="537062" cy="685795"/>
              <a:chOff x="1544900" y="-2381700"/>
              <a:chExt cx="404475" cy="518050"/>
            </a:xfrm>
          </p:grpSpPr>
          <p:sp>
            <p:nvSpPr>
              <p:cNvPr id="785" name="Google Shape;785;p17"/>
              <p:cNvSpPr/>
              <p:nvPr/>
            </p:nvSpPr>
            <p:spPr>
              <a:xfrm>
                <a:off x="1544900" y="-2381700"/>
                <a:ext cx="404475" cy="518050"/>
              </a:xfrm>
              <a:custGeom>
                <a:rect b="b" l="l" r="r" t="t"/>
                <a:pathLst>
                  <a:path extrusionOk="0" h="20722" w="16179">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7"/>
              <p:cNvSpPr/>
              <p:nvPr/>
            </p:nvSpPr>
            <p:spPr>
              <a:xfrm>
                <a:off x="1690850" y="-2219575"/>
                <a:ext cx="15200" cy="23350"/>
              </a:xfrm>
              <a:custGeom>
                <a:rect b="b" l="l" r="r" t="t"/>
                <a:pathLst>
                  <a:path extrusionOk="0" h="934" w="608">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7"/>
              <p:cNvSpPr/>
              <p:nvPr/>
            </p:nvSpPr>
            <p:spPr>
              <a:xfrm>
                <a:off x="1788225"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7"/>
              <p:cNvSpPr/>
              <p:nvPr/>
            </p:nvSpPr>
            <p:spPr>
              <a:xfrm>
                <a:off x="1723300" y="-2146550"/>
                <a:ext cx="47650" cy="15200"/>
              </a:xfrm>
              <a:custGeom>
                <a:rect b="b" l="l" r="r" t="t"/>
                <a:pathLst>
                  <a:path extrusionOk="0" h="608" w="1906">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89" name="Google Shape;789;p17"/>
          <p:cNvGrpSpPr/>
          <p:nvPr/>
        </p:nvGrpSpPr>
        <p:grpSpPr>
          <a:xfrm>
            <a:off x="8428489" y="0"/>
            <a:ext cx="858600" cy="857207"/>
            <a:chOff x="8428489" y="0"/>
            <a:chExt cx="858600" cy="857207"/>
          </a:xfrm>
        </p:grpSpPr>
        <p:sp>
          <p:nvSpPr>
            <p:cNvPr id="790" name="Google Shape;790;p17"/>
            <p:cNvSpPr/>
            <p:nvPr/>
          </p:nvSpPr>
          <p:spPr>
            <a:xfrm>
              <a:off x="8428489"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1" name="Google Shape;791;p17"/>
            <p:cNvGrpSpPr/>
            <p:nvPr/>
          </p:nvGrpSpPr>
          <p:grpSpPr>
            <a:xfrm>
              <a:off x="8589182" y="171350"/>
              <a:ext cx="537084" cy="685856"/>
              <a:chOff x="1544975" y="-1760675"/>
              <a:chExt cx="404400" cy="518175"/>
            </a:xfrm>
          </p:grpSpPr>
          <p:sp>
            <p:nvSpPr>
              <p:cNvPr id="792" name="Google Shape;792;p17"/>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7"/>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7"/>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7"/>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7"/>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7"/>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98" name="Google Shape;798;p17"/>
          <p:cNvGrpSpPr/>
          <p:nvPr/>
        </p:nvGrpSpPr>
        <p:grpSpPr>
          <a:xfrm>
            <a:off x="-143003" y="4286250"/>
            <a:ext cx="858600" cy="857215"/>
            <a:chOff x="-143003" y="4286250"/>
            <a:chExt cx="858600" cy="857215"/>
          </a:xfrm>
        </p:grpSpPr>
        <p:sp>
          <p:nvSpPr>
            <p:cNvPr id="799" name="Google Shape;799;p17"/>
            <p:cNvSpPr/>
            <p:nvPr/>
          </p:nvSpPr>
          <p:spPr>
            <a:xfrm>
              <a:off x="-14300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0" name="Google Shape;800;p17"/>
            <p:cNvGrpSpPr/>
            <p:nvPr/>
          </p:nvGrpSpPr>
          <p:grpSpPr>
            <a:xfrm>
              <a:off x="17737" y="4457647"/>
              <a:ext cx="537088" cy="685818"/>
              <a:chOff x="5681800" y="-2381750"/>
              <a:chExt cx="404525" cy="517950"/>
            </a:xfrm>
          </p:grpSpPr>
          <p:sp>
            <p:nvSpPr>
              <p:cNvPr id="801" name="Google Shape;801;p17"/>
              <p:cNvSpPr/>
              <p:nvPr/>
            </p:nvSpPr>
            <p:spPr>
              <a:xfrm>
                <a:off x="5681800" y="-2381750"/>
                <a:ext cx="404525" cy="517950"/>
              </a:xfrm>
              <a:custGeom>
                <a:rect b="b" l="l" r="r" t="t"/>
                <a:pathLst>
                  <a:path extrusionOk="0" h="20718" w="16181">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7"/>
              <p:cNvSpPr/>
              <p:nvPr/>
            </p:nvSpPr>
            <p:spPr>
              <a:xfrm>
                <a:off x="5876425" y="-1960025"/>
                <a:ext cx="15275" cy="15200"/>
              </a:xfrm>
              <a:custGeom>
                <a:rect b="b" l="l" r="r" t="t"/>
                <a:pathLst>
                  <a:path extrusionOk="0" h="608" w="611">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7"/>
              <p:cNvSpPr/>
              <p:nvPr/>
            </p:nvSpPr>
            <p:spPr>
              <a:xfrm>
                <a:off x="5827750" y="-2203350"/>
                <a:ext cx="15200" cy="23325"/>
              </a:xfrm>
              <a:custGeom>
                <a:rect b="b" l="l" r="r" t="t"/>
                <a:pathLst>
                  <a:path extrusionOk="0" h="933" w="608">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7"/>
              <p:cNvSpPr/>
              <p:nvPr/>
            </p:nvSpPr>
            <p:spPr>
              <a:xfrm>
                <a:off x="5925100" y="-2203350"/>
                <a:ext cx="15200" cy="23325"/>
              </a:xfrm>
              <a:custGeom>
                <a:rect b="b" l="l" r="r" t="t"/>
                <a:pathLst>
                  <a:path extrusionOk="0" h="933" w="608">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7"/>
              <p:cNvSpPr/>
              <p:nvPr/>
            </p:nvSpPr>
            <p:spPr>
              <a:xfrm>
                <a:off x="5851325" y="-2146575"/>
                <a:ext cx="65375" cy="23325"/>
              </a:xfrm>
              <a:custGeom>
                <a:rect b="b" l="l" r="r" t="t"/>
                <a:pathLst>
                  <a:path extrusionOk="0" h="933" w="2615">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7"/>
              <p:cNvSpPr/>
              <p:nvPr/>
            </p:nvSpPr>
            <p:spPr>
              <a:xfrm>
                <a:off x="5819625" y="-2227675"/>
                <a:ext cx="31450" cy="15200"/>
              </a:xfrm>
              <a:custGeom>
                <a:rect b="b" l="l" r="r" t="t"/>
                <a:pathLst>
                  <a:path extrusionOk="0" h="608" w="1258">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7"/>
              <p:cNvSpPr/>
              <p:nvPr/>
            </p:nvSpPr>
            <p:spPr>
              <a:xfrm>
                <a:off x="5916950" y="-2227675"/>
                <a:ext cx="31400" cy="15200"/>
              </a:xfrm>
              <a:custGeom>
                <a:rect b="b" l="l" r="r" t="t"/>
                <a:pathLst>
                  <a:path extrusionOk="0" h="608" w="1256">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08" name="Google Shape;808;p17"/>
          <p:cNvGrpSpPr/>
          <p:nvPr/>
        </p:nvGrpSpPr>
        <p:grpSpPr>
          <a:xfrm>
            <a:off x="8428489" y="4286250"/>
            <a:ext cx="858600" cy="857219"/>
            <a:chOff x="8428489" y="4286250"/>
            <a:chExt cx="858600" cy="857219"/>
          </a:xfrm>
        </p:grpSpPr>
        <p:sp>
          <p:nvSpPr>
            <p:cNvPr id="809" name="Google Shape;809;p17"/>
            <p:cNvSpPr/>
            <p:nvPr/>
          </p:nvSpPr>
          <p:spPr>
            <a:xfrm>
              <a:off x="84284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0" name="Google Shape;810;p17"/>
            <p:cNvGrpSpPr/>
            <p:nvPr/>
          </p:nvGrpSpPr>
          <p:grpSpPr>
            <a:xfrm>
              <a:off x="8591340" y="4457655"/>
              <a:ext cx="532976" cy="685813"/>
              <a:chOff x="5682300" y="-1760600"/>
              <a:chExt cx="403525" cy="518025"/>
            </a:xfrm>
          </p:grpSpPr>
          <p:sp>
            <p:nvSpPr>
              <p:cNvPr id="811" name="Google Shape;811;p17"/>
              <p:cNvSpPr/>
              <p:nvPr/>
            </p:nvSpPr>
            <p:spPr>
              <a:xfrm>
                <a:off x="5682300" y="-1760600"/>
                <a:ext cx="403525" cy="518025"/>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7"/>
              <p:cNvSpPr/>
              <p:nvPr/>
            </p:nvSpPr>
            <p:spPr>
              <a:xfrm>
                <a:off x="5746925" y="-1671550"/>
                <a:ext cx="274125" cy="185075"/>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7"/>
              <p:cNvSpPr/>
              <p:nvPr/>
            </p:nvSpPr>
            <p:spPr>
              <a:xfrm>
                <a:off x="5803600" y="-1420775"/>
                <a:ext cx="160825" cy="128450"/>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14" name="Google Shape;814;p17"/>
          <p:cNvSpPr txBox="1"/>
          <p:nvPr>
            <p:ph idx="1" type="subTitle"/>
          </p:nvPr>
        </p:nvSpPr>
        <p:spPr>
          <a:xfrm>
            <a:off x="720000" y="2679450"/>
            <a:ext cx="2790000" cy="1046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p:txBody>
      </p:sp>
      <p:sp>
        <p:nvSpPr>
          <p:cNvPr id="815" name="Google Shape;815;p17"/>
          <p:cNvSpPr txBox="1"/>
          <p:nvPr>
            <p:ph type="title"/>
          </p:nvPr>
        </p:nvSpPr>
        <p:spPr>
          <a:xfrm>
            <a:off x="720000" y="1417350"/>
            <a:ext cx="2790000" cy="1262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2_1_1_1">
    <p:spTree>
      <p:nvGrpSpPr>
        <p:cNvPr id="816" name="Shape 816"/>
        <p:cNvGrpSpPr/>
        <p:nvPr/>
      </p:nvGrpSpPr>
      <p:grpSpPr>
        <a:xfrm>
          <a:off x="0" y="0"/>
          <a:ext cx="0" cy="0"/>
          <a:chOff x="0" y="0"/>
          <a:chExt cx="0" cy="0"/>
        </a:xfrm>
      </p:grpSpPr>
      <p:grpSp>
        <p:nvGrpSpPr>
          <p:cNvPr id="817" name="Google Shape;817;p18"/>
          <p:cNvGrpSpPr/>
          <p:nvPr/>
        </p:nvGrpSpPr>
        <p:grpSpPr>
          <a:xfrm>
            <a:off x="8428489" y="0"/>
            <a:ext cx="858600" cy="5143350"/>
            <a:chOff x="8428489" y="0"/>
            <a:chExt cx="858600" cy="5143350"/>
          </a:xfrm>
        </p:grpSpPr>
        <p:sp>
          <p:nvSpPr>
            <p:cNvPr id="818" name="Google Shape;818;p18"/>
            <p:cNvSpPr/>
            <p:nvPr/>
          </p:nvSpPr>
          <p:spPr>
            <a:xfrm>
              <a:off x="8428489" y="3428993"/>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8"/>
            <p:cNvSpPr/>
            <p:nvPr/>
          </p:nvSpPr>
          <p:spPr>
            <a:xfrm>
              <a:off x="8428489" y="428625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8"/>
            <p:cNvSpPr/>
            <p:nvPr/>
          </p:nvSpPr>
          <p:spPr>
            <a:xfrm>
              <a:off x="8428489"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8"/>
            <p:cNvSpPr/>
            <p:nvPr/>
          </p:nvSpPr>
          <p:spPr>
            <a:xfrm>
              <a:off x="8428489"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8"/>
            <p:cNvSpPr/>
            <p:nvPr/>
          </p:nvSpPr>
          <p:spPr>
            <a:xfrm>
              <a:off x="8428489"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8"/>
            <p:cNvSpPr/>
            <p:nvPr/>
          </p:nvSpPr>
          <p:spPr>
            <a:xfrm>
              <a:off x="8428489" y="2571746"/>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4" name="Google Shape;824;p18"/>
            <p:cNvGrpSpPr/>
            <p:nvPr/>
          </p:nvGrpSpPr>
          <p:grpSpPr>
            <a:xfrm>
              <a:off x="8589182" y="171350"/>
              <a:ext cx="537084" cy="685856"/>
              <a:chOff x="1544975" y="-1760675"/>
              <a:chExt cx="404400" cy="518175"/>
            </a:xfrm>
          </p:grpSpPr>
          <p:sp>
            <p:nvSpPr>
              <p:cNvPr id="825" name="Google Shape;825;p18"/>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8"/>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8"/>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8"/>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8"/>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8"/>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1" name="Google Shape;831;p18"/>
            <p:cNvGrpSpPr/>
            <p:nvPr/>
          </p:nvGrpSpPr>
          <p:grpSpPr>
            <a:xfrm>
              <a:off x="8589201" y="1028699"/>
              <a:ext cx="537069" cy="685799"/>
              <a:chOff x="2234375" y="-1139350"/>
              <a:chExt cx="404450" cy="517975"/>
            </a:xfrm>
          </p:grpSpPr>
          <p:sp>
            <p:nvSpPr>
              <p:cNvPr id="832" name="Google Shape;832;p18"/>
              <p:cNvSpPr/>
              <p:nvPr/>
            </p:nvSpPr>
            <p:spPr>
              <a:xfrm>
                <a:off x="2429025" y="-636575"/>
                <a:ext cx="15275" cy="15200"/>
              </a:xfrm>
              <a:custGeom>
                <a:rect b="b" l="l" r="r" t="t"/>
                <a:pathLst>
                  <a:path extrusionOk="0" h="608" w="611">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8"/>
              <p:cNvSpPr/>
              <p:nvPr/>
            </p:nvSpPr>
            <p:spPr>
              <a:xfrm>
                <a:off x="2428950" y="-685225"/>
                <a:ext cx="15250" cy="15200"/>
              </a:xfrm>
              <a:custGeom>
                <a:rect b="b" l="l" r="r" t="t"/>
                <a:pathLst>
                  <a:path extrusionOk="0" h="608" w="61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8"/>
              <p:cNvSpPr/>
              <p:nvPr/>
            </p:nvSpPr>
            <p:spPr>
              <a:xfrm>
                <a:off x="2372225" y="-1009600"/>
                <a:ext cx="39525" cy="15200"/>
              </a:xfrm>
              <a:custGeom>
                <a:rect b="b" l="l" r="r" t="t"/>
                <a:pathLst>
                  <a:path extrusionOk="0" h="608" w="1581">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8"/>
              <p:cNvSpPr/>
              <p:nvPr/>
            </p:nvSpPr>
            <p:spPr>
              <a:xfrm>
                <a:off x="2461450" y="-1009600"/>
                <a:ext cx="39525" cy="15200"/>
              </a:xfrm>
              <a:custGeom>
                <a:rect b="b" l="l" r="r" t="t"/>
                <a:pathLst>
                  <a:path extrusionOk="0" h="608" w="1581">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8"/>
              <p:cNvSpPr/>
              <p:nvPr/>
            </p:nvSpPr>
            <p:spPr>
              <a:xfrm>
                <a:off x="2403900" y="-912300"/>
                <a:ext cx="65400" cy="23325"/>
              </a:xfrm>
              <a:custGeom>
                <a:rect b="b" l="l" r="r" t="t"/>
                <a:pathLst>
                  <a:path extrusionOk="0" h="933" w="2616">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8"/>
              <p:cNvSpPr/>
              <p:nvPr/>
            </p:nvSpPr>
            <p:spPr>
              <a:xfrm>
                <a:off x="2234375" y="-1139350"/>
                <a:ext cx="404450" cy="517975"/>
              </a:xfrm>
              <a:custGeom>
                <a:rect b="b" l="l" r="r" t="t"/>
                <a:pathLst>
                  <a:path extrusionOk="0" h="20719" w="16178">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8" name="Google Shape;838;p18"/>
            <p:cNvGrpSpPr/>
            <p:nvPr/>
          </p:nvGrpSpPr>
          <p:grpSpPr>
            <a:xfrm>
              <a:off x="8589188" y="1885941"/>
              <a:ext cx="537076" cy="685813"/>
              <a:chOff x="2923900" y="-518250"/>
              <a:chExt cx="404425" cy="518025"/>
            </a:xfrm>
          </p:grpSpPr>
          <p:sp>
            <p:nvSpPr>
              <p:cNvPr id="839" name="Google Shape;839;p18"/>
              <p:cNvSpPr/>
              <p:nvPr/>
            </p:nvSpPr>
            <p:spPr>
              <a:xfrm>
                <a:off x="2923900" y="-518250"/>
                <a:ext cx="404425" cy="518025"/>
              </a:xfrm>
              <a:custGeom>
                <a:rect b="b" l="l" r="r" t="t"/>
                <a:pathLst>
                  <a:path extrusionOk="0" h="20721" w="16177">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8"/>
              <p:cNvSpPr/>
              <p:nvPr/>
            </p:nvSpPr>
            <p:spPr>
              <a:xfrm>
                <a:off x="3069925" y="-307350"/>
                <a:ext cx="15200" cy="23300"/>
              </a:xfrm>
              <a:custGeom>
                <a:rect b="b" l="l" r="r" t="t"/>
                <a:pathLst>
                  <a:path extrusionOk="0" h="932" w="608">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8"/>
              <p:cNvSpPr/>
              <p:nvPr/>
            </p:nvSpPr>
            <p:spPr>
              <a:xfrm>
                <a:off x="3167200" y="-307350"/>
                <a:ext cx="15200" cy="23300"/>
              </a:xfrm>
              <a:custGeom>
                <a:rect b="b" l="l" r="r" t="t"/>
                <a:pathLst>
                  <a:path extrusionOk="0" h="932"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8"/>
              <p:cNvSpPr/>
              <p:nvPr/>
            </p:nvSpPr>
            <p:spPr>
              <a:xfrm>
                <a:off x="3110550" y="-226250"/>
                <a:ext cx="31275" cy="15200"/>
              </a:xfrm>
              <a:custGeom>
                <a:rect b="b" l="l" r="r" t="t"/>
                <a:pathLst>
                  <a:path extrusionOk="0" h="608" w="1251">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8"/>
              <p:cNvSpPr/>
              <p:nvPr/>
            </p:nvSpPr>
            <p:spPr>
              <a:xfrm>
                <a:off x="3068700" y="-258675"/>
                <a:ext cx="114675" cy="26550"/>
              </a:xfrm>
              <a:custGeom>
                <a:rect b="b" l="l" r="r" t="t"/>
                <a:pathLst>
                  <a:path extrusionOk="0" h="1062" w="4587">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18"/>
              <p:cNvSpPr/>
              <p:nvPr/>
            </p:nvSpPr>
            <p:spPr>
              <a:xfrm>
                <a:off x="3061775" y="-331650"/>
                <a:ext cx="31375" cy="15200"/>
              </a:xfrm>
              <a:custGeom>
                <a:rect b="b" l="l" r="r" t="t"/>
                <a:pathLst>
                  <a:path extrusionOk="0" h="608" w="1255">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5" name="Google Shape;845;p18"/>
            <p:cNvGrpSpPr/>
            <p:nvPr/>
          </p:nvGrpSpPr>
          <p:grpSpPr>
            <a:xfrm>
              <a:off x="8589184" y="2743098"/>
              <a:ext cx="537076" cy="685828"/>
              <a:chOff x="4302875" y="-3002975"/>
              <a:chExt cx="404425" cy="518075"/>
            </a:xfrm>
          </p:grpSpPr>
          <p:sp>
            <p:nvSpPr>
              <p:cNvPr id="846" name="Google Shape;846;p18"/>
              <p:cNvSpPr/>
              <p:nvPr/>
            </p:nvSpPr>
            <p:spPr>
              <a:xfrm>
                <a:off x="4440700" y="-2889375"/>
                <a:ext cx="39500" cy="15200"/>
              </a:xfrm>
              <a:custGeom>
                <a:rect b="b" l="l" r="r" t="t"/>
                <a:pathLst>
                  <a:path extrusionOk="0" h="608" w="1580">
                    <a:moveTo>
                      <a:pt x="303" y="1"/>
                    </a:moveTo>
                    <a:cubicBezTo>
                      <a:pt x="136" y="1"/>
                      <a:pt x="0" y="136"/>
                      <a:pt x="0" y="305"/>
                    </a:cubicBezTo>
                    <a:cubicBezTo>
                      <a:pt x="0" y="472"/>
                      <a:pt x="136" y="608"/>
                      <a:pt x="303"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18"/>
              <p:cNvSpPr/>
              <p:nvPr/>
            </p:nvSpPr>
            <p:spPr>
              <a:xfrm>
                <a:off x="4529925" y="-2889375"/>
                <a:ext cx="39500" cy="15200"/>
              </a:xfrm>
              <a:custGeom>
                <a:rect b="b" l="l" r="r" t="t"/>
                <a:pathLst>
                  <a:path extrusionOk="0" h="608" w="1580">
                    <a:moveTo>
                      <a:pt x="303" y="1"/>
                    </a:moveTo>
                    <a:cubicBezTo>
                      <a:pt x="136" y="1"/>
                      <a:pt x="0" y="136"/>
                      <a:pt x="0" y="305"/>
                    </a:cubicBezTo>
                    <a:cubicBezTo>
                      <a:pt x="0" y="472"/>
                      <a:pt x="136" y="608"/>
                      <a:pt x="303" y="608"/>
                    </a:cubicBezTo>
                    <a:lnTo>
                      <a:pt x="1276" y="608"/>
                    </a:lnTo>
                    <a:cubicBezTo>
                      <a:pt x="1444" y="608"/>
                      <a:pt x="1580" y="472"/>
                      <a:pt x="1580" y="305"/>
                    </a:cubicBezTo>
                    <a:cubicBezTo>
                      <a:pt x="1580" y="136"/>
                      <a:pt x="1444" y="1"/>
                      <a:pt x="12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8"/>
              <p:cNvSpPr/>
              <p:nvPr/>
            </p:nvSpPr>
            <p:spPr>
              <a:xfrm>
                <a:off x="4302875" y="-3002975"/>
                <a:ext cx="404425" cy="517950"/>
              </a:xfrm>
              <a:custGeom>
                <a:rect b="b" l="l" r="r" t="t"/>
                <a:pathLst>
                  <a:path extrusionOk="0" h="20718" w="16177">
                    <a:moveTo>
                      <a:pt x="4644" y="1598"/>
                    </a:moveTo>
                    <a:cubicBezTo>
                      <a:pt x="4788" y="1901"/>
                      <a:pt x="4864" y="2235"/>
                      <a:pt x="4864" y="2578"/>
                    </a:cubicBezTo>
                    <a:cubicBezTo>
                      <a:pt x="4864" y="3051"/>
                      <a:pt x="4718" y="3506"/>
                      <a:pt x="4445" y="3894"/>
                    </a:cubicBezTo>
                    <a:cubicBezTo>
                      <a:pt x="4294" y="4108"/>
                      <a:pt x="4215" y="4359"/>
                      <a:pt x="4215" y="4622"/>
                    </a:cubicBezTo>
                    <a:lnTo>
                      <a:pt x="4215" y="5172"/>
                    </a:lnTo>
                    <a:cubicBezTo>
                      <a:pt x="4215" y="5542"/>
                      <a:pt x="3915" y="5842"/>
                      <a:pt x="3545" y="5842"/>
                    </a:cubicBezTo>
                    <a:lnTo>
                      <a:pt x="3524" y="5842"/>
                    </a:lnTo>
                    <a:lnTo>
                      <a:pt x="3524" y="4199"/>
                    </a:lnTo>
                    <a:cubicBezTo>
                      <a:pt x="3524" y="3177"/>
                      <a:pt x="3954" y="2251"/>
                      <a:pt x="4644" y="1598"/>
                    </a:cubicBezTo>
                    <a:close/>
                    <a:moveTo>
                      <a:pt x="11530" y="1598"/>
                    </a:moveTo>
                    <a:cubicBezTo>
                      <a:pt x="12219" y="2251"/>
                      <a:pt x="12649" y="3177"/>
                      <a:pt x="12649" y="4199"/>
                    </a:cubicBezTo>
                    <a:lnTo>
                      <a:pt x="12649" y="5842"/>
                    </a:lnTo>
                    <a:lnTo>
                      <a:pt x="12629" y="5842"/>
                    </a:lnTo>
                    <a:cubicBezTo>
                      <a:pt x="12259" y="5842"/>
                      <a:pt x="11959" y="5540"/>
                      <a:pt x="11959" y="5172"/>
                    </a:cubicBezTo>
                    <a:lnTo>
                      <a:pt x="11959" y="4622"/>
                    </a:lnTo>
                    <a:cubicBezTo>
                      <a:pt x="11959" y="4359"/>
                      <a:pt x="11879" y="4108"/>
                      <a:pt x="11729" y="3894"/>
                    </a:cubicBezTo>
                    <a:cubicBezTo>
                      <a:pt x="11456" y="3506"/>
                      <a:pt x="11312" y="3051"/>
                      <a:pt x="11312" y="2578"/>
                    </a:cubicBezTo>
                    <a:cubicBezTo>
                      <a:pt x="11312" y="2237"/>
                      <a:pt x="11386" y="1903"/>
                      <a:pt x="11530" y="1598"/>
                    </a:cubicBezTo>
                    <a:close/>
                    <a:moveTo>
                      <a:pt x="9060" y="609"/>
                    </a:moveTo>
                    <a:lnTo>
                      <a:pt x="9060" y="610"/>
                    </a:lnTo>
                    <a:cubicBezTo>
                      <a:pt x="9421" y="610"/>
                      <a:pt x="9768" y="664"/>
                      <a:pt x="10095" y="763"/>
                    </a:cubicBezTo>
                    <a:cubicBezTo>
                      <a:pt x="9697" y="1493"/>
                      <a:pt x="8934" y="1950"/>
                      <a:pt x="8087" y="1950"/>
                    </a:cubicBezTo>
                    <a:cubicBezTo>
                      <a:pt x="7893" y="1950"/>
                      <a:pt x="7700" y="1924"/>
                      <a:pt x="7514" y="1877"/>
                    </a:cubicBezTo>
                    <a:cubicBezTo>
                      <a:pt x="7489" y="1870"/>
                      <a:pt x="7463" y="1867"/>
                      <a:pt x="7438" y="1867"/>
                    </a:cubicBezTo>
                    <a:cubicBezTo>
                      <a:pt x="7303" y="1867"/>
                      <a:pt x="7181" y="1957"/>
                      <a:pt x="7144" y="2094"/>
                    </a:cubicBezTo>
                    <a:cubicBezTo>
                      <a:pt x="7103" y="2257"/>
                      <a:pt x="7200" y="2423"/>
                      <a:pt x="7363" y="2464"/>
                    </a:cubicBezTo>
                    <a:cubicBezTo>
                      <a:pt x="7599" y="2524"/>
                      <a:pt x="7841" y="2555"/>
                      <a:pt x="8087" y="2555"/>
                    </a:cubicBezTo>
                    <a:cubicBezTo>
                      <a:pt x="9184" y="2555"/>
                      <a:pt x="10166" y="1948"/>
                      <a:pt x="10663" y="986"/>
                    </a:cubicBezTo>
                    <a:cubicBezTo>
                      <a:pt x="10795" y="1051"/>
                      <a:pt x="10922" y="1127"/>
                      <a:pt x="11045" y="1209"/>
                    </a:cubicBezTo>
                    <a:cubicBezTo>
                      <a:pt x="10821" y="1628"/>
                      <a:pt x="10702" y="2095"/>
                      <a:pt x="10702" y="2577"/>
                    </a:cubicBezTo>
                    <a:cubicBezTo>
                      <a:pt x="10702" y="3177"/>
                      <a:pt x="10885" y="3752"/>
                      <a:pt x="11233" y="4242"/>
                    </a:cubicBezTo>
                    <a:cubicBezTo>
                      <a:pt x="11312" y="4352"/>
                      <a:pt x="11352" y="4483"/>
                      <a:pt x="11352" y="4620"/>
                    </a:cubicBezTo>
                    <a:lnTo>
                      <a:pt x="11352" y="5170"/>
                    </a:lnTo>
                    <a:cubicBezTo>
                      <a:pt x="11352" y="5416"/>
                      <a:pt x="11422" y="5644"/>
                      <a:pt x="11542" y="5840"/>
                    </a:cubicBezTo>
                    <a:lnTo>
                      <a:pt x="11309" y="5840"/>
                    </a:lnTo>
                    <a:lnTo>
                      <a:pt x="11309" y="5819"/>
                    </a:lnTo>
                    <a:cubicBezTo>
                      <a:pt x="11309" y="5650"/>
                      <a:pt x="11173" y="5514"/>
                      <a:pt x="11006" y="5514"/>
                    </a:cubicBezTo>
                    <a:lnTo>
                      <a:pt x="8735" y="5514"/>
                    </a:lnTo>
                    <a:cubicBezTo>
                      <a:pt x="8567" y="5514"/>
                      <a:pt x="8431" y="5650"/>
                      <a:pt x="8431" y="5819"/>
                    </a:cubicBezTo>
                    <a:lnTo>
                      <a:pt x="8431" y="5904"/>
                    </a:lnTo>
                    <a:cubicBezTo>
                      <a:pt x="8324" y="5863"/>
                      <a:pt x="8208" y="5840"/>
                      <a:pt x="8087" y="5840"/>
                    </a:cubicBezTo>
                    <a:cubicBezTo>
                      <a:pt x="7966" y="5840"/>
                      <a:pt x="7849" y="5863"/>
                      <a:pt x="7741" y="5904"/>
                    </a:cubicBezTo>
                    <a:lnTo>
                      <a:pt x="7741" y="5819"/>
                    </a:lnTo>
                    <a:cubicBezTo>
                      <a:pt x="7741" y="5650"/>
                      <a:pt x="7606" y="5514"/>
                      <a:pt x="7437" y="5514"/>
                    </a:cubicBezTo>
                    <a:lnTo>
                      <a:pt x="5166" y="5514"/>
                    </a:lnTo>
                    <a:cubicBezTo>
                      <a:pt x="4999" y="5514"/>
                      <a:pt x="4864" y="5650"/>
                      <a:pt x="4864" y="5819"/>
                    </a:cubicBezTo>
                    <a:lnTo>
                      <a:pt x="4864" y="5840"/>
                    </a:lnTo>
                    <a:lnTo>
                      <a:pt x="4631" y="5840"/>
                    </a:lnTo>
                    <a:cubicBezTo>
                      <a:pt x="4752" y="5644"/>
                      <a:pt x="4822" y="5414"/>
                      <a:pt x="4822" y="5170"/>
                    </a:cubicBezTo>
                    <a:lnTo>
                      <a:pt x="4822" y="4620"/>
                    </a:lnTo>
                    <a:cubicBezTo>
                      <a:pt x="4822" y="4483"/>
                      <a:pt x="4864" y="4352"/>
                      <a:pt x="4942" y="4242"/>
                    </a:cubicBezTo>
                    <a:cubicBezTo>
                      <a:pt x="5288" y="3751"/>
                      <a:pt x="5471" y="3177"/>
                      <a:pt x="5471" y="2574"/>
                    </a:cubicBezTo>
                    <a:cubicBezTo>
                      <a:pt x="5471" y="2095"/>
                      <a:pt x="5352" y="1627"/>
                      <a:pt x="5128" y="1209"/>
                    </a:cubicBezTo>
                    <a:cubicBezTo>
                      <a:pt x="5251" y="1127"/>
                      <a:pt x="5378" y="1051"/>
                      <a:pt x="5512" y="986"/>
                    </a:cubicBezTo>
                    <a:cubicBezTo>
                      <a:pt x="5659" y="1273"/>
                      <a:pt x="5852" y="1531"/>
                      <a:pt x="6090" y="1757"/>
                    </a:cubicBezTo>
                    <a:cubicBezTo>
                      <a:pt x="6149" y="1811"/>
                      <a:pt x="6223" y="1841"/>
                      <a:pt x="6299" y="1841"/>
                    </a:cubicBezTo>
                    <a:cubicBezTo>
                      <a:pt x="6379" y="1841"/>
                      <a:pt x="6459" y="1808"/>
                      <a:pt x="6519" y="1746"/>
                    </a:cubicBezTo>
                    <a:cubicBezTo>
                      <a:pt x="6635" y="1624"/>
                      <a:pt x="6629" y="1431"/>
                      <a:pt x="6507" y="1317"/>
                    </a:cubicBezTo>
                    <a:cubicBezTo>
                      <a:pt x="6335" y="1153"/>
                      <a:pt x="6192" y="967"/>
                      <a:pt x="6078" y="760"/>
                    </a:cubicBezTo>
                    <a:cubicBezTo>
                      <a:pt x="6406" y="663"/>
                      <a:pt x="6752" y="609"/>
                      <a:pt x="7113" y="609"/>
                    </a:cubicBezTo>
                    <a:close/>
                    <a:moveTo>
                      <a:pt x="10703" y="6123"/>
                    </a:moveTo>
                    <a:lnTo>
                      <a:pt x="10703" y="6793"/>
                    </a:lnTo>
                    <a:cubicBezTo>
                      <a:pt x="10703" y="6984"/>
                      <a:pt x="10548" y="7140"/>
                      <a:pt x="10358" y="7140"/>
                    </a:cubicBezTo>
                    <a:lnTo>
                      <a:pt x="9385" y="7140"/>
                    </a:lnTo>
                    <a:cubicBezTo>
                      <a:pt x="9194" y="7140"/>
                      <a:pt x="9041" y="6984"/>
                      <a:pt x="9041" y="6793"/>
                    </a:cubicBezTo>
                    <a:lnTo>
                      <a:pt x="9041" y="6123"/>
                    </a:lnTo>
                    <a:lnTo>
                      <a:pt x="9569" y="6123"/>
                    </a:lnTo>
                    <a:lnTo>
                      <a:pt x="9569" y="6470"/>
                    </a:lnTo>
                    <a:cubicBezTo>
                      <a:pt x="9568" y="6637"/>
                      <a:pt x="9702" y="6773"/>
                      <a:pt x="9871" y="6773"/>
                    </a:cubicBezTo>
                    <a:cubicBezTo>
                      <a:pt x="10039" y="6773"/>
                      <a:pt x="10175" y="6637"/>
                      <a:pt x="10175" y="6470"/>
                    </a:cubicBezTo>
                    <a:lnTo>
                      <a:pt x="10175" y="6123"/>
                    </a:lnTo>
                    <a:close/>
                    <a:moveTo>
                      <a:pt x="7134" y="6126"/>
                    </a:moveTo>
                    <a:lnTo>
                      <a:pt x="7134" y="6794"/>
                    </a:lnTo>
                    <a:cubicBezTo>
                      <a:pt x="7134" y="6985"/>
                      <a:pt x="6979" y="7141"/>
                      <a:pt x="6787" y="7141"/>
                    </a:cubicBezTo>
                    <a:lnTo>
                      <a:pt x="5815" y="7141"/>
                    </a:lnTo>
                    <a:cubicBezTo>
                      <a:pt x="5623" y="7141"/>
                      <a:pt x="5471" y="6985"/>
                      <a:pt x="5471" y="6794"/>
                    </a:cubicBezTo>
                    <a:lnTo>
                      <a:pt x="5471" y="6126"/>
                    </a:lnTo>
                    <a:lnTo>
                      <a:pt x="5999" y="6126"/>
                    </a:lnTo>
                    <a:lnTo>
                      <a:pt x="5999" y="6471"/>
                    </a:lnTo>
                    <a:cubicBezTo>
                      <a:pt x="5999" y="6640"/>
                      <a:pt x="6135" y="6776"/>
                      <a:pt x="6302" y="6776"/>
                    </a:cubicBezTo>
                    <a:cubicBezTo>
                      <a:pt x="6470" y="6776"/>
                      <a:pt x="6606" y="6640"/>
                      <a:pt x="6606" y="6471"/>
                    </a:cubicBezTo>
                    <a:lnTo>
                      <a:pt x="6606" y="6126"/>
                    </a:lnTo>
                    <a:close/>
                    <a:moveTo>
                      <a:pt x="12791" y="6450"/>
                    </a:moveTo>
                    <a:cubicBezTo>
                      <a:pt x="12934" y="6450"/>
                      <a:pt x="13071" y="6511"/>
                      <a:pt x="13166" y="6616"/>
                    </a:cubicBezTo>
                    <a:cubicBezTo>
                      <a:pt x="13264" y="6723"/>
                      <a:pt x="13308" y="6864"/>
                      <a:pt x="13294" y="7008"/>
                    </a:cubicBezTo>
                    <a:cubicBezTo>
                      <a:pt x="13270" y="7264"/>
                      <a:pt x="13027" y="7464"/>
                      <a:pt x="12743" y="7464"/>
                    </a:cubicBezTo>
                    <a:lnTo>
                      <a:pt x="12606" y="7464"/>
                    </a:lnTo>
                    <a:lnTo>
                      <a:pt x="12606" y="7442"/>
                    </a:lnTo>
                    <a:cubicBezTo>
                      <a:pt x="12606" y="7274"/>
                      <a:pt x="12470" y="7140"/>
                      <a:pt x="12302" y="7140"/>
                    </a:cubicBezTo>
                    <a:cubicBezTo>
                      <a:pt x="12134" y="7140"/>
                      <a:pt x="11999" y="7274"/>
                      <a:pt x="11999" y="7442"/>
                    </a:cubicBezTo>
                    <a:cubicBezTo>
                      <a:pt x="11999" y="9600"/>
                      <a:pt x="10244" y="11356"/>
                      <a:pt x="8086" y="11356"/>
                    </a:cubicBezTo>
                    <a:cubicBezTo>
                      <a:pt x="8085" y="11356"/>
                      <a:pt x="8084" y="11356"/>
                      <a:pt x="8083" y="11356"/>
                    </a:cubicBezTo>
                    <a:cubicBezTo>
                      <a:pt x="5928" y="11356"/>
                      <a:pt x="4174" y="9600"/>
                      <a:pt x="4174" y="7442"/>
                    </a:cubicBezTo>
                    <a:cubicBezTo>
                      <a:pt x="4174" y="7274"/>
                      <a:pt x="4038" y="7140"/>
                      <a:pt x="3871" y="7140"/>
                    </a:cubicBezTo>
                    <a:cubicBezTo>
                      <a:pt x="3703" y="7140"/>
                      <a:pt x="3567" y="7274"/>
                      <a:pt x="3567" y="7442"/>
                    </a:cubicBezTo>
                    <a:lnTo>
                      <a:pt x="3567" y="7464"/>
                    </a:lnTo>
                    <a:lnTo>
                      <a:pt x="3384" y="7464"/>
                    </a:lnTo>
                    <a:cubicBezTo>
                      <a:pt x="3241" y="7464"/>
                      <a:pt x="3103" y="7404"/>
                      <a:pt x="3007" y="7297"/>
                    </a:cubicBezTo>
                    <a:cubicBezTo>
                      <a:pt x="2909" y="7190"/>
                      <a:pt x="2864" y="7050"/>
                      <a:pt x="2879" y="6904"/>
                    </a:cubicBezTo>
                    <a:cubicBezTo>
                      <a:pt x="2903" y="6648"/>
                      <a:pt x="3146" y="6450"/>
                      <a:pt x="3430" y="6450"/>
                    </a:cubicBezTo>
                    <a:lnTo>
                      <a:pt x="4864" y="6450"/>
                    </a:lnTo>
                    <a:lnTo>
                      <a:pt x="4864" y="6794"/>
                    </a:lnTo>
                    <a:cubicBezTo>
                      <a:pt x="4864" y="7320"/>
                      <a:pt x="5289" y="7748"/>
                      <a:pt x="5815" y="7748"/>
                    </a:cubicBezTo>
                    <a:lnTo>
                      <a:pt x="6787" y="7748"/>
                    </a:lnTo>
                    <a:cubicBezTo>
                      <a:pt x="7313" y="7748"/>
                      <a:pt x="7741" y="7321"/>
                      <a:pt x="7741" y="6794"/>
                    </a:cubicBezTo>
                    <a:cubicBezTo>
                      <a:pt x="7741" y="6606"/>
                      <a:pt x="7896" y="6450"/>
                      <a:pt x="8087" y="6450"/>
                    </a:cubicBezTo>
                    <a:cubicBezTo>
                      <a:pt x="8277" y="6450"/>
                      <a:pt x="8431" y="6606"/>
                      <a:pt x="8431" y="6794"/>
                    </a:cubicBezTo>
                    <a:cubicBezTo>
                      <a:pt x="8431" y="7320"/>
                      <a:pt x="8858" y="7748"/>
                      <a:pt x="9384" y="7748"/>
                    </a:cubicBezTo>
                    <a:lnTo>
                      <a:pt x="10356" y="7748"/>
                    </a:lnTo>
                    <a:cubicBezTo>
                      <a:pt x="10880" y="7748"/>
                      <a:pt x="11309" y="7321"/>
                      <a:pt x="11309" y="6794"/>
                    </a:cubicBezTo>
                    <a:lnTo>
                      <a:pt x="11309" y="6450"/>
                    </a:lnTo>
                    <a:close/>
                    <a:moveTo>
                      <a:pt x="8757" y="11914"/>
                    </a:moveTo>
                    <a:lnTo>
                      <a:pt x="8757" y="12957"/>
                    </a:lnTo>
                    <a:cubicBezTo>
                      <a:pt x="8757" y="12969"/>
                      <a:pt x="8748" y="12978"/>
                      <a:pt x="8735" y="12978"/>
                    </a:cubicBezTo>
                    <a:lnTo>
                      <a:pt x="7437" y="12978"/>
                    </a:lnTo>
                    <a:cubicBezTo>
                      <a:pt x="7424" y="12978"/>
                      <a:pt x="7416" y="12969"/>
                      <a:pt x="7416" y="12957"/>
                    </a:cubicBezTo>
                    <a:lnTo>
                      <a:pt x="7416" y="11914"/>
                    </a:lnTo>
                    <a:lnTo>
                      <a:pt x="7417" y="11914"/>
                    </a:lnTo>
                    <a:cubicBezTo>
                      <a:pt x="7636" y="11947"/>
                      <a:pt x="7860" y="11964"/>
                      <a:pt x="8087" y="11964"/>
                    </a:cubicBezTo>
                    <a:cubicBezTo>
                      <a:pt x="8314" y="11964"/>
                      <a:pt x="8537" y="11948"/>
                      <a:pt x="8757" y="11914"/>
                    </a:cubicBezTo>
                    <a:close/>
                    <a:moveTo>
                      <a:pt x="10055" y="11514"/>
                    </a:moveTo>
                    <a:lnTo>
                      <a:pt x="10055" y="12555"/>
                    </a:lnTo>
                    <a:cubicBezTo>
                      <a:pt x="10055" y="13118"/>
                      <a:pt x="10432" y="13621"/>
                      <a:pt x="10972" y="13781"/>
                    </a:cubicBezTo>
                    <a:lnTo>
                      <a:pt x="12110" y="14113"/>
                    </a:lnTo>
                    <a:cubicBezTo>
                      <a:pt x="11200" y="15423"/>
                      <a:pt x="9691" y="16223"/>
                      <a:pt x="8087" y="16223"/>
                    </a:cubicBezTo>
                    <a:cubicBezTo>
                      <a:pt x="7226" y="16223"/>
                      <a:pt x="6378" y="15996"/>
                      <a:pt x="5636" y="15566"/>
                    </a:cubicBezTo>
                    <a:cubicBezTo>
                      <a:pt x="5014" y="15203"/>
                      <a:pt x="4477" y="14705"/>
                      <a:pt x="4065" y="14113"/>
                    </a:cubicBezTo>
                    <a:lnTo>
                      <a:pt x="5202" y="13781"/>
                    </a:lnTo>
                    <a:cubicBezTo>
                      <a:pt x="5742" y="13621"/>
                      <a:pt x="6119" y="13118"/>
                      <a:pt x="6119" y="12555"/>
                    </a:cubicBezTo>
                    <a:lnTo>
                      <a:pt x="6119" y="11514"/>
                    </a:lnTo>
                    <a:cubicBezTo>
                      <a:pt x="6340" y="11621"/>
                      <a:pt x="6570" y="11711"/>
                      <a:pt x="6809" y="11783"/>
                    </a:cubicBezTo>
                    <a:lnTo>
                      <a:pt x="6809" y="12961"/>
                    </a:lnTo>
                    <a:cubicBezTo>
                      <a:pt x="6809" y="13306"/>
                      <a:pt x="7092" y="13589"/>
                      <a:pt x="7437" y="13589"/>
                    </a:cubicBezTo>
                    <a:lnTo>
                      <a:pt x="8735" y="13589"/>
                    </a:lnTo>
                    <a:cubicBezTo>
                      <a:pt x="9082" y="13589"/>
                      <a:pt x="9364" y="13306"/>
                      <a:pt x="9364" y="12961"/>
                    </a:cubicBezTo>
                    <a:lnTo>
                      <a:pt x="9364" y="11783"/>
                    </a:lnTo>
                    <a:cubicBezTo>
                      <a:pt x="9604" y="11711"/>
                      <a:pt x="9834" y="11621"/>
                      <a:pt x="10055" y="11514"/>
                    </a:cubicBezTo>
                    <a:close/>
                    <a:moveTo>
                      <a:pt x="7114" y="0"/>
                    </a:moveTo>
                    <a:cubicBezTo>
                      <a:pt x="4801" y="0"/>
                      <a:pt x="2920" y="1881"/>
                      <a:pt x="2920" y="4198"/>
                    </a:cubicBezTo>
                    <a:lnTo>
                      <a:pt x="2920" y="5956"/>
                    </a:lnTo>
                    <a:cubicBezTo>
                      <a:pt x="2570" y="6121"/>
                      <a:pt x="2316" y="6451"/>
                      <a:pt x="2277" y="6840"/>
                    </a:cubicBezTo>
                    <a:cubicBezTo>
                      <a:pt x="2244" y="7154"/>
                      <a:pt x="2349" y="7468"/>
                      <a:pt x="2559" y="7700"/>
                    </a:cubicBezTo>
                    <a:cubicBezTo>
                      <a:pt x="2770" y="7934"/>
                      <a:pt x="3071" y="8065"/>
                      <a:pt x="3386" y="8065"/>
                    </a:cubicBezTo>
                    <a:lnTo>
                      <a:pt x="3613" y="8065"/>
                    </a:lnTo>
                    <a:cubicBezTo>
                      <a:pt x="3791" y="9342"/>
                      <a:pt x="4501" y="10447"/>
                      <a:pt x="5515" y="11153"/>
                    </a:cubicBezTo>
                    <a:lnTo>
                      <a:pt x="5515" y="12550"/>
                    </a:lnTo>
                    <a:cubicBezTo>
                      <a:pt x="5515" y="12845"/>
                      <a:pt x="5316" y="13109"/>
                      <a:pt x="5035" y="13192"/>
                    </a:cubicBezTo>
                    <a:lnTo>
                      <a:pt x="1616" y="14198"/>
                    </a:lnTo>
                    <a:cubicBezTo>
                      <a:pt x="666" y="14478"/>
                      <a:pt x="1" y="15366"/>
                      <a:pt x="1" y="16356"/>
                    </a:cubicBezTo>
                    <a:lnTo>
                      <a:pt x="1" y="20414"/>
                    </a:lnTo>
                    <a:cubicBezTo>
                      <a:pt x="1" y="20581"/>
                      <a:pt x="136" y="20717"/>
                      <a:pt x="304" y="20717"/>
                    </a:cubicBezTo>
                    <a:cubicBezTo>
                      <a:pt x="472" y="20717"/>
                      <a:pt x="608" y="20581"/>
                      <a:pt x="608" y="20414"/>
                    </a:cubicBezTo>
                    <a:lnTo>
                      <a:pt x="608" y="16356"/>
                    </a:lnTo>
                    <a:cubicBezTo>
                      <a:pt x="608" y="15633"/>
                      <a:pt x="1093" y="14983"/>
                      <a:pt x="1786" y="14780"/>
                    </a:cubicBezTo>
                    <a:lnTo>
                      <a:pt x="3458" y="14288"/>
                    </a:lnTo>
                    <a:cubicBezTo>
                      <a:pt x="3930" y="15026"/>
                      <a:pt x="4577" y="15644"/>
                      <a:pt x="5335" y="16084"/>
                    </a:cubicBezTo>
                    <a:cubicBezTo>
                      <a:pt x="6169" y="16568"/>
                      <a:pt x="7120" y="16824"/>
                      <a:pt x="8090" y="16824"/>
                    </a:cubicBezTo>
                    <a:cubicBezTo>
                      <a:pt x="9062" y="16824"/>
                      <a:pt x="10019" y="16567"/>
                      <a:pt x="10856" y="16077"/>
                    </a:cubicBezTo>
                    <a:cubicBezTo>
                      <a:pt x="11610" y="15639"/>
                      <a:pt x="12249" y="15020"/>
                      <a:pt x="12720" y="14288"/>
                    </a:cubicBezTo>
                    <a:lnTo>
                      <a:pt x="14391" y="14780"/>
                    </a:lnTo>
                    <a:cubicBezTo>
                      <a:pt x="15085" y="14983"/>
                      <a:pt x="15569" y="15633"/>
                      <a:pt x="15569" y="16356"/>
                    </a:cubicBezTo>
                    <a:lnTo>
                      <a:pt x="15569" y="20414"/>
                    </a:lnTo>
                    <a:cubicBezTo>
                      <a:pt x="15569" y="20581"/>
                      <a:pt x="15705" y="20717"/>
                      <a:pt x="15873" y="20717"/>
                    </a:cubicBezTo>
                    <a:cubicBezTo>
                      <a:pt x="16040" y="20717"/>
                      <a:pt x="16176" y="20581"/>
                      <a:pt x="16176" y="20414"/>
                    </a:cubicBezTo>
                    <a:lnTo>
                      <a:pt x="16176" y="16356"/>
                    </a:lnTo>
                    <a:cubicBezTo>
                      <a:pt x="16176" y="15369"/>
                      <a:pt x="15512" y="14482"/>
                      <a:pt x="14561" y="14202"/>
                    </a:cubicBezTo>
                    <a:lnTo>
                      <a:pt x="11142" y="13196"/>
                    </a:lnTo>
                    <a:cubicBezTo>
                      <a:pt x="10858" y="13112"/>
                      <a:pt x="10662" y="12849"/>
                      <a:pt x="10662" y="12554"/>
                    </a:cubicBezTo>
                    <a:lnTo>
                      <a:pt x="10662" y="11156"/>
                    </a:lnTo>
                    <a:cubicBezTo>
                      <a:pt x="11675" y="10453"/>
                      <a:pt x="12386" y="9346"/>
                      <a:pt x="12564" y="8069"/>
                    </a:cubicBezTo>
                    <a:lnTo>
                      <a:pt x="12746" y="8069"/>
                    </a:lnTo>
                    <a:cubicBezTo>
                      <a:pt x="13335" y="8069"/>
                      <a:pt x="13842" y="7630"/>
                      <a:pt x="13900" y="7070"/>
                    </a:cubicBezTo>
                    <a:cubicBezTo>
                      <a:pt x="13932" y="6756"/>
                      <a:pt x="13828" y="6441"/>
                      <a:pt x="13618" y="6207"/>
                    </a:cubicBezTo>
                    <a:cubicBezTo>
                      <a:pt x="13517" y="6094"/>
                      <a:pt x="13393" y="6006"/>
                      <a:pt x="13257" y="5943"/>
                    </a:cubicBezTo>
                    <a:lnTo>
                      <a:pt x="13257" y="4198"/>
                    </a:lnTo>
                    <a:cubicBezTo>
                      <a:pt x="13257" y="1884"/>
                      <a:pt x="11375" y="0"/>
                      <a:pt x="90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18"/>
              <p:cNvSpPr/>
              <p:nvPr/>
            </p:nvSpPr>
            <p:spPr>
              <a:xfrm>
                <a:off x="4473125" y="-2565000"/>
                <a:ext cx="63850" cy="80100"/>
              </a:xfrm>
              <a:custGeom>
                <a:rect b="b" l="l" r="r" t="t"/>
                <a:pathLst>
                  <a:path extrusionOk="0" h="3204" w="2554">
                    <a:moveTo>
                      <a:pt x="1277" y="1"/>
                    </a:moveTo>
                    <a:cubicBezTo>
                      <a:pt x="1110" y="1"/>
                      <a:pt x="974" y="136"/>
                      <a:pt x="974" y="305"/>
                    </a:cubicBezTo>
                    <a:lnTo>
                      <a:pt x="974" y="975"/>
                    </a:lnTo>
                    <a:lnTo>
                      <a:pt x="304" y="975"/>
                    </a:lnTo>
                    <a:cubicBezTo>
                      <a:pt x="137" y="975"/>
                      <a:pt x="0" y="1109"/>
                      <a:pt x="0" y="1277"/>
                    </a:cubicBezTo>
                    <a:cubicBezTo>
                      <a:pt x="0" y="1446"/>
                      <a:pt x="137" y="1581"/>
                      <a:pt x="304" y="1581"/>
                    </a:cubicBezTo>
                    <a:lnTo>
                      <a:pt x="974" y="1581"/>
                    </a:lnTo>
                    <a:lnTo>
                      <a:pt x="974" y="2900"/>
                    </a:lnTo>
                    <a:cubicBezTo>
                      <a:pt x="974" y="3068"/>
                      <a:pt x="1110" y="3204"/>
                      <a:pt x="1277" y="3204"/>
                    </a:cubicBezTo>
                    <a:cubicBezTo>
                      <a:pt x="1446" y="3204"/>
                      <a:pt x="1581" y="3068"/>
                      <a:pt x="1581" y="2900"/>
                    </a:cubicBezTo>
                    <a:lnTo>
                      <a:pt x="1581" y="1581"/>
                    </a:lnTo>
                    <a:lnTo>
                      <a:pt x="2250" y="1581"/>
                    </a:lnTo>
                    <a:cubicBezTo>
                      <a:pt x="2418" y="1581"/>
                      <a:pt x="2554" y="1446"/>
                      <a:pt x="2554" y="1277"/>
                    </a:cubicBezTo>
                    <a:cubicBezTo>
                      <a:pt x="2554" y="1109"/>
                      <a:pt x="2418" y="975"/>
                      <a:pt x="2250" y="975"/>
                    </a:cubicBezTo>
                    <a:lnTo>
                      <a:pt x="1581" y="975"/>
                    </a:lnTo>
                    <a:lnTo>
                      <a:pt x="1581" y="305"/>
                    </a:ln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18"/>
              <p:cNvSpPr/>
              <p:nvPr/>
            </p:nvSpPr>
            <p:spPr>
              <a:xfrm>
                <a:off x="4472325" y="-2792075"/>
                <a:ext cx="65375" cy="23350"/>
              </a:xfrm>
              <a:custGeom>
                <a:rect b="b" l="l" r="r" t="t"/>
                <a:pathLst>
                  <a:path extrusionOk="0" h="934" w="2615">
                    <a:moveTo>
                      <a:pt x="335" y="1"/>
                    </a:moveTo>
                    <a:cubicBezTo>
                      <a:pt x="256" y="1"/>
                      <a:pt x="178" y="31"/>
                      <a:pt x="119" y="92"/>
                    </a:cubicBezTo>
                    <a:cubicBezTo>
                      <a:pt x="1" y="212"/>
                      <a:pt x="2" y="403"/>
                      <a:pt x="122" y="520"/>
                    </a:cubicBezTo>
                    <a:cubicBezTo>
                      <a:pt x="384" y="779"/>
                      <a:pt x="828" y="933"/>
                      <a:pt x="1308" y="933"/>
                    </a:cubicBezTo>
                    <a:cubicBezTo>
                      <a:pt x="1792" y="933"/>
                      <a:pt x="2234" y="779"/>
                      <a:pt x="2494" y="520"/>
                    </a:cubicBezTo>
                    <a:cubicBezTo>
                      <a:pt x="2614" y="403"/>
                      <a:pt x="2614" y="212"/>
                      <a:pt x="2497" y="92"/>
                    </a:cubicBezTo>
                    <a:cubicBezTo>
                      <a:pt x="2437" y="31"/>
                      <a:pt x="2359" y="1"/>
                      <a:pt x="2280" y="1"/>
                    </a:cubicBezTo>
                    <a:cubicBezTo>
                      <a:pt x="2203" y="1"/>
                      <a:pt x="2127" y="30"/>
                      <a:pt x="2069" y="89"/>
                    </a:cubicBezTo>
                    <a:cubicBezTo>
                      <a:pt x="1957" y="198"/>
                      <a:pt x="1692" y="326"/>
                      <a:pt x="1308" y="326"/>
                    </a:cubicBezTo>
                    <a:cubicBezTo>
                      <a:pt x="923" y="326"/>
                      <a:pt x="658" y="198"/>
                      <a:pt x="548" y="89"/>
                    </a:cubicBezTo>
                    <a:cubicBezTo>
                      <a:pt x="488" y="30"/>
                      <a:pt x="411" y="1"/>
                      <a:pt x="33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51" name="Google Shape;851;p18"/>
          <p:cNvGrpSpPr/>
          <p:nvPr/>
        </p:nvGrpSpPr>
        <p:grpSpPr>
          <a:xfrm>
            <a:off x="-143003" y="0"/>
            <a:ext cx="858600" cy="5143465"/>
            <a:chOff x="-143003" y="0"/>
            <a:chExt cx="858600" cy="5143465"/>
          </a:xfrm>
        </p:grpSpPr>
        <p:sp>
          <p:nvSpPr>
            <p:cNvPr id="852" name="Google Shape;852;p18"/>
            <p:cNvSpPr/>
            <p:nvPr/>
          </p:nvSpPr>
          <p:spPr>
            <a:xfrm>
              <a:off x="-143003" y="857262"/>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18"/>
            <p:cNvSpPr/>
            <p:nvPr/>
          </p:nvSpPr>
          <p:spPr>
            <a:xfrm>
              <a:off x="-143003" y="1714505"/>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8"/>
            <p:cNvSpPr/>
            <p:nvPr/>
          </p:nvSpPr>
          <p:spPr>
            <a:xfrm>
              <a:off x="-143003"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18"/>
            <p:cNvSpPr/>
            <p:nvPr/>
          </p:nvSpPr>
          <p:spPr>
            <a:xfrm>
              <a:off x="-143003" y="2571746"/>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18"/>
            <p:cNvSpPr/>
            <p:nvPr/>
          </p:nvSpPr>
          <p:spPr>
            <a:xfrm>
              <a:off x="-143003"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18"/>
            <p:cNvSpPr/>
            <p:nvPr/>
          </p:nvSpPr>
          <p:spPr>
            <a:xfrm>
              <a:off x="-14300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8" name="Google Shape;858;p18"/>
            <p:cNvGrpSpPr/>
            <p:nvPr/>
          </p:nvGrpSpPr>
          <p:grpSpPr>
            <a:xfrm>
              <a:off x="17716" y="171402"/>
              <a:ext cx="537062" cy="685795"/>
              <a:chOff x="1544900" y="-2381700"/>
              <a:chExt cx="404475" cy="518050"/>
            </a:xfrm>
          </p:grpSpPr>
          <p:sp>
            <p:nvSpPr>
              <p:cNvPr id="859" name="Google Shape;859;p18"/>
              <p:cNvSpPr/>
              <p:nvPr/>
            </p:nvSpPr>
            <p:spPr>
              <a:xfrm>
                <a:off x="1544900" y="-2381700"/>
                <a:ext cx="404475" cy="518050"/>
              </a:xfrm>
              <a:custGeom>
                <a:rect b="b" l="l" r="r" t="t"/>
                <a:pathLst>
                  <a:path extrusionOk="0" h="20722" w="16179">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8"/>
              <p:cNvSpPr/>
              <p:nvPr/>
            </p:nvSpPr>
            <p:spPr>
              <a:xfrm>
                <a:off x="1690850" y="-2219575"/>
                <a:ext cx="15200" cy="23350"/>
              </a:xfrm>
              <a:custGeom>
                <a:rect b="b" l="l" r="r" t="t"/>
                <a:pathLst>
                  <a:path extrusionOk="0" h="934" w="608">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8"/>
              <p:cNvSpPr/>
              <p:nvPr/>
            </p:nvSpPr>
            <p:spPr>
              <a:xfrm>
                <a:off x="1788225"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18"/>
              <p:cNvSpPr/>
              <p:nvPr/>
            </p:nvSpPr>
            <p:spPr>
              <a:xfrm>
                <a:off x="1723300" y="-2146550"/>
                <a:ext cx="47650" cy="15200"/>
              </a:xfrm>
              <a:custGeom>
                <a:rect b="b" l="l" r="r" t="t"/>
                <a:pathLst>
                  <a:path extrusionOk="0" h="608" w="1906">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3" name="Google Shape;863;p18"/>
            <p:cNvGrpSpPr/>
            <p:nvPr/>
          </p:nvGrpSpPr>
          <p:grpSpPr>
            <a:xfrm>
              <a:off x="-35918" y="2743160"/>
              <a:ext cx="644488" cy="685836"/>
              <a:chOff x="3572775" y="-518200"/>
              <a:chExt cx="485600" cy="517925"/>
            </a:xfrm>
          </p:grpSpPr>
          <p:sp>
            <p:nvSpPr>
              <p:cNvPr id="864" name="Google Shape;864;p18"/>
              <p:cNvSpPr/>
              <p:nvPr/>
            </p:nvSpPr>
            <p:spPr>
              <a:xfrm>
                <a:off x="3782850" y="-210150"/>
                <a:ext cx="65375" cy="23325"/>
              </a:xfrm>
              <a:custGeom>
                <a:rect b="b" l="l" r="r" t="t"/>
                <a:pathLst>
                  <a:path extrusionOk="0" h="933" w="2615">
                    <a:moveTo>
                      <a:pt x="334" y="1"/>
                    </a:moveTo>
                    <a:cubicBezTo>
                      <a:pt x="256" y="1"/>
                      <a:pt x="177" y="31"/>
                      <a:pt x="118" y="90"/>
                    </a:cubicBezTo>
                    <a:cubicBezTo>
                      <a:pt x="1" y="210"/>
                      <a:pt x="2" y="403"/>
                      <a:pt x="122" y="520"/>
                    </a:cubicBezTo>
                    <a:cubicBezTo>
                      <a:pt x="382" y="777"/>
                      <a:pt x="826" y="933"/>
                      <a:pt x="1309" y="933"/>
                    </a:cubicBezTo>
                    <a:cubicBezTo>
                      <a:pt x="1790" y="933"/>
                      <a:pt x="2233" y="779"/>
                      <a:pt x="2494" y="520"/>
                    </a:cubicBezTo>
                    <a:cubicBezTo>
                      <a:pt x="2614" y="403"/>
                      <a:pt x="2614" y="210"/>
                      <a:pt x="2497" y="90"/>
                    </a:cubicBezTo>
                    <a:cubicBezTo>
                      <a:pt x="2438" y="31"/>
                      <a:pt x="2360" y="1"/>
                      <a:pt x="2282" y="1"/>
                    </a:cubicBezTo>
                    <a:cubicBezTo>
                      <a:pt x="2205" y="1"/>
                      <a:pt x="2128" y="30"/>
                      <a:pt x="2070" y="89"/>
                    </a:cubicBezTo>
                    <a:cubicBezTo>
                      <a:pt x="1959" y="197"/>
                      <a:pt x="1693" y="326"/>
                      <a:pt x="1309" y="326"/>
                    </a:cubicBezTo>
                    <a:cubicBezTo>
                      <a:pt x="925" y="326"/>
                      <a:pt x="659" y="199"/>
                      <a:pt x="548" y="89"/>
                    </a:cubicBezTo>
                    <a:cubicBezTo>
                      <a:pt x="489" y="30"/>
                      <a:pt x="411" y="1"/>
                      <a:pt x="3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18"/>
              <p:cNvSpPr/>
              <p:nvPr/>
            </p:nvSpPr>
            <p:spPr>
              <a:xfrm>
                <a:off x="3572775" y="-518200"/>
                <a:ext cx="485600" cy="517925"/>
              </a:xfrm>
              <a:custGeom>
                <a:rect b="b" l="l" r="r" t="t"/>
                <a:pathLst>
                  <a:path extrusionOk="0" h="20717" w="19424">
                    <a:moveTo>
                      <a:pt x="9712" y="6121"/>
                    </a:moveTo>
                    <a:cubicBezTo>
                      <a:pt x="10082" y="6121"/>
                      <a:pt x="10382" y="6421"/>
                      <a:pt x="10382" y="6791"/>
                    </a:cubicBezTo>
                    <a:cubicBezTo>
                      <a:pt x="10382" y="7135"/>
                      <a:pt x="10119" y="7421"/>
                      <a:pt x="9783" y="7457"/>
                    </a:cubicBezTo>
                    <a:lnTo>
                      <a:pt x="9640" y="7457"/>
                    </a:lnTo>
                    <a:cubicBezTo>
                      <a:pt x="9305" y="7421"/>
                      <a:pt x="9042" y="7137"/>
                      <a:pt x="9042" y="6791"/>
                    </a:cubicBezTo>
                    <a:cubicBezTo>
                      <a:pt x="9042" y="6421"/>
                      <a:pt x="9342" y="6121"/>
                      <a:pt x="9712" y="6121"/>
                    </a:cubicBezTo>
                    <a:close/>
                    <a:moveTo>
                      <a:pt x="9713" y="606"/>
                    </a:moveTo>
                    <a:cubicBezTo>
                      <a:pt x="10025" y="606"/>
                      <a:pt x="10336" y="687"/>
                      <a:pt x="10613" y="849"/>
                    </a:cubicBezTo>
                    <a:lnTo>
                      <a:pt x="18642" y="5510"/>
                    </a:lnTo>
                    <a:cubicBezTo>
                      <a:pt x="18799" y="5601"/>
                      <a:pt x="18816" y="5753"/>
                      <a:pt x="18816" y="5814"/>
                    </a:cubicBezTo>
                    <a:cubicBezTo>
                      <a:pt x="18816" y="5874"/>
                      <a:pt x="18799" y="6024"/>
                      <a:pt x="18642" y="6117"/>
                    </a:cubicBezTo>
                    <a:lnTo>
                      <a:pt x="15530" y="7924"/>
                    </a:lnTo>
                    <a:lnTo>
                      <a:pt x="15530" y="5814"/>
                    </a:lnTo>
                    <a:cubicBezTo>
                      <a:pt x="15530" y="4550"/>
                      <a:pt x="12602" y="3888"/>
                      <a:pt x="9712" y="3888"/>
                    </a:cubicBezTo>
                    <a:cubicBezTo>
                      <a:pt x="6820" y="3888"/>
                      <a:pt x="3894" y="4549"/>
                      <a:pt x="3894" y="5814"/>
                    </a:cubicBezTo>
                    <a:lnTo>
                      <a:pt x="3894" y="7924"/>
                    </a:lnTo>
                    <a:lnTo>
                      <a:pt x="783" y="6117"/>
                    </a:lnTo>
                    <a:cubicBezTo>
                      <a:pt x="626" y="6026"/>
                      <a:pt x="607" y="5874"/>
                      <a:pt x="607" y="5814"/>
                    </a:cubicBezTo>
                    <a:cubicBezTo>
                      <a:pt x="607" y="5753"/>
                      <a:pt x="623" y="5601"/>
                      <a:pt x="783" y="5510"/>
                    </a:cubicBezTo>
                    <a:lnTo>
                      <a:pt x="8811" y="849"/>
                    </a:lnTo>
                    <a:cubicBezTo>
                      <a:pt x="9089" y="687"/>
                      <a:pt x="9401" y="606"/>
                      <a:pt x="9713" y="606"/>
                    </a:cubicBezTo>
                    <a:close/>
                    <a:moveTo>
                      <a:pt x="9712" y="4495"/>
                    </a:moveTo>
                    <a:cubicBezTo>
                      <a:pt x="13134" y="4495"/>
                      <a:pt x="14923" y="5353"/>
                      <a:pt x="14923" y="5814"/>
                    </a:cubicBezTo>
                    <a:lnTo>
                      <a:pt x="14923" y="7457"/>
                    </a:lnTo>
                    <a:lnTo>
                      <a:pt x="10802" y="7457"/>
                    </a:lnTo>
                    <a:cubicBezTo>
                      <a:pt x="10920" y="7262"/>
                      <a:pt x="10989" y="7035"/>
                      <a:pt x="10989" y="6791"/>
                    </a:cubicBezTo>
                    <a:cubicBezTo>
                      <a:pt x="10989" y="6086"/>
                      <a:pt x="10415" y="5514"/>
                      <a:pt x="9712" y="5514"/>
                    </a:cubicBezTo>
                    <a:cubicBezTo>
                      <a:pt x="9009" y="5514"/>
                      <a:pt x="8435" y="6087"/>
                      <a:pt x="8435" y="6791"/>
                    </a:cubicBezTo>
                    <a:cubicBezTo>
                      <a:pt x="8435" y="7034"/>
                      <a:pt x="8505" y="7261"/>
                      <a:pt x="8624" y="7457"/>
                    </a:cubicBezTo>
                    <a:lnTo>
                      <a:pt x="6143" y="7457"/>
                    </a:lnTo>
                    <a:cubicBezTo>
                      <a:pt x="5976" y="7457"/>
                      <a:pt x="5840" y="7592"/>
                      <a:pt x="5840" y="7759"/>
                    </a:cubicBezTo>
                    <a:cubicBezTo>
                      <a:pt x="5840" y="7928"/>
                      <a:pt x="5976" y="8064"/>
                      <a:pt x="6143" y="8064"/>
                    </a:cubicBezTo>
                    <a:lnTo>
                      <a:pt x="6286" y="8064"/>
                    </a:lnTo>
                    <a:cubicBezTo>
                      <a:pt x="6010" y="8685"/>
                      <a:pt x="5569" y="9402"/>
                      <a:pt x="5008" y="9402"/>
                    </a:cubicBezTo>
                    <a:cubicBezTo>
                      <a:pt x="4829" y="9402"/>
                      <a:pt x="4656" y="9445"/>
                      <a:pt x="4499" y="9525"/>
                    </a:cubicBezTo>
                    <a:lnTo>
                      <a:pt x="4499" y="8064"/>
                    </a:lnTo>
                    <a:lnTo>
                      <a:pt x="4845" y="8064"/>
                    </a:lnTo>
                    <a:cubicBezTo>
                      <a:pt x="5013" y="8064"/>
                      <a:pt x="5149" y="7928"/>
                      <a:pt x="5149" y="7759"/>
                    </a:cubicBezTo>
                    <a:cubicBezTo>
                      <a:pt x="5149" y="7592"/>
                      <a:pt x="5013" y="7457"/>
                      <a:pt x="4846" y="7457"/>
                    </a:cubicBezTo>
                    <a:lnTo>
                      <a:pt x="4501" y="7457"/>
                    </a:lnTo>
                    <a:lnTo>
                      <a:pt x="4501" y="5814"/>
                    </a:lnTo>
                    <a:cubicBezTo>
                      <a:pt x="4501" y="5353"/>
                      <a:pt x="6290" y="4495"/>
                      <a:pt x="9712" y="4495"/>
                    </a:cubicBezTo>
                    <a:close/>
                    <a:moveTo>
                      <a:pt x="12295" y="8064"/>
                    </a:moveTo>
                    <a:cubicBezTo>
                      <a:pt x="12722" y="8441"/>
                      <a:pt x="13058" y="8898"/>
                      <a:pt x="13284" y="9402"/>
                    </a:cubicBezTo>
                    <a:lnTo>
                      <a:pt x="10362" y="9402"/>
                    </a:lnTo>
                    <a:cubicBezTo>
                      <a:pt x="10195" y="9402"/>
                      <a:pt x="10059" y="9537"/>
                      <a:pt x="10059" y="9706"/>
                    </a:cubicBezTo>
                    <a:lnTo>
                      <a:pt x="10059" y="9726"/>
                    </a:lnTo>
                    <a:lnTo>
                      <a:pt x="9366" y="9726"/>
                    </a:lnTo>
                    <a:lnTo>
                      <a:pt x="9366" y="9706"/>
                    </a:lnTo>
                    <a:cubicBezTo>
                      <a:pt x="9366" y="9537"/>
                      <a:pt x="9231" y="9402"/>
                      <a:pt x="9062" y="9402"/>
                    </a:cubicBezTo>
                    <a:lnTo>
                      <a:pt x="6183" y="9402"/>
                    </a:lnTo>
                    <a:cubicBezTo>
                      <a:pt x="6463" y="9080"/>
                      <a:pt x="6718" y="8635"/>
                      <a:pt x="6947" y="8064"/>
                    </a:cubicBezTo>
                    <a:close/>
                    <a:moveTo>
                      <a:pt x="8761" y="10012"/>
                    </a:moveTo>
                    <a:lnTo>
                      <a:pt x="8761" y="10356"/>
                    </a:lnTo>
                    <a:cubicBezTo>
                      <a:pt x="8761" y="10904"/>
                      <a:pt x="8314" y="11350"/>
                      <a:pt x="7767" y="11350"/>
                    </a:cubicBezTo>
                    <a:cubicBezTo>
                      <a:pt x="7218" y="11350"/>
                      <a:pt x="6771" y="10904"/>
                      <a:pt x="6771" y="10356"/>
                    </a:cubicBezTo>
                    <a:lnTo>
                      <a:pt x="6771" y="10012"/>
                    </a:lnTo>
                    <a:lnTo>
                      <a:pt x="7463" y="10012"/>
                    </a:lnTo>
                    <a:lnTo>
                      <a:pt x="7463" y="10384"/>
                    </a:lnTo>
                    <a:cubicBezTo>
                      <a:pt x="7463" y="10551"/>
                      <a:pt x="7598" y="10687"/>
                      <a:pt x="7767" y="10687"/>
                    </a:cubicBezTo>
                    <a:cubicBezTo>
                      <a:pt x="7934" y="10687"/>
                      <a:pt x="8069" y="10551"/>
                      <a:pt x="8069" y="10384"/>
                    </a:cubicBezTo>
                    <a:lnTo>
                      <a:pt x="8069" y="10012"/>
                    </a:lnTo>
                    <a:close/>
                    <a:moveTo>
                      <a:pt x="12652" y="10012"/>
                    </a:moveTo>
                    <a:lnTo>
                      <a:pt x="12652" y="10356"/>
                    </a:lnTo>
                    <a:cubicBezTo>
                      <a:pt x="12652" y="10904"/>
                      <a:pt x="12205" y="11350"/>
                      <a:pt x="11658" y="11350"/>
                    </a:cubicBezTo>
                    <a:cubicBezTo>
                      <a:pt x="11110" y="11350"/>
                      <a:pt x="10663" y="10904"/>
                      <a:pt x="10663" y="10356"/>
                    </a:cubicBezTo>
                    <a:lnTo>
                      <a:pt x="10663" y="10012"/>
                    </a:lnTo>
                    <a:lnTo>
                      <a:pt x="11354" y="10012"/>
                    </a:lnTo>
                    <a:lnTo>
                      <a:pt x="11354" y="10384"/>
                    </a:lnTo>
                    <a:cubicBezTo>
                      <a:pt x="11354" y="10551"/>
                      <a:pt x="11490" y="10687"/>
                      <a:pt x="11658" y="10687"/>
                    </a:cubicBezTo>
                    <a:cubicBezTo>
                      <a:pt x="11826" y="10687"/>
                      <a:pt x="11961" y="10551"/>
                      <a:pt x="11961" y="10384"/>
                    </a:cubicBezTo>
                    <a:lnTo>
                      <a:pt x="11961" y="10012"/>
                    </a:lnTo>
                    <a:close/>
                    <a:moveTo>
                      <a:pt x="13498" y="10012"/>
                    </a:moveTo>
                    <a:cubicBezTo>
                      <a:pt x="13582" y="10333"/>
                      <a:pt x="13626" y="10666"/>
                      <a:pt x="13626" y="11006"/>
                    </a:cubicBezTo>
                    <a:lnTo>
                      <a:pt x="13626" y="11011"/>
                    </a:lnTo>
                    <a:cubicBezTo>
                      <a:pt x="13624" y="13165"/>
                      <a:pt x="11868" y="14919"/>
                      <a:pt x="9712" y="14919"/>
                    </a:cubicBezTo>
                    <a:cubicBezTo>
                      <a:pt x="8719" y="14919"/>
                      <a:pt x="7772" y="14547"/>
                      <a:pt x="7048" y="13870"/>
                    </a:cubicBezTo>
                    <a:cubicBezTo>
                      <a:pt x="6327" y="13198"/>
                      <a:pt x="5889" y="12287"/>
                      <a:pt x="5813" y="11307"/>
                    </a:cubicBezTo>
                    <a:cubicBezTo>
                      <a:pt x="5800" y="11148"/>
                      <a:pt x="5670" y="11027"/>
                      <a:pt x="5512" y="11027"/>
                    </a:cubicBezTo>
                    <a:lnTo>
                      <a:pt x="5055" y="11027"/>
                    </a:lnTo>
                    <a:cubicBezTo>
                      <a:pt x="4770" y="11027"/>
                      <a:pt x="4529" y="10827"/>
                      <a:pt x="4505" y="10571"/>
                    </a:cubicBezTo>
                    <a:cubicBezTo>
                      <a:pt x="4491" y="10426"/>
                      <a:pt x="4535" y="10286"/>
                      <a:pt x="4633" y="10179"/>
                    </a:cubicBezTo>
                    <a:cubicBezTo>
                      <a:pt x="4729" y="10073"/>
                      <a:pt x="4868" y="10012"/>
                      <a:pt x="5010" y="10012"/>
                    </a:cubicBezTo>
                    <a:lnTo>
                      <a:pt x="6164" y="10012"/>
                    </a:lnTo>
                    <a:lnTo>
                      <a:pt x="6164" y="10356"/>
                    </a:lnTo>
                    <a:cubicBezTo>
                      <a:pt x="6164" y="11240"/>
                      <a:pt x="6884" y="11957"/>
                      <a:pt x="7767" y="11957"/>
                    </a:cubicBezTo>
                    <a:cubicBezTo>
                      <a:pt x="8648" y="11957"/>
                      <a:pt x="9368" y="11240"/>
                      <a:pt x="9368" y="10356"/>
                    </a:cubicBezTo>
                    <a:lnTo>
                      <a:pt x="9368" y="10334"/>
                    </a:lnTo>
                    <a:lnTo>
                      <a:pt x="10057" y="10334"/>
                    </a:lnTo>
                    <a:lnTo>
                      <a:pt x="10057" y="10356"/>
                    </a:lnTo>
                    <a:cubicBezTo>
                      <a:pt x="10057" y="11240"/>
                      <a:pt x="10776" y="11957"/>
                      <a:pt x="11660" y="11957"/>
                    </a:cubicBezTo>
                    <a:cubicBezTo>
                      <a:pt x="12542" y="11957"/>
                      <a:pt x="13261" y="11240"/>
                      <a:pt x="13261" y="10356"/>
                    </a:cubicBezTo>
                    <a:lnTo>
                      <a:pt x="13261" y="10012"/>
                    </a:lnTo>
                    <a:close/>
                    <a:moveTo>
                      <a:pt x="14922" y="8064"/>
                    </a:moveTo>
                    <a:lnTo>
                      <a:pt x="14922" y="11003"/>
                    </a:lnTo>
                    <a:cubicBezTo>
                      <a:pt x="14923" y="11891"/>
                      <a:pt x="15040" y="13096"/>
                      <a:pt x="15600" y="13808"/>
                    </a:cubicBezTo>
                    <a:cubicBezTo>
                      <a:pt x="15704" y="13942"/>
                      <a:pt x="15687" y="14142"/>
                      <a:pt x="15557" y="14263"/>
                    </a:cubicBezTo>
                    <a:cubicBezTo>
                      <a:pt x="15285" y="14518"/>
                      <a:pt x="14984" y="14645"/>
                      <a:pt x="14659" y="14645"/>
                    </a:cubicBezTo>
                    <a:cubicBezTo>
                      <a:pt x="14551" y="14645"/>
                      <a:pt x="14440" y="14631"/>
                      <a:pt x="14326" y="14603"/>
                    </a:cubicBezTo>
                    <a:cubicBezTo>
                      <a:pt x="14302" y="14597"/>
                      <a:pt x="14276" y="14594"/>
                      <a:pt x="14252" y="14594"/>
                    </a:cubicBezTo>
                    <a:cubicBezTo>
                      <a:pt x="14188" y="14594"/>
                      <a:pt x="14125" y="14614"/>
                      <a:pt x="14073" y="14653"/>
                    </a:cubicBezTo>
                    <a:cubicBezTo>
                      <a:pt x="14001" y="14706"/>
                      <a:pt x="13955" y="14792"/>
                      <a:pt x="13951" y="14882"/>
                    </a:cubicBezTo>
                    <a:cubicBezTo>
                      <a:pt x="13948" y="14922"/>
                      <a:pt x="13891" y="15838"/>
                      <a:pt x="12904" y="16045"/>
                    </a:cubicBezTo>
                    <a:cubicBezTo>
                      <a:pt x="12838" y="15988"/>
                      <a:pt x="12761" y="15946"/>
                      <a:pt x="12677" y="15918"/>
                    </a:cubicBezTo>
                    <a:cubicBezTo>
                      <a:pt x="12617" y="15900"/>
                      <a:pt x="12554" y="15890"/>
                      <a:pt x="12492" y="15890"/>
                    </a:cubicBezTo>
                    <a:cubicBezTo>
                      <a:pt x="12386" y="15890"/>
                      <a:pt x="12281" y="15917"/>
                      <a:pt x="12187" y="15970"/>
                    </a:cubicBezTo>
                    <a:lnTo>
                      <a:pt x="11960" y="16094"/>
                    </a:lnTo>
                    <a:lnTo>
                      <a:pt x="11960" y="14923"/>
                    </a:lnTo>
                    <a:cubicBezTo>
                      <a:pt x="13317" y="14142"/>
                      <a:pt x="14231" y="12678"/>
                      <a:pt x="14231" y="11003"/>
                    </a:cubicBezTo>
                    <a:lnTo>
                      <a:pt x="14231" y="10994"/>
                    </a:lnTo>
                    <a:cubicBezTo>
                      <a:pt x="14229" y="9907"/>
                      <a:pt x="13839" y="8873"/>
                      <a:pt x="13144" y="8064"/>
                    </a:cubicBezTo>
                    <a:close/>
                    <a:moveTo>
                      <a:pt x="4489" y="11491"/>
                    </a:moveTo>
                    <a:cubicBezTo>
                      <a:pt x="4658" y="11582"/>
                      <a:pt x="4850" y="11634"/>
                      <a:pt x="5055" y="11634"/>
                    </a:cubicBezTo>
                    <a:lnTo>
                      <a:pt x="5240" y="11634"/>
                    </a:lnTo>
                    <a:cubicBezTo>
                      <a:pt x="5383" y="12661"/>
                      <a:pt x="5872" y="13603"/>
                      <a:pt x="6636" y="14315"/>
                    </a:cubicBezTo>
                    <a:cubicBezTo>
                      <a:pt x="6890" y="14550"/>
                      <a:pt x="7168" y="14756"/>
                      <a:pt x="7464" y="14926"/>
                    </a:cubicBezTo>
                    <a:lnTo>
                      <a:pt x="7464" y="16097"/>
                    </a:lnTo>
                    <a:lnTo>
                      <a:pt x="7237" y="15971"/>
                    </a:lnTo>
                    <a:cubicBezTo>
                      <a:pt x="7144" y="15920"/>
                      <a:pt x="7037" y="15893"/>
                      <a:pt x="6930" y="15893"/>
                    </a:cubicBezTo>
                    <a:cubicBezTo>
                      <a:pt x="6868" y="15893"/>
                      <a:pt x="6806" y="15902"/>
                      <a:pt x="6747" y="15920"/>
                    </a:cubicBezTo>
                    <a:cubicBezTo>
                      <a:pt x="6663" y="15947"/>
                      <a:pt x="6586" y="15990"/>
                      <a:pt x="6520" y="16047"/>
                    </a:cubicBezTo>
                    <a:cubicBezTo>
                      <a:pt x="6127" y="15964"/>
                      <a:pt x="5836" y="15763"/>
                      <a:pt x="5654" y="15446"/>
                    </a:cubicBezTo>
                    <a:cubicBezTo>
                      <a:pt x="5492" y="15161"/>
                      <a:pt x="5475" y="14884"/>
                      <a:pt x="5475" y="14883"/>
                    </a:cubicBezTo>
                    <a:cubicBezTo>
                      <a:pt x="5470" y="14792"/>
                      <a:pt x="5425" y="14707"/>
                      <a:pt x="5353" y="14654"/>
                    </a:cubicBezTo>
                    <a:cubicBezTo>
                      <a:pt x="5300" y="14616"/>
                      <a:pt x="5237" y="14594"/>
                      <a:pt x="5173" y="14594"/>
                    </a:cubicBezTo>
                    <a:cubicBezTo>
                      <a:pt x="5148" y="14594"/>
                      <a:pt x="5123" y="14598"/>
                      <a:pt x="5097" y="14604"/>
                    </a:cubicBezTo>
                    <a:cubicBezTo>
                      <a:pt x="4983" y="14633"/>
                      <a:pt x="4872" y="14647"/>
                      <a:pt x="4763" y="14647"/>
                    </a:cubicBezTo>
                    <a:cubicBezTo>
                      <a:pt x="4438" y="14647"/>
                      <a:pt x="4139" y="14519"/>
                      <a:pt x="3868" y="14265"/>
                    </a:cubicBezTo>
                    <a:cubicBezTo>
                      <a:pt x="3736" y="14143"/>
                      <a:pt x="3719" y="13943"/>
                      <a:pt x="3825" y="13809"/>
                    </a:cubicBezTo>
                    <a:cubicBezTo>
                      <a:pt x="4286" y="13221"/>
                      <a:pt x="4448" y="12294"/>
                      <a:pt x="4489" y="11491"/>
                    </a:cubicBezTo>
                    <a:close/>
                    <a:moveTo>
                      <a:pt x="17821" y="15204"/>
                    </a:moveTo>
                    <a:cubicBezTo>
                      <a:pt x="18009" y="15204"/>
                      <a:pt x="18165" y="15360"/>
                      <a:pt x="18165" y="15550"/>
                    </a:cubicBezTo>
                    <a:lnTo>
                      <a:pt x="18165" y="17192"/>
                    </a:lnTo>
                    <a:lnTo>
                      <a:pt x="17475" y="17192"/>
                    </a:lnTo>
                    <a:lnTo>
                      <a:pt x="17475" y="15550"/>
                    </a:lnTo>
                    <a:cubicBezTo>
                      <a:pt x="17475" y="15360"/>
                      <a:pt x="17631" y="15204"/>
                      <a:pt x="17821" y="15204"/>
                    </a:cubicBezTo>
                    <a:close/>
                    <a:moveTo>
                      <a:pt x="11354" y="15214"/>
                    </a:moveTo>
                    <a:lnTo>
                      <a:pt x="11354" y="16433"/>
                    </a:lnTo>
                    <a:lnTo>
                      <a:pt x="9712" y="17344"/>
                    </a:lnTo>
                    <a:lnTo>
                      <a:pt x="9205" y="17062"/>
                    </a:lnTo>
                    <a:cubicBezTo>
                      <a:pt x="9158" y="17036"/>
                      <a:pt x="9108" y="17023"/>
                      <a:pt x="9058" y="17023"/>
                    </a:cubicBezTo>
                    <a:cubicBezTo>
                      <a:pt x="8952" y="17023"/>
                      <a:pt x="8848" y="17081"/>
                      <a:pt x="8792" y="17181"/>
                    </a:cubicBezTo>
                    <a:cubicBezTo>
                      <a:pt x="8712" y="17328"/>
                      <a:pt x="8764" y="17514"/>
                      <a:pt x="8911" y="17595"/>
                    </a:cubicBezTo>
                    <a:lnTo>
                      <a:pt x="9182" y="17746"/>
                    </a:lnTo>
                    <a:lnTo>
                      <a:pt x="7540" y="19153"/>
                    </a:lnTo>
                    <a:cubicBezTo>
                      <a:pt x="7538" y="19154"/>
                      <a:pt x="7534" y="19159"/>
                      <a:pt x="7525" y="19159"/>
                    </a:cubicBezTo>
                    <a:cubicBezTo>
                      <a:pt x="7524" y="19159"/>
                      <a:pt x="7522" y="19159"/>
                      <a:pt x="7521" y="19159"/>
                    </a:cubicBezTo>
                    <a:cubicBezTo>
                      <a:pt x="7513" y="19156"/>
                      <a:pt x="7507" y="19152"/>
                      <a:pt x="7507" y="19147"/>
                    </a:cubicBezTo>
                    <a:lnTo>
                      <a:pt x="6486" y="17359"/>
                    </a:lnTo>
                    <a:lnTo>
                      <a:pt x="6911" y="16510"/>
                    </a:lnTo>
                    <a:cubicBezTo>
                      <a:pt x="6913" y="16507"/>
                      <a:pt x="6914" y="16500"/>
                      <a:pt x="6924" y="16498"/>
                    </a:cubicBezTo>
                    <a:cubicBezTo>
                      <a:pt x="6927" y="16498"/>
                      <a:pt x="6929" y="16498"/>
                      <a:pt x="6931" y="16498"/>
                    </a:cubicBezTo>
                    <a:cubicBezTo>
                      <a:pt x="6936" y="16498"/>
                      <a:pt x="6939" y="16499"/>
                      <a:pt x="6940" y="16500"/>
                    </a:cubicBezTo>
                    <a:lnTo>
                      <a:pt x="7821" y="16989"/>
                    </a:lnTo>
                    <a:cubicBezTo>
                      <a:pt x="7868" y="17015"/>
                      <a:pt x="7919" y="17028"/>
                      <a:pt x="7969" y="17028"/>
                    </a:cubicBezTo>
                    <a:cubicBezTo>
                      <a:pt x="8076" y="17028"/>
                      <a:pt x="8179" y="16971"/>
                      <a:pt x="8234" y="16871"/>
                    </a:cubicBezTo>
                    <a:cubicBezTo>
                      <a:pt x="8314" y="16725"/>
                      <a:pt x="8262" y="16540"/>
                      <a:pt x="8115" y="16458"/>
                    </a:cubicBezTo>
                    <a:lnTo>
                      <a:pt x="8068" y="16433"/>
                    </a:lnTo>
                    <a:lnTo>
                      <a:pt x="8068" y="15214"/>
                    </a:lnTo>
                    <a:cubicBezTo>
                      <a:pt x="8585" y="15416"/>
                      <a:pt x="9142" y="15523"/>
                      <a:pt x="9712" y="15523"/>
                    </a:cubicBezTo>
                    <a:cubicBezTo>
                      <a:pt x="10290" y="15523"/>
                      <a:pt x="10846" y="15414"/>
                      <a:pt x="11354" y="15214"/>
                    </a:cubicBezTo>
                    <a:close/>
                    <a:moveTo>
                      <a:pt x="12490" y="16498"/>
                    </a:moveTo>
                    <a:cubicBezTo>
                      <a:pt x="12492" y="16498"/>
                      <a:pt x="12494" y="16498"/>
                      <a:pt x="12497" y="16498"/>
                    </a:cubicBezTo>
                    <a:cubicBezTo>
                      <a:pt x="12505" y="16500"/>
                      <a:pt x="12510" y="16507"/>
                      <a:pt x="12510" y="16510"/>
                    </a:cubicBezTo>
                    <a:lnTo>
                      <a:pt x="12934" y="17359"/>
                    </a:lnTo>
                    <a:lnTo>
                      <a:pt x="11913" y="19147"/>
                    </a:lnTo>
                    <a:cubicBezTo>
                      <a:pt x="11911" y="19149"/>
                      <a:pt x="11908" y="19156"/>
                      <a:pt x="11898" y="19159"/>
                    </a:cubicBezTo>
                    <a:cubicBezTo>
                      <a:pt x="11897" y="19159"/>
                      <a:pt x="11897" y="19159"/>
                      <a:pt x="11896" y="19159"/>
                    </a:cubicBezTo>
                    <a:cubicBezTo>
                      <a:pt x="11888" y="19159"/>
                      <a:pt x="11883" y="19154"/>
                      <a:pt x="11881" y="19153"/>
                    </a:cubicBezTo>
                    <a:lnTo>
                      <a:pt x="10239" y="17746"/>
                    </a:lnTo>
                    <a:lnTo>
                      <a:pt x="12481" y="16500"/>
                    </a:lnTo>
                    <a:cubicBezTo>
                      <a:pt x="12482" y="16499"/>
                      <a:pt x="12485" y="16498"/>
                      <a:pt x="12490" y="16498"/>
                    </a:cubicBezTo>
                    <a:close/>
                    <a:moveTo>
                      <a:pt x="9712" y="1"/>
                    </a:moveTo>
                    <a:cubicBezTo>
                      <a:pt x="9294" y="1"/>
                      <a:pt x="8877" y="109"/>
                      <a:pt x="8505" y="324"/>
                    </a:cubicBezTo>
                    <a:lnTo>
                      <a:pt x="477" y="4986"/>
                    </a:lnTo>
                    <a:cubicBezTo>
                      <a:pt x="179" y="5159"/>
                      <a:pt x="0" y="5467"/>
                      <a:pt x="0" y="5814"/>
                    </a:cubicBezTo>
                    <a:cubicBezTo>
                      <a:pt x="0" y="6160"/>
                      <a:pt x="179" y="6470"/>
                      <a:pt x="477" y="6643"/>
                    </a:cubicBezTo>
                    <a:lnTo>
                      <a:pt x="3894" y="8626"/>
                    </a:lnTo>
                    <a:lnTo>
                      <a:pt x="3894" y="11004"/>
                    </a:lnTo>
                    <a:cubicBezTo>
                      <a:pt x="3894" y="11650"/>
                      <a:pt x="3822" y="12826"/>
                      <a:pt x="3347" y="13432"/>
                    </a:cubicBezTo>
                    <a:cubicBezTo>
                      <a:pt x="3048" y="13812"/>
                      <a:pt x="3094" y="14370"/>
                      <a:pt x="3451" y="14706"/>
                    </a:cubicBezTo>
                    <a:cubicBezTo>
                      <a:pt x="3835" y="15066"/>
                      <a:pt x="4281" y="15251"/>
                      <a:pt x="4757" y="15251"/>
                    </a:cubicBezTo>
                    <a:cubicBezTo>
                      <a:pt x="4811" y="15251"/>
                      <a:pt x="4866" y="15249"/>
                      <a:pt x="4920" y="15244"/>
                    </a:cubicBezTo>
                    <a:cubicBezTo>
                      <a:pt x="5046" y="15728"/>
                      <a:pt x="5406" y="16344"/>
                      <a:pt x="6196" y="16587"/>
                    </a:cubicBezTo>
                    <a:lnTo>
                      <a:pt x="5899" y="17178"/>
                    </a:lnTo>
                    <a:lnTo>
                      <a:pt x="3449" y="18042"/>
                    </a:lnTo>
                    <a:cubicBezTo>
                      <a:pt x="2551" y="18361"/>
                      <a:pt x="1948" y="19212"/>
                      <a:pt x="1948" y="20164"/>
                    </a:cubicBezTo>
                    <a:lnTo>
                      <a:pt x="1948" y="20413"/>
                    </a:lnTo>
                    <a:cubicBezTo>
                      <a:pt x="1948" y="20581"/>
                      <a:pt x="2084" y="20717"/>
                      <a:pt x="2251" y="20717"/>
                    </a:cubicBezTo>
                    <a:cubicBezTo>
                      <a:pt x="2420" y="20717"/>
                      <a:pt x="2555" y="20581"/>
                      <a:pt x="2555" y="20413"/>
                    </a:cubicBezTo>
                    <a:lnTo>
                      <a:pt x="2555" y="20164"/>
                    </a:lnTo>
                    <a:cubicBezTo>
                      <a:pt x="2555" y="19469"/>
                      <a:pt x="2995" y="18848"/>
                      <a:pt x="3651" y="18615"/>
                    </a:cubicBezTo>
                    <a:lnTo>
                      <a:pt x="5877" y="17829"/>
                    </a:lnTo>
                    <a:lnTo>
                      <a:pt x="6169" y="20447"/>
                    </a:lnTo>
                    <a:cubicBezTo>
                      <a:pt x="6184" y="20603"/>
                      <a:pt x="6316" y="20717"/>
                      <a:pt x="6470" y="20717"/>
                    </a:cubicBezTo>
                    <a:cubicBezTo>
                      <a:pt x="6480" y="20717"/>
                      <a:pt x="6493" y="20717"/>
                      <a:pt x="6504" y="20714"/>
                    </a:cubicBezTo>
                    <a:cubicBezTo>
                      <a:pt x="6670" y="20697"/>
                      <a:pt x="6791" y="20547"/>
                      <a:pt x="6771" y="20378"/>
                    </a:cubicBezTo>
                    <a:lnTo>
                      <a:pt x="6591" y="18758"/>
                    </a:lnTo>
                    <a:lnTo>
                      <a:pt x="6984" y="19446"/>
                    </a:lnTo>
                    <a:cubicBezTo>
                      <a:pt x="7077" y="19607"/>
                      <a:pt x="7237" y="19720"/>
                      <a:pt x="7421" y="19753"/>
                    </a:cubicBezTo>
                    <a:cubicBezTo>
                      <a:pt x="7457" y="19757"/>
                      <a:pt x="7493" y="19762"/>
                      <a:pt x="7530" y="19762"/>
                    </a:cubicBezTo>
                    <a:cubicBezTo>
                      <a:pt x="7678" y="19762"/>
                      <a:pt x="7822" y="19707"/>
                      <a:pt x="7940" y="19610"/>
                    </a:cubicBezTo>
                    <a:lnTo>
                      <a:pt x="9411" y="18348"/>
                    </a:lnTo>
                    <a:lnTo>
                      <a:pt x="9411" y="20410"/>
                    </a:lnTo>
                    <a:cubicBezTo>
                      <a:pt x="9411" y="20577"/>
                      <a:pt x="9546" y="20713"/>
                      <a:pt x="9713" y="20713"/>
                    </a:cubicBezTo>
                    <a:cubicBezTo>
                      <a:pt x="9882" y="20713"/>
                      <a:pt x="10017" y="20577"/>
                      <a:pt x="10017" y="20410"/>
                    </a:cubicBezTo>
                    <a:lnTo>
                      <a:pt x="10017" y="18348"/>
                    </a:lnTo>
                    <a:lnTo>
                      <a:pt x="11490" y="19610"/>
                    </a:lnTo>
                    <a:cubicBezTo>
                      <a:pt x="11604" y="19707"/>
                      <a:pt x="11748" y="19762"/>
                      <a:pt x="11898" y="19762"/>
                    </a:cubicBezTo>
                    <a:cubicBezTo>
                      <a:pt x="11934" y="19762"/>
                      <a:pt x="11970" y="19757"/>
                      <a:pt x="12005" y="19753"/>
                    </a:cubicBezTo>
                    <a:cubicBezTo>
                      <a:pt x="12191" y="19720"/>
                      <a:pt x="12350" y="19607"/>
                      <a:pt x="12443" y="19446"/>
                    </a:cubicBezTo>
                    <a:lnTo>
                      <a:pt x="12835" y="18758"/>
                    </a:lnTo>
                    <a:lnTo>
                      <a:pt x="12655" y="20378"/>
                    </a:lnTo>
                    <a:cubicBezTo>
                      <a:pt x="12638" y="20547"/>
                      <a:pt x="12757" y="20697"/>
                      <a:pt x="12924" y="20714"/>
                    </a:cubicBezTo>
                    <a:cubicBezTo>
                      <a:pt x="12934" y="20717"/>
                      <a:pt x="12947" y="20717"/>
                      <a:pt x="12957" y="20717"/>
                    </a:cubicBezTo>
                    <a:cubicBezTo>
                      <a:pt x="13111" y="20717"/>
                      <a:pt x="13241" y="20603"/>
                      <a:pt x="13259" y="20447"/>
                    </a:cubicBezTo>
                    <a:lnTo>
                      <a:pt x="13548" y="17829"/>
                    </a:lnTo>
                    <a:lnTo>
                      <a:pt x="15774" y="18615"/>
                    </a:lnTo>
                    <a:cubicBezTo>
                      <a:pt x="16430" y="18846"/>
                      <a:pt x="16870" y="19469"/>
                      <a:pt x="16870" y="20164"/>
                    </a:cubicBezTo>
                    <a:lnTo>
                      <a:pt x="16870" y="20413"/>
                    </a:lnTo>
                    <a:cubicBezTo>
                      <a:pt x="16870" y="20581"/>
                      <a:pt x="17005" y="20717"/>
                      <a:pt x="17174" y="20717"/>
                    </a:cubicBezTo>
                    <a:cubicBezTo>
                      <a:pt x="17341" y="20717"/>
                      <a:pt x="17477" y="20581"/>
                      <a:pt x="17477" y="20413"/>
                    </a:cubicBezTo>
                    <a:lnTo>
                      <a:pt x="17477" y="20164"/>
                    </a:lnTo>
                    <a:cubicBezTo>
                      <a:pt x="17477" y="19213"/>
                      <a:pt x="16874" y="18361"/>
                      <a:pt x="15976" y="18042"/>
                    </a:cubicBezTo>
                    <a:lnTo>
                      <a:pt x="13526" y="17178"/>
                    </a:lnTo>
                    <a:lnTo>
                      <a:pt x="13231" y="16587"/>
                    </a:lnTo>
                    <a:cubicBezTo>
                      <a:pt x="14018" y="16344"/>
                      <a:pt x="14378" y="15728"/>
                      <a:pt x="14503" y="15244"/>
                    </a:cubicBezTo>
                    <a:cubicBezTo>
                      <a:pt x="14558" y="15249"/>
                      <a:pt x="14613" y="15251"/>
                      <a:pt x="14667" y="15251"/>
                    </a:cubicBezTo>
                    <a:cubicBezTo>
                      <a:pt x="15142" y="15251"/>
                      <a:pt x="15586" y="15066"/>
                      <a:pt x="15973" y="14706"/>
                    </a:cubicBezTo>
                    <a:cubicBezTo>
                      <a:pt x="16330" y="14370"/>
                      <a:pt x="16376" y="13812"/>
                      <a:pt x="16077" y="13432"/>
                    </a:cubicBezTo>
                    <a:cubicBezTo>
                      <a:pt x="15602" y="12826"/>
                      <a:pt x="15530" y="11650"/>
                      <a:pt x="15530" y="11004"/>
                    </a:cubicBezTo>
                    <a:lnTo>
                      <a:pt x="15530" y="8626"/>
                    </a:lnTo>
                    <a:lnTo>
                      <a:pt x="17518" y="7471"/>
                    </a:lnTo>
                    <a:lnTo>
                      <a:pt x="17518" y="14647"/>
                    </a:lnTo>
                    <a:cubicBezTo>
                      <a:pt x="17141" y="14774"/>
                      <a:pt x="16868" y="15131"/>
                      <a:pt x="16868" y="15550"/>
                    </a:cubicBezTo>
                    <a:lnTo>
                      <a:pt x="16868" y="17496"/>
                    </a:lnTo>
                    <a:cubicBezTo>
                      <a:pt x="16868" y="17664"/>
                      <a:pt x="17004" y="17799"/>
                      <a:pt x="17173" y="17799"/>
                    </a:cubicBezTo>
                    <a:lnTo>
                      <a:pt x="18469" y="17799"/>
                    </a:lnTo>
                    <a:cubicBezTo>
                      <a:pt x="18638" y="17799"/>
                      <a:pt x="18774" y="17664"/>
                      <a:pt x="18774" y="17496"/>
                    </a:cubicBezTo>
                    <a:lnTo>
                      <a:pt x="18774" y="15550"/>
                    </a:lnTo>
                    <a:cubicBezTo>
                      <a:pt x="18774" y="15131"/>
                      <a:pt x="18502" y="14774"/>
                      <a:pt x="18124" y="14647"/>
                    </a:cubicBezTo>
                    <a:lnTo>
                      <a:pt x="18124" y="7120"/>
                    </a:lnTo>
                    <a:lnTo>
                      <a:pt x="18945" y="6643"/>
                    </a:lnTo>
                    <a:cubicBezTo>
                      <a:pt x="19243" y="6470"/>
                      <a:pt x="19422" y="6160"/>
                      <a:pt x="19422" y="5814"/>
                    </a:cubicBezTo>
                    <a:cubicBezTo>
                      <a:pt x="19423" y="5470"/>
                      <a:pt x="19245" y="5159"/>
                      <a:pt x="18946" y="4986"/>
                    </a:cubicBezTo>
                    <a:lnTo>
                      <a:pt x="10919" y="324"/>
                    </a:lnTo>
                    <a:cubicBezTo>
                      <a:pt x="10547" y="109"/>
                      <a:pt x="10129" y="1"/>
                      <a:pt x="97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6" name="Google Shape;866;p18"/>
            <p:cNvGrpSpPr/>
            <p:nvPr/>
          </p:nvGrpSpPr>
          <p:grpSpPr>
            <a:xfrm>
              <a:off x="17752" y="3600345"/>
              <a:ext cx="537081" cy="685828"/>
              <a:chOff x="4992325" y="-3002925"/>
              <a:chExt cx="404550" cy="518075"/>
            </a:xfrm>
          </p:grpSpPr>
          <p:sp>
            <p:nvSpPr>
              <p:cNvPr id="867" name="Google Shape;867;p18"/>
              <p:cNvSpPr/>
              <p:nvPr/>
            </p:nvSpPr>
            <p:spPr>
              <a:xfrm>
                <a:off x="4992325" y="-3002925"/>
                <a:ext cx="404550" cy="518075"/>
              </a:xfrm>
              <a:custGeom>
                <a:rect b="b" l="l" r="r" t="t"/>
                <a:pathLst>
                  <a:path extrusionOk="0" h="20723" w="16182">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18"/>
              <p:cNvSpPr/>
              <p:nvPr/>
            </p:nvSpPr>
            <p:spPr>
              <a:xfrm>
                <a:off x="5138250" y="-2824500"/>
                <a:ext cx="15200" cy="23300"/>
              </a:xfrm>
              <a:custGeom>
                <a:rect b="b" l="l" r="r" t="t"/>
                <a:pathLst>
                  <a:path extrusionOk="0" h="932" w="608">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18"/>
              <p:cNvSpPr/>
              <p:nvPr/>
            </p:nvSpPr>
            <p:spPr>
              <a:xfrm>
                <a:off x="5235600" y="-2824500"/>
                <a:ext cx="15200" cy="23300"/>
              </a:xfrm>
              <a:custGeom>
                <a:rect b="b" l="l" r="r" t="t"/>
                <a:pathLst>
                  <a:path extrusionOk="0" h="932" w="608">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8"/>
              <p:cNvSpPr/>
              <p:nvPr/>
            </p:nvSpPr>
            <p:spPr>
              <a:xfrm>
                <a:off x="5170700" y="-2759625"/>
                <a:ext cx="47650" cy="15200"/>
              </a:xfrm>
              <a:custGeom>
                <a:rect b="b" l="l" r="r" t="t"/>
                <a:pathLst>
                  <a:path extrusionOk="0" h="608" w="1906">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18"/>
              <p:cNvSpPr/>
              <p:nvPr/>
            </p:nvSpPr>
            <p:spPr>
              <a:xfrm>
                <a:off x="5130150" y="-2848850"/>
                <a:ext cx="31425" cy="15200"/>
              </a:xfrm>
              <a:custGeom>
                <a:rect b="b" l="l" r="r" t="t"/>
                <a:pathLst>
                  <a:path extrusionOk="0" h="608" w="1257">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8"/>
              <p:cNvSpPr/>
              <p:nvPr/>
            </p:nvSpPr>
            <p:spPr>
              <a:xfrm>
                <a:off x="5227475" y="-2848850"/>
                <a:ext cx="31400" cy="15200"/>
              </a:xfrm>
              <a:custGeom>
                <a:rect b="b" l="l" r="r" t="t"/>
                <a:pathLst>
                  <a:path extrusionOk="0" h="608" w="1256">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3" name="Google Shape;873;p18"/>
            <p:cNvGrpSpPr/>
            <p:nvPr/>
          </p:nvGrpSpPr>
          <p:grpSpPr>
            <a:xfrm>
              <a:off x="17737" y="4457647"/>
              <a:ext cx="537088" cy="685818"/>
              <a:chOff x="5681800" y="-2381750"/>
              <a:chExt cx="404525" cy="517950"/>
            </a:xfrm>
          </p:grpSpPr>
          <p:sp>
            <p:nvSpPr>
              <p:cNvPr id="874" name="Google Shape;874;p18"/>
              <p:cNvSpPr/>
              <p:nvPr/>
            </p:nvSpPr>
            <p:spPr>
              <a:xfrm>
                <a:off x="5681800" y="-2381750"/>
                <a:ext cx="404525" cy="517950"/>
              </a:xfrm>
              <a:custGeom>
                <a:rect b="b" l="l" r="r" t="t"/>
                <a:pathLst>
                  <a:path extrusionOk="0" h="20718" w="16181">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18"/>
              <p:cNvSpPr/>
              <p:nvPr/>
            </p:nvSpPr>
            <p:spPr>
              <a:xfrm>
                <a:off x="5876425" y="-1960025"/>
                <a:ext cx="15275" cy="15200"/>
              </a:xfrm>
              <a:custGeom>
                <a:rect b="b" l="l" r="r" t="t"/>
                <a:pathLst>
                  <a:path extrusionOk="0" h="608" w="611">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18"/>
              <p:cNvSpPr/>
              <p:nvPr/>
            </p:nvSpPr>
            <p:spPr>
              <a:xfrm>
                <a:off x="5827750" y="-2203350"/>
                <a:ext cx="15200" cy="23325"/>
              </a:xfrm>
              <a:custGeom>
                <a:rect b="b" l="l" r="r" t="t"/>
                <a:pathLst>
                  <a:path extrusionOk="0" h="933" w="608">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18"/>
              <p:cNvSpPr/>
              <p:nvPr/>
            </p:nvSpPr>
            <p:spPr>
              <a:xfrm>
                <a:off x="5925100" y="-2203350"/>
                <a:ext cx="15200" cy="23325"/>
              </a:xfrm>
              <a:custGeom>
                <a:rect b="b" l="l" r="r" t="t"/>
                <a:pathLst>
                  <a:path extrusionOk="0" h="933" w="608">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18"/>
              <p:cNvSpPr/>
              <p:nvPr/>
            </p:nvSpPr>
            <p:spPr>
              <a:xfrm>
                <a:off x="5851325" y="-2146575"/>
                <a:ext cx="65375" cy="23325"/>
              </a:xfrm>
              <a:custGeom>
                <a:rect b="b" l="l" r="r" t="t"/>
                <a:pathLst>
                  <a:path extrusionOk="0" h="933" w="2615">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18"/>
              <p:cNvSpPr/>
              <p:nvPr/>
            </p:nvSpPr>
            <p:spPr>
              <a:xfrm>
                <a:off x="5819625" y="-2227675"/>
                <a:ext cx="31450" cy="15200"/>
              </a:xfrm>
              <a:custGeom>
                <a:rect b="b" l="l" r="r" t="t"/>
                <a:pathLst>
                  <a:path extrusionOk="0" h="608" w="1258">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18"/>
              <p:cNvSpPr/>
              <p:nvPr/>
            </p:nvSpPr>
            <p:spPr>
              <a:xfrm>
                <a:off x="5916950" y="-2227675"/>
                <a:ext cx="31400" cy="15200"/>
              </a:xfrm>
              <a:custGeom>
                <a:rect b="b" l="l" r="r" t="t"/>
                <a:pathLst>
                  <a:path extrusionOk="0" h="608" w="1256">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81" name="Google Shape;881;p18"/>
          <p:cNvSpPr txBox="1"/>
          <p:nvPr>
            <p:ph idx="1" type="subTitle"/>
          </p:nvPr>
        </p:nvSpPr>
        <p:spPr>
          <a:xfrm>
            <a:off x="4406508" y="2410050"/>
            <a:ext cx="2970000" cy="1046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0"/>
              </a:spcBef>
              <a:spcAft>
                <a:spcPts val="0"/>
              </a:spcAft>
              <a:buClr>
                <a:schemeClr val="dk1"/>
              </a:buClr>
              <a:buSzPts val="1400"/>
              <a:buNone/>
              <a:defRPr>
                <a:solidFill>
                  <a:schemeClr val="dk1"/>
                </a:solidFill>
              </a:defRPr>
            </a:lvl3pPr>
            <a:lvl4pPr lvl="3" rtl="0" algn="ctr">
              <a:lnSpc>
                <a:spcPct val="100000"/>
              </a:lnSpc>
              <a:spcBef>
                <a:spcPts val="0"/>
              </a:spcBef>
              <a:spcAft>
                <a:spcPts val="0"/>
              </a:spcAft>
              <a:buClr>
                <a:schemeClr val="dk1"/>
              </a:buClr>
              <a:buSzPts val="1400"/>
              <a:buNone/>
              <a:defRPr>
                <a:solidFill>
                  <a:schemeClr val="dk1"/>
                </a:solidFill>
              </a:defRPr>
            </a:lvl4pPr>
            <a:lvl5pPr lvl="4" rtl="0" algn="ctr">
              <a:lnSpc>
                <a:spcPct val="100000"/>
              </a:lnSpc>
              <a:spcBef>
                <a:spcPts val="0"/>
              </a:spcBef>
              <a:spcAft>
                <a:spcPts val="0"/>
              </a:spcAft>
              <a:buClr>
                <a:schemeClr val="dk1"/>
              </a:buClr>
              <a:buSzPts val="1400"/>
              <a:buNone/>
              <a:defRPr>
                <a:solidFill>
                  <a:schemeClr val="dk1"/>
                </a:solidFill>
              </a:defRPr>
            </a:lvl5pPr>
            <a:lvl6pPr lvl="5" rtl="0" algn="ctr">
              <a:lnSpc>
                <a:spcPct val="100000"/>
              </a:lnSpc>
              <a:spcBef>
                <a:spcPts val="0"/>
              </a:spcBef>
              <a:spcAft>
                <a:spcPts val="0"/>
              </a:spcAft>
              <a:buClr>
                <a:schemeClr val="dk1"/>
              </a:buClr>
              <a:buSzPts val="1400"/>
              <a:buNone/>
              <a:defRPr>
                <a:solidFill>
                  <a:schemeClr val="dk1"/>
                </a:solidFill>
              </a:defRPr>
            </a:lvl6pPr>
            <a:lvl7pPr lvl="6" rtl="0" algn="ctr">
              <a:lnSpc>
                <a:spcPct val="100000"/>
              </a:lnSpc>
              <a:spcBef>
                <a:spcPts val="0"/>
              </a:spcBef>
              <a:spcAft>
                <a:spcPts val="0"/>
              </a:spcAft>
              <a:buClr>
                <a:schemeClr val="dk1"/>
              </a:buClr>
              <a:buSzPts val="1400"/>
              <a:buNone/>
              <a:defRPr>
                <a:solidFill>
                  <a:schemeClr val="dk1"/>
                </a:solidFill>
              </a:defRPr>
            </a:lvl7pPr>
            <a:lvl8pPr lvl="7" rtl="0" algn="ctr">
              <a:lnSpc>
                <a:spcPct val="100000"/>
              </a:lnSpc>
              <a:spcBef>
                <a:spcPts val="0"/>
              </a:spcBef>
              <a:spcAft>
                <a:spcPts val="0"/>
              </a:spcAft>
              <a:buClr>
                <a:schemeClr val="dk1"/>
              </a:buClr>
              <a:buSzPts val="1400"/>
              <a:buNone/>
              <a:defRPr>
                <a:solidFill>
                  <a:schemeClr val="dk1"/>
                </a:solidFill>
              </a:defRPr>
            </a:lvl8pPr>
            <a:lvl9pPr lvl="8" rtl="0" algn="ctr">
              <a:lnSpc>
                <a:spcPct val="100000"/>
              </a:lnSpc>
              <a:spcBef>
                <a:spcPts val="0"/>
              </a:spcBef>
              <a:spcAft>
                <a:spcPts val="0"/>
              </a:spcAft>
              <a:buClr>
                <a:schemeClr val="dk1"/>
              </a:buClr>
              <a:buSzPts val="1400"/>
              <a:buNone/>
              <a:defRPr>
                <a:solidFill>
                  <a:schemeClr val="dk1"/>
                </a:solidFill>
              </a:defRPr>
            </a:lvl9pPr>
          </a:lstStyle>
          <a:p/>
        </p:txBody>
      </p:sp>
      <p:sp>
        <p:nvSpPr>
          <p:cNvPr id="882" name="Google Shape;882;p18"/>
          <p:cNvSpPr txBox="1"/>
          <p:nvPr>
            <p:ph type="title"/>
          </p:nvPr>
        </p:nvSpPr>
        <p:spPr>
          <a:xfrm>
            <a:off x="4406508" y="1686750"/>
            <a:ext cx="2970000" cy="723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2_1_1_1_1">
    <p:spTree>
      <p:nvGrpSpPr>
        <p:cNvPr id="883" name="Shape 883"/>
        <p:cNvGrpSpPr/>
        <p:nvPr/>
      </p:nvGrpSpPr>
      <p:grpSpPr>
        <a:xfrm>
          <a:off x="0" y="0"/>
          <a:ext cx="0" cy="0"/>
          <a:chOff x="0" y="0"/>
          <a:chExt cx="0" cy="0"/>
        </a:xfrm>
      </p:grpSpPr>
      <p:grpSp>
        <p:nvGrpSpPr>
          <p:cNvPr id="884" name="Google Shape;884;p19"/>
          <p:cNvGrpSpPr/>
          <p:nvPr/>
        </p:nvGrpSpPr>
        <p:grpSpPr>
          <a:xfrm>
            <a:off x="-143003" y="0"/>
            <a:ext cx="858600" cy="5143465"/>
            <a:chOff x="-143003" y="0"/>
            <a:chExt cx="858600" cy="5143465"/>
          </a:xfrm>
        </p:grpSpPr>
        <p:sp>
          <p:nvSpPr>
            <p:cNvPr id="885" name="Google Shape;885;p19"/>
            <p:cNvSpPr/>
            <p:nvPr/>
          </p:nvSpPr>
          <p:spPr>
            <a:xfrm>
              <a:off x="-143003" y="2571746"/>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19"/>
            <p:cNvSpPr/>
            <p:nvPr/>
          </p:nvSpPr>
          <p:spPr>
            <a:xfrm>
              <a:off x="-143003" y="0"/>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19"/>
            <p:cNvSpPr/>
            <p:nvPr/>
          </p:nvSpPr>
          <p:spPr>
            <a:xfrm>
              <a:off x="-143003"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19"/>
            <p:cNvSpPr/>
            <p:nvPr/>
          </p:nvSpPr>
          <p:spPr>
            <a:xfrm>
              <a:off x="-143003"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19"/>
            <p:cNvSpPr/>
            <p:nvPr/>
          </p:nvSpPr>
          <p:spPr>
            <a:xfrm>
              <a:off x="-143003"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19"/>
            <p:cNvSpPr/>
            <p:nvPr/>
          </p:nvSpPr>
          <p:spPr>
            <a:xfrm>
              <a:off x="-14300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1" name="Google Shape;891;p19"/>
            <p:cNvGrpSpPr/>
            <p:nvPr/>
          </p:nvGrpSpPr>
          <p:grpSpPr>
            <a:xfrm>
              <a:off x="30011" y="1028667"/>
              <a:ext cx="512278" cy="685813"/>
              <a:chOff x="2242450" y="-1760600"/>
              <a:chExt cx="388325" cy="518025"/>
            </a:xfrm>
          </p:grpSpPr>
          <p:sp>
            <p:nvSpPr>
              <p:cNvPr id="892" name="Google Shape;892;p19"/>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19"/>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19"/>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19"/>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9"/>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19"/>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8" name="Google Shape;898;p19"/>
            <p:cNvGrpSpPr/>
            <p:nvPr/>
          </p:nvGrpSpPr>
          <p:grpSpPr>
            <a:xfrm>
              <a:off x="17721" y="1885876"/>
              <a:ext cx="537062" cy="685861"/>
              <a:chOff x="2923850" y="-1139425"/>
              <a:chExt cx="404475" cy="518100"/>
            </a:xfrm>
          </p:grpSpPr>
          <p:sp>
            <p:nvSpPr>
              <p:cNvPr id="899" name="Google Shape;899;p19"/>
              <p:cNvSpPr/>
              <p:nvPr/>
            </p:nvSpPr>
            <p:spPr>
              <a:xfrm>
                <a:off x="30698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19"/>
              <p:cNvSpPr/>
              <p:nvPr/>
            </p:nvSpPr>
            <p:spPr>
              <a:xfrm>
                <a:off x="31671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19"/>
              <p:cNvSpPr/>
              <p:nvPr/>
            </p:nvSpPr>
            <p:spPr>
              <a:xfrm>
                <a:off x="3093400" y="-896100"/>
                <a:ext cx="65350" cy="23275"/>
              </a:xfrm>
              <a:custGeom>
                <a:rect b="b" l="l" r="r" t="t"/>
                <a:pathLst>
                  <a:path extrusionOk="0" h="931" w="2614">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19"/>
              <p:cNvSpPr/>
              <p:nvPr/>
            </p:nvSpPr>
            <p:spPr>
              <a:xfrm>
                <a:off x="3061700" y="-977175"/>
                <a:ext cx="31450" cy="15200"/>
              </a:xfrm>
              <a:custGeom>
                <a:rect b="b" l="l" r="r" t="t"/>
                <a:pathLst>
                  <a:path extrusionOk="0" h="608" w="1258">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19"/>
              <p:cNvSpPr/>
              <p:nvPr/>
            </p:nvSpPr>
            <p:spPr>
              <a:xfrm>
                <a:off x="3159000" y="-977175"/>
                <a:ext cx="31450" cy="15200"/>
              </a:xfrm>
              <a:custGeom>
                <a:rect b="b" l="l" r="r" t="t"/>
                <a:pathLst>
                  <a:path extrusionOk="0" h="608" w="1258">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19"/>
              <p:cNvSpPr/>
              <p:nvPr/>
            </p:nvSpPr>
            <p:spPr>
              <a:xfrm>
                <a:off x="3094150" y="-1106975"/>
                <a:ext cx="63875" cy="80075"/>
              </a:xfrm>
              <a:custGeom>
                <a:rect b="b" l="l" r="r" t="t"/>
                <a:pathLst>
                  <a:path extrusionOk="0" h="3203" w="2555">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19"/>
              <p:cNvSpPr/>
              <p:nvPr/>
            </p:nvSpPr>
            <p:spPr>
              <a:xfrm>
                <a:off x="2923850" y="-1139425"/>
                <a:ext cx="404475" cy="518100"/>
              </a:xfrm>
              <a:custGeom>
                <a:rect b="b" l="l" r="r" t="t"/>
                <a:pathLst>
                  <a:path extrusionOk="0" h="20724" w="16179">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6" name="Google Shape;906;p19"/>
            <p:cNvGrpSpPr/>
            <p:nvPr/>
          </p:nvGrpSpPr>
          <p:grpSpPr>
            <a:xfrm>
              <a:off x="17752" y="3600345"/>
              <a:ext cx="537081" cy="685828"/>
              <a:chOff x="4992325" y="-3002925"/>
              <a:chExt cx="404550" cy="518075"/>
            </a:xfrm>
          </p:grpSpPr>
          <p:sp>
            <p:nvSpPr>
              <p:cNvPr id="907" name="Google Shape;907;p19"/>
              <p:cNvSpPr/>
              <p:nvPr/>
            </p:nvSpPr>
            <p:spPr>
              <a:xfrm>
                <a:off x="4992325" y="-3002925"/>
                <a:ext cx="404550" cy="518075"/>
              </a:xfrm>
              <a:custGeom>
                <a:rect b="b" l="l" r="r" t="t"/>
                <a:pathLst>
                  <a:path extrusionOk="0" h="20723" w="16182">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19"/>
              <p:cNvSpPr/>
              <p:nvPr/>
            </p:nvSpPr>
            <p:spPr>
              <a:xfrm>
                <a:off x="5138250" y="-2824500"/>
                <a:ext cx="15200" cy="23300"/>
              </a:xfrm>
              <a:custGeom>
                <a:rect b="b" l="l" r="r" t="t"/>
                <a:pathLst>
                  <a:path extrusionOk="0" h="932" w="608">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19"/>
              <p:cNvSpPr/>
              <p:nvPr/>
            </p:nvSpPr>
            <p:spPr>
              <a:xfrm>
                <a:off x="5235600" y="-2824500"/>
                <a:ext cx="15200" cy="23300"/>
              </a:xfrm>
              <a:custGeom>
                <a:rect b="b" l="l" r="r" t="t"/>
                <a:pathLst>
                  <a:path extrusionOk="0" h="932" w="608">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19"/>
              <p:cNvSpPr/>
              <p:nvPr/>
            </p:nvSpPr>
            <p:spPr>
              <a:xfrm>
                <a:off x="5170700" y="-2759625"/>
                <a:ext cx="47650" cy="15200"/>
              </a:xfrm>
              <a:custGeom>
                <a:rect b="b" l="l" r="r" t="t"/>
                <a:pathLst>
                  <a:path extrusionOk="0" h="608" w="1906">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19"/>
              <p:cNvSpPr/>
              <p:nvPr/>
            </p:nvSpPr>
            <p:spPr>
              <a:xfrm>
                <a:off x="5130150" y="-2848850"/>
                <a:ext cx="31425" cy="15200"/>
              </a:xfrm>
              <a:custGeom>
                <a:rect b="b" l="l" r="r" t="t"/>
                <a:pathLst>
                  <a:path extrusionOk="0" h="608" w="1257">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19"/>
              <p:cNvSpPr/>
              <p:nvPr/>
            </p:nvSpPr>
            <p:spPr>
              <a:xfrm>
                <a:off x="5227475" y="-2848850"/>
                <a:ext cx="31400" cy="15200"/>
              </a:xfrm>
              <a:custGeom>
                <a:rect b="b" l="l" r="r" t="t"/>
                <a:pathLst>
                  <a:path extrusionOk="0" h="608" w="1256">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3" name="Google Shape;913;p19"/>
            <p:cNvGrpSpPr/>
            <p:nvPr/>
          </p:nvGrpSpPr>
          <p:grpSpPr>
            <a:xfrm>
              <a:off x="17737" y="4457647"/>
              <a:ext cx="537088" cy="685818"/>
              <a:chOff x="5681800" y="-2381750"/>
              <a:chExt cx="404525" cy="517950"/>
            </a:xfrm>
          </p:grpSpPr>
          <p:sp>
            <p:nvSpPr>
              <p:cNvPr id="914" name="Google Shape;914;p19"/>
              <p:cNvSpPr/>
              <p:nvPr/>
            </p:nvSpPr>
            <p:spPr>
              <a:xfrm>
                <a:off x="5681800" y="-2381750"/>
                <a:ext cx="404525" cy="517950"/>
              </a:xfrm>
              <a:custGeom>
                <a:rect b="b" l="l" r="r" t="t"/>
                <a:pathLst>
                  <a:path extrusionOk="0" h="20718" w="16181">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19"/>
              <p:cNvSpPr/>
              <p:nvPr/>
            </p:nvSpPr>
            <p:spPr>
              <a:xfrm>
                <a:off x="5876425" y="-1960025"/>
                <a:ext cx="15275" cy="15200"/>
              </a:xfrm>
              <a:custGeom>
                <a:rect b="b" l="l" r="r" t="t"/>
                <a:pathLst>
                  <a:path extrusionOk="0" h="608" w="611">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19"/>
              <p:cNvSpPr/>
              <p:nvPr/>
            </p:nvSpPr>
            <p:spPr>
              <a:xfrm>
                <a:off x="5827750" y="-2203350"/>
                <a:ext cx="15200" cy="23325"/>
              </a:xfrm>
              <a:custGeom>
                <a:rect b="b" l="l" r="r" t="t"/>
                <a:pathLst>
                  <a:path extrusionOk="0" h="933" w="608">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9"/>
              <p:cNvSpPr/>
              <p:nvPr/>
            </p:nvSpPr>
            <p:spPr>
              <a:xfrm>
                <a:off x="5925100" y="-2203350"/>
                <a:ext cx="15200" cy="23325"/>
              </a:xfrm>
              <a:custGeom>
                <a:rect b="b" l="l" r="r" t="t"/>
                <a:pathLst>
                  <a:path extrusionOk="0" h="933" w="608">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9"/>
              <p:cNvSpPr/>
              <p:nvPr/>
            </p:nvSpPr>
            <p:spPr>
              <a:xfrm>
                <a:off x="5851325" y="-2146575"/>
                <a:ext cx="65375" cy="23325"/>
              </a:xfrm>
              <a:custGeom>
                <a:rect b="b" l="l" r="r" t="t"/>
                <a:pathLst>
                  <a:path extrusionOk="0" h="933" w="2615">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19"/>
              <p:cNvSpPr/>
              <p:nvPr/>
            </p:nvSpPr>
            <p:spPr>
              <a:xfrm>
                <a:off x="5819625" y="-2227675"/>
                <a:ext cx="31450" cy="15200"/>
              </a:xfrm>
              <a:custGeom>
                <a:rect b="b" l="l" r="r" t="t"/>
                <a:pathLst>
                  <a:path extrusionOk="0" h="608" w="1258">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19"/>
              <p:cNvSpPr/>
              <p:nvPr/>
            </p:nvSpPr>
            <p:spPr>
              <a:xfrm>
                <a:off x="5916950" y="-2227675"/>
                <a:ext cx="31400" cy="15200"/>
              </a:xfrm>
              <a:custGeom>
                <a:rect b="b" l="l" r="r" t="t"/>
                <a:pathLst>
                  <a:path extrusionOk="0" h="608" w="1256">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21" name="Google Shape;921;p19"/>
          <p:cNvGrpSpPr/>
          <p:nvPr/>
        </p:nvGrpSpPr>
        <p:grpSpPr>
          <a:xfrm>
            <a:off x="8428489" y="0"/>
            <a:ext cx="858600" cy="5143469"/>
            <a:chOff x="8428489" y="0"/>
            <a:chExt cx="858600" cy="5143469"/>
          </a:xfrm>
        </p:grpSpPr>
        <p:sp>
          <p:nvSpPr>
            <p:cNvPr id="922" name="Google Shape;922;p19"/>
            <p:cNvSpPr/>
            <p:nvPr/>
          </p:nvSpPr>
          <p:spPr>
            <a:xfrm>
              <a:off x="8428489" y="2571746"/>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19"/>
            <p:cNvSpPr/>
            <p:nvPr/>
          </p:nvSpPr>
          <p:spPr>
            <a:xfrm>
              <a:off x="8428489" y="3428993"/>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19"/>
            <p:cNvSpPr/>
            <p:nvPr/>
          </p:nvSpPr>
          <p:spPr>
            <a:xfrm>
              <a:off x="8428489"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19"/>
            <p:cNvSpPr/>
            <p:nvPr/>
          </p:nvSpPr>
          <p:spPr>
            <a:xfrm>
              <a:off x="8428489"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19"/>
            <p:cNvSpPr/>
            <p:nvPr/>
          </p:nvSpPr>
          <p:spPr>
            <a:xfrm>
              <a:off x="8428489"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19"/>
            <p:cNvSpPr/>
            <p:nvPr/>
          </p:nvSpPr>
          <p:spPr>
            <a:xfrm>
              <a:off x="84284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8" name="Google Shape;928;p19"/>
            <p:cNvGrpSpPr/>
            <p:nvPr/>
          </p:nvGrpSpPr>
          <p:grpSpPr>
            <a:xfrm>
              <a:off x="8589182" y="171350"/>
              <a:ext cx="537084" cy="685856"/>
              <a:chOff x="1544975" y="-1760675"/>
              <a:chExt cx="404400" cy="518175"/>
            </a:xfrm>
          </p:grpSpPr>
          <p:sp>
            <p:nvSpPr>
              <p:cNvPr id="929" name="Google Shape;929;p19"/>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19"/>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19"/>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19"/>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19"/>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19"/>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5" name="Google Shape;935;p19"/>
            <p:cNvGrpSpPr/>
            <p:nvPr/>
          </p:nvGrpSpPr>
          <p:grpSpPr>
            <a:xfrm>
              <a:off x="8589201" y="1028699"/>
              <a:ext cx="537069" cy="685799"/>
              <a:chOff x="2234375" y="-1139350"/>
              <a:chExt cx="404450" cy="517975"/>
            </a:xfrm>
          </p:grpSpPr>
          <p:sp>
            <p:nvSpPr>
              <p:cNvPr id="936" name="Google Shape;936;p19"/>
              <p:cNvSpPr/>
              <p:nvPr/>
            </p:nvSpPr>
            <p:spPr>
              <a:xfrm>
                <a:off x="2429025" y="-636575"/>
                <a:ext cx="15275" cy="15200"/>
              </a:xfrm>
              <a:custGeom>
                <a:rect b="b" l="l" r="r" t="t"/>
                <a:pathLst>
                  <a:path extrusionOk="0" h="608" w="611">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19"/>
              <p:cNvSpPr/>
              <p:nvPr/>
            </p:nvSpPr>
            <p:spPr>
              <a:xfrm>
                <a:off x="2428950" y="-685225"/>
                <a:ext cx="15250" cy="15200"/>
              </a:xfrm>
              <a:custGeom>
                <a:rect b="b" l="l" r="r" t="t"/>
                <a:pathLst>
                  <a:path extrusionOk="0" h="608" w="61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19"/>
              <p:cNvSpPr/>
              <p:nvPr/>
            </p:nvSpPr>
            <p:spPr>
              <a:xfrm>
                <a:off x="2372225" y="-1009600"/>
                <a:ext cx="39525" cy="15200"/>
              </a:xfrm>
              <a:custGeom>
                <a:rect b="b" l="l" r="r" t="t"/>
                <a:pathLst>
                  <a:path extrusionOk="0" h="608" w="1581">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19"/>
              <p:cNvSpPr/>
              <p:nvPr/>
            </p:nvSpPr>
            <p:spPr>
              <a:xfrm>
                <a:off x="2461450" y="-1009600"/>
                <a:ext cx="39525" cy="15200"/>
              </a:xfrm>
              <a:custGeom>
                <a:rect b="b" l="l" r="r" t="t"/>
                <a:pathLst>
                  <a:path extrusionOk="0" h="608" w="1581">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19"/>
              <p:cNvSpPr/>
              <p:nvPr/>
            </p:nvSpPr>
            <p:spPr>
              <a:xfrm>
                <a:off x="2403900" y="-912300"/>
                <a:ext cx="65400" cy="23325"/>
              </a:xfrm>
              <a:custGeom>
                <a:rect b="b" l="l" r="r" t="t"/>
                <a:pathLst>
                  <a:path extrusionOk="0" h="933" w="2616">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19"/>
              <p:cNvSpPr/>
              <p:nvPr/>
            </p:nvSpPr>
            <p:spPr>
              <a:xfrm>
                <a:off x="2234375" y="-1139350"/>
                <a:ext cx="404450" cy="517975"/>
              </a:xfrm>
              <a:custGeom>
                <a:rect b="b" l="l" r="r" t="t"/>
                <a:pathLst>
                  <a:path extrusionOk="0" h="20719" w="16178">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2" name="Google Shape;942;p19"/>
            <p:cNvGrpSpPr/>
            <p:nvPr/>
          </p:nvGrpSpPr>
          <p:grpSpPr>
            <a:xfrm>
              <a:off x="8589188" y="1885941"/>
              <a:ext cx="537076" cy="685813"/>
              <a:chOff x="2923900" y="-518250"/>
              <a:chExt cx="404425" cy="518025"/>
            </a:xfrm>
          </p:grpSpPr>
          <p:sp>
            <p:nvSpPr>
              <p:cNvPr id="943" name="Google Shape;943;p19"/>
              <p:cNvSpPr/>
              <p:nvPr/>
            </p:nvSpPr>
            <p:spPr>
              <a:xfrm>
                <a:off x="2923900" y="-518250"/>
                <a:ext cx="404425" cy="518025"/>
              </a:xfrm>
              <a:custGeom>
                <a:rect b="b" l="l" r="r" t="t"/>
                <a:pathLst>
                  <a:path extrusionOk="0" h="20721" w="16177">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19"/>
              <p:cNvSpPr/>
              <p:nvPr/>
            </p:nvSpPr>
            <p:spPr>
              <a:xfrm>
                <a:off x="3069925" y="-307350"/>
                <a:ext cx="15200" cy="23300"/>
              </a:xfrm>
              <a:custGeom>
                <a:rect b="b" l="l" r="r" t="t"/>
                <a:pathLst>
                  <a:path extrusionOk="0" h="932" w="608">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19"/>
              <p:cNvSpPr/>
              <p:nvPr/>
            </p:nvSpPr>
            <p:spPr>
              <a:xfrm>
                <a:off x="3167200" y="-307350"/>
                <a:ext cx="15200" cy="23300"/>
              </a:xfrm>
              <a:custGeom>
                <a:rect b="b" l="l" r="r" t="t"/>
                <a:pathLst>
                  <a:path extrusionOk="0" h="932"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19"/>
              <p:cNvSpPr/>
              <p:nvPr/>
            </p:nvSpPr>
            <p:spPr>
              <a:xfrm>
                <a:off x="3110550" y="-226250"/>
                <a:ext cx="31275" cy="15200"/>
              </a:xfrm>
              <a:custGeom>
                <a:rect b="b" l="l" r="r" t="t"/>
                <a:pathLst>
                  <a:path extrusionOk="0" h="608" w="1251">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19"/>
              <p:cNvSpPr/>
              <p:nvPr/>
            </p:nvSpPr>
            <p:spPr>
              <a:xfrm>
                <a:off x="3068700" y="-258675"/>
                <a:ext cx="114675" cy="26550"/>
              </a:xfrm>
              <a:custGeom>
                <a:rect b="b" l="l" r="r" t="t"/>
                <a:pathLst>
                  <a:path extrusionOk="0" h="1062" w="4587">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19"/>
              <p:cNvSpPr/>
              <p:nvPr/>
            </p:nvSpPr>
            <p:spPr>
              <a:xfrm>
                <a:off x="3061775" y="-331650"/>
                <a:ext cx="31375" cy="15200"/>
              </a:xfrm>
              <a:custGeom>
                <a:rect b="b" l="l" r="r" t="t"/>
                <a:pathLst>
                  <a:path extrusionOk="0" h="608" w="1255">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9" name="Google Shape;949;p19"/>
            <p:cNvGrpSpPr/>
            <p:nvPr/>
          </p:nvGrpSpPr>
          <p:grpSpPr>
            <a:xfrm>
              <a:off x="8591340" y="4457655"/>
              <a:ext cx="532976" cy="685813"/>
              <a:chOff x="5682300" y="-1760600"/>
              <a:chExt cx="403525" cy="518025"/>
            </a:xfrm>
          </p:grpSpPr>
          <p:sp>
            <p:nvSpPr>
              <p:cNvPr id="950" name="Google Shape;950;p19"/>
              <p:cNvSpPr/>
              <p:nvPr/>
            </p:nvSpPr>
            <p:spPr>
              <a:xfrm>
                <a:off x="5682300" y="-1760600"/>
                <a:ext cx="403525" cy="518025"/>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19"/>
              <p:cNvSpPr/>
              <p:nvPr/>
            </p:nvSpPr>
            <p:spPr>
              <a:xfrm>
                <a:off x="5746925" y="-1671550"/>
                <a:ext cx="274125" cy="185075"/>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19"/>
              <p:cNvSpPr/>
              <p:nvPr/>
            </p:nvSpPr>
            <p:spPr>
              <a:xfrm>
                <a:off x="5803600" y="-1420775"/>
                <a:ext cx="160825" cy="128450"/>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53" name="Google Shape;953;p19"/>
          <p:cNvSpPr txBox="1"/>
          <p:nvPr>
            <p:ph idx="1" type="subTitle"/>
          </p:nvPr>
        </p:nvSpPr>
        <p:spPr>
          <a:xfrm>
            <a:off x="1578100" y="2410050"/>
            <a:ext cx="2887200" cy="1046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0"/>
              </a:spcBef>
              <a:spcAft>
                <a:spcPts val="0"/>
              </a:spcAft>
              <a:buClr>
                <a:schemeClr val="dk1"/>
              </a:buClr>
              <a:buSzPts val="1400"/>
              <a:buNone/>
              <a:defRPr>
                <a:solidFill>
                  <a:schemeClr val="dk1"/>
                </a:solidFill>
              </a:defRPr>
            </a:lvl3pPr>
            <a:lvl4pPr lvl="3" rtl="0" algn="ctr">
              <a:lnSpc>
                <a:spcPct val="100000"/>
              </a:lnSpc>
              <a:spcBef>
                <a:spcPts val="0"/>
              </a:spcBef>
              <a:spcAft>
                <a:spcPts val="0"/>
              </a:spcAft>
              <a:buClr>
                <a:schemeClr val="dk1"/>
              </a:buClr>
              <a:buSzPts val="1400"/>
              <a:buNone/>
              <a:defRPr>
                <a:solidFill>
                  <a:schemeClr val="dk1"/>
                </a:solidFill>
              </a:defRPr>
            </a:lvl4pPr>
            <a:lvl5pPr lvl="4" rtl="0" algn="ctr">
              <a:lnSpc>
                <a:spcPct val="100000"/>
              </a:lnSpc>
              <a:spcBef>
                <a:spcPts val="0"/>
              </a:spcBef>
              <a:spcAft>
                <a:spcPts val="0"/>
              </a:spcAft>
              <a:buClr>
                <a:schemeClr val="dk1"/>
              </a:buClr>
              <a:buSzPts val="1400"/>
              <a:buNone/>
              <a:defRPr>
                <a:solidFill>
                  <a:schemeClr val="dk1"/>
                </a:solidFill>
              </a:defRPr>
            </a:lvl5pPr>
            <a:lvl6pPr lvl="5" rtl="0" algn="ctr">
              <a:lnSpc>
                <a:spcPct val="100000"/>
              </a:lnSpc>
              <a:spcBef>
                <a:spcPts val="0"/>
              </a:spcBef>
              <a:spcAft>
                <a:spcPts val="0"/>
              </a:spcAft>
              <a:buClr>
                <a:schemeClr val="dk1"/>
              </a:buClr>
              <a:buSzPts val="1400"/>
              <a:buNone/>
              <a:defRPr>
                <a:solidFill>
                  <a:schemeClr val="dk1"/>
                </a:solidFill>
              </a:defRPr>
            </a:lvl6pPr>
            <a:lvl7pPr lvl="6" rtl="0" algn="ctr">
              <a:lnSpc>
                <a:spcPct val="100000"/>
              </a:lnSpc>
              <a:spcBef>
                <a:spcPts val="0"/>
              </a:spcBef>
              <a:spcAft>
                <a:spcPts val="0"/>
              </a:spcAft>
              <a:buClr>
                <a:schemeClr val="dk1"/>
              </a:buClr>
              <a:buSzPts val="1400"/>
              <a:buNone/>
              <a:defRPr>
                <a:solidFill>
                  <a:schemeClr val="dk1"/>
                </a:solidFill>
              </a:defRPr>
            </a:lvl7pPr>
            <a:lvl8pPr lvl="7" rtl="0" algn="ctr">
              <a:lnSpc>
                <a:spcPct val="100000"/>
              </a:lnSpc>
              <a:spcBef>
                <a:spcPts val="0"/>
              </a:spcBef>
              <a:spcAft>
                <a:spcPts val="0"/>
              </a:spcAft>
              <a:buClr>
                <a:schemeClr val="dk1"/>
              </a:buClr>
              <a:buSzPts val="1400"/>
              <a:buNone/>
              <a:defRPr>
                <a:solidFill>
                  <a:schemeClr val="dk1"/>
                </a:solidFill>
              </a:defRPr>
            </a:lvl8pPr>
            <a:lvl9pPr lvl="8" rtl="0" algn="ctr">
              <a:lnSpc>
                <a:spcPct val="100000"/>
              </a:lnSpc>
              <a:spcBef>
                <a:spcPts val="0"/>
              </a:spcBef>
              <a:spcAft>
                <a:spcPts val="0"/>
              </a:spcAft>
              <a:buClr>
                <a:schemeClr val="dk1"/>
              </a:buClr>
              <a:buSzPts val="1400"/>
              <a:buNone/>
              <a:defRPr>
                <a:solidFill>
                  <a:schemeClr val="dk1"/>
                </a:solidFill>
              </a:defRPr>
            </a:lvl9pPr>
          </a:lstStyle>
          <a:p/>
        </p:txBody>
      </p:sp>
      <p:sp>
        <p:nvSpPr>
          <p:cNvPr id="954" name="Google Shape;954;p19"/>
          <p:cNvSpPr txBox="1"/>
          <p:nvPr>
            <p:ph type="title"/>
          </p:nvPr>
        </p:nvSpPr>
        <p:spPr>
          <a:xfrm>
            <a:off x="1578100" y="1686750"/>
            <a:ext cx="2887200" cy="723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0_3">
    <p:spTree>
      <p:nvGrpSpPr>
        <p:cNvPr id="955" name="Shape 955"/>
        <p:cNvGrpSpPr/>
        <p:nvPr/>
      </p:nvGrpSpPr>
      <p:grpSpPr>
        <a:xfrm>
          <a:off x="0" y="0"/>
          <a:ext cx="0" cy="0"/>
          <a:chOff x="0" y="0"/>
          <a:chExt cx="0" cy="0"/>
        </a:xfrm>
      </p:grpSpPr>
      <p:grpSp>
        <p:nvGrpSpPr>
          <p:cNvPr id="956" name="Google Shape;956;p20"/>
          <p:cNvGrpSpPr/>
          <p:nvPr/>
        </p:nvGrpSpPr>
        <p:grpSpPr>
          <a:xfrm>
            <a:off x="8428489" y="0"/>
            <a:ext cx="858600" cy="1714362"/>
            <a:chOff x="8428489" y="0"/>
            <a:chExt cx="858600" cy="1714362"/>
          </a:xfrm>
        </p:grpSpPr>
        <p:sp>
          <p:nvSpPr>
            <p:cNvPr id="957" name="Google Shape;957;p20"/>
            <p:cNvSpPr/>
            <p:nvPr/>
          </p:nvSpPr>
          <p:spPr>
            <a:xfrm>
              <a:off x="8428489" y="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0"/>
            <p:cNvSpPr/>
            <p:nvPr/>
          </p:nvSpPr>
          <p:spPr>
            <a:xfrm>
              <a:off x="8428489" y="857262"/>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9" name="Google Shape;959;p20"/>
          <p:cNvGrpSpPr/>
          <p:nvPr/>
        </p:nvGrpSpPr>
        <p:grpSpPr>
          <a:xfrm>
            <a:off x="-143003" y="0"/>
            <a:ext cx="858600" cy="1714481"/>
            <a:chOff x="-143003" y="0"/>
            <a:chExt cx="858600" cy="1714481"/>
          </a:xfrm>
        </p:grpSpPr>
        <p:sp>
          <p:nvSpPr>
            <p:cNvPr id="960" name="Google Shape;960;p20"/>
            <p:cNvSpPr/>
            <p:nvPr/>
          </p:nvSpPr>
          <p:spPr>
            <a:xfrm>
              <a:off x="-143003"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0"/>
            <p:cNvSpPr/>
            <p:nvPr/>
          </p:nvSpPr>
          <p:spPr>
            <a:xfrm>
              <a:off x="-143003"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2" name="Google Shape;962;p20"/>
            <p:cNvGrpSpPr/>
            <p:nvPr/>
          </p:nvGrpSpPr>
          <p:grpSpPr>
            <a:xfrm>
              <a:off x="30011" y="1028667"/>
              <a:ext cx="512278" cy="685813"/>
              <a:chOff x="2242450" y="-1760600"/>
              <a:chExt cx="388325" cy="518025"/>
            </a:xfrm>
          </p:grpSpPr>
          <p:sp>
            <p:nvSpPr>
              <p:cNvPr id="963" name="Google Shape;963;p20"/>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0"/>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20"/>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20"/>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0"/>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0"/>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69" name="Google Shape;969;p20"/>
          <p:cNvGrpSpPr/>
          <p:nvPr/>
        </p:nvGrpSpPr>
        <p:grpSpPr>
          <a:xfrm>
            <a:off x="-143003" y="2571746"/>
            <a:ext cx="858600" cy="2571604"/>
            <a:chOff x="-143003" y="2571746"/>
            <a:chExt cx="858600" cy="2571604"/>
          </a:xfrm>
        </p:grpSpPr>
        <p:sp>
          <p:nvSpPr>
            <p:cNvPr id="970" name="Google Shape;970;p20"/>
            <p:cNvSpPr/>
            <p:nvPr/>
          </p:nvSpPr>
          <p:spPr>
            <a:xfrm>
              <a:off x="-143003" y="4286250"/>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20"/>
            <p:cNvSpPr/>
            <p:nvPr/>
          </p:nvSpPr>
          <p:spPr>
            <a:xfrm>
              <a:off x="-143003" y="2571746"/>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20"/>
            <p:cNvSpPr/>
            <p:nvPr/>
          </p:nvSpPr>
          <p:spPr>
            <a:xfrm>
              <a:off x="-143003"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3" name="Google Shape;973;p20"/>
            <p:cNvGrpSpPr/>
            <p:nvPr/>
          </p:nvGrpSpPr>
          <p:grpSpPr>
            <a:xfrm>
              <a:off x="-35918" y="2743160"/>
              <a:ext cx="644488" cy="685836"/>
              <a:chOff x="3572775" y="-518200"/>
              <a:chExt cx="485600" cy="517925"/>
            </a:xfrm>
          </p:grpSpPr>
          <p:sp>
            <p:nvSpPr>
              <p:cNvPr id="974" name="Google Shape;974;p20"/>
              <p:cNvSpPr/>
              <p:nvPr/>
            </p:nvSpPr>
            <p:spPr>
              <a:xfrm>
                <a:off x="3782850" y="-210150"/>
                <a:ext cx="65375" cy="23325"/>
              </a:xfrm>
              <a:custGeom>
                <a:rect b="b" l="l" r="r" t="t"/>
                <a:pathLst>
                  <a:path extrusionOk="0" h="933" w="2615">
                    <a:moveTo>
                      <a:pt x="334" y="1"/>
                    </a:moveTo>
                    <a:cubicBezTo>
                      <a:pt x="256" y="1"/>
                      <a:pt x="177" y="31"/>
                      <a:pt x="118" y="90"/>
                    </a:cubicBezTo>
                    <a:cubicBezTo>
                      <a:pt x="1" y="210"/>
                      <a:pt x="2" y="403"/>
                      <a:pt x="122" y="520"/>
                    </a:cubicBezTo>
                    <a:cubicBezTo>
                      <a:pt x="382" y="777"/>
                      <a:pt x="826" y="933"/>
                      <a:pt x="1309" y="933"/>
                    </a:cubicBezTo>
                    <a:cubicBezTo>
                      <a:pt x="1790" y="933"/>
                      <a:pt x="2233" y="779"/>
                      <a:pt x="2494" y="520"/>
                    </a:cubicBezTo>
                    <a:cubicBezTo>
                      <a:pt x="2614" y="403"/>
                      <a:pt x="2614" y="210"/>
                      <a:pt x="2497" y="90"/>
                    </a:cubicBezTo>
                    <a:cubicBezTo>
                      <a:pt x="2438" y="31"/>
                      <a:pt x="2360" y="1"/>
                      <a:pt x="2282" y="1"/>
                    </a:cubicBezTo>
                    <a:cubicBezTo>
                      <a:pt x="2205" y="1"/>
                      <a:pt x="2128" y="30"/>
                      <a:pt x="2070" y="89"/>
                    </a:cubicBezTo>
                    <a:cubicBezTo>
                      <a:pt x="1959" y="197"/>
                      <a:pt x="1693" y="326"/>
                      <a:pt x="1309" y="326"/>
                    </a:cubicBezTo>
                    <a:cubicBezTo>
                      <a:pt x="925" y="326"/>
                      <a:pt x="659" y="199"/>
                      <a:pt x="548" y="89"/>
                    </a:cubicBezTo>
                    <a:cubicBezTo>
                      <a:pt x="489" y="30"/>
                      <a:pt x="411" y="1"/>
                      <a:pt x="3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20"/>
              <p:cNvSpPr/>
              <p:nvPr/>
            </p:nvSpPr>
            <p:spPr>
              <a:xfrm>
                <a:off x="3572775" y="-518200"/>
                <a:ext cx="485600" cy="517925"/>
              </a:xfrm>
              <a:custGeom>
                <a:rect b="b" l="l" r="r" t="t"/>
                <a:pathLst>
                  <a:path extrusionOk="0" h="20717" w="19424">
                    <a:moveTo>
                      <a:pt x="9712" y="6121"/>
                    </a:moveTo>
                    <a:cubicBezTo>
                      <a:pt x="10082" y="6121"/>
                      <a:pt x="10382" y="6421"/>
                      <a:pt x="10382" y="6791"/>
                    </a:cubicBezTo>
                    <a:cubicBezTo>
                      <a:pt x="10382" y="7135"/>
                      <a:pt x="10119" y="7421"/>
                      <a:pt x="9783" y="7457"/>
                    </a:cubicBezTo>
                    <a:lnTo>
                      <a:pt x="9640" y="7457"/>
                    </a:lnTo>
                    <a:cubicBezTo>
                      <a:pt x="9305" y="7421"/>
                      <a:pt x="9042" y="7137"/>
                      <a:pt x="9042" y="6791"/>
                    </a:cubicBezTo>
                    <a:cubicBezTo>
                      <a:pt x="9042" y="6421"/>
                      <a:pt x="9342" y="6121"/>
                      <a:pt x="9712" y="6121"/>
                    </a:cubicBezTo>
                    <a:close/>
                    <a:moveTo>
                      <a:pt x="9713" y="606"/>
                    </a:moveTo>
                    <a:cubicBezTo>
                      <a:pt x="10025" y="606"/>
                      <a:pt x="10336" y="687"/>
                      <a:pt x="10613" y="849"/>
                    </a:cubicBezTo>
                    <a:lnTo>
                      <a:pt x="18642" y="5510"/>
                    </a:lnTo>
                    <a:cubicBezTo>
                      <a:pt x="18799" y="5601"/>
                      <a:pt x="18816" y="5753"/>
                      <a:pt x="18816" y="5814"/>
                    </a:cubicBezTo>
                    <a:cubicBezTo>
                      <a:pt x="18816" y="5874"/>
                      <a:pt x="18799" y="6024"/>
                      <a:pt x="18642" y="6117"/>
                    </a:cubicBezTo>
                    <a:lnTo>
                      <a:pt x="15530" y="7924"/>
                    </a:lnTo>
                    <a:lnTo>
                      <a:pt x="15530" y="5814"/>
                    </a:lnTo>
                    <a:cubicBezTo>
                      <a:pt x="15530" y="4550"/>
                      <a:pt x="12602" y="3888"/>
                      <a:pt x="9712" y="3888"/>
                    </a:cubicBezTo>
                    <a:cubicBezTo>
                      <a:pt x="6820" y="3888"/>
                      <a:pt x="3894" y="4549"/>
                      <a:pt x="3894" y="5814"/>
                    </a:cubicBezTo>
                    <a:lnTo>
                      <a:pt x="3894" y="7924"/>
                    </a:lnTo>
                    <a:lnTo>
                      <a:pt x="783" y="6117"/>
                    </a:lnTo>
                    <a:cubicBezTo>
                      <a:pt x="626" y="6026"/>
                      <a:pt x="607" y="5874"/>
                      <a:pt x="607" y="5814"/>
                    </a:cubicBezTo>
                    <a:cubicBezTo>
                      <a:pt x="607" y="5753"/>
                      <a:pt x="623" y="5601"/>
                      <a:pt x="783" y="5510"/>
                    </a:cubicBezTo>
                    <a:lnTo>
                      <a:pt x="8811" y="849"/>
                    </a:lnTo>
                    <a:cubicBezTo>
                      <a:pt x="9089" y="687"/>
                      <a:pt x="9401" y="606"/>
                      <a:pt x="9713" y="606"/>
                    </a:cubicBezTo>
                    <a:close/>
                    <a:moveTo>
                      <a:pt x="9712" y="4495"/>
                    </a:moveTo>
                    <a:cubicBezTo>
                      <a:pt x="13134" y="4495"/>
                      <a:pt x="14923" y="5353"/>
                      <a:pt x="14923" y="5814"/>
                    </a:cubicBezTo>
                    <a:lnTo>
                      <a:pt x="14923" y="7457"/>
                    </a:lnTo>
                    <a:lnTo>
                      <a:pt x="10802" y="7457"/>
                    </a:lnTo>
                    <a:cubicBezTo>
                      <a:pt x="10920" y="7262"/>
                      <a:pt x="10989" y="7035"/>
                      <a:pt x="10989" y="6791"/>
                    </a:cubicBezTo>
                    <a:cubicBezTo>
                      <a:pt x="10989" y="6086"/>
                      <a:pt x="10415" y="5514"/>
                      <a:pt x="9712" y="5514"/>
                    </a:cubicBezTo>
                    <a:cubicBezTo>
                      <a:pt x="9009" y="5514"/>
                      <a:pt x="8435" y="6087"/>
                      <a:pt x="8435" y="6791"/>
                    </a:cubicBezTo>
                    <a:cubicBezTo>
                      <a:pt x="8435" y="7034"/>
                      <a:pt x="8505" y="7261"/>
                      <a:pt x="8624" y="7457"/>
                    </a:cubicBezTo>
                    <a:lnTo>
                      <a:pt x="6143" y="7457"/>
                    </a:lnTo>
                    <a:cubicBezTo>
                      <a:pt x="5976" y="7457"/>
                      <a:pt x="5840" y="7592"/>
                      <a:pt x="5840" y="7759"/>
                    </a:cubicBezTo>
                    <a:cubicBezTo>
                      <a:pt x="5840" y="7928"/>
                      <a:pt x="5976" y="8064"/>
                      <a:pt x="6143" y="8064"/>
                    </a:cubicBezTo>
                    <a:lnTo>
                      <a:pt x="6286" y="8064"/>
                    </a:lnTo>
                    <a:cubicBezTo>
                      <a:pt x="6010" y="8685"/>
                      <a:pt x="5569" y="9402"/>
                      <a:pt x="5008" y="9402"/>
                    </a:cubicBezTo>
                    <a:cubicBezTo>
                      <a:pt x="4829" y="9402"/>
                      <a:pt x="4656" y="9445"/>
                      <a:pt x="4499" y="9525"/>
                    </a:cubicBezTo>
                    <a:lnTo>
                      <a:pt x="4499" y="8064"/>
                    </a:lnTo>
                    <a:lnTo>
                      <a:pt x="4845" y="8064"/>
                    </a:lnTo>
                    <a:cubicBezTo>
                      <a:pt x="5013" y="8064"/>
                      <a:pt x="5149" y="7928"/>
                      <a:pt x="5149" y="7759"/>
                    </a:cubicBezTo>
                    <a:cubicBezTo>
                      <a:pt x="5149" y="7592"/>
                      <a:pt x="5013" y="7457"/>
                      <a:pt x="4846" y="7457"/>
                    </a:cubicBezTo>
                    <a:lnTo>
                      <a:pt x="4501" y="7457"/>
                    </a:lnTo>
                    <a:lnTo>
                      <a:pt x="4501" y="5814"/>
                    </a:lnTo>
                    <a:cubicBezTo>
                      <a:pt x="4501" y="5353"/>
                      <a:pt x="6290" y="4495"/>
                      <a:pt x="9712" y="4495"/>
                    </a:cubicBezTo>
                    <a:close/>
                    <a:moveTo>
                      <a:pt x="12295" y="8064"/>
                    </a:moveTo>
                    <a:cubicBezTo>
                      <a:pt x="12722" y="8441"/>
                      <a:pt x="13058" y="8898"/>
                      <a:pt x="13284" y="9402"/>
                    </a:cubicBezTo>
                    <a:lnTo>
                      <a:pt x="10362" y="9402"/>
                    </a:lnTo>
                    <a:cubicBezTo>
                      <a:pt x="10195" y="9402"/>
                      <a:pt x="10059" y="9537"/>
                      <a:pt x="10059" y="9706"/>
                    </a:cubicBezTo>
                    <a:lnTo>
                      <a:pt x="10059" y="9726"/>
                    </a:lnTo>
                    <a:lnTo>
                      <a:pt x="9366" y="9726"/>
                    </a:lnTo>
                    <a:lnTo>
                      <a:pt x="9366" y="9706"/>
                    </a:lnTo>
                    <a:cubicBezTo>
                      <a:pt x="9366" y="9537"/>
                      <a:pt x="9231" y="9402"/>
                      <a:pt x="9062" y="9402"/>
                    </a:cubicBezTo>
                    <a:lnTo>
                      <a:pt x="6183" y="9402"/>
                    </a:lnTo>
                    <a:cubicBezTo>
                      <a:pt x="6463" y="9080"/>
                      <a:pt x="6718" y="8635"/>
                      <a:pt x="6947" y="8064"/>
                    </a:cubicBezTo>
                    <a:close/>
                    <a:moveTo>
                      <a:pt x="8761" y="10012"/>
                    </a:moveTo>
                    <a:lnTo>
                      <a:pt x="8761" y="10356"/>
                    </a:lnTo>
                    <a:cubicBezTo>
                      <a:pt x="8761" y="10904"/>
                      <a:pt x="8314" y="11350"/>
                      <a:pt x="7767" y="11350"/>
                    </a:cubicBezTo>
                    <a:cubicBezTo>
                      <a:pt x="7218" y="11350"/>
                      <a:pt x="6771" y="10904"/>
                      <a:pt x="6771" y="10356"/>
                    </a:cubicBezTo>
                    <a:lnTo>
                      <a:pt x="6771" y="10012"/>
                    </a:lnTo>
                    <a:lnTo>
                      <a:pt x="7463" y="10012"/>
                    </a:lnTo>
                    <a:lnTo>
                      <a:pt x="7463" y="10384"/>
                    </a:lnTo>
                    <a:cubicBezTo>
                      <a:pt x="7463" y="10551"/>
                      <a:pt x="7598" y="10687"/>
                      <a:pt x="7767" y="10687"/>
                    </a:cubicBezTo>
                    <a:cubicBezTo>
                      <a:pt x="7934" y="10687"/>
                      <a:pt x="8069" y="10551"/>
                      <a:pt x="8069" y="10384"/>
                    </a:cubicBezTo>
                    <a:lnTo>
                      <a:pt x="8069" y="10012"/>
                    </a:lnTo>
                    <a:close/>
                    <a:moveTo>
                      <a:pt x="12652" y="10012"/>
                    </a:moveTo>
                    <a:lnTo>
                      <a:pt x="12652" y="10356"/>
                    </a:lnTo>
                    <a:cubicBezTo>
                      <a:pt x="12652" y="10904"/>
                      <a:pt x="12205" y="11350"/>
                      <a:pt x="11658" y="11350"/>
                    </a:cubicBezTo>
                    <a:cubicBezTo>
                      <a:pt x="11110" y="11350"/>
                      <a:pt x="10663" y="10904"/>
                      <a:pt x="10663" y="10356"/>
                    </a:cubicBezTo>
                    <a:lnTo>
                      <a:pt x="10663" y="10012"/>
                    </a:lnTo>
                    <a:lnTo>
                      <a:pt x="11354" y="10012"/>
                    </a:lnTo>
                    <a:lnTo>
                      <a:pt x="11354" y="10384"/>
                    </a:lnTo>
                    <a:cubicBezTo>
                      <a:pt x="11354" y="10551"/>
                      <a:pt x="11490" y="10687"/>
                      <a:pt x="11658" y="10687"/>
                    </a:cubicBezTo>
                    <a:cubicBezTo>
                      <a:pt x="11826" y="10687"/>
                      <a:pt x="11961" y="10551"/>
                      <a:pt x="11961" y="10384"/>
                    </a:cubicBezTo>
                    <a:lnTo>
                      <a:pt x="11961" y="10012"/>
                    </a:lnTo>
                    <a:close/>
                    <a:moveTo>
                      <a:pt x="13498" y="10012"/>
                    </a:moveTo>
                    <a:cubicBezTo>
                      <a:pt x="13582" y="10333"/>
                      <a:pt x="13626" y="10666"/>
                      <a:pt x="13626" y="11006"/>
                    </a:cubicBezTo>
                    <a:lnTo>
                      <a:pt x="13626" y="11011"/>
                    </a:lnTo>
                    <a:cubicBezTo>
                      <a:pt x="13624" y="13165"/>
                      <a:pt x="11868" y="14919"/>
                      <a:pt x="9712" y="14919"/>
                    </a:cubicBezTo>
                    <a:cubicBezTo>
                      <a:pt x="8719" y="14919"/>
                      <a:pt x="7772" y="14547"/>
                      <a:pt x="7048" y="13870"/>
                    </a:cubicBezTo>
                    <a:cubicBezTo>
                      <a:pt x="6327" y="13198"/>
                      <a:pt x="5889" y="12287"/>
                      <a:pt x="5813" y="11307"/>
                    </a:cubicBezTo>
                    <a:cubicBezTo>
                      <a:pt x="5800" y="11148"/>
                      <a:pt x="5670" y="11027"/>
                      <a:pt x="5512" y="11027"/>
                    </a:cubicBezTo>
                    <a:lnTo>
                      <a:pt x="5055" y="11027"/>
                    </a:lnTo>
                    <a:cubicBezTo>
                      <a:pt x="4770" y="11027"/>
                      <a:pt x="4529" y="10827"/>
                      <a:pt x="4505" y="10571"/>
                    </a:cubicBezTo>
                    <a:cubicBezTo>
                      <a:pt x="4491" y="10426"/>
                      <a:pt x="4535" y="10286"/>
                      <a:pt x="4633" y="10179"/>
                    </a:cubicBezTo>
                    <a:cubicBezTo>
                      <a:pt x="4729" y="10073"/>
                      <a:pt x="4868" y="10012"/>
                      <a:pt x="5010" y="10012"/>
                    </a:cubicBezTo>
                    <a:lnTo>
                      <a:pt x="6164" y="10012"/>
                    </a:lnTo>
                    <a:lnTo>
                      <a:pt x="6164" y="10356"/>
                    </a:lnTo>
                    <a:cubicBezTo>
                      <a:pt x="6164" y="11240"/>
                      <a:pt x="6884" y="11957"/>
                      <a:pt x="7767" y="11957"/>
                    </a:cubicBezTo>
                    <a:cubicBezTo>
                      <a:pt x="8648" y="11957"/>
                      <a:pt x="9368" y="11240"/>
                      <a:pt x="9368" y="10356"/>
                    </a:cubicBezTo>
                    <a:lnTo>
                      <a:pt x="9368" y="10334"/>
                    </a:lnTo>
                    <a:lnTo>
                      <a:pt x="10057" y="10334"/>
                    </a:lnTo>
                    <a:lnTo>
                      <a:pt x="10057" y="10356"/>
                    </a:lnTo>
                    <a:cubicBezTo>
                      <a:pt x="10057" y="11240"/>
                      <a:pt x="10776" y="11957"/>
                      <a:pt x="11660" y="11957"/>
                    </a:cubicBezTo>
                    <a:cubicBezTo>
                      <a:pt x="12542" y="11957"/>
                      <a:pt x="13261" y="11240"/>
                      <a:pt x="13261" y="10356"/>
                    </a:cubicBezTo>
                    <a:lnTo>
                      <a:pt x="13261" y="10012"/>
                    </a:lnTo>
                    <a:close/>
                    <a:moveTo>
                      <a:pt x="14922" y="8064"/>
                    </a:moveTo>
                    <a:lnTo>
                      <a:pt x="14922" y="11003"/>
                    </a:lnTo>
                    <a:cubicBezTo>
                      <a:pt x="14923" y="11891"/>
                      <a:pt x="15040" y="13096"/>
                      <a:pt x="15600" y="13808"/>
                    </a:cubicBezTo>
                    <a:cubicBezTo>
                      <a:pt x="15704" y="13942"/>
                      <a:pt x="15687" y="14142"/>
                      <a:pt x="15557" y="14263"/>
                    </a:cubicBezTo>
                    <a:cubicBezTo>
                      <a:pt x="15285" y="14518"/>
                      <a:pt x="14984" y="14645"/>
                      <a:pt x="14659" y="14645"/>
                    </a:cubicBezTo>
                    <a:cubicBezTo>
                      <a:pt x="14551" y="14645"/>
                      <a:pt x="14440" y="14631"/>
                      <a:pt x="14326" y="14603"/>
                    </a:cubicBezTo>
                    <a:cubicBezTo>
                      <a:pt x="14302" y="14597"/>
                      <a:pt x="14276" y="14594"/>
                      <a:pt x="14252" y="14594"/>
                    </a:cubicBezTo>
                    <a:cubicBezTo>
                      <a:pt x="14188" y="14594"/>
                      <a:pt x="14125" y="14614"/>
                      <a:pt x="14073" y="14653"/>
                    </a:cubicBezTo>
                    <a:cubicBezTo>
                      <a:pt x="14001" y="14706"/>
                      <a:pt x="13955" y="14792"/>
                      <a:pt x="13951" y="14882"/>
                    </a:cubicBezTo>
                    <a:cubicBezTo>
                      <a:pt x="13948" y="14922"/>
                      <a:pt x="13891" y="15838"/>
                      <a:pt x="12904" y="16045"/>
                    </a:cubicBezTo>
                    <a:cubicBezTo>
                      <a:pt x="12838" y="15988"/>
                      <a:pt x="12761" y="15946"/>
                      <a:pt x="12677" y="15918"/>
                    </a:cubicBezTo>
                    <a:cubicBezTo>
                      <a:pt x="12617" y="15900"/>
                      <a:pt x="12554" y="15890"/>
                      <a:pt x="12492" y="15890"/>
                    </a:cubicBezTo>
                    <a:cubicBezTo>
                      <a:pt x="12386" y="15890"/>
                      <a:pt x="12281" y="15917"/>
                      <a:pt x="12187" y="15970"/>
                    </a:cubicBezTo>
                    <a:lnTo>
                      <a:pt x="11960" y="16094"/>
                    </a:lnTo>
                    <a:lnTo>
                      <a:pt x="11960" y="14923"/>
                    </a:lnTo>
                    <a:cubicBezTo>
                      <a:pt x="13317" y="14142"/>
                      <a:pt x="14231" y="12678"/>
                      <a:pt x="14231" y="11003"/>
                    </a:cubicBezTo>
                    <a:lnTo>
                      <a:pt x="14231" y="10994"/>
                    </a:lnTo>
                    <a:cubicBezTo>
                      <a:pt x="14229" y="9907"/>
                      <a:pt x="13839" y="8873"/>
                      <a:pt x="13144" y="8064"/>
                    </a:cubicBezTo>
                    <a:close/>
                    <a:moveTo>
                      <a:pt x="4489" y="11491"/>
                    </a:moveTo>
                    <a:cubicBezTo>
                      <a:pt x="4658" y="11582"/>
                      <a:pt x="4850" y="11634"/>
                      <a:pt x="5055" y="11634"/>
                    </a:cubicBezTo>
                    <a:lnTo>
                      <a:pt x="5240" y="11634"/>
                    </a:lnTo>
                    <a:cubicBezTo>
                      <a:pt x="5383" y="12661"/>
                      <a:pt x="5872" y="13603"/>
                      <a:pt x="6636" y="14315"/>
                    </a:cubicBezTo>
                    <a:cubicBezTo>
                      <a:pt x="6890" y="14550"/>
                      <a:pt x="7168" y="14756"/>
                      <a:pt x="7464" y="14926"/>
                    </a:cubicBezTo>
                    <a:lnTo>
                      <a:pt x="7464" y="16097"/>
                    </a:lnTo>
                    <a:lnTo>
                      <a:pt x="7237" y="15971"/>
                    </a:lnTo>
                    <a:cubicBezTo>
                      <a:pt x="7144" y="15920"/>
                      <a:pt x="7037" y="15893"/>
                      <a:pt x="6930" y="15893"/>
                    </a:cubicBezTo>
                    <a:cubicBezTo>
                      <a:pt x="6868" y="15893"/>
                      <a:pt x="6806" y="15902"/>
                      <a:pt x="6747" y="15920"/>
                    </a:cubicBezTo>
                    <a:cubicBezTo>
                      <a:pt x="6663" y="15947"/>
                      <a:pt x="6586" y="15990"/>
                      <a:pt x="6520" y="16047"/>
                    </a:cubicBezTo>
                    <a:cubicBezTo>
                      <a:pt x="6127" y="15964"/>
                      <a:pt x="5836" y="15763"/>
                      <a:pt x="5654" y="15446"/>
                    </a:cubicBezTo>
                    <a:cubicBezTo>
                      <a:pt x="5492" y="15161"/>
                      <a:pt x="5475" y="14884"/>
                      <a:pt x="5475" y="14883"/>
                    </a:cubicBezTo>
                    <a:cubicBezTo>
                      <a:pt x="5470" y="14792"/>
                      <a:pt x="5425" y="14707"/>
                      <a:pt x="5353" y="14654"/>
                    </a:cubicBezTo>
                    <a:cubicBezTo>
                      <a:pt x="5300" y="14616"/>
                      <a:pt x="5237" y="14594"/>
                      <a:pt x="5173" y="14594"/>
                    </a:cubicBezTo>
                    <a:cubicBezTo>
                      <a:pt x="5148" y="14594"/>
                      <a:pt x="5123" y="14598"/>
                      <a:pt x="5097" y="14604"/>
                    </a:cubicBezTo>
                    <a:cubicBezTo>
                      <a:pt x="4983" y="14633"/>
                      <a:pt x="4872" y="14647"/>
                      <a:pt x="4763" y="14647"/>
                    </a:cubicBezTo>
                    <a:cubicBezTo>
                      <a:pt x="4438" y="14647"/>
                      <a:pt x="4139" y="14519"/>
                      <a:pt x="3868" y="14265"/>
                    </a:cubicBezTo>
                    <a:cubicBezTo>
                      <a:pt x="3736" y="14143"/>
                      <a:pt x="3719" y="13943"/>
                      <a:pt x="3825" y="13809"/>
                    </a:cubicBezTo>
                    <a:cubicBezTo>
                      <a:pt x="4286" y="13221"/>
                      <a:pt x="4448" y="12294"/>
                      <a:pt x="4489" y="11491"/>
                    </a:cubicBezTo>
                    <a:close/>
                    <a:moveTo>
                      <a:pt x="17821" y="15204"/>
                    </a:moveTo>
                    <a:cubicBezTo>
                      <a:pt x="18009" y="15204"/>
                      <a:pt x="18165" y="15360"/>
                      <a:pt x="18165" y="15550"/>
                    </a:cubicBezTo>
                    <a:lnTo>
                      <a:pt x="18165" y="17192"/>
                    </a:lnTo>
                    <a:lnTo>
                      <a:pt x="17475" y="17192"/>
                    </a:lnTo>
                    <a:lnTo>
                      <a:pt x="17475" y="15550"/>
                    </a:lnTo>
                    <a:cubicBezTo>
                      <a:pt x="17475" y="15360"/>
                      <a:pt x="17631" y="15204"/>
                      <a:pt x="17821" y="15204"/>
                    </a:cubicBezTo>
                    <a:close/>
                    <a:moveTo>
                      <a:pt x="11354" y="15214"/>
                    </a:moveTo>
                    <a:lnTo>
                      <a:pt x="11354" y="16433"/>
                    </a:lnTo>
                    <a:lnTo>
                      <a:pt x="9712" y="17344"/>
                    </a:lnTo>
                    <a:lnTo>
                      <a:pt x="9205" y="17062"/>
                    </a:lnTo>
                    <a:cubicBezTo>
                      <a:pt x="9158" y="17036"/>
                      <a:pt x="9108" y="17023"/>
                      <a:pt x="9058" y="17023"/>
                    </a:cubicBezTo>
                    <a:cubicBezTo>
                      <a:pt x="8952" y="17023"/>
                      <a:pt x="8848" y="17081"/>
                      <a:pt x="8792" y="17181"/>
                    </a:cubicBezTo>
                    <a:cubicBezTo>
                      <a:pt x="8712" y="17328"/>
                      <a:pt x="8764" y="17514"/>
                      <a:pt x="8911" y="17595"/>
                    </a:cubicBezTo>
                    <a:lnTo>
                      <a:pt x="9182" y="17746"/>
                    </a:lnTo>
                    <a:lnTo>
                      <a:pt x="7540" y="19153"/>
                    </a:lnTo>
                    <a:cubicBezTo>
                      <a:pt x="7538" y="19154"/>
                      <a:pt x="7534" y="19159"/>
                      <a:pt x="7525" y="19159"/>
                    </a:cubicBezTo>
                    <a:cubicBezTo>
                      <a:pt x="7524" y="19159"/>
                      <a:pt x="7522" y="19159"/>
                      <a:pt x="7521" y="19159"/>
                    </a:cubicBezTo>
                    <a:cubicBezTo>
                      <a:pt x="7513" y="19156"/>
                      <a:pt x="7507" y="19152"/>
                      <a:pt x="7507" y="19147"/>
                    </a:cubicBezTo>
                    <a:lnTo>
                      <a:pt x="6486" y="17359"/>
                    </a:lnTo>
                    <a:lnTo>
                      <a:pt x="6911" y="16510"/>
                    </a:lnTo>
                    <a:cubicBezTo>
                      <a:pt x="6913" y="16507"/>
                      <a:pt x="6914" y="16500"/>
                      <a:pt x="6924" y="16498"/>
                    </a:cubicBezTo>
                    <a:cubicBezTo>
                      <a:pt x="6927" y="16498"/>
                      <a:pt x="6929" y="16498"/>
                      <a:pt x="6931" y="16498"/>
                    </a:cubicBezTo>
                    <a:cubicBezTo>
                      <a:pt x="6936" y="16498"/>
                      <a:pt x="6939" y="16499"/>
                      <a:pt x="6940" y="16500"/>
                    </a:cubicBezTo>
                    <a:lnTo>
                      <a:pt x="7821" y="16989"/>
                    </a:lnTo>
                    <a:cubicBezTo>
                      <a:pt x="7868" y="17015"/>
                      <a:pt x="7919" y="17028"/>
                      <a:pt x="7969" y="17028"/>
                    </a:cubicBezTo>
                    <a:cubicBezTo>
                      <a:pt x="8076" y="17028"/>
                      <a:pt x="8179" y="16971"/>
                      <a:pt x="8234" y="16871"/>
                    </a:cubicBezTo>
                    <a:cubicBezTo>
                      <a:pt x="8314" y="16725"/>
                      <a:pt x="8262" y="16540"/>
                      <a:pt x="8115" y="16458"/>
                    </a:cubicBezTo>
                    <a:lnTo>
                      <a:pt x="8068" y="16433"/>
                    </a:lnTo>
                    <a:lnTo>
                      <a:pt x="8068" y="15214"/>
                    </a:lnTo>
                    <a:cubicBezTo>
                      <a:pt x="8585" y="15416"/>
                      <a:pt x="9142" y="15523"/>
                      <a:pt x="9712" y="15523"/>
                    </a:cubicBezTo>
                    <a:cubicBezTo>
                      <a:pt x="10290" y="15523"/>
                      <a:pt x="10846" y="15414"/>
                      <a:pt x="11354" y="15214"/>
                    </a:cubicBezTo>
                    <a:close/>
                    <a:moveTo>
                      <a:pt x="12490" y="16498"/>
                    </a:moveTo>
                    <a:cubicBezTo>
                      <a:pt x="12492" y="16498"/>
                      <a:pt x="12494" y="16498"/>
                      <a:pt x="12497" y="16498"/>
                    </a:cubicBezTo>
                    <a:cubicBezTo>
                      <a:pt x="12505" y="16500"/>
                      <a:pt x="12510" y="16507"/>
                      <a:pt x="12510" y="16510"/>
                    </a:cubicBezTo>
                    <a:lnTo>
                      <a:pt x="12934" y="17359"/>
                    </a:lnTo>
                    <a:lnTo>
                      <a:pt x="11913" y="19147"/>
                    </a:lnTo>
                    <a:cubicBezTo>
                      <a:pt x="11911" y="19149"/>
                      <a:pt x="11908" y="19156"/>
                      <a:pt x="11898" y="19159"/>
                    </a:cubicBezTo>
                    <a:cubicBezTo>
                      <a:pt x="11897" y="19159"/>
                      <a:pt x="11897" y="19159"/>
                      <a:pt x="11896" y="19159"/>
                    </a:cubicBezTo>
                    <a:cubicBezTo>
                      <a:pt x="11888" y="19159"/>
                      <a:pt x="11883" y="19154"/>
                      <a:pt x="11881" y="19153"/>
                    </a:cubicBezTo>
                    <a:lnTo>
                      <a:pt x="10239" y="17746"/>
                    </a:lnTo>
                    <a:lnTo>
                      <a:pt x="12481" y="16500"/>
                    </a:lnTo>
                    <a:cubicBezTo>
                      <a:pt x="12482" y="16499"/>
                      <a:pt x="12485" y="16498"/>
                      <a:pt x="12490" y="16498"/>
                    </a:cubicBezTo>
                    <a:close/>
                    <a:moveTo>
                      <a:pt x="9712" y="1"/>
                    </a:moveTo>
                    <a:cubicBezTo>
                      <a:pt x="9294" y="1"/>
                      <a:pt x="8877" y="109"/>
                      <a:pt x="8505" y="324"/>
                    </a:cubicBezTo>
                    <a:lnTo>
                      <a:pt x="477" y="4986"/>
                    </a:lnTo>
                    <a:cubicBezTo>
                      <a:pt x="179" y="5159"/>
                      <a:pt x="0" y="5467"/>
                      <a:pt x="0" y="5814"/>
                    </a:cubicBezTo>
                    <a:cubicBezTo>
                      <a:pt x="0" y="6160"/>
                      <a:pt x="179" y="6470"/>
                      <a:pt x="477" y="6643"/>
                    </a:cubicBezTo>
                    <a:lnTo>
                      <a:pt x="3894" y="8626"/>
                    </a:lnTo>
                    <a:lnTo>
                      <a:pt x="3894" y="11004"/>
                    </a:lnTo>
                    <a:cubicBezTo>
                      <a:pt x="3894" y="11650"/>
                      <a:pt x="3822" y="12826"/>
                      <a:pt x="3347" y="13432"/>
                    </a:cubicBezTo>
                    <a:cubicBezTo>
                      <a:pt x="3048" y="13812"/>
                      <a:pt x="3094" y="14370"/>
                      <a:pt x="3451" y="14706"/>
                    </a:cubicBezTo>
                    <a:cubicBezTo>
                      <a:pt x="3835" y="15066"/>
                      <a:pt x="4281" y="15251"/>
                      <a:pt x="4757" y="15251"/>
                    </a:cubicBezTo>
                    <a:cubicBezTo>
                      <a:pt x="4811" y="15251"/>
                      <a:pt x="4866" y="15249"/>
                      <a:pt x="4920" y="15244"/>
                    </a:cubicBezTo>
                    <a:cubicBezTo>
                      <a:pt x="5046" y="15728"/>
                      <a:pt x="5406" y="16344"/>
                      <a:pt x="6196" y="16587"/>
                    </a:cubicBezTo>
                    <a:lnTo>
                      <a:pt x="5899" y="17178"/>
                    </a:lnTo>
                    <a:lnTo>
                      <a:pt x="3449" y="18042"/>
                    </a:lnTo>
                    <a:cubicBezTo>
                      <a:pt x="2551" y="18361"/>
                      <a:pt x="1948" y="19212"/>
                      <a:pt x="1948" y="20164"/>
                    </a:cubicBezTo>
                    <a:lnTo>
                      <a:pt x="1948" y="20413"/>
                    </a:lnTo>
                    <a:cubicBezTo>
                      <a:pt x="1948" y="20581"/>
                      <a:pt x="2084" y="20717"/>
                      <a:pt x="2251" y="20717"/>
                    </a:cubicBezTo>
                    <a:cubicBezTo>
                      <a:pt x="2420" y="20717"/>
                      <a:pt x="2555" y="20581"/>
                      <a:pt x="2555" y="20413"/>
                    </a:cubicBezTo>
                    <a:lnTo>
                      <a:pt x="2555" y="20164"/>
                    </a:lnTo>
                    <a:cubicBezTo>
                      <a:pt x="2555" y="19469"/>
                      <a:pt x="2995" y="18848"/>
                      <a:pt x="3651" y="18615"/>
                    </a:cubicBezTo>
                    <a:lnTo>
                      <a:pt x="5877" y="17829"/>
                    </a:lnTo>
                    <a:lnTo>
                      <a:pt x="6169" y="20447"/>
                    </a:lnTo>
                    <a:cubicBezTo>
                      <a:pt x="6184" y="20603"/>
                      <a:pt x="6316" y="20717"/>
                      <a:pt x="6470" y="20717"/>
                    </a:cubicBezTo>
                    <a:cubicBezTo>
                      <a:pt x="6480" y="20717"/>
                      <a:pt x="6493" y="20717"/>
                      <a:pt x="6504" y="20714"/>
                    </a:cubicBezTo>
                    <a:cubicBezTo>
                      <a:pt x="6670" y="20697"/>
                      <a:pt x="6791" y="20547"/>
                      <a:pt x="6771" y="20378"/>
                    </a:cubicBezTo>
                    <a:lnTo>
                      <a:pt x="6591" y="18758"/>
                    </a:lnTo>
                    <a:lnTo>
                      <a:pt x="6984" y="19446"/>
                    </a:lnTo>
                    <a:cubicBezTo>
                      <a:pt x="7077" y="19607"/>
                      <a:pt x="7237" y="19720"/>
                      <a:pt x="7421" y="19753"/>
                    </a:cubicBezTo>
                    <a:cubicBezTo>
                      <a:pt x="7457" y="19757"/>
                      <a:pt x="7493" y="19762"/>
                      <a:pt x="7530" y="19762"/>
                    </a:cubicBezTo>
                    <a:cubicBezTo>
                      <a:pt x="7678" y="19762"/>
                      <a:pt x="7822" y="19707"/>
                      <a:pt x="7940" y="19610"/>
                    </a:cubicBezTo>
                    <a:lnTo>
                      <a:pt x="9411" y="18348"/>
                    </a:lnTo>
                    <a:lnTo>
                      <a:pt x="9411" y="20410"/>
                    </a:lnTo>
                    <a:cubicBezTo>
                      <a:pt x="9411" y="20577"/>
                      <a:pt x="9546" y="20713"/>
                      <a:pt x="9713" y="20713"/>
                    </a:cubicBezTo>
                    <a:cubicBezTo>
                      <a:pt x="9882" y="20713"/>
                      <a:pt x="10017" y="20577"/>
                      <a:pt x="10017" y="20410"/>
                    </a:cubicBezTo>
                    <a:lnTo>
                      <a:pt x="10017" y="18348"/>
                    </a:lnTo>
                    <a:lnTo>
                      <a:pt x="11490" y="19610"/>
                    </a:lnTo>
                    <a:cubicBezTo>
                      <a:pt x="11604" y="19707"/>
                      <a:pt x="11748" y="19762"/>
                      <a:pt x="11898" y="19762"/>
                    </a:cubicBezTo>
                    <a:cubicBezTo>
                      <a:pt x="11934" y="19762"/>
                      <a:pt x="11970" y="19757"/>
                      <a:pt x="12005" y="19753"/>
                    </a:cubicBezTo>
                    <a:cubicBezTo>
                      <a:pt x="12191" y="19720"/>
                      <a:pt x="12350" y="19607"/>
                      <a:pt x="12443" y="19446"/>
                    </a:cubicBezTo>
                    <a:lnTo>
                      <a:pt x="12835" y="18758"/>
                    </a:lnTo>
                    <a:lnTo>
                      <a:pt x="12655" y="20378"/>
                    </a:lnTo>
                    <a:cubicBezTo>
                      <a:pt x="12638" y="20547"/>
                      <a:pt x="12757" y="20697"/>
                      <a:pt x="12924" y="20714"/>
                    </a:cubicBezTo>
                    <a:cubicBezTo>
                      <a:pt x="12934" y="20717"/>
                      <a:pt x="12947" y="20717"/>
                      <a:pt x="12957" y="20717"/>
                    </a:cubicBezTo>
                    <a:cubicBezTo>
                      <a:pt x="13111" y="20717"/>
                      <a:pt x="13241" y="20603"/>
                      <a:pt x="13259" y="20447"/>
                    </a:cubicBezTo>
                    <a:lnTo>
                      <a:pt x="13548" y="17829"/>
                    </a:lnTo>
                    <a:lnTo>
                      <a:pt x="15774" y="18615"/>
                    </a:lnTo>
                    <a:cubicBezTo>
                      <a:pt x="16430" y="18846"/>
                      <a:pt x="16870" y="19469"/>
                      <a:pt x="16870" y="20164"/>
                    </a:cubicBezTo>
                    <a:lnTo>
                      <a:pt x="16870" y="20413"/>
                    </a:lnTo>
                    <a:cubicBezTo>
                      <a:pt x="16870" y="20581"/>
                      <a:pt x="17005" y="20717"/>
                      <a:pt x="17174" y="20717"/>
                    </a:cubicBezTo>
                    <a:cubicBezTo>
                      <a:pt x="17341" y="20717"/>
                      <a:pt x="17477" y="20581"/>
                      <a:pt x="17477" y="20413"/>
                    </a:cubicBezTo>
                    <a:lnTo>
                      <a:pt x="17477" y="20164"/>
                    </a:lnTo>
                    <a:cubicBezTo>
                      <a:pt x="17477" y="19213"/>
                      <a:pt x="16874" y="18361"/>
                      <a:pt x="15976" y="18042"/>
                    </a:cubicBezTo>
                    <a:lnTo>
                      <a:pt x="13526" y="17178"/>
                    </a:lnTo>
                    <a:lnTo>
                      <a:pt x="13231" y="16587"/>
                    </a:lnTo>
                    <a:cubicBezTo>
                      <a:pt x="14018" y="16344"/>
                      <a:pt x="14378" y="15728"/>
                      <a:pt x="14503" y="15244"/>
                    </a:cubicBezTo>
                    <a:cubicBezTo>
                      <a:pt x="14558" y="15249"/>
                      <a:pt x="14613" y="15251"/>
                      <a:pt x="14667" y="15251"/>
                    </a:cubicBezTo>
                    <a:cubicBezTo>
                      <a:pt x="15142" y="15251"/>
                      <a:pt x="15586" y="15066"/>
                      <a:pt x="15973" y="14706"/>
                    </a:cubicBezTo>
                    <a:cubicBezTo>
                      <a:pt x="16330" y="14370"/>
                      <a:pt x="16376" y="13812"/>
                      <a:pt x="16077" y="13432"/>
                    </a:cubicBezTo>
                    <a:cubicBezTo>
                      <a:pt x="15602" y="12826"/>
                      <a:pt x="15530" y="11650"/>
                      <a:pt x="15530" y="11004"/>
                    </a:cubicBezTo>
                    <a:lnTo>
                      <a:pt x="15530" y="8626"/>
                    </a:lnTo>
                    <a:lnTo>
                      <a:pt x="17518" y="7471"/>
                    </a:lnTo>
                    <a:lnTo>
                      <a:pt x="17518" y="14647"/>
                    </a:lnTo>
                    <a:cubicBezTo>
                      <a:pt x="17141" y="14774"/>
                      <a:pt x="16868" y="15131"/>
                      <a:pt x="16868" y="15550"/>
                    </a:cubicBezTo>
                    <a:lnTo>
                      <a:pt x="16868" y="17496"/>
                    </a:lnTo>
                    <a:cubicBezTo>
                      <a:pt x="16868" y="17664"/>
                      <a:pt x="17004" y="17799"/>
                      <a:pt x="17173" y="17799"/>
                    </a:cubicBezTo>
                    <a:lnTo>
                      <a:pt x="18469" y="17799"/>
                    </a:lnTo>
                    <a:cubicBezTo>
                      <a:pt x="18638" y="17799"/>
                      <a:pt x="18774" y="17664"/>
                      <a:pt x="18774" y="17496"/>
                    </a:cubicBezTo>
                    <a:lnTo>
                      <a:pt x="18774" y="15550"/>
                    </a:lnTo>
                    <a:cubicBezTo>
                      <a:pt x="18774" y="15131"/>
                      <a:pt x="18502" y="14774"/>
                      <a:pt x="18124" y="14647"/>
                    </a:cubicBezTo>
                    <a:lnTo>
                      <a:pt x="18124" y="7120"/>
                    </a:lnTo>
                    <a:lnTo>
                      <a:pt x="18945" y="6643"/>
                    </a:lnTo>
                    <a:cubicBezTo>
                      <a:pt x="19243" y="6470"/>
                      <a:pt x="19422" y="6160"/>
                      <a:pt x="19422" y="5814"/>
                    </a:cubicBezTo>
                    <a:cubicBezTo>
                      <a:pt x="19423" y="5470"/>
                      <a:pt x="19245" y="5159"/>
                      <a:pt x="18946" y="4986"/>
                    </a:cubicBezTo>
                    <a:lnTo>
                      <a:pt x="10919" y="324"/>
                    </a:lnTo>
                    <a:cubicBezTo>
                      <a:pt x="10547" y="109"/>
                      <a:pt x="10129" y="1"/>
                      <a:pt x="97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6" name="Google Shape;976;p20"/>
            <p:cNvGrpSpPr/>
            <p:nvPr/>
          </p:nvGrpSpPr>
          <p:grpSpPr>
            <a:xfrm>
              <a:off x="17752" y="3600345"/>
              <a:ext cx="537081" cy="685828"/>
              <a:chOff x="4992325" y="-3002925"/>
              <a:chExt cx="404550" cy="518075"/>
            </a:xfrm>
          </p:grpSpPr>
          <p:sp>
            <p:nvSpPr>
              <p:cNvPr id="977" name="Google Shape;977;p20"/>
              <p:cNvSpPr/>
              <p:nvPr/>
            </p:nvSpPr>
            <p:spPr>
              <a:xfrm>
                <a:off x="4992325" y="-3002925"/>
                <a:ext cx="404550" cy="518075"/>
              </a:xfrm>
              <a:custGeom>
                <a:rect b="b" l="l" r="r" t="t"/>
                <a:pathLst>
                  <a:path extrusionOk="0" h="20723" w="16182">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20"/>
              <p:cNvSpPr/>
              <p:nvPr/>
            </p:nvSpPr>
            <p:spPr>
              <a:xfrm>
                <a:off x="5138250" y="-2824500"/>
                <a:ext cx="15200" cy="23300"/>
              </a:xfrm>
              <a:custGeom>
                <a:rect b="b" l="l" r="r" t="t"/>
                <a:pathLst>
                  <a:path extrusionOk="0" h="932" w="608">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20"/>
              <p:cNvSpPr/>
              <p:nvPr/>
            </p:nvSpPr>
            <p:spPr>
              <a:xfrm>
                <a:off x="5235600" y="-2824500"/>
                <a:ext cx="15200" cy="23300"/>
              </a:xfrm>
              <a:custGeom>
                <a:rect b="b" l="l" r="r" t="t"/>
                <a:pathLst>
                  <a:path extrusionOk="0" h="932" w="608">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20"/>
              <p:cNvSpPr/>
              <p:nvPr/>
            </p:nvSpPr>
            <p:spPr>
              <a:xfrm>
                <a:off x="5170700" y="-2759625"/>
                <a:ext cx="47650" cy="15200"/>
              </a:xfrm>
              <a:custGeom>
                <a:rect b="b" l="l" r="r" t="t"/>
                <a:pathLst>
                  <a:path extrusionOk="0" h="608" w="1906">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20"/>
              <p:cNvSpPr/>
              <p:nvPr/>
            </p:nvSpPr>
            <p:spPr>
              <a:xfrm>
                <a:off x="5130150" y="-2848850"/>
                <a:ext cx="31425" cy="15200"/>
              </a:xfrm>
              <a:custGeom>
                <a:rect b="b" l="l" r="r" t="t"/>
                <a:pathLst>
                  <a:path extrusionOk="0" h="608" w="1257">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20"/>
              <p:cNvSpPr/>
              <p:nvPr/>
            </p:nvSpPr>
            <p:spPr>
              <a:xfrm>
                <a:off x="5227475" y="-2848850"/>
                <a:ext cx="31400" cy="15200"/>
              </a:xfrm>
              <a:custGeom>
                <a:rect b="b" l="l" r="r" t="t"/>
                <a:pathLst>
                  <a:path extrusionOk="0" h="608" w="1256">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83" name="Google Shape;983;p20"/>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84" name="Google Shape;984;p20"/>
          <p:cNvSpPr txBox="1"/>
          <p:nvPr>
            <p:ph idx="1" type="body"/>
          </p:nvPr>
        </p:nvSpPr>
        <p:spPr>
          <a:xfrm>
            <a:off x="720000" y="1216800"/>
            <a:ext cx="3852000" cy="15186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sz="1200"/>
            </a:lvl1pPr>
            <a:lvl2pPr indent="-304800" lvl="1" marL="914400" rtl="0">
              <a:lnSpc>
                <a:spcPct val="115000"/>
              </a:lnSpc>
              <a:spcBef>
                <a:spcPts val="0"/>
              </a:spcBef>
              <a:spcAft>
                <a:spcPts val="0"/>
              </a:spcAft>
              <a:buSzPts val="1200"/>
              <a:buChar char="○"/>
              <a:defRPr sz="1200"/>
            </a:lvl2pPr>
            <a:lvl3pPr indent="-304800" lvl="2" marL="1371600" rtl="0">
              <a:lnSpc>
                <a:spcPct val="115000"/>
              </a:lnSpc>
              <a:spcBef>
                <a:spcPts val="0"/>
              </a:spcBef>
              <a:spcAft>
                <a:spcPts val="0"/>
              </a:spcAft>
              <a:buSzPts val="1200"/>
              <a:buChar char="■"/>
              <a:defRPr sz="1200"/>
            </a:lvl3pPr>
            <a:lvl4pPr indent="-304800" lvl="3" marL="1828800" rtl="0">
              <a:lnSpc>
                <a:spcPct val="115000"/>
              </a:lnSpc>
              <a:spcBef>
                <a:spcPts val="0"/>
              </a:spcBef>
              <a:spcAft>
                <a:spcPts val="0"/>
              </a:spcAft>
              <a:buSzPts val="1200"/>
              <a:buChar char="●"/>
              <a:defRPr sz="1200"/>
            </a:lvl4pPr>
            <a:lvl5pPr indent="-304800" lvl="4" marL="2286000" rtl="0">
              <a:lnSpc>
                <a:spcPct val="115000"/>
              </a:lnSpc>
              <a:spcBef>
                <a:spcPts val="0"/>
              </a:spcBef>
              <a:spcAft>
                <a:spcPts val="0"/>
              </a:spcAft>
              <a:buSzPts val="1200"/>
              <a:buChar char="○"/>
              <a:defRPr sz="1200"/>
            </a:lvl5pPr>
            <a:lvl6pPr indent="-304800" lvl="5" marL="2743200" rtl="0">
              <a:lnSpc>
                <a:spcPct val="115000"/>
              </a:lnSpc>
              <a:spcBef>
                <a:spcPts val="0"/>
              </a:spcBef>
              <a:spcAft>
                <a:spcPts val="0"/>
              </a:spcAft>
              <a:buSzPts val="1200"/>
              <a:buChar char="■"/>
              <a:defRPr sz="1200"/>
            </a:lvl6pPr>
            <a:lvl7pPr indent="-304800" lvl="6" marL="3200400" rtl="0">
              <a:lnSpc>
                <a:spcPct val="115000"/>
              </a:lnSpc>
              <a:spcBef>
                <a:spcPts val="0"/>
              </a:spcBef>
              <a:spcAft>
                <a:spcPts val="0"/>
              </a:spcAft>
              <a:buSzPts val="1200"/>
              <a:buChar char="●"/>
              <a:defRPr sz="1200"/>
            </a:lvl7pPr>
            <a:lvl8pPr indent="-304800" lvl="7" marL="3657600" rtl="0">
              <a:lnSpc>
                <a:spcPct val="115000"/>
              </a:lnSpc>
              <a:spcBef>
                <a:spcPts val="0"/>
              </a:spcBef>
              <a:spcAft>
                <a:spcPts val="0"/>
              </a:spcAft>
              <a:buSzPts val="1200"/>
              <a:buChar char="○"/>
              <a:defRPr sz="1200"/>
            </a:lvl8pPr>
            <a:lvl9pPr indent="-304800" lvl="8" marL="4114800" rtl="0">
              <a:lnSpc>
                <a:spcPct val="115000"/>
              </a:lnSpc>
              <a:spcBef>
                <a:spcPts val="0"/>
              </a:spcBef>
              <a:spcAft>
                <a:spcPts val="0"/>
              </a:spcAft>
              <a:buSzPts val="1200"/>
              <a:buChar char="■"/>
              <a:defRPr sz="12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5" name="Shape 55"/>
        <p:cNvGrpSpPr/>
        <p:nvPr/>
      </p:nvGrpSpPr>
      <p:grpSpPr>
        <a:xfrm>
          <a:off x="0" y="0"/>
          <a:ext cx="0" cy="0"/>
          <a:chOff x="0" y="0"/>
          <a:chExt cx="0" cy="0"/>
        </a:xfrm>
      </p:grpSpPr>
      <p:grpSp>
        <p:nvGrpSpPr>
          <p:cNvPr id="56" name="Google Shape;56;p3"/>
          <p:cNvGrpSpPr/>
          <p:nvPr/>
        </p:nvGrpSpPr>
        <p:grpSpPr>
          <a:xfrm>
            <a:off x="-143003" y="0"/>
            <a:ext cx="858600" cy="2571737"/>
            <a:chOff x="-143003" y="0"/>
            <a:chExt cx="858600" cy="2571737"/>
          </a:xfrm>
        </p:grpSpPr>
        <p:sp>
          <p:nvSpPr>
            <p:cNvPr id="57" name="Google Shape;57;p3"/>
            <p:cNvSpPr/>
            <p:nvPr/>
          </p:nvSpPr>
          <p:spPr>
            <a:xfrm>
              <a:off x="-143003"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143003"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143003"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 name="Google Shape;60;p3"/>
            <p:cNvGrpSpPr/>
            <p:nvPr/>
          </p:nvGrpSpPr>
          <p:grpSpPr>
            <a:xfrm>
              <a:off x="17716" y="171402"/>
              <a:ext cx="537062" cy="685795"/>
              <a:chOff x="1544900" y="-2381700"/>
              <a:chExt cx="404475" cy="518050"/>
            </a:xfrm>
          </p:grpSpPr>
          <p:sp>
            <p:nvSpPr>
              <p:cNvPr id="61" name="Google Shape;61;p3"/>
              <p:cNvSpPr/>
              <p:nvPr/>
            </p:nvSpPr>
            <p:spPr>
              <a:xfrm>
                <a:off x="1544900" y="-2381700"/>
                <a:ext cx="404475" cy="518050"/>
              </a:xfrm>
              <a:custGeom>
                <a:rect b="b" l="l" r="r" t="t"/>
                <a:pathLst>
                  <a:path extrusionOk="0" h="20722" w="16179">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1690850" y="-2219575"/>
                <a:ext cx="15200" cy="23350"/>
              </a:xfrm>
              <a:custGeom>
                <a:rect b="b" l="l" r="r" t="t"/>
                <a:pathLst>
                  <a:path extrusionOk="0" h="934" w="608">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1788225"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1723300" y="-2146550"/>
                <a:ext cx="47650" cy="15200"/>
              </a:xfrm>
              <a:custGeom>
                <a:rect b="b" l="l" r="r" t="t"/>
                <a:pathLst>
                  <a:path extrusionOk="0" h="608" w="1906">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 name="Google Shape;65;p3"/>
            <p:cNvGrpSpPr/>
            <p:nvPr/>
          </p:nvGrpSpPr>
          <p:grpSpPr>
            <a:xfrm>
              <a:off x="30011" y="1028667"/>
              <a:ext cx="512278" cy="685813"/>
              <a:chOff x="2242450" y="-1760600"/>
              <a:chExt cx="388325" cy="518025"/>
            </a:xfrm>
          </p:grpSpPr>
          <p:sp>
            <p:nvSpPr>
              <p:cNvPr id="66" name="Google Shape;66;p3"/>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 name="Google Shape;72;p3"/>
            <p:cNvGrpSpPr/>
            <p:nvPr/>
          </p:nvGrpSpPr>
          <p:grpSpPr>
            <a:xfrm>
              <a:off x="17721" y="1885876"/>
              <a:ext cx="537062" cy="685861"/>
              <a:chOff x="2923850" y="-1139425"/>
              <a:chExt cx="404475" cy="518100"/>
            </a:xfrm>
          </p:grpSpPr>
          <p:sp>
            <p:nvSpPr>
              <p:cNvPr id="73" name="Google Shape;73;p3"/>
              <p:cNvSpPr/>
              <p:nvPr/>
            </p:nvSpPr>
            <p:spPr>
              <a:xfrm>
                <a:off x="30698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31671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3093400" y="-896100"/>
                <a:ext cx="65350" cy="23275"/>
              </a:xfrm>
              <a:custGeom>
                <a:rect b="b" l="l" r="r" t="t"/>
                <a:pathLst>
                  <a:path extrusionOk="0" h="931" w="2614">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3061700" y="-977175"/>
                <a:ext cx="31450" cy="15200"/>
              </a:xfrm>
              <a:custGeom>
                <a:rect b="b" l="l" r="r" t="t"/>
                <a:pathLst>
                  <a:path extrusionOk="0" h="608" w="1258">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3159000" y="-977175"/>
                <a:ext cx="31450" cy="15200"/>
              </a:xfrm>
              <a:custGeom>
                <a:rect b="b" l="l" r="r" t="t"/>
                <a:pathLst>
                  <a:path extrusionOk="0" h="608" w="1258">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3094150" y="-1106975"/>
                <a:ext cx="63875" cy="80075"/>
              </a:xfrm>
              <a:custGeom>
                <a:rect b="b" l="l" r="r" t="t"/>
                <a:pathLst>
                  <a:path extrusionOk="0" h="3203" w="2555">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2923850" y="-1139425"/>
                <a:ext cx="404475" cy="518100"/>
              </a:xfrm>
              <a:custGeom>
                <a:rect b="b" l="l" r="r" t="t"/>
                <a:pathLst>
                  <a:path extrusionOk="0" h="20724" w="16179">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0" name="Google Shape;80;p3"/>
          <p:cNvGrpSpPr/>
          <p:nvPr/>
        </p:nvGrpSpPr>
        <p:grpSpPr>
          <a:xfrm>
            <a:off x="8428489" y="0"/>
            <a:ext cx="858600" cy="2571755"/>
            <a:chOff x="8428489" y="0"/>
            <a:chExt cx="858600" cy="2571755"/>
          </a:xfrm>
        </p:grpSpPr>
        <p:sp>
          <p:nvSpPr>
            <p:cNvPr id="81" name="Google Shape;81;p3"/>
            <p:cNvSpPr/>
            <p:nvPr/>
          </p:nvSpPr>
          <p:spPr>
            <a:xfrm>
              <a:off x="8428489" y="0"/>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8428489"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8428489"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 name="Google Shape;84;p3"/>
            <p:cNvGrpSpPr/>
            <p:nvPr/>
          </p:nvGrpSpPr>
          <p:grpSpPr>
            <a:xfrm>
              <a:off x="8589201" y="1028699"/>
              <a:ext cx="537069" cy="685799"/>
              <a:chOff x="2234375" y="-1139350"/>
              <a:chExt cx="404450" cy="517975"/>
            </a:xfrm>
          </p:grpSpPr>
          <p:sp>
            <p:nvSpPr>
              <p:cNvPr id="85" name="Google Shape;85;p3"/>
              <p:cNvSpPr/>
              <p:nvPr/>
            </p:nvSpPr>
            <p:spPr>
              <a:xfrm>
                <a:off x="2429025" y="-636575"/>
                <a:ext cx="15275" cy="15200"/>
              </a:xfrm>
              <a:custGeom>
                <a:rect b="b" l="l" r="r" t="t"/>
                <a:pathLst>
                  <a:path extrusionOk="0" h="608" w="611">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a:off x="2428950" y="-685225"/>
                <a:ext cx="15250" cy="15200"/>
              </a:xfrm>
              <a:custGeom>
                <a:rect b="b" l="l" r="r" t="t"/>
                <a:pathLst>
                  <a:path extrusionOk="0" h="608" w="61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2372225" y="-1009600"/>
                <a:ext cx="39525" cy="15200"/>
              </a:xfrm>
              <a:custGeom>
                <a:rect b="b" l="l" r="r" t="t"/>
                <a:pathLst>
                  <a:path extrusionOk="0" h="608" w="1581">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2461450" y="-1009600"/>
                <a:ext cx="39525" cy="15200"/>
              </a:xfrm>
              <a:custGeom>
                <a:rect b="b" l="l" r="r" t="t"/>
                <a:pathLst>
                  <a:path extrusionOk="0" h="608" w="1581">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
              <p:cNvSpPr/>
              <p:nvPr/>
            </p:nvSpPr>
            <p:spPr>
              <a:xfrm>
                <a:off x="2403900" y="-912300"/>
                <a:ext cx="65400" cy="23325"/>
              </a:xfrm>
              <a:custGeom>
                <a:rect b="b" l="l" r="r" t="t"/>
                <a:pathLst>
                  <a:path extrusionOk="0" h="933" w="2616">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3"/>
              <p:cNvSpPr/>
              <p:nvPr/>
            </p:nvSpPr>
            <p:spPr>
              <a:xfrm>
                <a:off x="2234375" y="-1139350"/>
                <a:ext cx="404450" cy="517975"/>
              </a:xfrm>
              <a:custGeom>
                <a:rect b="b" l="l" r="r" t="t"/>
                <a:pathLst>
                  <a:path extrusionOk="0" h="20719" w="16178">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 name="Google Shape;91;p3"/>
            <p:cNvGrpSpPr/>
            <p:nvPr/>
          </p:nvGrpSpPr>
          <p:grpSpPr>
            <a:xfrm>
              <a:off x="8589188" y="1885941"/>
              <a:ext cx="537076" cy="685813"/>
              <a:chOff x="2923900" y="-518250"/>
              <a:chExt cx="404425" cy="518025"/>
            </a:xfrm>
          </p:grpSpPr>
          <p:sp>
            <p:nvSpPr>
              <p:cNvPr id="92" name="Google Shape;92;p3"/>
              <p:cNvSpPr/>
              <p:nvPr/>
            </p:nvSpPr>
            <p:spPr>
              <a:xfrm>
                <a:off x="2923900" y="-518250"/>
                <a:ext cx="404425" cy="518025"/>
              </a:xfrm>
              <a:custGeom>
                <a:rect b="b" l="l" r="r" t="t"/>
                <a:pathLst>
                  <a:path extrusionOk="0" h="20721" w="16177">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3"/>
              <p:cNvSpPr/>
              <p:nvPr/>
            </p:nvSpPr>
            <p:spPr>
              <a:xfrm>
                <a:off x="3069925" y="-307350"/>
                <a:ext cx="15200" cy="23300"/>
              </a:xfrm>
              <a:custGeom>
                <a:rect b="b" l="l" r="r" t="t"/>
                <a:pathLst>
                  <a:path extrusionOk="0" h="932" w="608">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3"/>
              <p:cNvSpPr/>
              <p:nvPr/>
            </p:nvSpPr>
            <p:spPr>
              <a:xfrm>
                <a:off x="3167200" y="-307350"/>
                <a:ext cx="15200" cy="23300"/>
              </a:xfrm>
              <a:custGeom>
                <a:rect b="b" l="l" r="r" t="t"/>
                <a:pathLst>
                  <a:path extrusionOk="0" h="932"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
              <p:cNvSpPr/>
              <p:nvPr/>
            </p:nvSpPr>
            <p:spPr>
              <a:xfrm>
                <a:off x="3110550" y="-226250"/>
                <a:ext cx="31275" cy="15200"/>
              </a:xfrm>
              <a:custGeom>
                <a:rect b="b" l="l" r="r" t="t"/>
                <a:pathLst>
                  <a:path extrusionOk="0" h="608" w="1251">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
              <p:cNvSpPr/>
              <p:nvPr/>
            </p:nvSpPr>
            <p:spPr>
              <a:xfrm>
                <a:off x="3068700" y="-258675"/>
                <a:ext cx="114675" cy="26550"/>
              </a:xfrm>
              <a:custGeom>
                <a:rect b="b" l="l" r="r" t="t"/>
                <a:pathLst>
                  <a:path extrusionOk="0" h="1062" w="4587">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3"/>
              <p:cNvSpPr/>
              <p:nvPr/>
            </p:nvSpPr>
            <p:spPr>
              <a:xfrm>
                <a:off x="3061775" y="-331650"/>
                <a:ext cx="31375" cy="15200"/>
              </a:xfrm>
              <a:custGeom>
                <a:rect b="b" l="l" r="r" t="t"/>
                <a:pathLst>
                  <a:path extrusionOk="0" h="608" w="1255">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8" name="Google Shape;98;p3"/>
          <p:cNvGrpSpPr/>
          <p:nvPr/>
        </p:nvGrpSpPr>
        <p:grpSpPr>
          <a:xfrm>
            <a:off x="-143003" y="4286250"/>
            <a:ext cx="858600" cy="857215"/>
            <a:chOff x="-143003" y="4286250"/>
            <a:chExt cx="858600" cy="857215"/>
          </a:xfrm>
        </p:grpSpPr>
        <p:sp>
          <p:nvSpPr>
            <p:cNvPr id="99" name="Google Shape;99;p3"/>
            <p:cNvSpPr/>
            <p:nvPr/>
          </p:nvSpPr>
          <p:spPr>
            <a:xfrm>
              <a:off x="-14300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 name="Google Shape;100;p3"/>
            <p:cNvGrpSpPr/>
            <p:nvPr/>
          </p:nvGrpSpPr>
          <p:grpSpPr>
            <a:xfrm>
              <a:off x="17737" y="4457647"/>
              <a:ext cx="537088" cy="685818"/>
              <a:chOff x="5681800" y="-2381750"/>
              <a:chExt cx="404525" cy="517950"/>
            </a:xfrm>
          </p:grpSpPr>
          <p:sp>
            <p:nvSpPr>
              <p:cNvPr id="101" name="Google Shape;101;p3"/>
              <p:cNvSpPr/>
              <p:nvPr/>
            </p:nvSpPr>
            <p:spPr>
              <a:xfrm>
                <a:off x="5681800" y="-2381750"/>
                <a:ext cx="404525" cy="517950"/>
              </a:xfrm>
              <a:custGeom>
                <a:rect b="b" l="l" r="r" t="t"/>
                <a:pathLst>
                  <a:path extrusionOk="0" h="20718" w="16181">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
              <p:cNvSpPr/>
              <p:nvPr/>
            </p:nvSpPr>
            <p:spPr>
              <a:xfrm>
                <a:off x="5876425" y="-1960025"/>
                <a:ext cx="15275" cy="15200"/>
              </a:xfrm>
              <a:custGeom>
                <a:rect b="b" l="l" r="r" t="t"/>
                <a:pathLst>
                  <a:path extrusionOk="0" h="608" w="611">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3"/>
              <p:cNvSpPr/>
              <p:nvPr/>
            </p:nvSpPr>
            <p:spPr>
              <a:xfrm>
                <a:off x="5827750" y="-2203350"/>
                <a:ext cx="15200" cy="23325"/>
              </a:xfrm>
              <a:custGeom>
                <a:rect b="b" l="l" r="r" t="t"/>
                <a:pathLst>
                  <a:path extrusionOk="0" h="933" w="608">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3"/>
              <p:cNvSpPr/>
              <p:nvPr/>
            </p:nvSpPr>
            <p:spPr>
              <a:xfrm>
                <a:off x="5925100" y="-2203350"/>
                <a:ext cx="15200" cy="23325"/>
              </a:xfrm>
              <a:custGeom>
                <a:rect b="b" l="l" r="r" t="t"/>
                <a:pathLst>
                  <a:path extrusionOk="0" h="933" w="608">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3"/>
              <p:cNvSpPr/>
              <p:nvPr/>
            </p:nvSpPr>
            <p:spPr>
              <a:xfrm>
                <a:off x="5851325" y="-2146575"/>
                <a:ext cx="65375" cy="23325"/>
              </a:xfrm>
              <a:custGeom>
                <a:rect b="b" l="l" r="r" t="t"/>
                <a:pathLst>
                  <a:path extrusionOk="0" h="933" w="2615">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3"/>
              <p:cNvSpPr/>
              <p:nvPr/>
            </p:nvSpPr>
            <p:spPr>
              <a:xfrm>
                <a:off x="5819625" y="-2227675"/>
                <a:ext cx="31450" cy="15200"/>
              </a:xfrm>
              <a:custGeom>
                <a:rect b="b" l="l" r="r" t="t"/>
                <a:pathLst>
                  <a:path extrusionOk="0" h="608" w="1258">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3"/>
              <p:cNvSpPr/>
              <p:nvPr/>
            </p:nvSpPr>
            <p:spPr>
              <a:xfrm>
                <a:off x="5916950" y="-2227675"/>
                <a:ext cx="31400" cy="15200"/>
              </a:xfrm>
              <a:custGeom>
                <a:rect b="b" l="l" r="r" t="t"/>
                <a:pathLst>
                  <a:path extrusionOk="0" h="608" w="1256">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8" name="Google Shape;108;p3"/>
          <p:cNvGrpSpPr/>
          <p:nvPr/>
        </p:nvGrpSpPr>
        <p:grpSpPr>
          <a:xfrm>
            <a:off x="8428489" y="4286250"/>
            <a:ext cx="858600" cy="857219"/>
            <a:chOff x="8428489" y="4286250"/>
            <a:chExt cx="858600" cy="857219"/>
          </a:xfrm>
        </p:grpSpPr>
        <p:sp>
          <p:nvSpPr>
            <p:cNvPr id="109" name="Google Shape;109;p3"/>
            <p:cNvSpPr/>
            <p:nvPr/>
          </p:nvSpPr>
          <p:spPr>
            <a:xfrm>
              <a:off x="84284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0" name="Google Shape;110;p3"/>
            <p:cNvGrpSpPr/>
            <p:nvPr/>
          </p:nvGrpSpPr>
          <p:grpSpPr>
            <a:xfrm>
              <a:off x="8591340" y="4457655"/>
              <a:ext cx="532976" cy="685813"/>
              <a:chOff x="5682300" y="-1760600"/>
              <a:chExt cx="403525" cy="518025"/>
            </a:xfrm>
          </p:grpSpPr>
          <p:sp>
            <p:nvSpPr>
              <p:cNvPr id="111" name="Google Shape;111;p3"/>
              <p:cNvSpPr/>
              <p:nvPr/>
            </p:nvSpPr>
            <p:spPr>
              <a:xfrm>
                <a:off x="5682300" y="-1760600"/>
                <a:ext cx="403525" cy="518025"/>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3"/>
              <p:cNvSpPr/>
              <p:nvPr/>
            </p:nvSpPr>
            <p:spPr>
              <a:xfrm>
                <a:off x="5746925" y="-1671550"/>
                <a:ext cx="274125" cy="185075"/>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3"/>
              <p:cNvSpPr/>
              <p:nvPr/>
            </p:nvSpPr>
            <p:spPr>
              <a:xfrm>
                <a:off x="5803600" y="-1420775"/>
                <a:ext cx="160825" cy="128450"/>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4" name="Google Shape;114;p3"/>
          <p:cNvSpPr txBox="1"/>
          <p:nvPr>
            <p:ph type="title"/>
          </p:nvPr>
        </p:nvSpPr>
        <p:spPr>
          <a:xfrm>
            <a:off x="719900" y="2367600"/>
            <a:ext cx="7704000" cy="985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5" name="Google Shape;115;p3"/>
          <p:cNvSpPr txBox="1"/>
          <p:nvPr>
            <p:ph hasCustomPrompt="1" idx="2" type="title"/>
          </p:nvPr>
        </p:nvSpPr>
        <p:spPr>
          <a:xfrm>
            <a:off x="4067900" y="1359600"/>
            <a:ext cx="1008000" cy="1008000"/>
          </a:xfrm>
          <a:prstGeom prst="rect">
            <a:avLst/>
          </a:prstGeom>
          <a:solidFill>
            <a:schemeClr val="accent1"/>
          </a:solidFill>
          <a:ln>
            <a:noFill/>
          </a:ln>
        </p:spPr>
        <p:txBody>
          <a:bodyPr anchorCtr="0" anchor="ctr" bIns="91425" lIns="91425" spcFirstLastPara="1" rIns="91425" wrap="square" tIns="91425">
            <a:noAutofit/>
          </a:bodyPr>
          <a:lstStyle>
            <a:lvl1pPr lvl="0" rtl="0" algn="ctr">
              <a:spcBef>
                <a:spcPts val="0"/>
              </a:spcBef>
              <a:spcAft>
                <a:spcPts val="0"/>
              </a:spcAft>
              <a:buSzPts val="5200"/>
              <a:buNone/>
              <a:defRPr b="1" sz="52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16" name="Google Shape;116;p3"/>
          <p:cNvSpPr txBox="1"/>
          <p:nvPr>
            <p:ph idx="1" type="subTitle"/>
          </p:nvPr>
        </p:nvSpPr>
        <p:spPr>
          <a:xfrm>
            <a:off x="719900" y="3352800"/>
            <a:ext cx="7704000" cy="431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Montserrat Medium"/>
              <a:buNone/>
              <a:defRPr sz="16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0"/>
              </a:spcBef>
              <a:spcAft>
                <a:spcPts val="0"/>
              </a:spcAft>
              <a:buClr>
                <a:schemeClr val="dk1"/>
              </a:buClr>
              <a:buSzPts val="1400"/>
              <a:buNone/>
              <a:defRPr>
                <a:solidFill>
                  <a:schemeClr val="dk1"/>
                </a:solidFill>
              </a:defRPr>
            </a:lvl3pPr>
            <a:lvl4pPr lvl="3" rtl="0" algn="ctr">
              <a:lnSpc>
                <a:spcPct val="100000"/>
              </a:lnSpc>
              <a:spcBef>
                <a:spcPts val="0"/>
              </a:spcBef>
              <a:spcAft>
                <a:spcPts val="0"/>
              </a:spcAft>
              <a:buClr>
                <a:schemeClr val="dk1"/>
              </a:buClr>
              <a:buSzPts val="1400"/>
              <a:buNone/>
              <a:defRPr>
                <a:solidFill>
                  <a:schemeClr val="dk1"/>
                </a:solidFill>
              </a:defRPr>
            </a:lvl4pPr>
            <a:lvl5pPr lvl="4" rtl="0" algn="ctr">
              <a:lnSpc>
                <a:spcPct val="100000"/>
              </a:lnSpc>
              <a:spcBef>
                <a:spcPts val="0"/>
              </a:spcBef>
              <a:spcAft>
                <a:spcPts val="0"/>
              </a:spcAft>
              <a:buClr>
                <a:schemeClr val="dk1"/>
              </a:buClr>
              <a:buSzPts val="1400"/>
              <a:buNone/>
              <a:defRPr>
                <a:solidFill>
                  <a:schemeClr val="dk1"/>
                </a:solidFill>
              </a:defRPr>
            </a:lvl5pPr>
            <a:lvl6pPr lvl="5" rtl="0" algn="ctr">
              <a:lnSpc>
                <a:spcPct val="100000"/>
              </a:lnSpc>
              <a:spcBef>
                <a:spcPts val="0"/>
              </a:spcBef>
              <a:spcAft>
                <a:spcPts val="0"/>
              </a:spcAft>
              <a:buClr>
                <a:schemeClr val="dk1"/>
              </a:buClr>
              <a:buSzPts val="1400"/>
              <a:buNone/>
              <a:defRPr>
                <a:solidFill>
                  <a:schemeClr val="dk1"/>
                </a:solidFill>
              </a:defRPr>
            </a:lvl6pPr>
            <a:lvl7pPr lvl="6" rtl="0" algn="ctr">
              <a:lnSpc>
                <a:spcPct val="100000"/>
              </a:lnSpc>
              <a:spcBef>
                <a:spcPts val="0"/>
              </a:spcBef>
              <a:spcAft>
                <a:spcPts val="0"/>
              </a:spcAft>
              <a:buClr>
                <a:schemeClr val="dk1"/>
              </a:buClr>
              <a:buSzPts val="1400"/>
              <a:buNone/>
              <a:defRPr>
                <a:solidFill>
                  <a:schemeClr val="dk1"/>
                </a:solidFill>
              </a:defRPr>
            </a:lvl7pPr>
            <a:lvl8pPr lvl="7" rtl="0" algn="ctr">
              <a:lnSpc>
                <a:spcPct val="100000"/>
              </a:lnSpc>
              <a:spcBef>
                <a:spcPts val="0"/>
              </a:spcBef>
              <a:spcAft>
                <a:spcPts val="0"/>
              </a:spcAft>
              <a:buClr>
                <a:schemeClr val="dk1"/>
              </a:buClr>
              <a:buSzPts val="1400"/>
              <a:buNone/>
              <a:defRPr>
                <a:solidFill>
                  <a:schemeClr val="dk1"/>
                </a:solidFill>
              </a:defRPr>
            </a:lvl8pPr>
            <a:lvl9pPr lvl="8" rtl="0" algn="ctr">
              <a:lnSpc>
                <a:spcPct val="100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0_2">
    <p:spTree>
      <p:nvGrpSpPr>
        <p:cNvPr id="985" name="Shape 985"/>
        <p:cNvGrpSpPr/>
        <p:nvPr/>
      </p:nvGrpSpPr>
      <p:grpSpPr>
        <a:xfrm>
          <a:off x="0" y="0"/>
          <a:ext cx="0" cy="0"/>
          <a:chOff x="0" y="0"/>
          <a:chExt cx="0" cy="0"/>
        </a:xfrm>
      </p:grpSpPr>
      <p:grpSp>
        <p:nvGrpSpPr>
          <p:cNvPr id="986" name="Google Shape;986;p21"/>
          <p:cNvGrpSpPr/>
          <p:nvPr/>
        </p:nvGrpSpPr>
        <p:grpSpPr>
          <a:xfrm>
            <a:off x="-143003" y="0"/>
            <a:ext cx="858600" cy="5143465"/>
            <a:chOff x="-143003" y="0"/>
            <a:chExt cx="858600" cy="5143465"/>
          </a:xfrm>
        </p:grpSpPr>
        <p:sp>
          <p:nvSpPr>
            <p:cNvPr id="987" name="Google Shape;987;p21"/>
            <p:cNvSpPr/>
            <p:nvPr/>
          </p:nvSpPr>
          <p:spPr>
            <a:xfrm>
              <a:off x="-143003" y="857262"/>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1"/>
            <p:cNvSpPr/>
            <p:nvPr/>
          </p:nvSpPr>
          <p:spPr>
            <a:xfrm>
              <a:off x="-143003" y="1714505"/>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21"/>
            <p:cNvSpPr/>
            <p:nvPr/>
          </p:nvSpPr>
          <p:spPr>
            <a:xfrm>
              <a:off x="-143003"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21"/>
            <p:cNvSpPr/>
            <p:nvPr/>
          </p:nvSpPr>
          <p:spPr>
            <a:xfrm>
              <a:off x="-143003" y="2571746"/>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21"/>
            <p:cNvSpPr/>
            <p:nvPr/>
          </p:nvSpPr>
          <p:spPr>
            <a:xfrm>
              <a:off x="-143003"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21"/>
            <p:cNvSpPr/>
            <p:nvPr/>
          </p:nvSpPr>
          <p:spPr>
            <a:xfrm>
              <a:off x="-14300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3" name="Google Shape;993;p21"/>
            <p:cNvGrpSpPr/>
            <p:nvPr/>
          </p:nvGrpSpPr>
          <p:grpSpPr>
            <a:xfrm>
              <a:off x="17716" y="171402"/>
              <a:ext cx="537062" cy="685795"/>
              <a:chOff x="1544900" y="-2381700"/>
              <a:chExt cx="404475" cy="518050"/>
            </a:xfrm>
          </p:grpSpPr>
          <p:sp>
            <p:nvSpPr>
              <p:cNvPr id="994" name="Google Shape;994;p21"/>
              <p:cNvSpPr/>
              <p:nvPr/>
            </p:nvSpPr>
            <p:spPr>
              <a:xfrm>
                <a:off x="1544900" y="-2381700"/>
                <a:ext cx="404475" cy="518050"/>
              </a:xfrm>
              <a:custGeom>
                <a:rect b="b" l="l" r="r" t="t"/>
                <a:pathLst>
                  <a:path extrusionOk="0" h="20722" w="16179">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21"/>
              <p:cNvSpPr/>
              <p:nvPr/>
            </p:nvSpPr>
            <p:spPr>
              <a:xfrm>
                <a:off x="1690850" y="-2219575"/>
                <a:ext cx="15200" cy="23350"/>
              </a:xfrm>
              <a:custGeom>
                <a:rect b="b" l="l" r="r" t="t"/>
                <a:pathLst>
                  <a:path extrusionOk="0" h="934" w="608">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21"/>
              <p:cNvSpPr/>
              <p:nvPr/>
            </p:nvSpPr>
            <p:spPr>
              <a:xfrm>
                <a:off x="1788225"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21"/>
              <p:cNvSpPr/>
              <p:nvPr/>
            </p:nvSpPr>
            <p:spPr>
              <a:xfrm>
                <a:off x="1723300" y="-2146550"/>
                <a:ext cx="47650" cy="15200"/>
              </a:xfrm>
              <a:custGeom>
                <a:rect b="b" l="l" r="r" t="t"/>
                <a:pathLst>
                  <a:path extrusionOk="0" h="608" w="1906">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8" name="Google Shape;998;p21"/>
            <p:cNvGrpSpPr/>
            <p:nvPr/>
          </p:nvGrpSpPr>
          <p:grpSpPr>
            <a:xfrm>
              <a:off x="-35918" y="2743160"/>
              <a:ext cx="644488" cy="685836"/>
              <a:chOff x="3572775" y="-518200"/>
              <a:chExt cx="485600" cy="517925"/>
            </a:xfrm>
          </p:grpSpPr>
          <p:sp>
            <p:nvSpPr>
              <p:cNvPr id="999" name="Google Shape;999;p21"/>
              <p:cNvSpPr/>
              <p:nvPr/>
            </p:nvSpPr>
            <p:spPr>
              <a:xfrm>
                <a:off x="3782850" y="-210150"/>
                <a:ext cx="65375" cy="23325"/>
              </a:xfrm>
              <a:custGeom>
                <a:rect b="b" l="l" r="r" t="t"/>
                <a:pathLst>
                  <a:path extrusionOk="0" h="933" w="2615">
                    <a:moveTo>
                      <a:pt x="334" y="1"/>
                    </a:moveTo>
                    <a:cubicBezTo>
                      <a:pt x="256" y="1"/>
                      <a:pt x="177" y="31"/>
                      <a:pt x="118" y="90"/>
                    </a:cubicBezTo>
                    <a:cubicBezTo>
                      <a:pt x="1" y="210"/>
                      <a:pt x="2" y="403"/>
                      <a:pt x="122" y="520"/>
                    </a:cubicBezTo>
                    <a:cubicBezTo>
                      <a:pt x="382" y="777"/>
                      <a:pt x="826" y="933"/>
                      <a:pt x="1309" y="933"/>
                    </a:cubicBezTo>
                    <a:cubicBezTo>
                      <a:pt x="1790" y="933"/>
                      <a:pt x="2233" y="779"/>
                      <a:pt x="2494" y="520"/>
                    </a:cubicBezTo>
                    <a:cubicBezTo>
                      <a:pt x="2614" y="403"/>
                      <a:pt x="2614" y="210"/>
                      <a:pt x="2497" y="90"/>
                    </a:cubicBezTo>
                    <a:cubicBezTo>
                      <a:pt x="2438" y="31"/>
                      <a:pt x="2360" y="1"/>
                      <a:pt x="2282" y="1"/>
                    </a:cubicBezTo>
                    <a:cubicBezTo>
                      <a:pt x="2205" y="1"/>
                      <a:pt x="2128" y="30"/>
                      <a:pt x="2070" y="89"/>
                    </a:cubicBezTo>
                    <a:cubicBezTo>
                      <a:pt x="1959" y="197"/>
                      <a:pt x="1693" y="326"/>
                      <a:pt x="1309" y="326"/>
                    </a:cubicBezTo>
                    <a:cubicBezTo>
                      <a:pt x="925" y="326"/>
                      <a:pt x="659" y="199"/>
                      <a:pt x="548" y="89"/>
                    </a:cubicBezTo>
                    <a:cubicBezTo>
                      <a:pt x="489" y="30"/>
                      <a:pt x="411" y="1"/>
                      <a:pt x="3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1"/>
              <p:cNvSpPr/>
              <p:nvPr/>
            </p:nvSpPr>
            <p:spPr>
              <a:xfrm>
                <a:off x="3572775" y="-518200"/>
                <a:ext cx="485600" cy="517925"/>
              </a:xfrm>
              <a:custGeom>
                <a:rect b="b" l="l" r="r" t="t"/>
                <a:pathLst>
                  <a:path extrusionOk="0" h="20717" w="19424">
                    <a:moveTo>
                      <a:pt x="9712" y="6121"/>
                    </a:moveTo>
                    <a:cubicBezTo>
                      <a:pt x="10082" y="6121"/>
                      <a:pt x="10382" y="6421"/>
                      <a:pt x="10382" y="6791"/>
                    </a:cubicBezTo>
                    <a:cubicBezTo>
                      <a:pt x="10382" y="7135"/>
                      <a:pt x="10119" y="7421"/>
                      <a:pt x="9783" y="7457"/>
                    </a:cubicBezTo>
                    <a:lnTo>
                      <a:pt x="9640" y="7457"/>
                    </a:lnTo>
                    <a:cubicBezTo>
                      <a:pt x="9305" y="7421"/>
                      <a:pt x="9042" y="7137"/>
                      <a:pt x="9042" y="6791"/>
                    </a:cubicBezTo>
                    <a:cubicBezTo>
                      <a:pt x="9042" y="6421"/>
                      <a:pt x="9342" y="6121"/>
                      <a:pt x="9712" y="6121"/>
                    </a:cubicBezTo>
                    <a:close/>
                    <a:moveTo>
                      <a:pt x="9713" y="606"/>
                    </a:moveTo>
                    <a:cubicBezTo>
                      <a:pt x="10025" y="606"/>
                      <a:pt x="10336" y="687"/>
                      <a:pt x="10613" y="849"/>
                    </a:cubicBezTo>
                    <a:lnTo>
                      <a:pt x="18642" y="5510"/>
                    </a:lnTo>
                    <a:cubicBezTo>
                      <a:pt x="18799" y="5601"/>
                      <a:pt x="18816" y="5753"/>
                      <a:pt x="18816" y="5814"/>
                    </a:cubicBezTo>
                    <a:cubicBezTo>
                      <a:pt x="18816" y="5874"/>
                      <a:pt x="18799" y="6024"/>
                      <a:pt x="18642" y="6117"/>
                    </a:cubicBezTo>
                    <a:lnTo>
                      <a:pt x="15530" y="7924"/>
                    </a:lnTo>
                    <a:lnTo>
                      <a:pt x="15530" y="5814"/>
                    </a:lnTo>
                    <a:cubicBezTo>
                      <a:pt x="15530" y="4550"/>
                      <a:pt x="12602" y="3888"/>
                      <a:pt x="9712" y="3888"/>
                    </a:cubicBezTo>
                    <a:cubicBezTo>
                      <a:pt x="6820" y="3888"/>
                      <a:pt x="3894" y="4549"/>
                      <a:pt x="3894" y="5814"/>
                    </a:cubicBezTo>
                    <a:lnTo>
                      <a:pt x="3894" y="7924"/>
                    </a:lnTo>
                    <a:lnTo>
                      <a:pt x="783" y="6117"/>
                    </a:lnTo>
                    <a:cubicBezTo>
                      <a:pt x="626" y="6026"/>
                      <a:pt x="607" y="5874"/>
                      <a:pt x="607" y="5814"/>
                    </a:cubicBezTo>
                    <a:cubicBezTo>
                      <a:pt x="607" y="5753"/>
                      <a:pt x="623" y="5601"/>
                      <a:pt x="783" y="5510"/>
                    </a:cubicBezTo>
                    <a:lnTo>
                      <a:pt x="8811" y="849"/>
                    </a:lnTo>
                    <a:cubicBezTo>
                      <a:pt x="9089" y="687"/>
                      <a:pt x="9401" y="606"/>
                      <a:pt x="9713" y="606"/>
                    </a:cubicBezTo>
                    <a:close/>
                    <a:moveTo>
                      <a:pt x="9712" y="4495"/>
                    </a:moveTo>
                    <a:cubicBezTo>
                      <a:pt x="13134" y="4495"/>
                      <a:pt x="14923" y="5353"/>
                      <a:pt x="14923" y="5814"/>
                    </a:cubicBezTo>
                    <a:lnTo>
                      <a:pt x="14923" y="7457"/>
                    </a:lnTo>
                    <a:lnTo>
                      <a:pt x="10802" y="7457"/>
                    </a:lnTo>
                    <a:cubicBezTo>
                      <a:pt x="10920" y="7262"/>
                      <a:pt x="10989" y="7035"/>
                      <a:pt x="10989" y="6791"/>
                    </a:cubicBezTo>
                    <a:cubicBezTo>
                      <a:pt x="10989" y="6086"/>
                      <a:pt x="10415" y="5514"/>
                      <a:pt x="9712" y="5514"/>
                    </a:cubicBezTo>
                    <a:cubicBezTo>
                      <a:pt x="9009" y="5514"/>
                      <a:pt x="8435" y="6087"/>
                      <a:pt x="8435" y="6791"/>
                    </a:cubicBezTo>
                    <a:cubicBezTo>
                      <a:pt x="8435" y="7034"/>
                      <a:pt x="8505" y="7261"/>
                      <a:pt x="8624" y="7457"/>
                    </a:cubicBezTo>
                    <a:lnTo>
                      <a:pt x="6143" y="7457"/>
                    </a:lnTo>
                    <a:cubicBezTo>
                      <a:pt x="5976" y="7457"/>
                      <a:pt x="5840" y="7592"/>
                      <a:pt x="5840" y="7759"/>
                    </a:cubicBezTo>
                    <a:cubicBezTo>
                      <a:pt x="5840" y="7928"/>
                      <a:pt x="5976" y="8064"/>
                      <a:pt x="6143" y="8064"/>
                    </a:cubicBezTo>
                    <a:lnTo>
                      <a:pt x="6286" y="8064"/>
                    </a:lnTo>
                    <a:cubicBezTo>
                      <a:pt x="6010" y="8685"/>
                      <a:pt x="5569" y="9402"/>
                      <a:pt x="5008" y="9402"/>
                    </a:cubicBezTo>
                    <a:cubicBezTo>
                      <a:pt x="4829" y="9402"/>
                      <a:pt x="4656" y="9445"/>
                      <a:pt x="4499" y="9525"/>
                    </a:cubicBezTo>
                    <a:lnTo>
                      <a:pt x="4499" y="8064"/>
                    </a:lnTo>
                    <a:lnTo>
                      <a:pt x="4845" y="8064"/>
                    </a:lnTo>
                    <a:cubicBezTo>
                      <a:pt x="5013" y="8064"/>
                      <a:pt x="5149" y="7928"/>
                      <a:pt x="5149" y="7759"/>
                    </a:cubicBezTo>
                    <a:cubicBezTo>
                      <a:pt x="5149" y="7592"/>
                      <a:pt x="5013" y="7457"/>
                      <a:pt x="4846" y="7457"/>
                    </a:cubicBezTo>
                    <a:lnTo>
                      <a:pt x="4501" y="7457"/>
                    </a:lnTo>
                    <a:lnTo>
                      <a:pt x="4501" y="5814"/>
                    </a:lnTo>
                    <a:cubicBezTo>
                      <a:pt x="4501" y="5353"/>
                      <a:pt x="6290" y="4495"/>
                      <a:pt x="9712" y="4495"/>
                    </a:cubicBezTo>
                    <a:close/>
                    <a:moveTo>
                      <a:pt x="12295" y="8064"/>
                    </a:moveTo>
                    <a:cubicBezTo>
                      <a:pt x="12722" y="8441"/>
                      <a:pt x="13058" y="8898"/>
                      <a:pt x="13284" y="9402"/>
                    </a:cubicBezTo>
                    <a:lnTo>
                      <a:pt x="10362" y="9402"/>
                    </a:lnTo>
                    <a:cubicBezTo>
                      <a:pt x="10195" y="9402"/>
                      <a:pt x="10059" y="9537"/>
                      <a:pt x="10059" y="9706"/>
                    </a:cubicBezTo>
                    <a:lnTo>
                      <a:pt x="10059" y="9726"/>
                    </a:lnTo>
                    <a:lnTo>
                      <a:pt x="9366" y="9726"/>
                    </a:lnTo>
                    <a:lnTo>
                      <a:pt x="9366" y="9706"/>
                    </a:lnTo>
                    <a:cubicBezTo>
                      <a:pt x="9366" y="9537"/>
                      <a:pt x="9231" y="9402"/>
                      <a:pt x="9062" y="9402"/>
                    </a:cubicBezTo>
                    <a:lnTo>
                      <a:pt x="6183" y="9402"/>
                    </a:lnTo>
                    <a:cubicBezTo>
                      <a:pt x="6463" y="9080"/>
                      <a:pt x="6718" y="8635"/>
                      <a:pt x="6947" y="8064"/>
                    </a:cubicBezTo>
                    <a:close/>
                    <a:moveTo>
                      <a:pt x="8761" y="10012"/>
                    </a:moveTo>
                    <a:lnTo>
                      <a:pt x="8761" y="10356"/>
                    </a:lnTo>
                    <a:cubicBezTo>
                      <a:pt x="8761" y="10904"/>
                      <a:pt x="8314" y="11350"/>
                      <a:pt x="7767" y="11350"/>
                    </a:cubicBezTo>
                    <a:cubicBezTo>
                      <a:pt x="7218" y="11350"/>
                      <a:pt x="6771" y="10904"/>
                      <a:pt x="6771" y="10356"/>
                    </a:cubicBezTo>
                    <a:lnTo>
                      <a:pt x="6771" y="10012"/>
                    </a:lnTo>
                    <a:lnTo>
                      <a:pt x="7463" y="10012"/>
                    </a:lnTo>
                    <a:lnTo>
                      <a:pt x="7463" y="10384"/>
                    </a:lnTo>
                    <a:cubicBezTo>
                      <a:pt x="7463" y="10551"/>
                      <a:pt x="7598" y="10687"/>
                      <a:pt x="7767" y="10687"/>
                    </a:cubicBezTo>
                    <a:cubicBezTo>
                      <a:pt x="7934" y="10687"/>
                      <a:pt x="8069" y="10551"/>
                      <a:pt x="8069" y="10384"/>
                    </a:cubicBezTo>
                    <a:lnTo>
                      <a:pt x="8069" y="10012"/>
                    </a:lnTo>
                    <a:close/>
                    <a:moveTo>
                      <a:pt x="12652" y="10012"/>
                    </a:moveTo>
                    <a:lnTo>
                      <a:pt x="12652" y="10356"/>
                    </a:lnTo>
                    <a:cubicBezTo>
                      <a:pt x="12652" y="10904"/>
                      <a:pt x="12205" y="11350"/>
                      <a:pt x="11658" y="11350"/>
                    </a:cubicBezTo>
                    <a:cubicBezTo>
                      <a:pt x="11110" y="11350"/>
                      <a:pt x="10663" y="10904"/>
                      <a:pt x="10663" y="10356"/>
                    </a:cubicBezTo>
                    <a:lnTo>
                      <a:pt x="10663" y="10012"/>
                    </a:lnTo>
                    <a:lnTo>
                      <a:pt x="11354" y="10012"/>
                    </a:lnTo>
                    <a:lnTo>
                      <a:pt x="11354" y="10384"/>
                    </a:lnTo>
                    <a:cubicBezTo>
                      <a:pt x="11354" y="10551"/>
                      <a:pt x="11490" y="10687"/>
                      <a:pt x="11658" y="10687"/>
                    </a:cubicBezTo>
                    <a:cubicBezTo>
                      <a:pt x="11826" y="10687"/>
                      <a:pt x="11961" y="10551"/>
                      <a:pt x="11961" y="10384"/>
                    </a:cubicBezTo>
                    <a:lnTo>
                      <a:pt x="11961" y="10012"/>
                    </a:lnTo>
                    <a:close/>
                    <a:moveTo>
                      <a:pt x="13498" y="10012"/>
                    </a:moveTo>
                    <a:cubicBezTo>
                      <a:pt x="13582" y="10333"/>
                      <a:pt x="13626" y="10666"/>
                      <a:pt x="13626" y="11006"/>
                    </a:cubicBezTo>
                    <a:lnTo>
                      <a:pt x="13626" y="11011"/>
                    </a:lnTo>
                    <a:cubicBezTo>
                      <a:pt x="13624" y="13165"/>
                      <a:pt x="11868" y="14919"/>
                      <a:pt x="9712" y="14919"/>
                    </a:cubicBezTo>
                    <a:cubicBezTo>
                      <a:pt x="8719" y="14919"/>
                      <a:pt x="7772" y="14547"/>
                      <a:pt x="7048" y="13870"/>
                    </a:cubicBezTo>
                    <a:cubicBezTo>
                      <a:pt x="6327" y="13198"/>
                      <a:pt x="5889" y="12287"/>
                      <a:pt x="5813" y="11307"/>
                    </a:cubicBezTo>
                    <a:cubicBezTo>
                      <a:pt x="5800" y="11148"/>
                      <a:pt x="5670" y="11027"/>
                      <a:pt x="5512" y="11027"/>
                    </a:cubicBezTo>
                    <a:lnTo>
                      <a:pt x="5055" y="11027"/>
                    </a:lnTo>
                    <a:cubicBezTo>
                      <a:pt x="4770" y="11027"/>
                      <a:pt x="4529" y="10827"/>
                      <a:pt x="4505" y="10571"/>
                    </a:cubicBezTo>
                    <a:cubicBezTo>
                      <a:pt x="4491" y="10426"/>
                      <a:pt x="4535" y="10286"/>
                      <a:pt x="4633" y="10179"/>
                    </a:cubicBezTo>
                    <a:cubicBezTo>
                      <a:pt x="4729" y="10073"/>
                      <a:pt x="4868" y="10012"/>
                      <a:pt x="5010" y="10012"/>
                    </a:cubicBezTo>
                    <a:lnTo>
                      <a:pt x="6164" y="10012"/>
                    </a:lnTo>
                    <a:lnTo>
                      <a:pt x="6164" y="10356"/>
                    </a:lnTo>
                    <a:cubicBezTo>
                      <a:pt x="6164" y="11240"/>
                      <a:pt x="6884" y="11957"/>
                      <a:pt x="7767" y="11957"/>
                    </a:cubicBezTo>
                    <a:cubicBezTo>
                      <a:pt x="8648" y="11957"/>
                      <a:pt x="9368" y="11240"/>
                      <a:pt x="9368" y="10356"/>
                    </a:cubicBezTo>
                    <a:lnTo>
                      <a:pt x="9368" y="10334"/>
                    </a:lnTo>
                    <a:lnTo>
                      <a:pt x="10057" y="10334"/>
                    </a:lnTo>
                    <a:lnTo>
                      <a:pt x="10057" y="10356"/>
                    </a:lnTo>
                    <a:cubicBezTo>
                      <a:pt x="10057" y="11240"/>
                      <a:pt x="10776" y="11957"/>
                      <a:pt x="11660" y="11957"/>
                    </a:cubicBezTo>
                    <a:cubicBezTo>
                      <a:pt x="12542" y="11957"/>
                      <a:pt x="13261" y="11240"/>
                      <a:pt x="13261" y="10356"/>
                    </a:cubicBezTo>
                    <a:lnTo>
                      <a:pt x="13261" y="10012"/>
                    </a:lnTo>
                    <a:close/>
                    <a:moveTo>
                      <a:pt x="14922" y="8064"/>
                    </a:moveTo>
                    <a:lnTo>
                      <a:pt x="14922" y="11003"/>
                    </a:lnTo>
                    <a:cubicBezTo>
                      <a:pt x="14923" y="11891"/>
                      <a:pt x="15040" y="13096"/>
                      <a:pt x="15600" y="13808"/>
                    </a:cubicBezTo>
                    <a:cubicBezTo>
                      <a:pt x="15704" y="13942"/>
                      <a:pt x="15687" y="14142"/>
                      <a:pt x="15557" y="14263"/>
                    </a:cubicBezTo>
                    <a:cubicBezTo>
                      <a:pt x="15285" y="14518"/>
                      <a:pt x="14984" y="14645"/>
                      <a:pt x="14659" y="14645"/>
                    </a:cubicBezTo>
                    <a:cubicBezTo>
                      <a:pt x="14551" y="14645"/>
                      <a:pt x="14440" y="14631"/>
                      <a:pt x="14326" y="14603"/>
                    </a:cubicBezTo>
                    <a:cubicBezTo>
                      <a:pt x="14302" y="14597"/>
                      <a:pt x="14276" y="14594"/>
                      <a:pt x="14252" y="14594"/>
                    </a:cubicBezTo>
                    <a:cubicBezTo>
                      <a:pt x="14188" y="14594"/>
                      <a:pt x="14125" y="14614"/>
                      <a:pt x="14073" y="14653"/>
                    </a:cubicBezTo>
                    <a:cubicBezTo>
                      <a:pt x="14001" y="14706"/>
                      <a:pt x="13955" y="14792"/>
                      <a:pt x="13951" y="14882"/>
                    </a:cubicBezTo>
                    <a:cubicBezTo>
                      <a:pt x="13948" y="14922"/>
                      <a:pt x="13891" y="15838"/>
                      <a:pt x="12904" y="16045"/>
                    </a:cubicBezTo>
                    <a:cubicBezTo>
                      <a:pt x="12838" y="15988"/>
                      <a:pt x="12761" y="15946"/>
                      <a:pt x="12677" y="15918"/>
                    </a:cubicBezTo>
                    <a:cubicBezTo>
                      <a:pt x="12617" y="15900"/>
                      <a:pt x="12554" y="15890"/>
                      <a:pt x="12492" y="15890"/>
                    </a:cubicBezTo>
                    <a:cubicBezTo>
                      <a:pt x="12386" y="15890"/>
                      <a:pt x="12281" y="15917"/>
                      <a:pt x="12187" y="15970"/>
                    </a:cubicBezTo>
                    <a:lnTo>
                      <a:pt x="11960" y="16094"/>
                    </a:lnTo>
                    <a:lnTo>
                      <a:pt x="11960" y="14923"/>
                    </a:lnTo>
                    <a:cubicBezTo>
                      <a:pt x="13317" y="14142"/>
                      <a:pt x="14231" y="12678"/>
                      <a:pt x="14231" y="11003"/>
                    </a:cubicBezTo>
                    <a:lnTo>
                      <a:pt x="14231" y="10994"/>
                    </a:lnTo>
                    <a:cubicBezTo>
                      <a:pt x="14229" y="9907"/>
                      <a:pt x="13839" y="8873"/>
                      <a:pt x="13144" y="8064"/>
                    </a:cubicBezTo>
                    <a:close/>
                    <a:moveTo>
                      <a:pt x="4489" y="11491"/>
                    </a:moveTo>
                    <a:cubicBezTo>
                      <a:pt x="4658" y="11582"/>
                      <a:pt x="4850" y="11634"/>
                      <a:pt x="5055" y="11634"/>
                    </a:cubicBezTo>
                    <a:lnTo>
                      <a:pt x="5240" y="11634"/>
                    </a:lnTo>
                    <a:cubicBezTo>
                      <a:pt x="5383" y="12661"/>
                      <a:pt x="5872" y="13603"/>
                      <a:pt x="6636" y="14315"/>
                    </a:cubicBezTo>
                    <a:cubicBezTo>
                      <a:pt x="6890" y="14550"/>
                      <a:pt x="7168" y="14756"/>
                      <a:pt x="7464" y="14926"/>
                    </a:cubicBezTo>
                    <a:lnTo>
                      <a:pt x="7464" y="16097"/>
                    </a:lnTo>
                    <a:lnTo>
                      <a:pt x="7237" y="15971"/>
                    </a:lnTo>
                    <a:cubicBezTo>
                      <a:pt x="7144" y="15920"/>
                      <a:pt x="7037" y="15893"/>
                      <a:pt x="6930" y="15893"/>
                    </a:cubicBezTo>
                    <a:cubicBezTo>
                      <a:pt x="6868" y="15893"/>
                      <a:pt x="6806" y="15902"/>
                      <a:pt x="6747" y="15920"/>
                    </a:cubicBezTo>
                    <a:cubicBezTo>
                      <a:pt x="6663" y="15947"/>
                      <a:pt x="6586" y="15990"/>
                      <a:pt x="6520" y="16047"/>
                    </a:cubicBezTo>
                    <a:cubicBezTo>
                      <a:pt x="6127" y="15964"/>
                      <a:pt x="5836" y="15763"/>
                      <a:pt x="5654" y="15446"/>
                    </a:cubicBezTo>
                    <a:cubicBezTo>
                      <a:pt x="5492" y="15161"/>
                      <a:pt x="5475" y="14884"/>
                      <a:pt x="5475" y="14883"/>
                    </a:cubicBezTo>
                    <a:cubicBezTo>
                      <a:pt x="5470" y="14792"/>
                      <a:pt x="5425" y="14707"/>
                      <a:pt x="5353" y="14654"/>
                    </a:cubicBezTo>
                    <a:cubicBezTo>
                      <a:pt x="5300" y="14616"/>
                      <a:pt x="5237" y="14594"/>
                      <a:pt x="5173" y="14594"/>
                    </a:cubicBezTo>
                    <a:cubicBezTo>
                      <a:pt x="5148" y="14594"/>
                      <a:pt x="5123" y="14598"/>
                      <a:pt x="5097" y="14604"/>
                    </a:cubicBezTo>
                    <a:cubicBezTo>
                      <a:pt x="4983" y="14633"/>
                      <a:pt x="4872" y="14647"/>
                      <a:pt x="4763" y="14647"/>
                    </a:cubicBezTo>
                    <a:cubicBezTo>
                      <a:pt x="4438" y="14647"/>
                      <a:pt x="4139" y="14519"/>
                      <a:pt x="3868" y="14265"/>
                    </a:cubicBezTo>
                    <a:cubicBezTo>
                      <a:pt x="3736" y="14143"/>
                      <a:pt x="3719" y="13943"/>
                      <a:pt x="3825" y="13809"/>
                    </a:cubicBezTo>
                    <a:cubicBezTo>
                      <a:pt x="4286" y="13221"/>
                      <a:pt x="4448" y="12294"/>
                      <a:pt x="4489" y="11491"/>
                    </a:cubicBezTo>
                    <a:close/>
                    <a:moveTo>
                      <a:pt x="17821" y="15204"/>
                    </a:moveTo>
                    <a:cubicBezTo>
                      <a:pt x="18009" y="15204"/>
                      <a:pt x="18165" y="15360"/>
                      <a:pt x="18165" y="15550"/>
                    </a:cubicBezTo>
                    <a:lnTo>
                      <a:pt x="18165" y="17192"/>
                    </a:lnTo>
                    <a:lnTo>
                      <a:pt x="17475" y="17192"/>
                    </a:lnTo>
                    <a:lnTo>
                      <a:pt x="17475" y="15550"/>
                    </a:lnTo>
                    <a:cubicBezTo>
                      <a:pt x="17475" y="15360"/>
                      <a:pt x="17631" y="15204"/>
                      <a:pt x="17821" y="15204"/>
                    </a:cubicBezTo>
                    <a:close/>
                    <a:moveTo>
                      <a:pt x="11354" y="15214"/>
                    </a:moveTo>
                    <a:lnTo>
                      <a:pt x="11354" y="16433"/>
                    </a:lnTo>
                    <a:lnTo>
                      <a:pt x="9712" y="17344"/>
                    </a:lnTo>
                    <a:lnTo>
                      <a:pt x="9205" y="17062"/>
                    </a:lnTo>
                    <a:cubicBezTo>
                      <a:pt x="9158" y="17036"/>
                      <a:pt x="9108" y="17023"/>
                      <a:pt x="9058" y="17023"/>
                    </a:cubicBezTo>
                    <a:cubicBezTo>
                      <a:pt x="8952" y="17023"/>
                      <a:pt x="8848" y="17081"/>
                      <a:pt x="8792" y="17181"/>
                    </a:cubicBezTo>
                    <a:cubicBezTo>
                      <a:pt x="8712" y="17328"/>
                      <a:pt x="8764" y="17514"/>
                      <a:pt x="8911" y="17595"/>
                    </a:cubicBezTo>
                    <a:lnTo>
                      <a:pt x="9182" y="17746"/>
                    </a:lnTo>
                    <a:lnTo>
                      <a:pt x="7540" y="19153"/>
                    </a:lnTo>
                    <a:cubicBezTo>
                      <a:pt x="7538" y="19154"/>
                      <a:pt x="7534" y="19159"/>
                      <a:pt x="7525" y="19159"/>
                    </a:cubicBezTo>
                    <a:cubicBezTo>
                      <a:pt x="7524" y="19159"/>
                      <a:pt x="7522" y="19159"/>
                      <a:pt x="7521" y="19159"/>
                    </a:cubicBezTo>
                    <a:cubicBezTo>
                      <a:pt x="7513" y="19156"/>
                      <a:pt x="7507" y="19152"/>
                      <a:pt x="7507" y="19147"/>
                    </a:cubicBezTo>
                    <a:lnTo>
                      <a:pt x="6486" y="17359"/>
                    </a:lnTo>
                    <a:lnTo>
                      <a:pt x="6911" y="16510"/>
                    </a:lnTo>
                    <a:cubicBezTo>
                      <a:pt x="6913" y="16507"/>
                      <a:pt x="6914" y="16500"/>
                      <a:pt x="6924" y="16498"/>
                    </a:cubicBezTo>
                    <a:cubicBezTo>
                      <a:pt x="6927" y="16498"/>
                      <a:pt x="6929" y="16498"/>
                      <a:pt x="6931" y="16498"/>
                    </a:cubicBezTo>
                    <a:cubicBezTo>
                      <a:pt x="6936" y="16498"/>
                      <a:pt x="6939" y="16499"/>
                      <a:pt x="6940" y="16500"/>
                    </a:cubicBezTo>
                    <a:lnTo>
                      <a:pt x="7821" y="16989"/>
                    </a:lnTo>
                    <a:cubicBezTo>
                      <a:pt x="7868" y="17015"/>
                      <a:pt x="7919" y="17028"/>
                      <a:pt x="7969" y="17028"/>
                    </a:cubicBezTo>
                    <a:cubicBezTo>
                      <a:pt x="8076" y="17028"/>
                      <a:pt x="8179" y="16971"/>
                      <a:pt x="8234" y="16871"/>
                    </a:cubicBezTo>
                    <a:cubicBezTo>
                      <a:pt x="8314" y="16725"/>
                      <a:pt x="8262" y="16540"/>
                      <a:pt x="8115" y="16458"/>
                    </a:cubicBezTo>
                    <a:lnTo>
                      <a:pt x="8068" y="16433"/>
                    </a:lnTo>
                    <a:lnTo>
                      <a:pt x="8068" y="15214"/>
                    </a:lnTo>
                    <a:cubicBezTo>
                      <a:pt x="8585" y="15416"/>
                      <a:pt x="9142" y="15523"/>
                      <a:pt x="9712" y="15523"/>
                    </a:cubicBezTo>
                    <a:cubicBezTo>
                      <a:pt x="10290" y="15523"/>
                      <a:pt x="10846" y="15414"/>
                      <a:pt x="11354" y="15214"/>
                    </a:cubicBezTo>
                    <a:close/>
                    <a:moveTo>
                      <a:pt x="12490" y="16498"/>
                    </a:moveTo>
                    <a:cubicBezTo>
                      <a:pt x="12492" y="16498"/>
                      <a:pt x="12494" y="16498"/>
                      <a:pt x="12497" y="16498"/>
                    </a:cubicBezTo>
                    <a:cubicBezTo>
                      <a:pt x="12505" y="16500"/>
                      <a:pt x="12510" y="16507"/>
                      <a:pt x="12510" y="16510"/>
                    </a:cubicBezTo>
                    <a:lnTo>
                      <a:pt x="12934" y="17359"/>
                    </a:lnTo>
                    <a:lnTo>
                      <a:pt x="11913" y="19147"/>
                    </a:lnTo>
                    <a:cubicBezTo>
                      <a:pt x="11911" y="19149"/>
                      <a:pt x="11908" y="19156"/>
                      <a:pt x="11898" y="19159"/>
                    </a:cubicBezTo>
                    <a:cubicBezTo>
                      <a:pt x="11897" y="19159"/>
                      <a:pt x="11897" y="19159"/>
                      <a:pt x="11896" y="19159"/>
                    </a:cubicBezTo>
                    <a:cubicBezTo>
                      <a:pt x="11888" y="19159"/>
                      <a:pt x="11883" y="19154"/>
                      <a:pt x="11881" y="19153"/>
                    </a:cubicBezTo>
                    <a:lnTo>
                      <a:pt x="10239" y="17746"/>
                    </a:lnTo>
                    <a:lnTo>
                      <a:pt x="12481" y="16500"/>
                    </a:lnTo>
                    <a:cubicBezTo>
                      <a:pt x="12482" y="16499"/>
                      <a:pt x="12485" y="16498"/>
                      <a:pt x="12490" y="16498"/>
                    </a:cubicBezTo>
                    <a:close/>
                    <a:moveTo>
                      <a:pt x="9712" y="1"/>
                    </a:moveTo>
                    <a:cubicBezTo>
                      <a:pt x="9294" y="1"/>
                      <a:pt x="8877" y="109"/>
                      <a:pt x="8505" y="324"/>
                    </a:cubicBezTo>
                    <a:lnTo>
                      <a:pt x="477" y="4986"/>
                    </a:lnTo>
                    <a:cubicBezTo>
                      <a:pt x="179" y="5159"/>
                      <a:pt x="0" y="5467"/>
                      <a:pt x="0" y="5814"/>
                    </a:cubicBezTo>
                    <a:cubicBezTo>
                      <a:pt x="0" y="6160"/>
                      <a:pt x="179" y="6470"/>
                      <a:pt x="477" y="6643"/>
                    </a:cubicBezTo>
                    <a:lnTo>
                      <a:pt x="3894" y="8626"/>
                    </a:lnTo>
                    <a:lnTo>
                      <a:pt x="3894" y="11004"/>
                    </a:lnTo>
                    <a:cubicBezTo>
                      <a:pt x="3894" y="11650"/>
                      <a:pt x="3822" y="12826"/>
                      <a:pt x="3347" y="13432"/>
                    </a:cubicBezTo>
                    <a:cubicBezTo>
                      <a:pt x="3048" y="13812"/>
                      <a:pt x="3094" y="14370"/>
                      <a:pt x="3451" y="14706"/>
                    </a:cubicBezTo>
                    <a:cubicBezTo>
                      <a:pt x="3835" y="15066"/>
                      <a:pt x="4281" y="15251"/>
                      <a:pt x="4757" y="15251"/>
                    </a:cubicBezTo>
                    <a:cubicBezTo>
                      <a:pt x="4811" y="15251"/>
                      <a:pt x="4866" y="15249"/>
                      <a:pt x="4920" y="15244"/>
                    </a:cubicBezTo>
                    <a:cubicBezTo>
                      <a:pt x="5046" y="15728"/>
                      <a:pt x="5406" y="16344"/>
                      <a:pt x="6196" y="16587"/>
                    </a:cubicBezTo>
                    <a:lnTo>
                      <a:pt x="5899" y="17178"/>
                    </a:lnTo>
                    <a:lnTo>
                      <a:pt x="3449" y="18042"/>
                    </a:lnTo>
                    <a:cubicBezTo>
                      <a:pt x="2551" y="18361"/>
                      <a:pt x="1948" y="19212"/>
                      <a:pt x="1948" y="20164"/>
                    </a:cubicBezTo>
                    <a:lnTo>
                      <a:pt x="1948" y="20413"/>
                    </a:lnTo>
                    <a:cubicBezTo>
                      <a:pt x="1948" y="20581"/>
                      <a:pt x="2084" y="20717"/>
                      <a:pt x="2251" y="20717"/>
                    </a:cubicBezTo>
                    <a:cubicBezTo>
                      <a:pt x="2420" y="20717"/>
                      <a:pt x="2555" y="20581"/>
                      <a:pt x="2555" y="20413"/>
                    </a:cubicBezTo>
                    <a:lnTo>
                      <a:pt x="2555" y="20164"/>
                    </a:lnTo>
                    <a:cubicBezTo>
                      <a:pt x="2555" y="19469"/>
                      <a:pt x="2995" y="18848"/>
                      <a:pt x="3651" y="18615"/>
                    </a:cubicBezTo>
                    <a:lnTo>
                      <a:pt x="5877" y="17829"/>
                    </a:lnTo>
                    <a:lnTo>
                      <a:pt x="6169" y="20447"/>
                    </a:lnTo>
                    <a:cubicBezTo>
                      <a:pt x="6184" y="20603"/>
                      <a:pt x="6316" y="20717"/>
                      <a:pt x="6470" y="20717"/>
                    </a:cubicBezTo>
                    <a:cubicBezTo>
                      <a:pt x="6480" y="20717"/>
                      <a:pt x="6493" y="20717"/>
                      <a:pt x="6504" y="20714"/>
                    </a:cubicBezTo>
                    <a:cubicBezTo>
                      <a:pt x="6670" y="20697"/>
                      <a:pt x="6791" y="20547"/>
                      <a:pt x="6771" y="20378"/>
                    </a:cubicBezTo>
                    <a:lnTo>
                      <a:pt x="6591" y="18758"/>
                    </a:lnTo>
                    <a:lnTo>
                      <a:pt x="6984" y="19446"/>
                    </a:lnTo>
                    <a:cubicBezTo>
                      <a:pt x="7077" y="19607"/>
                      <a:pt x="7237" y="19720"/>
                      <a:pt x="7421" y="19753"/>
                    </a:cubicBezTo>
                    <a:cubicBezTo>
                      <a:pt x="7457" y="19757"/>
                      <a:pt x="7493" y="19762"/>
                      <a:pt x="7530" y="19762"/>
                    </a:cubicBezTo>
                    <a:cubicBezTo>
                      <a:pt x="7678" y="19762"/>
                      <a:pt x="7822" y="19707"/>
                      <a:pt x="7940" y="19610"/>
                    </a:cubicBezTo>
                    <a:lnTo>
                      <a:pt x="9411" y="18348"/>
                    </a:lnTo>
                    <a:lnTo>
                      <a:pt x="9411" y="20410"/>
                    </a:lnTo>
                    <a:cubicBezTo>
                      <a:pt x="9411" y="20577"/>
                      <a:pt x="9546" y="20713"/>
                      <a:pt x="9713" y="20713"/>
                    </a:cubicBezTo>
                    <a:cubicBezTo>
                      <a:pt x="9882" y="20713"/>
                      <a:pt x="10017" y="20577"/>
                      <a:pt x="10017" y="20410"/>
                    </a:cubicBezTo>
                    <a:lnTo>
                      <a:pt x="10017" y="18348"/>
                    </a:lnTo>
                    <a:lnTo>
                      <a:pt x="11490" y="19610"/>
                    </a:lnTo>
                    <a:cubicBezTo>
                      <a:pt x="11604" y="19707"/>
                      <a:pt x="11748" y="19762"/>
                      <a:pt x="11898" y="19762"/>
                    </a:cubicBezTo>
                    <a:cubicBezTo>
                      <a:pt x="11934" y="19762"/>
                      <a:pt x="11970" y="19757"/>
                      <a:pt x="12005" y="19753"/>
                    </a:cubicBezTo>
                    <a:cubicBezTo>
                      <a:pt x="12191" y="19720"/>
                      <a:pt x="12350" y="19607"/>
                      <a:pt x="12443" y="19446"/>
                    </a:cubicBezTo>
                    <a:lnTo>
                      <a:pt x="12835" y="18758"/>
                    </a:lnTo>
                    <a:lnTo>
                      <a:pt x="12655" y="20378"/>
                    </a:lnTo>
                    <a:cubicBezTo>
                      <a:pt x="12638" y="20547"/>
                      <a:pt x="12757" y="20697"/>
                      <a:pt x="12924" y="20714"/>
                    </a:cubicBezTo>
                    <a:cubicBezTo>
                      <a:pt x="12934" y="20717"/>
                      <a:pt x="12947" y="20717"/>
                      <a:pt x="12957" y="20717"/>
                    </a:cubicBezTo>
                    <a:cubicBezTo>
                      <a:pt x="13111" y="20717"/>
                      <a:pt x="13241" y="20603"/>
                      <a:pt x="13259" y="20447"/>
                    </a:cubicBezTo>
                    <a:lnTo>
                      <a:pt x="13548" y="17829"/>
                    </a:lnTo>
                    <a:lnTo>
                      <a:pt x="15774" y="18615"/>
                    </a:lnTo>
                    <a:cubicBezTo>
                      <a:pt x="16430" y="18846"/>
                      <a:pt x="16870" y="19469"/>
                      <a:pt x="16870" y="20164"/>
                    </a:cubicBezTo>
                    <a:lnTo>
                      <a:pt x="16870" y="20413"/>
                    </a:lnTo>
                    <a:cubicBezTo>
                      <a:pt x="16870" y="20581"/>
                      <a:pt x="17005" y="20717"/>
                      <a:pt x="17174" y="20717"/>
                    </a:cubicBezTo>
                    <a:cubicBezTo>
                      <a:pt x="17341" y="20717"/>
                      <a:pt x="17477" y="20581"/>
                      <a:pt x="17477" y="20413"/>
                    </a:cubicBezTo>
                    <a:lnTo>
                      <a:pt x="17477" y="20164"/>
                    </a:lnTo>
                    <a:cubicBezTo>
                      <a:pt x="17477" y="19213"/>
                      <a:pt x="16874" y="18361"/>
                      <a:pt x="15976" y="18042"/>
                    </a:cubicBezTo>
                    <a:lnTo>
                      <a:pt x="13526" y="17178"/>
                    </a:lnTo>
                    <a:lnTo>
                      <a:pt x="13231" y="16587"/>
                    </a:lnTo>
                    <a:cubicBezTo>
                      <a:pt x="14018" y="16344"/>
                      <a:pt x="14378" y="15728"/>
                      <a:pt x="14503" y="15244"/>
                    </a:cubicBezTo>
                    <a:cubicBezTo>
                      <a:pt x="14558" y="15249"/>
                      <a:pt x="14613" y="15251"/>
                      <a:pt x="14667" y="15251"/>
                    </a:cubicBezTo>
                    <a:cubicBezTo>
                      <a:pt x="15142" y="15251"/>
                      <a:pt x="15586" y="15066"/>
                      <a:pt x="15973" y="14706"/>
                    </a:cubicBezTo>
                    <a:cubicBezTo>
                      <a:pt x="16330" y="14370"/>
                      <a:pt x="16376" y="13812"/>
                      <a:pt x="16077" y="13432"/>
                    </a:cubicBezTo>
                    <a:cubicBezTo>
                      <a:pt x="15602" y="12826"/>
                      <a:pt x="15530" y="11650"/>
                      <a:pt x="15530" y="11004"/>
                    </a:cubicBezTo>
                    <a:lnTo>
                      <a:pt x="15530" y="8626"/>
                    </a:lnTo>
                    <a:lnTo>
                      <a:pt x="17518" y="7471"/>
                    </a:lnTo>
                    <a:lnTo>
                      <a:pt x="17518" y="14647"/>
                    </a:lnTo>
                    <a:cubicBezTo>
                      <a:pt x="17141" y="14774"/>
                      <a:pt x="16868" y="15131"/>
                      <a:pt x="16868" y="15550"/>
                    </a:cubicBezTo>
                    <a:lnTo>
                      <a:pt x="16868" y="17496"/>
                    </a:lnTo>
                    <a:cubicBezTo>
                      <a:pt x="16868" y="17664"/>
                      <a:pt x="17004" y="17799"/>
                      <a:pt x="17173" y="17799"/>
                    </a:cubicBezTo>
                    <a:lnTo>
                      <a:pt x="18469" y="17799"/>
                    </a:lnTo>
                    <a:cubicBezTo>
                      <a:pt x="18638" y="17799"/>
                      <a:pt x="18774" y="17664"/>
                      <a:pt x="18774" y="17496"/>
                    </a:cubicBezTo>
                    <a:lnTo>
                      <a:pt x="18774" y="15550"/>
                    </a:lnTo>
                    <a:cubicBezTo>
                      <a:pt x="18774" y="15131"/>
                      <a:pt x="18502" y="14774"/>
                      <a:pt x="18124" y="14647"/>
                    </a:cubicBezTo>
                    <a:lnTo>
                      <a:pt x="18124" y="7120"/>
                    </a:lnTo>
                    <a:lnTo>
                      <a:pt x="18945" y="6643"/>
                    </a:lnTo>
                    <a:cubicBezTo>
                      <a:pt x="19243" y="6470"/>
                      <a:pt x="19422" y="6160"/>
                      <a:pt x="19422" y="5814"/>
                    </a:cubicBezTo>
                    <a:cubicBezTo>
                      <a:pt x="19423" y="5470"/>
                      <a:pt x="19245" y="5159"/>
                      <a:pt x="18946" y="4986"/>
                    </a:cubicBezTo>
                    <a:lnTo>
                      <a:pt x="10919" y="324"/>
                    </a:lnTo>
                    <a:cubicBezTo>
                      <a:pt x="10547" y="109"/>
                      <a:pt x="10129" y="1"/>
                      <a:pt x="97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1" name="Google Shape;1001;p21"/>
            <p:cNvGrpSpPr/>
            <p:nvPr/>
          </p:nvGrpSpPr>
          <p:grpSpPr>
            <a:xfrm>
              <a:off x="17752" y="3600345"/>
              <a:ext cx="537081" cy="685828"/>
              <a:chOff x="4992325" y="-3002925"/>
              <a:chExt cx="404550" cy="518075"/>
            </a:xfrm>
          </p:grpSpPr>
          <p:sp>
            <p:nvSpPr>
              <p:cNvPr id="1002" name="Google Shape;1002;p21"/>
              <p:cNvSpPr/>
              <p:nvPr/>
            </p:nvSpPr>
            <p:spPr>
              <a:xfrm>
                <a:off x="4992325" y="-3002925"/>
                <a:ext cx="404550" cy="518075"/>
              </a:xfrm>
              <a:custGeom>
                <a:rect b="b" l="l" r="r" t="t"/>
                <a:pathLst>
                  <a:path extrusionOk="0" h="20723" w="16182">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1"/>
              <p:cNvSpPr/>
              <p:nvPr/>
            </p:nvSpPr>
            <p:spPr>
              <a:xfrm>
                <a:off x="5138250" y="-2824500"/>
                <a:ext cx="15200" cy="23300"/>
              </a:xfrm>
              <a:custGeom>
                <a:rect b="b" l="l" r="r" t="t"/>
                <a:pathLst>
                  <a:path extrusionOk="0" h="932" w="608">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1"/>
              <p:cNvSpPr/>
              <p:nvPr/>
            </p:nvSpPr>
            <p:spPr>
              <a:xfrm>
                <a:off x="5235600" y="-2824500"/>
                <a:ext cx="15200" cy="23300"/>
              </a:xfrm>
              <a:custGeom>
                <a:rect b="b" l="l" r="r" t="t"/>
                <a:pathLst>
                  <a:path extrusionOk="0" h="932" w="608">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21"/>
              <p:cNvSpPr/>
              <p:nvPr/>
            </p:nvSpPr>
            <p:spPr>
              <a:xfrm>
                <a:off x="5170700" y="-2759625"/>
                <a:ext cx="47650" cy="15200"/>
              </a:xfrm>
              <a:custGeom>
                <a:rect b="b" l="l" r="r" t="t"/>
                <a:pathLst>
                  <a:path extrusionOk="0" h="608" w="1906">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1"/>
              <p:cNvSpPr/>
              <p:nvPr/>
            </p:nvSpPr>
            <p:spPr>
              <a:xfrm>
                <a:off x="5130150" y="-2848850"/>
                <a:ext cx="31425" cy="15200"/>
              </a:xfrm>
              <a:custGeom>
                <a:rect b="b" l="l" r="r" t="t"/>
                <a:pathLst>
                  <a:path extrusionOk="0" h="608" w="1257">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1"/>
              <p:cNvSpPr/>
              <p:nvPr/>
            </p:nvSpPr>
            <p:spPr>
              <a:xfrm>
                <a:off x="5227475" y="-2848850"/>
                <a:ext cx="31400" cy="15200"/>
              </a:xfrm>
              <a:custGeom>
                <a:rect b="b" l="l" r="r" t="t"/>
                <a:pathLst>
                  <a:path extrusionOk="0" h="608" w="1256">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8" name="Google Shape;1008;p21"/>
            <p:cNvGrpSpPr/>
            <p:nvPr/>
          </p:nvGrpSpPr>
          <p:grpSpPr>
            <a:xfrm>
              <a:off x="17737" y="4457647"/>
              <a:ext cx="537088" cy="685818"/>
              <a:chOff x="5681800" y="-2381750"/>
              <a:chExt cx="404525" cy="517950"/>
            </a:xfrm>
          </p:grpSpPr>
          <p:sp>
            <p:nvSpPr>
              <p:cNvPr id="1009" name="Google Shape;1009;p21"/>
              <p:cNvSpPr/>
              <p:nvPr/>
            </p:nvSpPr>
            <p:spPr>
              <a:xfrm>
                <a:off x="5681800" y="-2381750"/>
                <a:ext cx="404525" cy="517950"/>
              </a:xfrm>
              <a:custGeom>
                <a:rect b="b" l="l" r="r" t="t"/>
                <a:pathLst>
                  <a:path extrusionOk="0" h="20718" w="16181">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21"/>
              <p:cNvSpPr/>
              <p:nvPr/>
            </p:nvSpPr>
            <p:spPr>
              <a:xfrm>
                <a:off x="5876425" y="-1960025"/>
                <a:ext cx="15275" cy="15200"/>
              </a:xfrm>
              <a:custGeom>
                <a:rect b="b" l="l" r="r" t="t"/>
                <a:pathLst>
                  <a:path extrusionOk="0" h="608" w="611">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21"/>
              <p:cNvSpPr/>
              <p:nvPr/>
            </p:nvSpPr>
            <p:spPr>
              <a:xfrm>
                <a:off x="5827750" y="-2203350"/>
                <a:ext cx="15200" cy="23325"/>
              </a:xfrm>
              <a:custGeom>
                <a:rect b="b" l="l" r="r" t="t"/>
                <a:pathLst>
                  <a:path extrusionOk="0" h="933" w="608">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21"/>
              <p:cNvSpPr/>
              <p:nvPr/>
            </p:nvSpPr>
            <p:spPr>
              <a:xfrm>
                <a:off x="5925100" y="-2203350"/>
                <a:ext cx="15200" cy="23325"/>
              </a:xfrm>
              <a:custGeom>
                <a:rect b="b" l="l" r="r" t="t"/>
                <a:pathLst>
                  <a:path extrusionOk="0" h="933" w="608">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1"/>
              <p:cNvSpPr/>
              <p:nvPr/>
            </p:nvSpPr>
            <p:spPr>
              <a:xfrm>
                <a:off x="5851325" y="-2146575"/>
                <a:ext cx="65375" cy="23325"/>
              </a:xfrm>
              <a:custGeom>
                <a:rect b="b" l="l" r="r" t="t"/>
                <a:pathLst>
                  <a:path extrusionOk="0" h="933" w="2615">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21"/>
              <p:cNvSpPr/>
              <p:nvPr/>
            </p:nvSpPr>
            <p:spPr>
              <a:xfrm>
                <a:off x="5819625" y="-2227675"/>
                <a:ext cx="31450" cy="15200"/>
              </a:xfrm>
              <a:custGeom>
                <a:rect b="b" l="l" r="r" t="t"/>
                <a:pathLst>
                  <a:path extrusionOk="0" h="608" w="1258">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21"/>
              <p:cNvSpPr/>
              <p:nvPr/>
            </p:nvSpPr>
            <p:spPr>
              <a:xfrm>
                <a:off x="5916950" y="-2227675"/>
                <a:ext cx="31400" cy="15200"/>
              </a:xfrm>
              <a:custGeom>
                <a:rect b="b" l="l" r="r" t="t"/>
                <a:pathLst>
                  <a:path extrusionOk="0" h="608" w="1256">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16" name="Google Shape;1016;p21"/>
          <p:cNvGrpSpPr/>
          <p:nvPr/>
        </p:nvGrpSpPr>
        <p:grpSpPr>
          <a:xfrm>
            <a:off x="8428489" y="0"/>
            <a:ext cx="858600" cy="5143469"/>
            <a:chOff x="8428489" y="0"/>
            <a:chExt cx="858600" cy="5143469"/>
          </a:xfrm>
        </p:grpSpPr>
        <p:sp>
          <p:nvSpPr>
            <p:cNvPr id="1017" name="Google Shape;1017;p21"/>
            <p:cNvSpPr/>
            <p:nvPr/>
          </p:nvSpPr>
          <p:spPr>
            <a:xfrm>
              <a:off x="8428489" y="857262"/>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21"/>
            <p:cNvSpPr/>
            <p:nvPr/>
          </p:nvSpPr>
          <p:spPr>
            <a:xfrm>
              <a:off x="8428489" y="3428993"/>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1"/>
            <p:cNvSpPr/>
            <p:nvPr/>
          </p:nvSpPr>
          <p:spPr>
            <a:xfrm>
              <a:off x="8428489"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1"/>
            <p:cNvSpPr/>
            <p:nvPr/>
          </p:nvSpPr>
          <p:spPr>
            <a:xfrm>
              <a:off x="8428489"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1"/>
            <p:cNvSpPr/>
            <p:nvPr/>
          </p:nvSpPr>
          <p:spPr>
            <a:xfrm>
              <a:off x="8428489" y="2571746"/>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1"/>
            <p:cNvSpPr/>
            <p:nvPr/>
          </p:nvSpPr>
          <p:spPr>
            <a:xfrm>
              <a:off x="84284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3" name="Google Shape;1023;p21"/>
            <p:cNvGrpSpPr/>
            <p:nvPr/>
          </p:nvGrpSpPr>
          <p:grpSpPr>
            <a:xfrm>
              <a:off x="8589182" y="171350"/>
              <a:ext cx="537084" cy="685856"/>
              <a:chOff x="1544975" y="-1760675"/>
              <a:chExt cx="404400" cy="518175"/>
            </a:xfrm>
          </p:grpSpPr>
          <p:sp>
            <p:nvSpPr>
              <p:cNvPr id="1024" name="Google Shape;1024;p21"/>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1"/>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1"/>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1"/>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1"/>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1"/>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0" name="Google Shape;1030;p21"/>
            <p:cNvGrpSpPr/>
            <p:nvPr/>
          </p:nvGrpSpPr>
          <p:grpSpPr>
            <a:xfrm>
              <a:off x="8589188" y="1885941"/>
              <a:ext cx="537076" cy="685813"/>
              <a:chOff x="2923900" y="-518250"/>
              <a:chExt cx="404425" cy="518025"/>
            </a:xfrm>
          </p:grpSpPr>
          <p:sp>
            <p:nvSpPr>
              <p:cNvPr id="1031" name="Google Shape;1031;p21"/>
              <p:cNvSpPr/>
              <p:nvPr/>
            </p:nvSpPr>
            <p:spPr>
              <a:xfrm>
                <a:off x="2923900" y="-518250"/>
                <a:ext cx="404425" cy="518025"/>
              </a:xfrm>
              <a:custGeom>
                <a:rect b="b" l="l" r="r" t="t"/>
                <a:pathLst>
                  <a:path extrusionOk="0" h="20721" w="16177">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1"/>
              <p:cNvSpPr/>
              <p:nvPr/>
            </p:nvSpPr>
            <p:spPr>
              <a:xfrm>
                <a:off x="3069925" y="-307350"/>
                <a:ext cx="15200" cy="23300"/>
              </a:xfrm>
              <a:custGeom>
                <a:rect b="b" l="l" r="r" t="t"/>
                <a:pathLst>
                  <a:path extrusionOk="0" h="932" w="608">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1"/>
              <p:cNvSpPr/>
              <p:nvPr/>
            </p:nvSpPr>
            <p:spPr>
              <a:xfrm>
                <a:off x="3167200" y="-307350"/>
                <a:ext cx="15200" cy="23300"/>
              </a:xfrm>
              <a:custGeom>
                <a:rect b="b" l="l" r="r" t="t"/>
                <a:pathLst>
                  <a:path extrusionOk="0" h="932"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1"/>
              <p:cNvSpPr/>
              <p:nvPr/>
            </p:nvSpPr>
            <p:spPr>
              <a:xfrm>
                <a:off x="3110550" y="-226250"/>
                <a:ext cx="31275" cy="15200"/>
              </a:xfrm>
              <a:custGeom>
                <a:rect b="b" l="l" r="r" t="t"/>
                <a:pathLst>
                  <a:path extrusionOk="0" h="608" w="1251">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1"/>
              <p:cNvSpPr/>
              <p:nvPr/>
            </p:nvSpPr>
            <p:spPr>
              <a:xfrm>
                <a:off x="3068700" y="-258675"/>
                <a:ext cx="114675" cy="26550"/>
              </a:xfrm>
              <a:custGeom>
                <a:rect b="b" l="l" r="r" t="t"/>
                <a:pathLst>
                  <a:path extrusionOk="0" h="1062" w="4587">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1"/>
              <p:cNvSpPr/>
              <p:nvPr/>
            </p:nvSpPr>
            <p:spPr>
              <a:xfrm>
                <a:off x="3061775" y="-331650"/>
                <a:ext cx="31375" cy="15200"/>
              </a:xfrm>
              <a:custGeom>
                <a:rect b="b" l="l" r="r" t="t"/>
                <a:pathLst>
                  <a:path extrusionOk="0" h="608" w="1255">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7" name="Google Shape;1037;p21"/>
            <p:cNvGrpSpPr/>
            <p:nvPr/>
          </p:nvGrpSpPr>
          <p:grpSpPr>
            <a:xfrm>
              <a:off x="8589184" y="2743098"/>
              <a:ext cx="537076" cy="685828"/>
              <a:chOff x="4302875" y="-3002975"/>
              <a:chExt cx="404425" cy="518075"/>
            </a:xfrm>
          </p:grpSpPr>
          <p:sp>
            <p:nvSpPr>
              <p:cNvPr id="1038" name="Google Shape;1038;p21"/>
              <p:cNvSpPr/>
              <p:nvPr/>
            </p:nvSpPr>
            <p:spPr>
              <a:xfrm>
                <a:off x="4440700" y="-2889375"/>
                <a:ext cx="39500" cy="15200"/>
              </a:xfrm>
              <a:custGeom>
                <a:rect b="b" l="l" r="r" t="t"/>
                <a:pathLst>
                  <a:path extrusionOk="0" h="608" w="1580">
                    <a:moveTo>
                      <a:pt x="303" y="1"/>
                    </a:moveTo>
                    <a:cubicBezTo>
                      <a:pt x="136" y="1"/>
                      <a:pt x="0" y="136"/>
                      <a:pt x="0" y="305"/>
                    </a:cubicBezTo>
                    <a:cubicBezTo>
                      <a:pt x="0" y="472"/>
                      <a:pt x="136" y="608"/>
                      <a:pt x="303"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1"/>
              <p:cNvSpPr/>
              <p:nvPr/>
            </p:nvSpPr>
            <p:spPr>
              <a:xfrm>
                <a:off x="4529925" y="-2889375"/>
                <a:ext cx="39500" cy="15200"/>
              </a:xfrm>
              <a:custGeom>
                <a:rect b="b" l="l" r="r" t="t"/>
                <a:pathLst>
                  <a:path extrusionOk="0" h="608" w="1580">
                    <a:moveTo>
                      <a:pt x="303" y="1"/>
                    </a:moveTo>
                    <a:cubicBezTo>
                      <a:pt x="136" y="1"/>
                      <a:pt x="0" y="136"/>
                      <a:pt x="0" y="305"/>
                    </a:cubicBezTo>
                    <a:cubicBezTo>
                      <a:pt x="0" y="472"/>
                      <a:pt x="136" y="608"/>
                      <a:pt x="303" y="608"/>
                    </a:cubicBezTo>
                    <a:lnTo>
                      <a:pt x="1276" y="608"/>
                    </a:lnTo>
                    <a:cubicBezTo>
                      <a:pt x="1444" y="608"/>
                      <a:pt x="1580" y="472"/>
                      <a:pt x="1580" y="305"/>
                    </a:cubicBezTo>
                    <a:cubicBezTo>
                      <a:pt x="1580" y="136"/>
                      <a:pt x="1444" y="1"/>
                      <a:pt x="12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21"/>
              <p:cNvSpPr/>
              <p:nvPr/>
            </p:nvSpPr>
            <p:spPr>
              <a:xfrm>
                <a:off x="4302875" y="-3002975"/>
                <a:ext cx="404425" cy="517950"/>
              </a:xfrm>
              <a:custGeom>
                <a:rect b="b" l="l" r="r" t="t"/>
                <a:pathLst>
                  <a:path extrusionOk="0" h="20718" w="16177">
                    <a:moveTo>
                      <a:pt x="4644" y="1598"/>
                    </a:moveTo>
                    <a:cubicBezTo>
                      <a:pt x="4788" y="1901"/>
                      <a:pt x="4864" y="2235"/>
                      <a:pt x="4864" y="2578"/>
                    </a:cubicBezTo>
                    <a:cubicBezTo>
                      <a:pt x="4864" y="3051"/>
                      <a:pt x="4718" y="3506"/>
                      <a:pt x="4445" y="3894"/>
                    </a:cubicBezTo>
                    <a:cubicBezTo>
                      <a:pt x="4294" y="4108"/>
                      <a:pt x="4215" y="4359"/>
                      <a:pt x="4215" y="4622"/>
                    </a:cubicBezTo>
                    <a:lnTo>
                      <a:pt x="4215" y="5172"/>
                    </a:lnTo>
                    <a:cubicBezTo>
                      <a:pt x="4215" y="5542"/>
                      <a:pt x="3915" y="5842"/>
                      <a:pt x="3545" y="5842"/>
                    </a:cubicBezTo>
                    <a:lnTo>
                      <a:pt x="3524" y="5842"/>
                    </a:lnTo>
                    <a:lnTo>
                      <a:pt x="3524" y="4199"/>
                    </a:lnTo>
                    <a:cubicBezTo>
                      <a:pt x="3524" y="3177"/>
                      <a:pt x="3954" y="2251"/>
                      <a:pt x="4644" y="1598"/>
                    </a:cubicBezTo>
                    <a:close/>
                    <a:moveTo>
                      <a:pt x="11530" y="1598"/>
                    </a:moveTo>
                    <a:cubicBezTo>
                      <a:pt x="12219" y="2251"/>
                      <a:pt x="12649" y="3177"/>
                      <a:pt x="12649" y="4199"/>
                    </a:cubicBezTo>
                    <a:lnTo>
                      <a:pt x="12649" y="5842"/>
                    </a:lnTo>
                    <a:lnTo>
                      <a:pt x="12629" y="5842"/>
                    </a:lnTo>
                    <a:cubicBezTo>
                      <a:pt x="12259" y="5842"/>
                      <a:pt x="11959" y="5540"/>
                      <a:pt x="11959" y="5172"/>
                    </a:cubicBezTo>
                    <a:lnTo>
                      <a:pt x="11959" y="4622"/>
                    </a:lnTo>
                    <a:cubicBezTo>
                      <a:pt x="11959" y="4359"/>
                      <a:pt x="11879" y="4108"/>
                      <a:pt x="11729" y="3894"/>
                    </a:cubicBezTo>
                    <a:cubicBezTo>
                      <a:pt x="11456" y="3506"/>
                      <a:pt x="11312" y="3051"/>
                      <a:pt x="11312" y="2578"/>
                    </a:cubicBezTo>
                    <a:cubicBezTo>
                      <a:pt x="11312" y="2237"/>
                      <a:pt x="11386" y="1903"/>
                      <a:pt x="11530" y="1598"/>
                    </a:cubicBezTo>
                    <a:close/>
                    <a:moveTo>
                      <a:pt x="9060" y="609"/>
                    </a:moveTo>
                    <a:lnTo>
                      <a:pt x="9060" y="610"/>
                    </a:lnTo>
                    <a:cubicBezTo>
                      <a:pt x="9421" y="610"/>
                      <a:pt x="9768" y="664"/>
                      <a:pt x="10095" y="763"/>
                    </a:cubicBezTo>
                    <a:cubicBezTo>
                      <a:pt x="9697" y="1493"/>
                      <a:pt x="8934" y="1950"/>
                      <a:pt x="8087" y="1950"/>
                    </a:cubicBezTo>
                    <a:cubicBezTo>
                      <a:pt x="7893" y="1950"/>
                      <a:pt x="7700" y="1924"/>
                      <a:pt x="7514" y="1877"/>
                    </a:cubicBezTo>
                    <a:cubicBezTo>
                      <a:pt x="7489" y="1870"/>
                      <a:pt x="7463" y="1867"/>
                      <a:pt x="7438" y="1867"/>
                    </a:cubicBezTo>
                    <a:cubicBezTo>
                      <a:pt x="7303" y="1867"/>
                      <a:pt x="7181" y="1957"/>
                      <a:pt x="7144" y="2094"/>
                    </a:cubicBezTo>
                    <a:cubicBezTo>
                      <a:pt x="7103" y="2257"/>
                      <a:pt x="7200" y="2423"/>
                      <a:pt x="7363" y="2464"/>
                    </a:cubicBezTo>
                    <a:cubicBezTo>
                      <a:pt x="7599" y="2524"/>
                      <a:pt x="7841" y="2555"/>
                      <a:pt x="8087" y="2555"/>
                    </a:cubicBezTo>
                    <a:cubicBezTo>
                      <a:pt x="9184" y="2555"/>
                      <a:pt x="10166" y="1948"/>
                      <a:pt x="10663" y="986"/>
                    </a:cubicBezTo>
                    <a:cubicBezTo>
                      <a:pt x="10795" y="1051"/>
                      <a:pt x="10922" y="1127"/>
                      <a:pt x="11045" y="1209"/>
                    </a:cubicBezTo>
                    <a:cubicBezTo>
                      <a:pt x="10821" y="1628"/>
                      <a:pt x="10702" y="2095"/>
                      <a:pt x="10702" y="2577"/>
                    </a:cubicBezTo>
                    <a:cubicBezTo>
                      <a:pt x="10702" y="3177"/>
                      <a:pt x="10885" y="3752"/>
                      <a:pt x="11233" y="4242"/>
                    </a:cubicBezTo>
                    <a:cubicBezTo>
                      <a:pt x="11312" y="4352"/>
                      <a:pt x="11352" y="4483"/>
                      <a:pt x="11352" y="4620"/>
                    </a:cubicBezTo>
                    <a:lnTo>
                      <a:pt x="11352" y="5170"/>
                    </a:lnTo>
                    <a:cubicBezTo>
                      <a:pt x="11352" y="5416"/>
                      <a:pt x="11422" y="5644"/>
                      <a:pt x="11542" y="5840"/>
                    </a:cubicBezTo>
                    <a:lnTo>
                      <a:pt x="11309" y="5840"/>
                    </a:lnTo>
                    <a:lnTo>
                      <a:pt x="11309" y="5819"/>
                    </a:lnTo>
                    <a:cubicBezTo>
                      <a:pt x="11309" y="5650"/>
                      <a:pt x="11173" y="5514"/>
                      <a:pt x="11006" y="5514"/>
                    </a:cubicBezTo>
                    <a:lnTo>
                      <a:pt x="8735" y="5514"/>
                    </a:lnTo>
                    <a:cubicBezTo>
                      <a:pt x="8567" y="5514"/>
                      <a:pt x="8431" y="5650"/>
                      <a:pt x="8431" y="5819"/>
                    </a:cubicBezTo>
                    <a:lnTo>
                      <a:pt x="8431" y="5904"/>
                    </a:lnTo>
                    <a:cubicBezTo>
                      <a:pt x="8324" y="5863"/>
                      <a:pt x="8208" y="5840"/>
                      <a:pt x="8087" y="5840"/>
                    </a:cubicBezTo>
                    <a:cubicBezTo>
                      <a:pt x="7966" y="5840"/>
                      <a:pt x="7849" y="5863"/>
                      <a:pt x="7741" y="5904"/>
                    </a:cubicBezTo>
                    <a:lnTo>
                      <a:pt x="7741" y="5819"/>
                    </a:lnTo>
                    <a:cubicBezTo>
                      <a:pt x="7741" y="5650"/>
                      <a:pt x="7606" y="5514"/>
                      <a:pt x="7437" y="5514"/>
                    </a:cubicBezTo>
                    <a:lnTo>
                      <a:pt x="5166" y="5514"/>
                    </a:lnTo>
                    <a:cubicBezTo>
                      <a:pt x="4999" y="5514"/>
                      <a:pt x="4864" y="5650"/>
                      <a:pt x="4864" y="5819"/>
                    </a:cubicBezTo>
                    <a:lnTo>
                      <a:pt x="4864" y="5840"/>
                    </a:lnTo>
                    <a:lnTo>
                      <a:pt x="4631" y="5840"/>
                    </a:lnTo>
                    <a:cubicBezTo>
                      <a:pt x="4752" y="5644"/>
                      <a:pt x="4822" y="5414"/>
                      <a:pt x="4822" y="5170"/>
                    </a:cubicBezTo>
                    <a:lnTo>
                      <a:pt x="4822" y="4620"/>
                    </a:lnTo>
                    <a:cubicBezTo>
                      <a:pt x="4822" y="4483"/>
                      <a:pt x="4864" y="4352"/>
                      <a:pt x="4942" y="4242"/>
                    </a:cubicBezTo>
                    <a:cubicBezTo>
                      <a:pt x="5288" y="3751"/>
                      <a:pt x="5471" y="3177"/>
                      <a:pt x="5471" y="2574"/>
                    </a:cubicBezTo>
                    <a:cubicBezTo>
                      <a:pt x="5471" y="2095"/>
                      <a:pt x="5352" y="1627"/>
                      <a:pt x="5128" y="1209"/>
                    </a:cubicBezTo>
                    <a:cubicBezTo>
                      <a:pt x="5251" y="1127"/>
                      <a:pt x="5378" y="1051"/>
                      <a:pt x="5512" y="986"/>
                    </a:cubicBezTo>
                    <a:cubicBezTo>
                      <a:pt x="5659" y="1273"/>
                      <a:pt x="5852" y="1531"/>
                      <a:pt x="6090" y="1757"/>
                    </a:cubicBezTo>
                    <a:cubicBezTo>
                      <a:pt x="6149" y="1811"/>
                      <a:pt x="6223" y="1841"/>
                      <a:pt x="6299" y="1841"/>
                    </a:cubicBezTo>
                    <a:cubicBezTo>
                      <a:pt x="6379" y="1841"/>
                      <a:pt x="6459" y="1808"/>
                      <a:pt x="6519" y="1746"/>
                    </a:cubicBezTo>
                    <a:cubicBezTo>
                      <a:pt x="6635" y="1624"/>
                      <a:pt x="6629" y="1431"/>
                      <a:pt x="6507" y="1317"/>
                    </a:cubicBezTo>
                    <a:cubicBezTo>
                      <a:pt x="6335" y="1153"/>
                      <a:pt x="6192" y="967"/>
                      <a:pt x="6078" y="760"/>
                    </a:cubicBezTo>
                    <a:cubicBezTo>
                      <a:pt x="6406" y="663"/>
                      <a:pt x="6752" y="609"/>
                      <a:pt x="7113" y="609"/>
                    </a:cubicBezTo>
                    <a:close/>
                    <a:moveTo>
                      <a:pt x="10703" y="6123"/>
                    </a:moveTo>
                    <a:lnTo>
                      <a:pt x="10703" y="6793"/>
                    </a:lnTo>
                    <a:cubicBezTo>
                      <a:pt x="10703" y="6984"/>
                      <a:pt x="10548" y="7140"/>
                      <a:pt x="10358" y="7140"/>
                    </a:cubicBezTo>
                    <a:lnTo>
                      <a:pt x="9385" y="7140"/>
                    </a:lnTo>
                    <a:cubicBezTo>
                      <a:pt x="9194" y="7140"/>
                      <a:pt x="9041" y="6984"/>
                      <a:pt x="9041" y="6793"/>
                    </a:cubicBezTo>
                    <a:lnTo>
                      <a:pt x="9041" y="6123"/>
                    </a:lnTo>
                    <a:lnTo>
                      <a:pt x="9569" y="6123"/>
                    </a:lnTo>
                    <a:lnTo>
                      <a:pt x="9569" y="6470"/>
                    </a:lnTo>
                    <a:cubicBezTo>
                      <a:pt x="9568" y="6637"/>
                      <a:pt x="9702" y="6773"/>
                      <a:pt x="9871" y="6773"/>
                    </a:cubicBezTo>
                    <a:cubicBezTo>
                      <a:pt x="10039" y="6773"/>
                      <a:pt x="10175" y="6637"/>
                      <a:pt x="10175" y="6470"/>
                    </a:cubicBezTo>
                    <a:lnTo>
                      <a:pt x="10175" y="6123"/>
                    </a:lnTo>
                    <a:close/>
                    <a:moveTo>
                      <a:pt x="7134" y="6126"/>
                    </a:moveTo>
                    <a:lnTo>
                      <a:pt x="7134" y="6794"/>
                    </a:lnTo>
                    <a:cubicBezTo>
                      <a:pt x="7134" y="6985"/>
                      <a:pt x="6979" y="7141"/>
                      <a:pt x="6787" y="7141"/>
                    </a:cubicBezTo>
                    <a:lnTo>
                      <a:pt x="5815" y="7141"/>
                    </a:lnTo>
                    <a:cubicBezTo>
                      <a:pt x="5623" y="7141"/>
                      <a:pt x="5471" y="6985"/>
                      <a:pt x="5471" y="6794"/>
                    </a:cubicBezTo>
                    <a:lnTo>
                      <a:pt x="5471" y="6126"/>
                    </a:lnTo>
                    <a:lnTo>
                      <a:pt x="5999" y="6126"/>
                    </a:lnTo>
                    <a:lnTo>
                      <a:pt x="5999" y="6471"/>
                    </a:lnTo>
                    <a:cubicBezTo>
                      <a:pt x="5999" y="6640"/>
                      <a:pt x="6135" y="6776"/>
                      <a:pt x="6302" y="6776"/>
                    </a:cubicBezTo>
                    <a:cubicBezTo>
                      <a:pt x="6470" y="6776"/>
                      <a:pt x="6606" y="6640"/>
                      <a:pt x="6606" y="6471"/>
                    </a:cubicBezTo>
                    <a:lnTo>
                      <a:pt x="6606" y="6126"/>
                    </a:lnTo>
                    <a:close/>
                    <a:moveTo>
                      <a:pt x="12791" y="6450"/>
                    </a:moveTo>
                    <a:cubicBezTo>
                      <a:pt x="12934" y="6450"/>
                      <a:pt x="13071" y="6511"/>
                      <a:pt x="13166" y="6616"/>
                    </a:cubicBezTo>
                    <a:cubicBezTo>
                      <a:pt x="13264" y="6723"/>
                      <a:pt x="13308" y="6864"/>
                      <a:pt x="13294" y="7008"/>
                    </a:cubicBezTo>
                    <a:cubicBezTo>
                      <a:pt x="13270" y="7264"/>
                      <a:pt x="13027" y="7464"/>
                      <a:pt x="12743" y="7464"/>
                    </a:cubicBezTo>
                    <a:lnTo>
                      <a:pt x="12606" y="7464"/>
                    </a:lnTo>
                    <a:lnTo>
                      <a:pt x="12606" y="7442"/>
                    </a:lnTo>
                    <a:cubicBezTo>
                      <a:pt x="12606" y="7274"/>
                      <a:pt x="12470" y="7140"/>
                      <a:pt x="12302" y="7140"/>
                    </a:cubicBezTo>
                    <a:cubicBezTo>
                      <a:pt x="12134" y="7140"/>
                      <a:pt x="11999" y="7274"/>
                      <a:pt x="11999" y="7442"/>
                    </a:cubicBezTo>
                    <a:cubicBezTo>
                      <a:pt x="11999" y="9600"/>
                      <a:pt x="10244" y="11356"/>
                      <a:pt x="8086" y="11356"/>
                    </a:cubicBezTo>
                    <a:cubicBezTo>
                      <a:pt x="8085" y="11356"/>
                      <a:pt x="8084" y="11356"/>
                      <a:pt x="8083" y="11356"/>
                    </a:cubicBezTo>
                    <a:cubicBezTo>
                      <a:pt x="5928" y="11356"/>
                      <a:pt x="4174" y="9600"/>
                      <a:pt x="4174" y="7442"/>
                    </a:cubicBezTo>
                    <a:cubicBezTo>
                      <a:pt x="4174" y="7274"/>
                      <a:pt x="4038" y="7140"/>
                      <a:pt x="3871" y="7140"/>
                    </a:cubicBezTo>
                    <a:cubicBezTo>
                      <a:pt x="3703" y="7140"/>
                      <a:pt x="3567" y="7274"/>
                      <a:pt x="3567" y="7442"/>
                    </a:cubicBezTo>
                    <a:lnTo>
                      <a:pt x="3567" y="7464"/>
                    </a:lnTo>
                    <a:lnTo>
                      <a:pt x="3384" y="7464"/>
                    </a:lnTo>
                    <a:cubicBezTo>
                      <a:pt x="3241" y="7464"/>
                      <a:pt x="3103" y="7404"/>
                      <a:pt x="3007" y="7297"/>
                    </a:cubicBezTo>
                    <a:cubicBezTo>
                      <a:pt x="2909" y="7190"/>
                      <a:pt x="2864" y="7050"/>
                      <a:pt x="2879" y="6904"/>
                    </a:cubicBezTo>
                    <a:cubicBezTo>
                      <a:pt x="2903" y="6648"/>
                      <a:pt x="3146" y="6450"/>
                      <a:pt x="3430" y="6450"/>
                    </a:cubicBezTo>
                    <a:lnTo>
                      <a:pt x="4864" y="6450"/>
                    </a:lnTo>
                    <a:lnTo>
                      <a:pt x="4864" y="6794"/>
                    </a:lnTo>
                    <a:cubicBezTo>
                      <a:pt x="4864" y="7320"/>
                      <a:pt x="5289" y="7748"/>
                      <a:pt x="5815" y="7748"/>
                    </a:cubicBezTo>
                    <a:lnTo>
                      <a:pt x="6787" y="7748"/>
                    </a:lnTo>
                    <a:cubicBezTo>
                      <a:pt x="7313" y="7748"/>
                      <a:pt x="7741" y="7321"/>
                      <a:pt x="7741" y="6794"/>
                    </a:cubicBezTo>
                    <a:cubicBezTo>
                      <a:pt x="7741" y="6606"/>
                      <a:pt x="7896" y="6450"/>
                      <a:pt x="8087" y="6450"/>
                    </a:cubicBezTo>
                    <a:cubicBezTo>
                      <a:pt x="8277" y="6450"/>
                      <a:pt x="8431" y="6606"/>
                      <a:pt x="8431" y="6794"/>
                    </a:cubicBezTo>
                    <a:cubicBezTo>
                      <a:pt x="8431" y="7320"/>
                      <a:pt x="8858" y="7748"/>
                      <a:pt x="9384" y="7748"/>
                    </a:cubicBezTo>
                    <a:lnTo>
                      <a:pt x="10356" y="7748"/>
                    </a:lnTo>
                    <a:cubicBezTo>
                      <a:pt x="10880" y="7748"/>
                      <a:pt x="11309" y="7321"/>
                      <a:pt x="11309" y="6794"/>
                    </a:cubicBezTo>
                    <a:lnTo>
                      <a:pt x="11309" y="6450"/>
                    </a:lnTo>
                    <a:close/>
                    <a:moveTo>
                      <a:pt x="8757" y="11914"/>
                    </a:moveTo>
                    <a:lnTo>
                      <a:pt x="8757" y="12957"/>
                    </a:lnTo>
                    <a:cubicBezTo>
                      <a:pt x="8757" y="12969"/>
                      <a:pt x="8748" y="12978"/>
                      <a:pt x="8735" y="12978"/>
                    </a:cubicBezTo>
                    <a:lnTo>
                      <a:pt x="7437" y="12978"/>
                    </a:lnTo>
                    <a:cubicBezTo>
                      <a:pt x="7424" y="12978"/>
                      <a:pt x="7416" y="12969"/>
                      <a:pt x="7416" y="12957"/>
                    </a:cubicBezTo>
                    <a:lnTo>
                      <a:pt x="7416" y="11914"/>
                    </a:lnTo>
                    <a:lnTo>
                      <a:pt x="7417" y="11914"/>
                    </a:lnTo>
                    <a:cubicBezTo>
                      <a:pt x="7636" y="11947"/>
                      <a:pt x="7860" y="11964"/>
                      <a:pt x="8087" y="11964"/>
                    </a:cubicBezTo>
                    <a:cubicBezTo>
                      <a:pt x="8314" y="11964"/>
                      <a:pt x="8537" y="11948"/>
                      <a:pt x="8757" y="11914"/>
                    </a:cubicBezTo>
                    <a:close/>
                    <a:moveTo>
                      <a:pt x="10055" y="11514"/>
                    </a:moveTo>
                    <a:lnTo>
                      <a:pt x="10055" y="12555"/>
                    </a:lnTo>
                    <a:cubicBezTo>
                      <a:pt x="10055" y="13118"/>
                      <a:pt x="10432" y="13621"/>
                      <a:pt x="10972" y="13781"/>
                    </a:cubicBezTo>
                    <a:lnTo>
                      <a:pt x="12110" y="14113"/>
                    </a:lnTo>
                    <a:cubicBezTo>
                      <a:pt x="11200" y="15423"/>
                      <a:pt x="9691" y="16223"/>
                      <a:pt x="8087" y="16223"/>
                    </a:cubicBezTo>
                    <a:cubicBezTo>
                      <a:pt x="7226" y="16223"/>
                      <a:pt x="6378" y="15996"/>
                      <a:pt x="5636" y="15566"/>
                    </a:cubicBezTo>
                    <a:cubicBezTo>
                      <a:pt x="5014" y="15203"/>
                      <a:pt x="4477" y="14705"/>
                      <a:pt x="4065" y="14113"/>
                    </a:cubicBezTo>
                    <a:lnTo>
                      <a:pt x="5202" y="13781"/>
                    </a:lnTo>
                    <a:cubicBezTo>
                      <a:pt x="5742" y="13621"/>
                      <a:pt x="6119" y="13118"/>
                      <a:pt x="6119" y="12555"/>
                    </a:cubicBezTo>
                    <a:lnTo>
                      <a:pt x="6119" y="11514"/>
                    </a:lnTo>
                    <a:cubicBezTo>
                      <a:pt x="6340" y="11621"/>
                      <a:pt x="6570" y="11711"/>
                      <a:pt x="6809" y="11783"/>
                    </a:cubicBezTo>
                    <a:lnTo>
                      <a:pt x="6809" y="12961"/>
                    </a:lnTo>
                    <a:cubicBezTo>
                      <a:pt x="6809" y="13306"/>
                      <a:pt x="7092" y="13589"/>
                      <a:pt x="7437" y="13589"/>
                    </a:cubicBezTo>
                    <a:lnTo>
                      <a:pt x="8735" y="13589"/>
                    </a:lnTo>
                    <a:cubicBezTo>
                      <a:pt x="9082" y="13589"/>
                      <a:pt x="9364" y="13306"/>
                      <a:pt x="9364" y="12961"/>
                    </a:cubicBezTo>
                    <a:lnTo>
                      <a:pt x="9364" y="11783"/>
                    </a:lnTo>
                    <a:cubicBezTo>
                      <a:pt x="9604" y="11711"/>
                      <a:pt x="9834" y="11621"/>
                      <a:pt x="10055" y="11514"/>
                    </a:cubicBezTo>
                    <a:close/>
                    <a:moveTo>
                      <a:pt x="7114" y="0"/>
                    </a:moveTo>
                    <a:cubicBezTo>
                      <a:pt x="4801" y="0"/>
                      <a:pt x="2920" y="1881"/>
                      <a:pt x="2920" y="4198"/>
                    </a:cubicBezTo>
                    <a:lnTo>
                      <a:pt x="2920" y="5956"/>
                    </a:lnTo>
                    <a:cubicBezTo>
                      <a:pt x="2570" y="6121"/>
                      <a:pt x="2316" y="6451"/>
                      <a:pt x="2277" y="6840"/>
                    </a:cubicBezTo>
                    <a:cubicBezTo>
                      <a:pt x="2244" y="7154"/>
                      <a:pt x="2349" y="7468"/>
                      <a:pt x="2559" y="7700"/>
                    </a:cubicBezTo>
                    <a:cubicBezTo>
                      <a:pt x="2770" y="7934"/>
                      <a:pt x="3071" y="8065"/>
                      <a:pt x="3386" y="8065"/>
                    </a:cubicBezTo>
                    <a:lnTo>
                      <a:pt x="3613" y="8065"/>
                    </a:lnTo>
                    <a:cubicBezTo>
                      <a:pt x="3791" y="9342"/>
                      <a:pt x="4501" y="10447"/>
                      <a:pt x="5515" y="11153"/>
                    </a:cubicBezTo>
                    <a:lnTo>
                      <a:pt x="5515" y="12550"/>
                    </a:lnTo>
                    <a:cubicBezTo>
                      <a:pt x="5515" y="12845"/>
                      <a:pt x="5316" y="13109"/>
                      <a:pt x="5035" y="13192"/>
                    </a:cubicBezTo>
                    <a:lnTo>
                      <a:pt x="1616" y="14198"/>
                    </a:lnTo>
                    <a:cubicBezTo>
                      <a:pt x="666" y="14478"/>
                      <a:pt x="1" y="15366"/>
                      <a:pt x="1" y="16356"/>
                    </a:cubicBezTo>
                    <a:lnTo>
                      <a:pt x="1" y="20414"/>
                    </a:lnTo>
                    <a:cubicBezTo>
                      <a:pt x="1" y="20581"/>
                      <a:pt x="136" y="20717"/>
                      <a:pt x="304" y="20717"/>
                    </a:cubicBezTo>
                    <a:cubicBezTo>
                      <a:pt x="472" y="20717"/>
                      <a:pt x="608" y="20581"/>
                      <a:pt x="608" y="20414"/>
                    </a:cubicBezTo>
                    <a:lnTo>
                      <a:pt x="608" y="16356"/>
                    </a:lnTo>
                    <a:cubicBezTo>
                      <a:pt x="608" y="15633"/>
                      <a:pt x="1093" y="14983"/>
                      <a:pt x="1786" y="14780"/>
                    </a:cubicBezTo>
                    <a:lnTo>
                      <a:pt x="3458" y="14288"/>
                    </a:lnTo>
                    <a:cubicBezTo>
                      <a:pt x="3930" y="15026"/>
                      <a:pt x="4577" y="15644"/>
                      <a:pt x="5335" y="16084"/>
                    </a:cubicBezTo>
                    <a:cubicBezTo>
                      <a:pt x="6169" y="16568"/>
                      <a:pt x="7120" y="16824"/>
                      <a:pt x="8090" y="16824"/>
                    </a:cubicBezTo>
                    <a:cubicBezTo>
                      <a:pt x="9062" y="16824"/>
                      <a:pt x="10019" y="16567"/>
                      <a:pt x="10856" y="16077"/>
                    </a:cubicBezTo>
                    <a:cubicBezTo>
                      <a:pt x="11610" y="15639"/>
                      <a:pt x="12249" y="15020"/>
                      <a:pt x="12720" y="14288"/>
                    </a:cubicBezTo>
                    <a:lnTo>
                      <a:pt x="14391" y="14780"/>
                    </a:lnTo>
                    <a:cubicBezTo>
                      <a:pt x="15085" y="14983"/>
                      <a:pt x="15569" y="15633"/>
                      <a:pt x="15569" y="16356"/>
                    </a:cubicBezTo>
                    <a:lnTo>
                      <a:pt x="15569" y="20414"/>
                    </a:lnTo>
                    <a:cubicBezTo>
                      <a:pt x="15569" y="20581"/>
                      <a:pt x="15705" y="20717"/>
                      <a:pt x="15873" y="20717"/>
                    </a:cubicBezTo>
                    <a:cubicBezTo>
                      <a:pt x="16040" y="20717"/>
                      <a:pt x="16176" y="20581"/>
                      <a:pt x="16176" y="20414"/>
                    </a:cubicBezTo>
                    <a:lnTo>
                      <a:pt x="16176" y="16356"/>
                    </a:lnTo>
                    <a:cubicBezTo>
                      <a:pt x="16176" y="15369"/>
                      <a:pt x="15512" y="14482"/>
                      <a:pt x="14561" y="14202"/>
                    </a:cubicBezTo>
                    <a:lnTo>
                      <a:pt x="11142" y="13196"/>
                    </a:lnTo>
                    <a:cubicBezTo>
                      <a:pt x="10858" y="13112"/>
                      <a:pt x="10662" y="12849"/>
                      <a:pt x="10662" y="12554"/>
                    </a:cubicBezTo>
                    <a:lnTo>
                      <a:pt x="10662" y="11156"/>
                    </a:lnTo>
                    <a:cubicBezTo>
                      <a:pt x="11675" y="10453"/>
                      <a:pt x="12386" y="9346"/>
                      <a:pt x="12564" y="8069"/>
                    </a:cubicBezTo>
                    <a:lnTo>
                      <a:pt x="12746" y="8069"/>
                    </a:lnTo>
                    <a:cubicBezTo>
                      <a:pt x="13335" y="8069"/>
                      <a:pt x="13842" y="7630"/>
                      <a:pt x="13900" y="7070"/>
                    </a:cubicBezTo>
                    <a:cubicBezTo>
                      <a:pt x="13932" y="6756"/>
                      <a:pt x="13828" y="6441"/>
                      <a:pt x="13618" y="6207"/>
                    </a:cubicBezTo>
                    <a:cubicBezTo>
                      <a:pt x="13517" y="6094"/>
                      <a:pt x="13393" y="6006"/>
                      <a:pt x="13257" y="5943"/>
                    </a:cubicBezTo>
                    <a:lnTo>
                      <a:pt x="13257" y="4198"/>
                    </a:lnTo>
                    <a:cubicBezTo>
                      <a:pt x="13257" y="1884"/>
                      <a:pt x="11375" y="0"/>
                      <a:pt x="90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21"/>
              <p:cNvSpPr/>
              <p:nvPr/>
            </p:nvSpPr>
            <p:spPr>
              <a:xfrm>
                <a:off x="4473125" y="-2565000"/>
                <a:ext cx="63850" cy="80100"/>
              </a:xfrm>
              <a:custGeom>
                <a:rect b="b" l="l" r="r" t="t"/>
                <a:pathLst>
                  <a:path extrusionOk="0" h="3204" w="2554">
                    <a:moveTo>
                      <a:pt x="1277" y="1"/>
                    </a:moveTo>
                    <a:cubicBezTo>
                      <a:pt x="1110" y="1"/>
                      <a:pt x="974" y="136"/>
                      <a:pt x="974" y="305"/>
                    </a:cubicBezTo>
                    <a:lnTo>
                      <a:pt x="974" y="975"/>
                    </a:lnTo>
                    <a:lnTo>
                      <a:pt x="304" y="975"/>
                    </a:lnTo>
                    <a:cubicBezTo>
                      <a:pt x="137" y="975"/>
                      <a:pt x="0" y="1109"/>
                      <a:pt x="0" y="1277"/>
                    </a:cubicBezTo>
                    <a:cubicBezTo>
                      <a:pt x="0" y="1446"/>
                      <a:pt x="137" y="1581"/>
                      <a:pt x="304" y="1581"/>
                    </a:cubicBezTo>
                    <a:lnTo>
                      <a:pt x="974" y="1581"/>
                    </a:lnTo>
                    <a:lnTo>
                      <a:pt x="974" y="2900"/>
                    </a:lnTo>
                    <a:cubicBezTo>
                      <a:pt x="974" y="3068"/>
                      <a:pt x="1110" y="3204"/>
                      <a:pt x="1277" y="3204"/>
                    </a:cubicBezTo>
                    <a:cubicBezTo>
                      <a:pt x="1446" y="3204"/>
                      <a:pt x="1581" y="3068"/>
                      <a:pt x="1581" y="2900"/>
                    </a:cubicBezTo>
                    <a:lnTo>
                      <a:pt x="1581" y="1581"/>
                    </a:lnTo>
                    <a:lnTo>
                      <a:pt x="2250" y="1581"/>
                    </a:lnTo>
                    <a:cubicBezTo>
                      <a:pt x="2418" y="1581"/>
                      <a:pt x="2554" y="1446"/>
                      <a:pt x="2554" y="1277"/>
                    </a:cubicBezTo>
                    <a:cubicBezTo>
                      <a:pt x="2554" y="1109"/>
                      <a:pt x="2418" y="975"/>
                      <a:pt x="2250" y="975"/>
                    </a:cubicBezTo>
                    <a:lnTo>
                      <a:pt x="1581" y="975"/>
                    </a:lnTo>
                    <a:lnTo>
                      <a:pt x="1581" y="305"/>
                    </a:ln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1"/>
              <p:cNvSpPr/>
              <p:nvPr/>
            </p:nvSpPr>
            <p:spPr>
              <a:xfrm>
                <a:off x="4472325" y="-2792075"/>
                <a:ext cx="65375" cy="23350"/>
              </a:xfrm>
              <a:custGeom>
                <a:rect b="b" l="l" r="r" t="t"/>
                <a:pathLst>
                  <a:path extrusionOk="0" h="934" w="2615">
                    <a:moveTo>
                      <a:pt x="335" y="1"/>
                    </a:moveTo>
                    <a:cubicBezTo>
                      <a:pt x="256" y="1"/>
                      <a:pt x="178" y="31"/>
                      <a:pt x="119" y="92"/>
                    </a:cubicBezTo>
                    <a:cubicBezTo>
                      <a:pt x="1" y="212"/>
                      <a:pt x="2" y="403"/>
                      <a:pt x="122" y="520"/>
                    </a:cubicBezTo>
                    <a:cubicBezTo>
                      <a:pt x="384" y="779"/>
                      <a:pt x="828" y="933"/>
                      <a:pt x="1308" y="933"/>
                    </a:cubicBezTo>
                    <a:cubicBezTo>
                      <a:pt x="1792" y="933"/>
                      <a:pt x="2234" y="779"/>
                      <a:pt x="2494" y="520"/>
                    </a:cubicBezTo>
                    <a:cubicBezTo>
                      <a:pt x="2614" y="403"/>
                      <a:pt x="2614" y="212"/>
                      <a:pt x="2497" y="92"/>
                    </a:cubicBezTo>
                    <a:cubicBezTo>
                      <a:pt x="2437" y="31"/>
                      <a:pt x="2359" y="1"/>
                      <a:pt x="2280" y="1"/>
                    </a:cubicBezTo>
                    <a:cubicBezTo>
                      <a:pt x="2203" y="1"/>
                      <a:pt x="2127" y="30"/>
                      <a:pt x="2069" y="89"/>
                    </a:cubicBezTo>
                    <a:cubicBezTo>
                      <a:pt x="1957" y="198"/>
                      <a:pt x="1692" y="326"/>
                      <a:pt x="1308" y="326"/>
                    </a:cubicBezTo>
                    <a:cubicBezTo>
                      <a:pt x="923" y="326"/>
                      <a:pt x="658" y="198"/>
                      <a:pt x="548" y="89"/>
                    </a:cubicBezTo>
                    <a:cubicBezTo>
                      <a:pt x="488" y="30"/>
                      <a:pt x="411" y="1"/>
                      <a:pt x="33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3" name="Google Shape;1043;p21"/>
            <p:cNvGrpSpPr/>
            <p:nvPr/>
          </p:nvGrpSpPr>
          <p:grpSpPr>
            <a:xfrm>
              <a:off x="8591340" y="4457655"/>
              <a:ext cx="532976" cy="685813"/>
              <a:chOff x="5682300" y="-1760600"/>
              <a:chExt cx="403525" cy="518025"/>
            </a:xfrm>
          </p:grpSpPr>
          <p:sp>
            <p:nvSpPr>
              <p:cNvPr id="1044" name="Google Shape;1044;p21"/>
              <p:cNvSpPr/>
              <p:nvPr/>
            </p:nvSpPr>
            <p:spPr>
              <a:xfrm>
                <a:off x="5682300" y="-1760600"/>
                <a:ext cx="403525" cy="518025"/>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1"/>
              <p:cNvSpPr/>
              <p:nvPr/>
            </p:nvSpPr>
            <p:spPr>
              <a:xfrm>
                <a:off x="5746925" y="-1671550"/>
                <a:ext cx="274125" cy="185075"/>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21"/>
              <p:cNvSpPr/>
              <p:nvPr/>
            </p:nvSpPr>
            <p:spPr>
              <a:xfrm>
                <a:off x="5803600" y="-1420775"/>
                <a:ext cx="160825" cy="128450"/>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47" name="Google Shape;1047;p21"/>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48" name="Google Shape;1048;p21"/>
          <p:cNvSpPr txBox="1"/>
          <p:nvPr>
            <p:ph idx="1" type="body"/>
          </p:nvPr>
        </p:nvSpPr>
        <p:spPr>
          <a:xfrm>
            <a:off x="1124067" y="1661013"/>
            <a:ext cx="3240000" cy="23397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a:lvl1pPr>
            <a:lvl2pPr indent="-304800" lvl="1" marL="914400" rtl="0">
              <a:lnSpc>
                <a:spcPct val="115000"/>
              </a:lnSpc>
              <a:spcBef>
                <a:spcPts val="0"/>
              </a:spcBef>
              <a:spcAft>
                <a:spcPts val="0"/>
              </a:spcAft>
              <a:buSzPts val="1200"/>
              <a:buChar char="○"/>
              <a:defRPr sz="1200"/>
            </a:lvl2pPr>
            <a:lvl3pPr indent="-304800" lvl="2" marL="1371600" rtl="0">
              <a:lnSpc>
                <a:spcPct val="115000"/>
              </a:lnSpc>
              <a:spcBef>
                <a:spcPts val="0"/>
              </a:spcBef>
              <a:spcAft>
                <a:spcPts val="0"/>
              </a:spcAft>
              <a:buSzPts val="1200"/>
              <a:buChar char="■"/>
              <a:defRPr sz="1200"/>
            </a:lvl3pPr>
            <a:lvl4pPr indent="-304800" lvl="3" marL="1828800" rtl="0">
              <a:lnSpc>
                <a:spcPct val="115000"/>
              </a:lnSpc>
              <a:spcBef>
                <a:spcPts val="0"/>
              </a:spcBef>
              <a:spcAft>
                <a:spcPts val="0"/>
              </a:spcAft>
              <a:buSzPts val="1200"/>
              <a:buChar char="●"/>
              <a:defRPr sz="1200"/>
            </a:lvl4pPr>
            <a:lvl5pPr indent="-304800" lvl="4" marL="2286000" rtl="0">
              <a:lnSpc>
                <a:spcPct val="115000"/>
              </a:lnSpc>
              <a:spcBef>
                <a:spcPts val="0"/>
              </a:spcBef>
              <a:spcAft>
                <a:spcPts val="0"/>
              </a:spcAft>
              <a:buSzPts val="1200"/>
              <a:buChar char="○"/>
              <a:defRPr sz="1200"/>
            </a:lvl5pPr>
            <a:lvl6pPr indent="-304800" lvl="5" marL="2743200" rtl="0">
              <a:lnSpc>
                <a:spcPct val="115000"/>
              </a:lnSpc>
              <a:spcBef>
                <a:spcPts val="0"/>
              </a:spcBef>
              <a:spcAft>
                <a:spcPts val="0"/>
              </a:spcAft>
              <a:buSzPts val="1200"/>
              <a:buChar char="■"/>
              <a:defRPr sz="1200"/>
            </a:lvl6pPr>
            <a:lvl7pPr indent="-304800" lvl="6" marL="3200400" rtl="0">
              <a:lnSpc>
                <a:spcPct val="115000"/>
              </a:lnSpc>
              <a:spcBef>
                <a:spcPts val="0"/>
              </a:spcBef>
              <a:spcAft>
                <a:spcPts val="0"/>
              </a:spcAft>
              <a:buSzPts val="1200"/>
              <a:buChar char="●"/>
              <a:defRPr sz="1200"/>
            </a:lvl7pPr>
            <a:lvl8pPr indent="-304800" lvl="7" marL="3657600" rtl="0">
              <a:lnSpc>
                <a:spcPct val="115000"/>
              </a:lnSpc>
              <a:spcBef>
                <a:spcPts val="0"/>
              </a:spcBef>
              <a:spcAft>
                <a:spcPts val="0"/>
              </a:spcAft>
              <a:buSzPts val="1200"/>
              <a:buChar char="○"/>
              <a:defRPr sz="1200"/>
            </a:lvl8pPr>
            <a:lvl9pPr indent="-304800" lvl="8" marL="4114800" rtl="0">
              <a:lnSpc>
                <a:spcPct val="115000"/>
              </a:lnSpc>
              <a:spcBef>
                <a:spcPts val="0"/>
              </a:spcBef>
              <a:spcAft>
                <a:spcPts val="0"/>
              </a:spcAft>
              <a:buSzPts val="1200"/>
              <a:buChar char="■"/>
              <a:defRPr sz="1200"/>
            </a:lvl9pPr>
          </a:lstStyle>
          <a:p/>
        </p:txBody>
      </p:sp>
      <p:sp>
        <p:nvSpPr>
          <p:cNvPr id="1049" name="Google Shape;1049;p21"/>
          <p:cNvSpPr txBox="1"/>
          <p:nvPr>
            <p:ph idx="2" type="body"/>
          </p:nvPr>
        </p:nvSpPr>
        <p:spPr>
          <a:xfrm>
            <a:off x="4774033" y="1661013"/>
            <a:ext cx="3240000" cy="2339700"/>
          </a:xfrm>
          <a:prstGeom prst="rect">
            <a:avLst/>
          </a:prstGeom>
          <a:noFill/>
          <a:ln>
            <a:noFill/>
          </a:ln>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chemeClr val="dk1"/>
              </a:buClr>
              <a:buSzPts val="1200"/>
              <a:buFont typeface="Montserrat"/>
              <a:buChar char="●"/>
              <a:defRPr>
                <a:solidFill>
                  <a:schemeClr val="dk1"/>
                </a:solidFill>
                <a:latin typeface="Montserrat Medium"/>
                <a:ea typeface="Montserrat Medium"/>
                <a:cs typeface="Montserrat Medium"/>
                <a:sym typeface="Montserrat Medium"/>
              </a:defRPr>
            </a:lvl1pPr>
            <a:lvl2pPr indent="-304800" lvl="1" marL="914400" rtl="0">
              <a:lnSpc>
                <a:spcPct val="115000"/>
              </a:lnSpc>
              <a:spcBef>
                <a:spcPts val="0"/>
              </a:spcBef>
              <a:spcAft>
                <a:spcPts val="0"/>
              </a:spcAft>
              <a:buClr>
                <a:schemeClr val="dk1"/>
              </a:buClr>
              <a:buSzPts val="1200"/>
              <a:buFont typeface="Montserrat"/>
              <a:buChar char="○"/>
              <a:defRPr sz="1200">
                <a:latin typeface="Montserrat Medium"/>
                <a:ea typeface="Montserrat Medium"/>
                <a:cs typeface="Montserrat Medium"/>
                <a:sym typeface="Montserrat Medium"/>
              </a:defRPr>
            </a:lvl2pPr>
            <a:lvl3pPr indent="-304800" lvl="2" marL="1371600" rtl="0">
              <a:lnSpc>
                <a:spcPct val="115000"/>
              </a:lnSpc>
              <a:spcBef>
                <a:spcPts val="0"/>
              </a:spcBef>
              <a:spcAft>
                <a:spcPts val="0"/>
              </a:spcAft>
              <a:buClr>
                <a:schemeClr val="dk1"/>
              </a:buClr>
              <a:buSzPts val="1200"/>
              <a:buFont typeface="Montserrat"/>
              <a:buChar char="■"/>
              <a:defRPr sz="1200">
                <a:latin typeface="Montserrat Medium"/>
                <a:ea typeface="Montserrat Medium"/>
                <a:cs typeface="Montserrat Medium"/>
                <a:sym typeface="Montserrat Medium"/>
              </a:defRPr>
            </a:lvl3pPr>
            <a:lvl4pPr indent="-304800" lvl="3" marL="1828800" rtl="0">
              <a:lnSpc>
                <a:spcPct val="115000"/>
              </a:lnSpc>
              <a:spcBef>
                <a:spcPts val="0"/>
              </a:spcBef>
              <a:spcAft>
                <a:spcPts val="0"/>
              </a:spcAft>
              <a:buClr>
                <a:schemeClr val="dk1"/>
              </a:buClr>
              <a:buSzPts val="1200"/>
              <a:buFont typeface="Montserrat"/>
              <a:buChar char="●"/>
              <a:defRPr sz="1200">
                <a:latin typeface="Montserrat Medium"/>
                <a:ea typeface="Montserrat Medium"/>
                <a:cs typeface="Montserrat Medium"/>
                <a:sym typeface="Montserrat Medium"/>
              </a:defRPr>
            </a:lvl4pPr>
            <a:lvl5pPr indent="-304800" lvl="4" marL="2286000" rtl="0">
              <a:lnSpc>
                <a:spcPct val="115000"/>
              </a:lnSpc>
              <a:spcBef>
                <a:spcPts val="0"/>
              </a:spcBef>
              <a:spcAft>
                <a:spcPts val="0"/>
              </a:spcAft>
              <a:buClr>
                <a:schemeClr val="dk1"/>
              </a:buClr>
              <a:buSzPts val="1200"/>
              <a:buFont typeface="Montserrat"/>
              <a:buChar char="○"/>
              <a:defRPr sz="1200">
                <a:latin typeface="Montserrat Medium"/>
                <a:ea typeface="Montserrat Medium"/>
                <a:cs typeface="Montserrat Medium"/>
                <a:sym typeface="Montserrat Medium"/>
              </a:defRPr>
            </a:lvl5pPr>
            <a:lvl6pPr indent="-304800" lvl="5" marL="2743200" rtl="0">
              <a:lnSpc>
                <a:spcPct val="115000"/>
              </a:lnSpc>
              <a:spcBef>
                <a:spcPts val="0"/>
              </a:spcBef>
              <a:spcAft>
                <a:spcPts val="0"/>
              </a:spcAft>
              <a:buClr>
                <a:schemeClr val="dk1"/>
              </a:buClr>
              <a:buSzPts val="1200"/>
              <a:buFont typeface="Montserrat"/>
              <a:buChar char="■"/>
              <a:defRPr sz="1200">
                <a:latin typeface="Montserrat Medium"/>
                <a:ea typeface="Montserrat Medium"/>
                <a:cs typeface="Montserrat Medium"/>
                <a:sym typeface="Montserrat Medium"/>
              </a:defRPr>
            </a:lvl6pPr>
            <a:lvl7pPr indent="-304800" lvl="6" marL="3200400" rtl="0">
              <a:lnSpc>
                <a:spcPct val="115000"/>
              </a:lnSpc>
              <a:spcBef>
                <a:spcPts val="0"/>
              </a:spcBef>
              <a:spcAft>
                <a:spcPts val="0"/>
              </a:spcAft>
              <a:buClr>
                <a:schemeClr val="dk1"/>
              </a:buClr>
              <a:buSzPts val="1200"/>
              <a:buFont typeface="Montserrat"/>
              <a:buChar char="●"/>
              <a:defRPr sz="1200">
                <a:latin typeface="Montserrat Medium"/>
                <a:ea typeface="Montserrat Medium"/>
                <a:cs typeface="Montserrat Medium"/>
                <a:sym typeface="Montserrat Medium"/>
              </a:defRPr>
            </a:lvl7pPr>
            <a:lvl8pPr indent="-304800" lvl="7" marL="3657600" rtl="0">
              <a:lnSpc>
                <a:spcPct val="115000"/>
              </a:lnSpc>
              <a:spcBef>
                <a:spcPts val="0"/>
              </a:spcBef>
              <a:spcAft>
                <a:spcPts val="0"/>
              </a:spcAft>
              <a:buClr>
                <a:schemeClr val="dk1"/>
              </a:buClr>
              <a:buSzPts val="1200"/>
              <a:buFont typeface="Montserrat"/>
              <a:buChar char="○"/>
              <a:defRPr sz="1200">
                <a:latin typeface="Montserrat Medium"/>
                <a:ea typeface="Montserrat Medium"/>
                <a:cs typeface="Montserrat Medium"/>
                <a:sym typeface="Montserrat Medium"/>
              </a:defRPr>
            </a:lvl8pPr>
            <a:lvl9pPr indent="-304800" lvl="8" marL="4114800" rtl="0">
              <a:lnSpc>
                <a:spcPct val="115000"/>
              </a:lnSpc>
              <a:spcBef>
                <a:spcPts val="0"/>
              </a:spcBef>
              <a:spcAft>
                <a:spcPts val="0"/>
              </a:spcAft>
              <a:buClr>
                <a:schemeClr val="dk1"/>
              </a:buClr>
              <a:buSzPts val="1200"/>
              <a:buFont typeface="Montserrat"/>
              <a:buChar char="■"/>
              <a:defRPr sz="1200">
                <a:latin typeface="Montserrat Medium"/>
                <a:ea typeface="Montserrat Medium"/>
                <a:cs typeface="Montserrat Medium"/>
                <a:sym typeface="Montserrat Medium"/>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0">
    <p:spTree>
      <p:nvGrpSpPr>
        <p:cNvPr id="1050" name="Shape 1050"/>
        <p:cNvGrpSpPr/>
        <p:nvPr/>
      </p:nvGrpSpPr>
      <p:grpSpPr>
        <a:xfrm>
          <a:off x="0" y="0"/>
          <a:ext cx="0" cy="0"/>
          <a:chOff x="0" y="0"/>
          <a:chExt cx="0" cy="0"/>
        </a:xfrm>
      </p:grpSpPr>
      <p:sp>
        <p:nvSpPr>
          <p:cNvPr id="1051" name="Google Shape;1051;p22"/>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52" name="Google Shape;1052;p22"/>
          <p:cNvSpPr txBox="1"/>
          <p:nvPr>
            <p:ph idx="1" type="body"/>
          </p:nvPr>
        </p:nvSpPr>
        <p:spPr>
          <a:xfrm>
            <a:off x="720000" y="1216800"/>
            <a:ext cx="3852000" cy="15750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sz="1200"/>
            </a:lvl1pPr>
            <a:lvl2pPr indent="-304800" lvl="1" marL="914400" rtl="0">
              <a:lnSpc>
                <a:spcPct val="115000"/>
              </a:lnSpc>
              <a:spcBef>
                <a:spcPts val="0"/>
              </a:spcBef>
              <a:spcAft>
                <a:spcPts val="0"/>
              </a:spcAft>
              <a:buSzPts val="1200"/>
              <a:buChar char="○"/>
              <a:defRPr sz="1200"/>
            </a:lvl2pPr>
            <a:lvl3pPr indent="-304800" lvl="2" marL="1371600" rtl="0">
              <a:lnSpc>
                <a:spcPct val="115000"/>
              </a:lnSpc>
              <a:spcBef>
                <a:spcPts val="0"/>
              </a:spcBef>
              <a:spcAft>
                <a:spcPts val="0"/>
              </a:spcAft>
              <a:buSzPts val="1200"/>
              <a:buChar char="■"/>
              <a:defRPr sz="1200"/>
            </a:lvl3pPr>
            <a:lvl4pPr indent="-304800" lvl="3" marL="1828800" rtl="0">
              <a:lnSpc>
                <a:spcPct val="115000"/>
              </a:lnSpc>
              <a:spcBef>
                <a:spcPts val="0"/>
              </a:spcBef>
              <a:spcAft>
                <a:spcPts val="0"/>
              </a:spcAft>
              <a:buSzPts val="1200"/>
              <a:buChar char="●"/>
              <a:defRPr sz="1200"/>
            </a:lvl4pPr>
            <a:lvl5pPr indent="-304800" lvl="4" marL="2286000" rtl="0">
              <a:lnSpc>
                <a:spcPct val="115000"/>
              </a:lnSpc>
              <a:spcBef>
                <a:spcPts val="0"/>
              </a:spcBef>
              <a:spcAft>
                <a:spcPts val="0"/>
              </a:spcAft>
              <a:buSzPts val="1200"/>
              <a:buChar char="○"/>
              <a:defRPr sz="1200"/>
            </a:lvl5pPr>
            <a:lvl6pPr indent="-304800" lvl="5" marL="2743200" rtl="0">
              <a:lnSpc>
                <a:spcPct val="115000"/>
              </a:lnSpc>
              <a:spcBef>
                <a:spcPts val="0"/>
              </a:spcBef>
              <a:spcAft>
                <a:spcPts val="0"/>
              </a:spcAft>
              <a:buSzPts val="1200"/>
              <a:buChar char="■"/>
              <a:defRPr sz="1200"/>
            </a:lvl6pPr>
            <a:lvl7pPr indent="-304800" lvl="6" marL="3200400" rtl="0">
              <a:lnSpc>
                <a:spcPct val="115000"/>
              </a:lnSpc>
              <a:spcBef>
                <a:spcPts val="0"/>
              </a:spcBef>
              <a:spcAft>
                <a:spcPts val="0"/>
              </a:spcAft>
              <a:buSzPts val="1200"/>
              <a:buChar char="●"/>
              <a:defRPr sz="1200"/>
            </a:lvl7pPr>
            <a:lvl8pPr indent="-304800" lvl="7" marL="3657600" rtl="0">
              <a:lnSpc>
                <a:spcPct val="115000"/>
              </a:lnSpc>
              <a:spcBef>
                <a:spcPts val="0"/>
              </a:spcBef>
              <a:spcAft>
                <a:spcPts val="0"/>
              </a:spcAft>
              <a:buSzPts val="1200"/>
              <a:buChar char="○"/>
              <a:defRPr sz="1200"/>
            </a:lvl8pPr>
            <a:lvl9pPr indent="-304800" lvl="8" marL="4114800" rtl="0">
              <a:lnSpc>
                <a:spcPct val="115000"/>
              </a:lnSpc>
              <a:spcBef>
                <a:spcPts val="0"/>
              </a:spcBef>
              <a:spcAft>
                <a:spcPts val="0"/>
              </a:spcAft>
              <a:buSzPts val="1200"/>
              <a:buChar char="■"/>
              <a:defRPr sz="1200"/>
            </a:lvl9pPr>
          </a:lstStyle>
          <a:p/>
        </p:txBody>
      </p:sp>
      <p:sp>
        <p:nvSpPr>
          <p:cNvPr id="1053" name="Google Shape;1053;p22"/>
          <p:cNvSpPr txBox="1"/>
          <p:nvPr>
            <p:ph idx="2" type="body"/>
          </p:nvPr>
        </p:nvSpPr>
        <p:spPr>
          <a:xfrm>
            <a:off x="4571995" y="1216800"/>
            <a:ext cx="3852000" cy="1575000"/>
          </a:xfrm>
          <a:prstGeom prst="rect">
            <a:avLst/>
          </a:prstGeom>
          <a:noFill/>
          <a:ln>
            <a:noFill/>
          </a:ln>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chemeClr val="dk1"/>
              </a:buClr>
              <a:buSzPts val="1200"/>
              <a:buFont typeface="Montserrat"/>
              <a:buChar char="●"/>
              <a:defRPr sz="2200">
                <a:solidFill>
                  <a:schemeClr val="dk1"/>
                </a:solidFill>
                <a:latin typeface="Kanit ExtraBold"/>
                <a:ea typeface="Kanit ExtraBold"/>
                <a:cs typeface="Kanit ExtraBold"/>
                <a:sym typeface="Kanit ExtraBold"/>
              </a:defRPr>
            </a:lvl1pPr>
            <a:lvl2pPr indent="-304800" lvl="1" marL="914400" rtl="0">
              <a:lnSpc>
                <a:spcPct val="115000"/>
              </a:lnSpc>
              <a:spcBef>
                <a:spcPts val="0"/>
              </a:spcBef>
              <a:spcAft>
                <a:spcPts val="0"/>
              </a:spcAft>
              <a:buClr>
                <a:schemeClr val="dk1"/>
              </a:buClr>
              <a:buSzPts val="1200"/>
              <a:buFont typeface="Montserrat"/>
              <a:buChar char="○"/>
              <a:defRPr sz="1200">
                <a:latin typeface="Montserrat Medium"/>
                <a:ea typeface="Montserrat Medium"/>
                <a:cs typeface="Montserrat Medium"/>
                <a:sym typeface="Montserrat Medium"/>
              </a:defRPr>
            </a:lvl2pPr>
            <a:lvl3pPr indent="-304800" lvl="2" marL="1371600" rtl="0">
              <a:lnSpc>
                <a:spcPct val="115000"/>
              </a:lnSpc>
              <a:spcBef>
                <a:spcPts val="0"/>
              </a:spcBef>
              <a:spcAft>
                <a:spcPts val="0"/>
              </a:spcAft>
              <a:buClr>
                <a:schemeClr val="dk1"/>
              </a:buClr>
              <a:buSzPts val="1200"/>
              <a:buFont typeface="Montserrat"/>
              <a:buChar char="■"/>
              <a:defRPr sz="1200">
                <a:latin typeface="Montserrat Medium"/>
                <a:ea typeface="Montserrat Medium"/>
                <a:cs typeface="Montserrat Medium"/>
                <a:sym typeface="Montserrat Medium"/>
              </a:defRPr>
            </a:lvl3pPr>
            <a:lvl4pPr indent="-304800" lvl="3" marL="1828800" rtl="0">
              <a:lnSpc>
                <a:spcPct val="115000"/>
              </a:lnSpc>
              <a:spcBef>
                <a:spcPts val="0"/>
              </a:spcBef>
              <a:spcAft>
                <a:spcPts val="0"/>
              </a:spcAft>
              <a:buClr>
                <a:schemeClr val="dk1"/>
              </a:buClr>
              <a:buSzPts val="1200"/>
              <a:buFont typeface="Montserrat"/>
              <a:buChar char="●"/>
              <a:defRPr sz="1200">
                <a:latin typeface="Montserrat Medium"/>
                <a:ea typeface="Montserrat Medium"/>
                <a:cs typeface="Montserrat Medium"/>
                <a:sym typeface="Montserrat Medium"/>
              </a:defRPr>
            </a:lvl4pPr>
            <a:lvl5pPr indent="-304800" lvl="4" marL="2286000" rtl="0">
              <a:lnSpc>
                <a:spcPct val="115000"/>
              </a:lnSpc>
              <a:spcBef>
                <a:spcPts val="0"/>
              </a:spcBef>
              <a:spcAft>
                <a:spcPts val="0"/>
              </a:spcAft>
              <a:buClr>
                <a:schemeClr val="dk1"/>
              </a:buClr>
              <a:buSzPts val="1200"/>
              <a:buFont typeface="Montserrat"/>
              <a:buChar char="○"/>
              <a:defRPr sz="1200">
                <a:latin typeface="Montserrat Medium"/>
                <a:ea typeface="Montserrat Medium"/>
                <a:cs typeface="Montserrat Medium"/>
                <a:sym typeface="Montserrat Medium"/>
              </a:defRPr>
            </a:lvl5pPr>
            <a:lvl6pPr indent="-304800" lvl="5" marL="2743200" rtl="0">
              <a:lnSpc>
                <a:spcPct val="115000"/>
              </a:lnSpc>
              <a:spcBef>
                <a:spcPts val="0"/>
              </a:spcBef>
              <a:spcAft>
                <a:spcPts val="0"/>
              </a:spcAft>
              <a:buClr>
                <a:schemeClr val="dk1"/>
              </a:buClr>
              <a:buSzPts val="1200"/>
              <a:buFont typeface="Montserrat"/>
              <a:buChar char="■"/>
              <a:defRPr sz="1200">
                <a:latin typeface="Montserrat Medium"/>
                <a:ea typeface="Montserrat Medium"/>
                <a:cs typeface="Montserrat Medium"/>
                <a:sym typeface="Montserrat Medium"/>
              </a:defRPr>
            </a:lvl6pPr>
            <a:lvl7pPr indent="-304800" lvl="6" marL="3200400" rtl="0">
              <a:lnSpc>
                <a:spcPct val="115000"/>
              </a:lnSpc>
              <a:spcBef>
                <a:spcPts val="0"/>
              </a:spcBef>
              <a:spcAft>
                <a:spcPts val="0"/>
              </a:spcAft>
              <a:buClr>
                <a:schemeClr val="dk1"/>
              </a:buClr>
              <a:buSzPts val="1200"/>
              <a:buFont typeface="Montserrat"/>
              <a:buChar char="●"/>
              <a:defRPr sz="1200">
                <a:latin typeface="Montserrat Medium"/>
                <a:ea typeface="Montserrat Medium"/>
                <a:cs typeface="Montserrat Medium"/>
                <a:sym typeface="Montserrat Medium"/>
              </a:defRPr>
            </a:lvl7pPr>
            <a:lvl8pPr indent="-304800" lvl="7" marL="3657600" rtl="0">
              <a:lnSpc>
                <a:spcPct val="115000"/>
              </a:lnSpc>
              <a:spcBef>
                <a:spcPts val="0"/>
              </a:spcBef>
              <a:spcAft>
                <a:spcPts val="0"/>
              </a:spcAft>
              <a:buClr>
                <a:schemeClr val="dk1"/>
              </a:buClr>
              <a:buSzPts val="1200"/>
              <a:buFont typeface="Montserrat"/>
              <a:buChar char="○"/>
              <a:defRPr sz="1200">
                <a:latin typeface="Montserrat Medium"/>
                <a:ea typeface="Montserrat Medium"/>
                <a:cs typeface="Montserrat Medium"/>
                <a:sym typeface="Montserrat Medium"/>
              </a:defRPr>
            </a:lvl8pPr>
            <a:lvl9pPr indent="-304800" lvl="8" marL="4114800" rtl="0">
              <a:lnSpc>
                <a:spcPct val="115000"/>
              </a:lnSpc>
              <a:spcBef>
                <a:spcPts val="0"/>
              </a:spcBef>
              <a:spcAft>
                <a:spcPts val="0"/>
              </a:spcAft>
              <a:buClr>
                <a:schemeClr val="dk1"/>
              </a:buClr>
              <a:buSzPts val="1200"/>
              <a:buFont typeface="Montserrat"/>
              <a:buChar char="■"/>
              <a:defRPr sz="1200">
                <a:latin typeface="Montserrat Medium"/>
                <a:ea typeface="Montserrat Medium"/>
                <a:cs typeface="Montserrat Medium"/>
                <a:sym typeface="Montserrat Medium"/>
              </a:defRPr>
            </a:lvl9pPr>
          </a:lstStyle>
          <a:p/>
        </p:txBody>
      </p:sp>
      <p:grpSp>
        <p:nvGrpSpPr>
          <p:cNvPr id="1054" name="Google Shape;1054;p22"/>
          <p:cNvGrpSpPr/>
          <p:nvPr/>
        </p:nvGrpSpPr>
        <p:grpSpPr>
          <a:xfrm>
            <a:off x="-143003" y="0"/>
            <a:ext cx="858600" cy="1714362"/>
            <a:chOff x="-143003" y="0"/>
            <a:chExt cx="858600" cy="1714362"/>
          </a:xfrm>
        </p:grpSpPr>
        <p:sp>
          <p:nvSpPr>
            <p:cNvPr id="1055" name="Google Shape;1055;p22"/>
            <p:cNvSpPr/>
            <p:nvPr/>
          </p:nvSpPr>
          <p:spPr>
            <a:xfrm>
              <a:off x="-143003" y="857262"/>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22"/>
            <p:cNvSpPr/>
            <p:nvPr/>
          </p:nvSpPr>
          <p:spPr>
            <a:xfrm>
              <a:off x="-143003"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57" name="Google Shape;1057;p22"/>
            <p:cNvGrpSpPr/>
            <p:nvPr/>
          </p:nvGrpSpPr>
          <p:grpSpPr>
            <a:xfrm>
              <a:off x="17716" y="171402"/>
              <a:ext cx="537062" cy="685795"/>
              <a:chOff x="1544900" y="-2381700"/>
              <a:chExt cx="404475" cy="518050"/>
            </a:xfrm>
          </p:grpSpPr>
          <p:sp>
            <p:nvSpPr>
              <p:cNvPr id="1058" name="Google Shape;1058;p22"/>
              <p:cNvSpPr/>
              <p:nvPr/>
            </p:nvSpPr>
            <p:spPr>
              <a:xfrm>
                <a:off x="1544900" y="-2381700"/>
                <a:ext cx="404475" cy="518050"/>
              </a:xfrm>
              <a:custGeom>
                <a:rect b="b" l="l" r="r" t="t"/>
                <a:pathLst>
                  <a:path extrusionOk="0" h="20722" w="16179">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22"/>
              <p:cNvSpPr/>
              <p:nvPr/>
            </p:nvSpPr>
            <p:spPr>
              <a:xfrm>
                <a:off x="1690850" y="-2219575"/>
                <a:ext cx="15200" cy="23350"/>
              </a:xfrm>
              <a:custGeom>
                <a:rect b="b" l="l" r="r" t="t"/>
                <a:pathLst>
                  <a:path extrusionOk="0" h="934" w="608">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22"/>
              <p:cNvSpPr/>
              <p:nvPr/>
            </p:nvSpPr>
            <p:spPr>
              <a:xfrm>
                <a:off x="1788225"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22"/>
              <p:cNvSpPr/>
              <p:nvPr/>
            </p:nvSpPr>
            <p:spPr>
              <a:xfrm>
                <a:off x="1723300" y="-2146550"/>
                <a:ext cx="47650" cy="15200"/>
              </a:xfrm>
              <a:custGeom>
                <a:rect b="b" l="l" r="r" t="t"/>
                <a:pathLst>
                  <a:path extrusionOk="0" h="608" w="1906">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62" name="Google Shape;1062;p22"/>
          <p:cNvGrpSpPr/>
          <p:nvPr/>
        </p:nvGrpSpPr>
        <p:grpSpPr>
          <a:xfrm>
            <a:off x="8428489" y="0"/>
            <a:ext cx="858600" cy="1714498"/>
            <a:chOff x="8428489" y="0"/>
            <a:chExt cx="858600" cy="1714498"/>
          </a:xfrm>
        </p:grpSpPr>
        <p:sp>
          <p:nvSpPr>
            <p:cNvPr id="1063" name="Google Shape;1063;p22"/>
            <p:cNvSpPr/>
            <p:nvPr/>
          </p:nvSpPr>
          <p:spPr>
            <a:xfrm>
              <a:off x="8428489"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2"/>
            <p:cNvSpPr/>
            <p:nvPr/>
          </p:nvSpPr>
          <p:spPr>
            <a:xfrm>
              <a:off x="8428489"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65" name="Google Shape;1065;p22"/>
            <p:cNvGrpSpPr/>
            <p:nvPr/>
          </p:nvGrpSpPr>
          <p:grpSpPr>
            <a:xfrm>
              <a:off x="8589182" y="171350"/>
              <a:ext cx="537084" cy="685856"/>
              <a:chOff x="1544975" y="-1760675"/>
              <a:chExt cx="404400" cy="518175"/>
            </a:xfrm>
          </p:grpSpPr>
          <p:sp>
            <p:nvSpPr>
              <p:cNvPr id="1066" name="Google Shape;1066;p22"/>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2"/>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2"/>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22"/>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22"/>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22"/>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2" name="Google Shape;1072;p22"/>
            <p:cNvGrpSpPr/>
            <p:nvPr/>
          </p:nvGrpSpPr>
          <p:grpSpPr>
            <a:xfrm>
              <a:off x="8589201" y="1028699"/>
              <a:ext cx="537069" cy="685799"/>
              <a:chOff x="2234375" y="-1139350"/>
              <a:chExt cx="404450" cy="517975"/>
            </a:xfrm>
          </p:grpSpPr>
          <p:sp>
            <p:nvSpPr>
              <p:cNvPr id="1073" name="Google Shape;1073;p22"/>
              <p:cNvSpPr/>
              <p:nvPr/>
            </p:nvSpPr>
            <p:spPr>
              <a:xfrm>
                <a:off x="2429025" y="-636575"/>
                <a:ext cx="15275" cy="15200"/>
              </a:xfrm>
              <a:custGeom>
                <a:rect b="b" l="l" r="r" t="t"/>
                <a:pathLst>
                  <a:path extrusionOk="0" h="608" w="611">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22"/>
              <p:cNvSpPr/>
              <p:nvPr/>
            </p:nvSpPr>
            <p:spPr>
              <a:xfrm>
                <a:off x="2428950" y="-685225"/>
                <a:ext cx="15250" cy="15200"/>
              </a:xfrm>
              <a:custGeom>
                <a:rect b="b" l="l" r="r" t="t"/>
                <a:pathLst>
                  <a:path extrusionOk="0" h="608" w="61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22"/>
              <p:cNvSpPr/>
              <p:nvPr/>
            </p:nvSpPr>
            <p:spPr>
              <a:xfrm>
                <a:off x="2372225" y="-1009600"/>
                <a:ext cx="39525" cy="15200"/>
              </a:xfrm>
              <a:custGeom>
                <a:rect b="b" l="l" r="r" t="t"/>
                <a:pathLst>
                  <a:path extrusionOk="0" h="608" w="1581">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22"/>
              <p:cNvSpPr/>
              <p:nvPr/>
            </p:nvSpPr>
            <p:spPr>
              <a:xfrm>
                <a:off x="2461450" y="-1009600"/>
                <a:ext cx="39525" cy="15200"/>
              </a:xfrm>
              <a:custGeom>
                <a:rect b="b" l="l" r="r" t="t"/>
                <a:pathLst>
                  <a:path extrusionOk="0" h="608" w="1581">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22"/>
              <p:cNvSpPr/>
              <p:nvPr/>
            </p:nvSpPr>
            <p:spPr>
              <a:xfrm>
                <a:off x="2403900" y="-912300"/>
                <a:ext cx="65400" cy="23325"/>
              </a:xfrm>
              <a:custGeom>
                <a:rect b="b" l="l" r="r" t="t"/>
                <a:pathLst>
                  <a:path extrusionOk="0" h="933" w="2616">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22"/>
              <p:cNvSpPr/>
              <p:nvPr/>
            </p:nvSpPr>
            <p:spPr>
              <a:xfrm>
                <a:off x="2234375" y="-1139350"/>
                <a:ext cx="404450" cy="517975"/>
              </a:xfrm>
              <a:custGeom>
                <a:rect b="b" l="l" r="r" t="t"/>
                <a:pathLst>
                  <a:path extrusionOk="0" h="20719" w="16178">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79" name="Google Shape;1079;p22"/>
          <p:cNvGrpSpPr/>
          <p:nvPr/>
        </p:nvGrpSpPr>
        <p:grpSpPr>
          <a:xfrm>
            <a:off x="-143003" y="2571746"/>
            <a:ext cx="858600" cy="2571604"/>
            <a:chOff x="-143003" y="2571746"/>
            <a:chExt cx="858600" cy="2571604"/>
          </a:xfrm>
        </p:grpSpPr>
        <p:sp>
          <p:nvSpPr>
            <p:cNvPr id="1080" name="Google Shape;1080;p22"/>
            <p:cNvSpPr/>
            <p:nvPr/>
          </p:nvSpPr>
          <p:spPr>
            <a:xfrm>
              <a:off x="-143003" y="3428993"/>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22"/>
            <p:cNvSpPr/>
            <p:nvPr/>
          </p:nvSpPr>
          <p:spPr>
            <a:xfrm>
              <a:off x="-143003" y="428625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22"/>
            <p:cNvSpPr/>
            <p:nvPr/>
          </p:nvSpPr>
          <p:spPr>
            <a:xfrm>
              <a:off x="-143003" y="2571746"/>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3" name="Google Shape;1083;p22"/>
            <p:cNvGrpSpPr/>
            <p:nvPr/>
          </p:nvGrpSpPr>
          <p:grpSpPr>
            <a:xfrm>
              <a:off x="-35918" y="2743160"/>
              <a:ext cx="644488" cy="685836"/>
              <a:chOff x="3572775" y="-518200"/>
              <a:chExt cx="485600" cy="517925"/>
            </a:xfrm>
          </p:grpSpPr>
          <p:sp>
            <p:nvSpPr>
              <p:cNvPr id="1084" name="Google Shape;1084;p22"/>
              <p:cNvSpPr/>
              <p:nvPr/>
            </p:nvSpPr>
            <p:spPr>
              <a:xfrm>
                <a:off x="3782850" y="-210150"/>
                <a:ext cx="65375" cy="23325"/>
              </a:xfrm>
              <a:custGeom>
                <a:rect b="b" l="l" r="r" t="t"/>
                <a:pathLst>
                  <a:path extrusionOk="0" h="933" w="2615">
                    <a:moveTo>
                      <a:pt x="334" y="1"/>
                    </a:moveTo>
                    <a:cubicBezTo>
                      <a:pt x="256" y="1"/>
                      <a:pt x="177" y="31"/>
                      <a:pt x="118" y="90"/>
                    </a:cubicBezTo>
                    <a:cubicBezTo>
                      <a:pt x="1" y="210"/>
                      <a:pt x="2" y="403"/>
                      <a:pt x="122" y="520"/>
                    </a:cubicBezTo>
                    <a:cubicBezTo>
                      <a:pt x="382" y="777"/>
                      <a:pt x="826" y="933"/>
                      <a:pt x="1309" y="933"/>
                    </a:cubicBezTo>
                    <a:cubicBezTo>
                      <a:pt x="1790" y="933"/>
                      <a:pt x="2233" y="779"/>
                      <a:pt x="2494" y="520"/>
                    </a:cubicBezTo>
                    <a:cubicBezTo>
                      <a:pt x="2614" y="403"/>
                      <a:pt x="2614" y="210"/>
                      <a:pt x="2497" y="90"/>
                    </a:cubicBezTo>
                    <a:cubicBezTo>
                      <a:pt x="2438" y="31"/>
                      <a:pt x="2360" y="1"/>
                      <a:pt x="2282" y="1"/>
                    </a:cubicBezTo>
                    <a:cubicBezTo>
                      <a:pt x="2205" y="1"/>
                      <a:pt x="2128" y="30"/>
                      <a:pt x="2070" y="89"/>
                    </a:cubicBezTo>
                    <a:cubicBezTo>
                      <a:pt x="1959" y="197"/>
                      <a:pt x="1693" y="326"/>
                      <a:pt x="1309" y="326"/>
                    </a:cubicBezTo>
                    <a:cubicBezTo>
                      <a:pt x="925" y="326"/>
                      <a:pt x="659" y="199"/>
                      <a:pt x="548" y="89"/>
                    </a:cubicBezTo>
                    <a:cubicBezTo>
                      <a:pt x="489" y="30"/>
                      <a:pt x="411" y="1"/>
                      <a:pt x="3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2"/>
              <p:cNvSpPr/>
              <p:nvPr/>
            </p:nvSpPr>
            <p:spPr>
              <a:xfrm>
                <a:off x="3572775" y="-518200"/>
                <a:ext cx="485600" cy="517925"/>
              </a:xfrm>
              <a:custGeom>
                <a:rect b="b" l="l" r="r" t="t"/>
                <a:pathLst>
                  <a:path extrusionOk="0" h="20717" w="19424">
                    <a:moveTo>
                      <a:pt x="9712" y="6121"/>
                    </a:moveTo>
                    <a:cubicBezTo>
                      <a:pt x="10082" y="6121"/>
                      <a:pt x="10382" y="6421"/>
                      <a:pt x="10382" y="6791"/>
                    </a:cubicBezTo>
                    <a:cubicBezTo>
                      <a:pt x="10382" y="7135"/>
                      <a:pt x="10119" y="7421"/>
                      <a:pt x="9783" y="7457"/>
                    </a:cubicBezTo>
                    <a:lnTo>
                      <a:pt x="9640" y="7457"/>
                    </a:lnTo>
                    <a:cubicBezTo>
                      <a:pt x="9305" y="7421"/>
                      <a:pt x="9042" y="7137"/>
                      <a:pt x="9042" y="6791"/>
                    </a:cubicBezTo>
                    <a:cubicBezTo>
                      <a:pt x="9042" y="6421"/>
                      <a:pt x="9342" y="6121"/>
                      <a:pt x="9712" y="6121"/>
                    </a:cubicBezTo>
                    <a:close/>
                    <a:moveTo>
                      <a:pt x="9713" y="606"/>
                    </a:moveTo>
                    <a:cubicBezTo>
                      <a:pt x="10025" y="606"/>
                      <a:pt x="10336" y="687"/>
                      <a:pt x="10613" y="849"/>
                    </a:cubicBezTo>
                    <a:lnTo>
                      <a:pt x="18642" y="5510"/>
                    </a:lnTo>
                    <a:cubicBezTo>
                      <a:pt x="18799" y="5601"/>
                      <a:pt x="18816" y="5753"/>
                      <a:pt x="18816" y="5814"/>
                    </a:cubicBezTo>
                    <a:cubicBezTo>
                      <a:pt x="18816" y="5874"/>
                      <a:pt x="18799" y="6024"/>
                      <a:pt x="18642" y="6117"/>
                    </a:cubicBezTo>
                    <a:lnTo>
                      <a:pt x="15530" y="7924"/>
                    </a:lnTo>
                    <a:lnTo>
                      <a:pt x="15530" y="5814"/>
                    </a:lnTo>
                    <a:cubicBezTo>
                      <a:pt x="15530" y="4550"/>
                      <a:pt x="12602" y="3888"/>
                      <a:pt x="9712" y="3888"/>
                    </a:cubicBezTo>
                    <a:cubicBezTo>
                      <a:pt x="6820" y="3888"/>
                      <a:pt x="3894" y="4549"/>
                      <a:pt x="3894" y="5814"/>
                    </a:cubicBezTo>
                    <a:lnTo>
                      <a:pt x="3894" y="7924"/>
                    </a:lnTo>
                    <a:lnTo>
                      <a:pt x="783" y="6117"/>
                    </a:lnTo>
                    <a:cubicBezTo>
                      <a:pt x="626" y="6026"/>
                      <a:pt x="607" y="5874"/>
                      <a:pt x="607" y="5814"/>
                    </a:cubicBezTo>
                    <a:cubicBezTo>
                      <a:pt x="607" y="5753"/>
                      <a:pt x="623" y="5601"/>
                      <a:pt x="783" y="5510"/>
                    </a:cubicBezTo>
                    <a:lnTo>
                      <a:pt x="8811" y="849"/>
                    </a:lnTo>
                    <a:cubicBezTo>
                      <a:pt x="9089" y="687"/>
                      <a:pt x="9401" y="606"/>
                      <a:pt x="9713" y="606"/>
                    </a:cubicBezTo>
                    <a:close/>
                    <a:moveTo>
                      <a:pt x="9712" y="4495"/>
                    </a:moveTo>
                    <a:cubicBezTo>
                      <a:pt x="13134" y="4495"/>
                      <a:pt x="14923" y="5353"/>
                      <a:pt x="14923" y="5814"/>
                    </a:cubicBezTo>
                    <a:lnTo>
                      <a:pt x="14923" y="7457"/>
                    </a:lnTo>
                    <a:lnTo>
                      <a:pt x="10802" y="7457"/>
                    </a:lnTo>
                    <a:cubicBezTo>
                      <a:pt x="10920" y="7262"/>
                      <a:pt x="10989" y="7035"/>
                      <a:pt x="10989" y="6791"/>
                    </a:cubicBezTo>
                    <a:cubicBezTo>
                      <a:pt x="10989" y="6086"/>
                      <a:pt x="10415" y="5514"/>
                      <a:pt x="9712" y="5514"/>
                    </a:cubicBezTo>
                    <a:cubicBezTo>
                      <a:pt x="9009" y="5514"/>
                      <a:pt x="8435" y="6087"/>
                      <a:pt x="8435" y="6791"/>
                    </a:cubicBezTo>
                    <a:cubicBezTo>
                      <a:pt x="8435" y="7034"/>
                      <a:pt x="8505" y="7261"/>
                      <a:pt x="8624" y="7457"/>
                    </a:cubicBezTo>
                    <a:lnTo>
                      <a:pt x="6143" y="7457"/>
                    </a:lnTo>
                    <a:cubicBezTo>
                      <a:pt x="5976" y="7457"/>
                      <a:pt x="5840" y="7592"/>
                      <a:pt x="5840" y="7759"/>
                    </a:cubicBezTo>
                    <a:cubicBezTo>
                      <a:pt x="5840" y="7928"/>
                      <a:pt x="5976" y="8064"/>
                      <a:pt x="6143" y="8064"/>
                    </a:cubicBezTo>
                    <a:lnTo>
                      <a:pt x="6286" y="8064"/>
                    </a:lnTo>
                    <a:cubicBezTo>
                      <a:pt x="6010" y="8685"/>
                      <a:pt x="5569" y="9402"/>
                      <a:pt x="5008" y="9402"/>
                    </a:cubicBezTo>
                    <a:cubicBezTo>
                      <a:pt x="4829" y="9402"/>
                      <a:pt x="4656" y="9445"/>
                      <a:pt x="4499" y="9525"/>
                    </a:cubicBezTo>
                    <a:lnTo>
                      <a:pt x="4499" y="8064"/>
                    </a:lnTo>
                    <a:lnTo>
                      <a:pt x="4845" y="8064"/>
                    </a:lnTo>
                    <a:cubicBezTo>
                      <a:pt x="5013" y="8064"/>
                      <a:pt x="5149" y="7928"/>
                      <a:pt x="5149" y="7759"/>
                    </a:cubicBezTo>
                    <a:cubicBezTo>
                      <a:pt x="5149" y="7592"/>
                      <a:pt x="5013" y="7457"/>
                      <a:pt x="4846" y="7457"/>
                    </a:cubicBezTo>
                    <a:lnTo>
                      <a:pt x="4501" y="7457"/>
                    </a:lnTo>
                    <a:lnTo>
                      <a:pt x="4501" y="5814"/>
                    </a:lnTo>
                    <a:cubicBezTo>
                      <a:pt x="4501" y="5353"/>
                      <a:pt x="6290" y="4495"/>
                      <a:pt x="9712" y="4495"/>
                    </a:cubicBezTo>
                    <a:close/>
                    <a:moveTo>
                      <a:pt x="12295" y="8064"/>
                    </a:moveTo>
                    <a:cubicBezTo>
                      <a:pt x="12722" y="8441"/>
                      <a:pt x="13058" y="8898"/>
                      <a:pt x="13284" y="9402"/>
                    </a:cubicBezTo>
                    <a:lnTo>
                      <a:pt x="10362" y="9402"/>
                    </a:lnTo>
                    <a:cubicBezTo>
                      <a:pt x="10195" y="9402"/>
                      <a:pt x="10059" y="9537"/>
                      <a:pt x="10059" y="9706"/>
                    </a:cubicBezTo>
                    <a:lnTo>
                      <a:pt x="10059" y="9726"/>
                    </a:lnTo>
                    <a:lnTo>
                      <a:pt x="9366" y="9726"/>
                    </a:lnTo>
                    <a:lnTo>
                      <a:pt x="9366" y="9706"/>
                    </a:lnTo>
                    <a:cubicBezTo>
                      <a:pt x="9366" y="9537"/>
                      <a:pt x="9231" y="9402"/>
                      <a:pt x="9062" y="9402"/>
                    </a:cubicBezTo>
                    <a:lnTo>
                      <a:pt x="6183" y="9402"/>
                    </a:lnTo>
                    <a:cubicBezTo>
                      <a:pt x="6463" y="9080"/>
                      <a:pt x="6718" y="8635"/>
                      <a:pt x="6947" y="8064"/>
                    </a:cubicBezTo>
                    <a:close/>
                    <a:moveTo>
                      <a:pt x="8761" y="10012"/>
                    </a:moveTo>
                    <a:lnTo>
                      <a:pt x="8761" y="10356"/>
                    </a:lnTo>
                    <a:cubicBezTo>
                      <a:pt x="8761" y="10904"/>
                      <a:pt x="8314" y="11350"/>
                      <a:pt x="7767" y="11350"/>
                    </a:cubicBezTo>
                    <a:cubicBezTo>
                      <a:pt x="7218" y="11350"/>
                      <a:pt x="6771" y="10904"/>
                      <a:pt x="6771" y="10356"/>
                    </a:cubicBezTo>
                    <a:lnTo>
                      <a:pt x="6771" y="10012"/>
                    </a:lnTo>
                    <a:lnTo>
                      <a:pt x="7463" y="10012"/>
                    </a:lnTo>
                    <a:lnTo>
                      <a:pt x="7463" y="10384"/>
                    </a:lnTo>
                    <a:cubicBezTo>
                      <a:pt x="7463" y="10551"/>
                      <a:pt x="7598" y="10687"/>
                      <a:pt x="7767" y="10687"/>
                    </a:cubicBezTo>
                    <a:cubicBezTo>
                      <a:pt x="7934" y="10687"/>
                      <a:pt x="8069" y="10551"/>
                      <a:pt x="8069" y="10384"/>
                    </a:cubicBezTo>
                    <a:lnTo>
                      <a:pt x="8069" y="10012"/>
                    </a:lnTo>
                    <a:close/>
                    <a:moveTo>
                      <a:pt x="12652" y="10012"/>
                    </a:moveTo>
                    <a:lnTo>
                      <a:pt x="12652" y="10356"/>
                    </a:lnTo>
                    <a:cubicBezTo>
                      <a:pt x="12652" y="10904"/>
                      <a:pt x="12205" y="11350"/>
                      <a:pt x="11658" y="11350"/>
                    </a:cubicBezTo>
                    <a:cubicBezTo>
                      <a:pt x="11110" y="11350"/>
                      <a:pt x="10663" y="10904"/>
                      <a:pt x="10663" y="10356"/>
                    </a:cubicBezTo>
                    <a:lnTo>
                      <a:pt x="10663" y="10012"/>
                    </a:lnTo>
                    <a:lnTo>
                      <a:pt x="11354" y="10012"/>
                    </a:lnTo>
                    <a:lnTo>
                      <a:pt x="11354" y="10384"/>
                    </a:lnTo>
                    <a:cubicBezTo>
                      <a:pt x="11354" y="10551"/>
                      <a:pt x="11490" y="10687"/>
                      <a:pt x="11658" y="10687"/>
                    </a:cubicBezTo>
                    <a:cubicBezTo>
                      <a:pt x="11826" y="10687"/>
                      <a:pt x="11961" y="10551"/>
                      <a:pt x="11961" y="10384"/>
                    </a:cubicBezTo>
                    <a:lnTo>
                      <a:pt x="11961" y="10012"/>
                    </a:lnTo>
                    <a:close/>
                    <a:moveTo>
                      <a:pt x="13498" y="10012"/>
                    </a:moveTo>
                    <a:cubicBezTo>
                      <a:pt x="13582" y="10333"/>
                      <a:pt x="13626" y="10666"/>
                      <a:pt x="13626" y="11006"/>
                    </a:cubicBezTo>
                    <a:lnTo>
                      <a:pt x="13626" y="11011"/>
                    </a:lnTo>
                    <a:cubicBezTo>
                      <a:pt x="13624" y="13165"/>
                      <a:pt x="11868" y="14919"/>
                      <a:pt x="9712" y="14919"/>
                    </a:cubicBezTo>
                    <a:cubicBezTo>
                      <a:pt x="8719" y="14919"/>
                      <a:pt x="7772" y="14547"/>
                      <a:pt x="7048" y="13870"/>
                    </a:cubicBezTo>
                    <a:cubicBezTo>
                      <a:pt x="6327" y="13198"/>
                      <a:pt x="5889" y="12287"/>
                      <a:pt x="5813" y="11307"/>
                    </a:cubicBezTo>
                    <a:cubicBezTo>
                      <a:pt x="5800" y="11148"/>
                      <a:pt x="5670" y="11027"/>
                      <a:pt x="5512" y="11027"/>
                    </a:cubicBezTo>
                    <a:lnTo>
                      <a:pt x="5055" y="11027"/>
                    </a:lnTo>
                    <a:cubicBezTo>
                      <a:pt x="4770" y="11027"/>
                      <a:pt x="4529" y="10827"/>
                      <a:pt x="4505" y="10571"/>
                    </a:cubicBezTo>
                    <a:cubicBezTo>
                      <a:pt x="4491" y="10426"/>
                      <a:pt x="4535" y="10286"/>
                      <a:pt x="4633" y="10179"/>
                    </a:cubicBezTo>
                    <a:cubicBezTo>
                      <a:pt x="4729" y="10073"/>
                      <a:pt x="4868" y="10012"/>
                      <a:pt x="5010" y="10012"/>
                    </a:cubicBezTo>
                    <a:lnTo>
                      <a:pt x="6164" y="10012"/>
                    </a:lnTo>
                    <a:lnTo>
                      <a:pt x="6164" y="10356"/>
                    </a:lnTo>
                    <a:cubicBezTo>
                      <a:pt x="6164" y="11240"/>
                      <a:pt x="6884" y="11957"/>
                      <a:pt x="7767" y="11957"/>
                    </a:cubicBezTo>
                    <a:cubicBezTo>
                      <a:pt x="8648" y="11957"/>
                      <a:pt x="9368" y="11240"/>
                      <a:pt x="9368" y="10356"/>
                    </a:cubicBezTo>
                    <a:lnTo>
                      <a:pt x="9368" y="10334"/>
                    </a:lnTo>
                    <a:lnTo>
                      <a:pt x="10057" y="10334"/>
                    </a:lnTo>
                    <a:lnTo>
                      <a:pt x="10057" y="10356"/>
                    </a:lnTo>
                    <a:cubicBezTo>
                      <a:pt x="10057" y="11240"/>
                      <a:pt x="10776" y="11957"/>
                      <a:pt x="11660" y="11957"/>
                    </a:cubicBezTo>
                    <a:cubicBezTo>
                      <a:pt x="12542" y="11957"/>
                      <a:pt x="13261" y="11240"/>
                      <a:pt x="13261" y="10356"/>
                    </a:cubicBezTo>
                    <a:lnTo>
                      <a:pt x="13261" y="10012"/>
                    </a:lnTo>
                    <a:close/>
                    <a:moveTo>
                      <a:pt x="14922" y="8064"/>
                    </a:moveTo>
                    <a:lnTo>
                      <a:pt x="14922" y="11003"/>
                    </a:lnTo>
                    <a:cubicBezTo>
                      <a:pt x="14923" y="11891"/>
                      <a:pt x="15040" y="13096"/>
                      <a:pt x="15600" y="13808"/>
                    </a:cubicBezTo>
                    <a:cubicBezTo>
                      <a:pt x="15704" y="13942"/>
                      <a:pt x="15687" y="14142"/>
                      <a:pt x="15557" y="14263"/>
                    </a:cubicBezTo>
                    <a:cubicBezTo>
                      <a:pt x="15285" y="14518"/>
                      <a:pt x="14984" y="14645"/>
                      <a:pt x="14659" y="14645"/>
                    </a:cubicBezTo>
                    <a:cubicBezTo>
                      <a:pt x="14551" y="14645"/>
                      <a:pt x="14440" y="14631"/>
                      <a:pt x="14326" y="14603"/>
                    </a:cubicBezTo>
                    <a:cubicBezTo>
                      <a:pt x="14302" y="14597"/>
                      <a:pt x="14276" y="14594"/>
                      <a:pt x="14252" y="14594"/>
                    </a:cubicBezTo>
                    <a:cubicBezTo>
                      <a:pt x="14188" y="14594"/>
                      <a:pt x="14125" y="14614"/>
                      <a:pt x="14073" y="14653"/>
                    </a:cubicBezTo>
                    <a:cubicBezTo>
                      <a:pt x="14001" y="14706"/>
                      <a:pt x="13955" y="14792"/>
                      <a:pt x="13951" y="14882"/>
                    </a:cubicBezTo>
                    <a:cubicBezTo>
                      <a:pt x="13948" y="14922"/>
                      <a:pt x="13891" y="15838"/>
                      <a:pt x="12904" y="16045"/>
                    </a:cubicBezTo>
                    <a:cubicBezTo>
                      <a:pt x="12838" y="15988"/>
                      <a:pt x="12761" y="15946"/>
                      <a:pt x="12677" y="15918"/>
                    </a:cubicBezTo>
                    <a:cubicBezTo>
                      <a:pt x="12617" y="15900"/>
                      <a:pt x="12554" y="15890"/>
                      <a:pt x="12492" y="15890"/>
                    </a:cubicBezTo>
                    <a:cubicBezTo>
                      <a:pt x="12386" y="15890"/>
                      <a:pt x="12281" y="15917"/>
                      <a:pt x="12187" y="15970"/>
                    </a:cubicBezTo>
                    <a:lnTo>
                      <a:pt x="11960" y="16094"/>
                    </a:lnTo>
                    <a:lnTo>
                      <a:pt x="11960" y="14923"/>
                    </a:lnTo>
                    <a:cubicBezTo>
                      <a:pt x="13317" y="14142"/>
                      <a:pt x="14231" y="12678"/>
                      <a:pt x="14231" y="11003"/>
                    </a:cubicBezTo>
                    <a:lnTo>
                      <a:pt x="14231" y="10994"/>
                    </a:lnTo>
                    <a:cubicBezTo>
                      <a:pt x="14229" y="9907"/>
                      <a:pt x="13839" y="8873"/>
                      <a:pt x="13144" y="8064"/>
                    </a:cubicBezTo>
                    <a:close/>
                    <a:moveTo>
                      <a:pt x="4489" y="11491"/>
                    </a:moveTo>
                    <a:cubicBezTo>
                      <a:pt x="4658" y="11582"/>
                      <a:pt x="4850" y="11634"/>
                      <a:pt x="5055" y="11634"/>
                    </a:cubicBezTo>
                    <a:lnTo>
                      <a:pt x="5240" y="11634"/>
                    </a:lnTo>
                    <a:cubicBezTo>
                      <a:pt x="5383" y="12661"/>
                      <a:pt x="5872" y="13603"/>
                      <a:pt x="6636" y="14315"/>
                    </a:cubicBezTo>
                    <a:cubicBezTo>
                      <a:pt x="6890" y="14550"/>
                      <a:pt x="7168" y="14756"/>
                      <a:pt x="7464" y="14926"/>
                    </a:cubicBezTo>
                    <a:lnTo>
                      <a:pt x="7464" y="16097"/>
                    </a:lnTo>
                    <a:lnTo>
                      <a:pt x="7237" y="15971"/>
                    </a:lnTo>
                    <a:cubicBezTo>
                      <a:pt x="7144" y="15920"/>
                      <a:pt x="7037" y="15893"/>
                      <a:pt x="6930" y="15893"/>
                    </a:cubicBezTo>
                    <a:cubicBezTo>
                      <a:pt x="6868" y="15893"/>
                      <a:pt x="6806" y="15902"/>
                      <a:pt x="6747" y="15920"/>
                    </a:cubicBezTo>
                    <a:cubicBezTo>
                      <a:pt x="6663" y="15947"/>
                      <a:pt x="6586" y="15990"/>
                      <a:pt x="6520" y="16047"/>
                    </a:cubicBezTo>
                    <a:cubicBezTo>
                      <a:pt x="6127" y="15964"/>
                      <a:pt x="5836" y="15763"/>
                      <a:pt x="5654" y="15446"/>
                    </a:cubicBezTo>
                    <a:cubicBezTo>
                      <a:pt x="5492" y="15161"/>
                      <a:pt x="5475" y="14884"/>
                      <a:pt x="5475" y="14883"/>
                    </a:cubicBezTo>
                    <a:cubicBezTo>
                      <a:pt x="5470" y="14792"/>
                      <a:pt x="5425" y="14707"/>
                      <a:pt x="5353" y="14654"/>
                    </a:cubicBezTo>
                    <a:cubicBezTo>
                      <a:pt x="5300" y="14616"/>
                      <a:pt x="5237" y="14594"/>
                      <a:pt x="5173" y="14594"/>
                    </a:cubicBezTo>
                    <a:cubicBezTo>
                      <a:pt x="5148" y="14594"/>
                      <a:pt x="5123" y="14598"/>
                      <a:pt x="5097" y="14604"/>
                    </a:cubicBezTo>
                    <a:cubicBezTo>
                      <a:pt x="4983" y="14633"/>
                      <a:pt x="4872" y="14647"/>
                      <a:pt x="4763" y="14647"/>
                    </a:cubicBezTo>
                    <a:cubicBezTo>
                      <a:pt x="4438" y="14647"/>
                      <a:pt x="4139" y="14519"/>
                      <a:pt x="3868" y="14265"/>
                    </a:cubicBezTo>
                    <a:cubicBezTo>
                      <a:pt x="3736" y="14143"/>
                      <a:pt x="3719" y="13943"/>
                      <a:pt x="3825" y="13809"/>
                    </a:cubicBezTo>
                    <a:cubicBezTo>
                      <a:pt x="4286" y="13221"/>
                      <a:pt x="4448" y="12294"/>
                      <a:pt x="4489" y="11491"/>
                    </a:cubicBezTo>
                    <a:close/>
                    <a:moveTo>
                      <a:pt x="17821" y="15204"/>
                    </a:moveTo>
                    <a:cubicBezTo>
                      <a:pt x="18009" y="15204"/>
                      <a:pt x="18165" y="15360"/>
                      <a:pt x="18165" y="15550"/>
                    </a:cubicBezTo>
                    <a:lnTo>
                      <a:pt x="18165" y="17192"/>
                    </a:lnTo>
                    <a:lnTo>
                      <a:pt x="17475" y="17192"/>
                    </a:lnTo>
                    <a:lnTo>
                      <a:pt x="17475" y="15550"/>
                    </a:lnTo>
                    <a:cubicBezTo>
                      <a:pt x="17475" y="15360"/>
                      <a:pt x="17631" y="15204"/>
                      <a:pt x="17821" y="15204"/>
                    </a:cubicBezTo>
                    <a:close/>
                    <a:moveTo>
                      <a:pt x="11354" y="15214"/>
                    </a:moveTo>
                    <a:lnTo>
                      <a:pt x="11354" y="16433"/>
                    </a:lnTo>
                    <a:lnTo>
                      <a:pt x="9712" y="17344"/>
                    </a:lnTo>
                    <a:lnTo>
                      <a:pt x="9205" y="17062"/>
                    </a:lnTo>
                    <a:cubicBezTo>
                      <a:pt x="9158" y="17036"/>
                      <a:pt x="9108" y="17023"/>
                      <a:pt x="9058" y="17023"/>
                    </a:cubicBezTo>
                    <a:cubicBezTo>
                      <a:pt x="8952" y="17023"/>
                      <a:pt x="8848" y="17081"/>
                      <a:pt x="8792" y="17181"/>
                    </a:cubicBezTo>
                    <a:cubicBezTo>
                      <a:pt x="8712" y="17328"/>
                      <a:pt x="8764" y="17514"/>
                      <a:pt x="8911" y="17595"/>
                    </a:cubicBezTo>
                    <a:lnTo>
                      <a:pt x="9182" y="17746"/>
                    </a:lnTo>
                    <a:lnTo>
                      <a:pt x="7540" y="19153"/>
                    </a:lnTo>
                    <a:cubicBezTo>
                      <a:pt x="7538" y="19154"/>
                      <a:pt x="7534" y="19159"/>
                      <a:pt x="7525" y="19159"/>
                    </a:cubicBezTo>
                    <a:cubicBezTo>
                      <a:pt x="7524" y="19159"/>
                      <a:pt x="7522" y="19159"/>
                      <a:pt x="7521" y="19159"/>
                    </a:cubicBezTo>
                    <a:cubicBezTo>
                      <a:pt x="7513" y="19156"/>
                      <a:pt x="7507" y="19152"/>
                      <a:pt x="7507" y="19147"/>
                    </a:cubicBezTo>
                    <a:lnTo>
                      <a:pt x="6486" y="17359"/>
                    </a:lnTo>
                    <a:lnTo>
                      <a:pt x="6911" y="16510"/>
                    </a:lnTo>
                    <a:cubicBezTo>
                      <a:pt x="6913" y="16507"/>
                      <a:pt x="6914" y="16500"/>
                      <a:pt x="6924" y="16498"/>
                    </a:cubicBezTo>
                    <a:cubicBezTo>
                      <a:pt x="6927" y="16498"/>
                      <a:pt x="6929" y="16498"/>
                      <a:pt x="6931" y="16498"/>
                    </a:cubicBezTo>
                    <a:cubicBezTo>
                      <a:pt x="6936" y="16498"/>
                      <a:pt x="6939" y="16499"/>
                      <a:pt x="6940" y="16500"/>
                    </a:cubicBezTo>
                    <a:lnTo>
                      <a:pt x="7821" y="16989"/>
                    </a:lnTo>
                    <a:cubicBezTo>
                      <a:pt x="7868" y="17015"/>
                      <a:pt x="7919" y="17028"/>
                      <a:pt x="7969" y="17028"/>
                    </a:cubicBezTo>
                    <a:cubicBezTo>
                      <a:pt x="8076" y="17028"/>
                      <a:pt x="8179" y="16971"/>
                      <a:pt x="8234" y="16871"/>
                    </a:cubicBezTo>
                    <a:cubicBezTo>
                      <a:pt x="8314" y="16725"/>
                      <a:pt x="8262" y="16540"/>
                      <a:pt x="8115" y="16458"/>
                    </a:cubicBezTo>
                    <a:lnTo>
                      <a:pt x="8068" y="16433"/>
                    </a:lnTo>
                    <a:lnTo>
                      <a:pt x="8068" y="15214"/>
                    </a:lnTo>
                    <a:cubicBezTo>
                      <a:pt x="8585" y="15416"/>
                      <a:pt x="9142" y="15523"/>
                      <a:pt x="9712" y="15523"/>
                    </a:cubicBezTo>
                    <a:cubicBezTo>
                      <a:pt x="10290" y="15523"/>
                      <a:pt x="10846" y="15414"/>
                      <a:pt x="11354" y="15214"/>
                    </a:cubicBezTo>
                    <a:close/>
                    <a:moveTo>
                      <a:pt x="12490" y="16498"/>
                    </a:moveTo>
                    <a:cubicBezTo>
                      <a:pt x="12492" y="16498"/>
                      <a:pt x="12494" y="16498"/>
                      <a:pt x="12497" y="16498"/>
                    </a:cubicBezTo>
                    <a:cubicBezTo>
                      <a:pt x="12505" y="16500"/>
                      <a:pt x="12510" y="16507"/>
                      <a:pt x="12510" y="16510"/>
                    </a:cubicBezTo>
                    <a:lnTo>
                      <a:pt x="12934" y="17359"/>
                    </a:lnTo>
                    <a:lnTo>
                      <a:pt x="11913" y="19147"/>
                    </a:lnTo>
                    <a:cubicBezTo>
                      <a:pt x="11911" y="19149"/>
                      <a:pt x="11908" y="19156"/>
                      <a:pt x="11898" y="19159"/>
                    </a:cubicBezTo>
                    <a:cubicBezTo>
                      <a:pt x="11897" y="19159"/>
                      <a:pt x="11897" y="19159"/>
                      <a:pt x="11896" y="19159"/>
                    </a:cubicBezTo>
                    <a:cubicBezTo>
                      <a:pt x="11888" y="19159"/>
                      <a:pt x="11883" y="19154"/>
                      <a:pt x="11881" y="19153"/>
                    </a:cubicBezTo>
                    <a:lnTo>
                      <a:pt x="10239" y="17746"/>
                    </a:lnTo>
                    <a:lnTo>
                      <a:pt x="12481" y="16500"/>
                    </a:lnTo>
                    <a:cubicBezTo>
                      <a:pt x="12482" y="16499"/>
                      <a:pt x="12485" y="16498"/>
                      <a:pt x="12490" y="16498"/>
                    </a:cubicBezTo>
                    <a:close/>
                    <a:moveTo>
                      <a:pt x="9712" y="1"/>
                    </a:moveTo>
                    <a:cubicBezTo>
                      <a:pt x="9294" y="1"/>
                      <a:pt x="8877" y="109"/>
                      <a:pt x="8505" y="324"/>
                    </a:cubicBezTo>
                    <a:lnTo>
                      <a:pt x="477" y="4986"/>
                    </a:lnTo>
                    <a:cubicBezTo>
                      <a:pt x="179" y="5159"/>
                      <a:pt x="0" y="5467"/>
                      <a:pt x="0" y="5814"/>
                    </a:cubicBezTo>
                    <a:cubicBezTo>
                      <a:pt x="0" y="6160"/>
                      <a:pt x="179" y="6470"/>
                      <a:pt x="477" y="6643"/>
                    </a:cubicBezTo>
                    <a:lnTo>
                      <a:pt x="3894" y="8626"/>
                    </a:lnTo>
                    <a:lnTo>
                      <a:pt x="3894" y="11004"/>
                    </a:lnTo>
                    <a:cubicBezTo>
                      <a:pt x="3894" y="11650"/>
                      <a:pt x="3822" y="12826"/>
                      <a:pt x="3347" y="13432"/>
                    </a:cubicBezTo>
                    <a:cubicBezTo>
                      <a:pt x="3048" y="13812"/>
                      <a:pt x="3094" y="14370"/>
                      <a:pt x="3451" y="14706"/>
                    </a:cubicBezTo>
                    <a:cubicBezTo>
                      <a:pt x="3835" y="15066"/>
                      <a:pt x="4281" y="15251"/>
                      <a:pt x="4757" y="15251"/>
                    </a:cubicBezTo>
                    <a:cubicBezTo>
                      <a:pt x="4811" y="15251"/>
                      <a:pt x="4866" y="15249"/>
                      <a:pt x="4920" y="15244"/>
                    </a:cubicBezTo>
                    <a:cubicBezTo>
                      <a:pt x="5046" y="15728"/>
                      <a:pt x="5406" y="16344"/>
                      <a:pt x="6196" y="16587"/>
                    </a:cubicBezTo>
                    <a:lnTo>
                      <a:pt x="5899" y="17178"/>
                    </a:lnTo>
                    <a:lnTo>
                      <a:pt x="3449" y="18042"/>
                    </a:lnTo>
                    <a:cubicBezTo>
                      <a:pt x="2551" y="18361"/>
                      <a:pt x="1948" y="19212"/>
                      <a:pt x="1948" y="20164"/>
                    </a:cubicBezTo>
                    <a:lnTo>
                      <a:pt x="1948" y="20413"/>
                    </a:lnTo>
                    <a:cubicBezTo>
                      <a:pt x="1948" y="20581"/>
                      <a:pt x="2084" y="20717"/>
                      <a:pt x="2251" y="20717"/>
                    </a:cubicBezTo>
                    <a:cubicBezTo>
                      <a:pt x="2420" y="20717"/>
                      <a:pt x="2555" y="20581"/>
                      <a:pt x="2555" y="20413"/>
                    </a:cubicBezTo>
                    <a:lnTo>
                      <a:pt x="2555" y="20164"/>
                    </a:lnTo>
                    <a:cubicBezTo>
                      <a:pt x="2555" y="19469"/>
                      <a:pt x="2995" y="18848"/>
                      <a:pt x="3651" y="18615"/>
                    </a:cubicBezTo>
                    <a:lnTo>
                      <a:pt x="5877" y="17829"/>
                    </a:lnTo>
                    <a:lnTo>
                      <a:pt x="6169" y="20447"/>
                    </a:lnTo>
                    <a:cubicBezTo>
                      <a:pt x="6184" y="20603"/>
                      <a:pt x="6316" y="20717"/>
                      <a:pt x="6470" y="20717"/>
                    </a:cubicBezTo>
                    <a:cubicBezTo>
                      <a:pt x="6480" y="20717"/>
                      <a:pt x="6493" y="20717"/>
                      <a:pt x="6504" y="20714"/>
                    </a:cubicBezTo>
                    <a:cubicBezTo>
                      <a:pt x="6670" y="20697"/>
                      <a:pt x="6791" y="20547"/>
                      <a:pt x="6771" y="20378"/>
                    </a:cubicBezTo>
                    <a:lnTo>
                      <a:pt x="6591" y="18758"/>
                    </a:lnTo>
                    <a:lnTo>
                      <a:pt x="6984" y="19446"/>
                    </a:lnTo>
                    <a:cubicBezTo>
                      <a:pt x="7077" y="19607"/>
                      <a:pt x="7237" y="19720"/>
                      <a:pt x="7421" y="19753"/>
                    </a:cubicBezTo>
                    <a:cubicBezTo>
                      <a:pt x="7457" y="19757"/>
                      <a:pt x="7493" y="19762"/>
                      <a:pt x="7530" y="19762"/>
                    </a:cubicBezTo>
                    <a:cubicBezTo>
                      <a:pt x="7678" y="19762"/>
                      <a:pt x="7822" y="19707"/>
                      <a:pt x="7940" y="19610"/>
                    </a:cubicBezTo>
                    <a:lnTo>
                      <a:pt x="9411" y="18348"/>
                    </a:lnTo>
                    <a:lnTo>
                      <a:pt x="9411" y="20410"/>
                    </a:lnTo>
                    <a:cubicBezTo>
                      <a:pt x="9411" y="20577"/>
                      <a:pt x="9546" y="20713"/>
                      <a:pt x="9713" y="20713"/>
                    </a:cubicBezTo>
                    <a:cubicBezTo>
                      <a:pt x="9882" y="20713"/>
                      <a:pt x="10017" y="20577"/>
                      <a:pt x="10017" y="20410"/>
                    </a:cubicBezTo>
                    <a:lnTo>
                      <a:pt x="10017" y="18348"/>
                    </a:lnTo>
                    <a:lnTo>
                      <a:pt x="11490" y="19610"/>
                    </a:lnTo>
                    <a:cubicBezTo>
                      <a:pt x="11604" y="19707"/>
                      <a:pt x="11748" y="19762"/>
                      <a:pt x="11898" y="19762"/>
                    </a:cubicBezTo>
                    <a:cubicBezTo>
                      <a:pt x="11934" y="19762"/>
                      <a:pt x="11970" y="19757"/>
                      <a:pt x="12005" y="19753"/>
                    </a:cubicBezTo>
                    <a:cubicBezTo>
                      <a:pt x="12191" y="19720"/>
                      <a:pt x="12350" y="19607"/>
                      <a:pt x="12443" y="19446"/>
                    </a:cubicBezTo>
                    <a:lnTo>
                      <a:pt x="12835" y="18758"/>
                    </a:lnTo>
                    <a:lnTo>
                      <a:pt x="12655" y="20378"/>
                    </a:lnTo>
                    <a:cubicBezTo>
                      <a:pt x="12638" y="20547"/>
                      <a:pt x="12757" y="20697"/>
                      <a:pt x="12924" y="20714"/>
                    </a:cubicBezTo>
                    <a:cubicBezTo>
                      <a:pt x="12934" y="20717"/>
                      <a:pt x="12947" y="20717"/>
                      <a:pt x="12957" y="20717"/>
                    </a:cubicBezTo>
                    <a:cubicBezTo>
                      <a:pt x="13111" y="20717"/>
                      <a:pt x="13241" y="20603"/>
                      <a:pt x="13259" y="20447"/>
                    </a:cubicBezTo>
                    <a:lnTo>
                      <a:pt x="13548" y="17829"/>
                    </a:lnTo>
                    <a:lnTo>
                      <a:pt x="15774" y="18615"/>
                    </a:lnTo>
                    <a:cubicBezTo>
                      <a:pt x="16430" y="18846"/>
                      <a:pt x="16870" y="19469"/>
                      <a:pt x="16870" y="20164"/>
                    </a:cubicBezTo>
                    <a:lnTo>
                      <a:pt x="16870" y="20413"/>
                    </a:lnTo>
                    <a:cubicBezTo>
                      <a:pt x="16870" y="20581"/>
                      <a:pt x="17005" y="20717"/>
                      <a:pt x="17174" y="20717"/>
                    </a:cubicBezTo>
                    <a:cubicBezTo>
                      <a:pt x="17341" y="20717"/>
                      <a:pt x="17477" y="20581"/>
                      <a:pt x="17477" y="20413"/>
                    </a:cubicBezTo>
                    <a:lnTo>
                      <a:pt x="17477" y="20164"/>
                    </a:lnTo>
                    <a:cubicBezTo>
                      <a:pt x="17477" y="19213"/>
                      <a:pt x="16874" y="18361"/>
                      <a:pt x="15976" y="18042"/>
                    </a:cubicBezTo>
                    <a:lnTo>
                      <a:pt x="13526" y="17178"/>
                    </a:lnTo>
                    <a:lnTo>
                      <a:pt x="13231" y="16587"/>
                    </a:lnTo>
                    <a:cubicBezTo>
                      <a:pt x="14018" y="16344"/>
                      <a:pt x="14378" y="15728"/>
                      <a:pt x="14503" y="15244"/>
                    </a:cubicBezTo>
                    <a:cubicBezTo>
                      <a:pt x="14558" y="15249"/>
                      <a:pt x="14613" y="15251"/>
                      <a:pt x="14667" y="15251"/>
                    </a:cubicBezTo>
                    <a:cubicBezTo>
                      <a:pt x="15142" y="15251"/>
                      <a:pt x="15586" y="15066"/>
                      <a:pt x="15973" y="14706"/>
                    </a:cubicBezTo>
                    <a:cubicBezTo>
                      <a:pt x="16330" y="14370"/>
                      <a:pt x="16376" y="13812"/>
                      <a:pt x="16077" y="13432"/>
                    </a:cubicBezTo>
                    <a:cubicBezTo>
                      <a:pt x="15602" y="12826"/>
                      <a:pt x="15530" y="11650"/>
                      <a:pt x="15530" y="11004"/>
                    </a:cubicBezTo>
                    <a:lnTo>
                      <a:pt x="15530" y="8626"/>
                    </a:lnTo>
                    <a:lnTo>
                      <a:pt x="17518" y="7471"/>
                    </a:lnTo>
                    <a:lnTo>
                      <a:pt x="17518" y="14647"/>
                    </a:lnTo>
                    <a:cubicBezTo>
                      <a:pt x="17141" y="14774"/>
                      <a:pt x="16868" y="15131"/>
                      <a:pt x="16868" y="15550"/>
                    </a:cubicBezTo>
                    <a:lnTo>
                      <a:pt x="16868" y="17496"/>
                    </a:lnTo>
                    <a:cubicBezTo>
                      <a:pt x="16868" y="17664"/>
                      <a:pt x="17004" y="17799"/>
                      <a:pt x="17173" y="17799"/>
                    </a:cubicBezTo>
                    <a:lnTo>
                      <a:pt x="18469" y="17799"/>
                    </a:lnTo>
                    <a:cubicBezTo>
                      <a:pt x="18638" y="17799"/>
                      <a:pt x="18774" y="17664"/>
                      <a:pt x="18774" y="17496"/>
                    </a:cubicBezTo>
                    <a:lnTo>
                      <a:pt x="18774" y="15550"/>
                    </a:lnTo>
                    <a:cubicBezTo>
                      <a:pt x="18774" y="15131"/>
                      <a:pt x="18502" y="14774"/>
                      <a:pt x="18124" y="14647"/>
                    </a:cubicBezTo>
                    <a:lnTo>
                      <a:pt x="18124" y="7120"/>
                    </a:lnTo>
                    <a:lnTo>
                      <a:pt x="18945" y="6643"/>
                    </a:lnTo>
                    <a:cubicBezTo>
                      <a:pt x="19243" y="6470"/>
                      <a:pt x="19422" y="6160"/>
                      <a:pt x="19422" y="5814"/>
                    </a:cubicBezTo>
                    <a:cubicBezTo>
                      <a:pt x="19423" y="5470"/>
                      <a:pt x="19245" y="5159"/>
                      <a:pt x="18946" y="4986"/>
                    </a:cubicBezTo>
                    <a:lnTo>
                      <a:pt x="10919" y="324"/>
                    </a:lnTo>
                    <a:cubicBezTo>
                      <a:pt x="10547" y="109"/>
                      <a:pt x="10129" y="1"/>
                      <a:pt x="97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86" name="Google Shape;1086;p22"/>
          <p:cNvGrpSpPr/>
          <p:nvPr/>
        </p:nvGrpSpPr>
        <p:grpSpPr>
          <a:xfrm>
            <a:off x="8428489" y="2571746"/>
            <a:ext cx="858600" cy="2571723"/>
            <a:chOff x="8428489" y="2571746"/>
            <a:chExt cx="858600" cy="2571723"/>
          </a:xfrm>
        </p:grpSpPr>
        <p:sp>
          <p:nvSpPr>
            <p:cNvPr id="1087" name="Google Shape;1087;p22"/>
            <p:cNvSpPr/>
            <p:nvPr/>
          </p:nvSpPr>
          <p:spPr>
            <a:xfrm>
              <a:off x="8428489" y="2571746"/>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2"/>
            <p:cNvSpPr/>
            <p:nvPr/>
          </p:nvSpPr>
          <p:spPr>
            <a:xfrm>
              <a:off x="8428489"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22"/>
            <p:cNvSpPr/>
            <p:nvPr/>
          </p:nvSpPr>
          <p:spPr>
            <a:xfrm>
              <a:off x="84284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0" name="Google Shape;1090;p22"/>
            <p:cNvGrpSpPr/>
            <p:nvPr/>
          </p:nvGrpSpPr>
          <p:grpSpPr>
            <a:xfrm>
              <a:off x="8589202" y="3600363"/>
              <a:ext cx="537069" cy="685828"/>
              <a:chOff x="4992325" y="-2381725"/>
              <a:chExt cx="404450" cy="518075"/>
            </a:xfrm>
          </p:grpSpPr>
          <p:sp>
            <p:nvSpPr>
              <p:cNvPr id="1091" name="Google Shape;1091;p22"/>
              <p:cNvSpPr/>
              <p:nvPr/>
            </p:nvSpPr>
            <p:spPr>
              <a:xfrm>
                <a:off x="5170700" y="-2146550"/>
                <a:ext cx="47650" cy="15200"/>
              </a:xfrm>
              <a:custGeom>
                <a:rect b="b" l="l" r="r" t="t"/>
                <a:pathLst>
                  <a:path extrusionOk="0" h="608" w="1906">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22"/>
              <p:cNvSpPr/>
              <p:nvPr/>
            </p:nvSpPr>
            <p:spPr>
              <a:xfrm>
                <a:off x="4992325" y="-2381725"/>
                <a:ext cx="404450" cy="518075"/>
              </a:xfrm>
              <a:custGeom>
                <a:rect b="b" l="l" r="r" t="t"/>
                <a:pathLst>
                  <a:path extrusionOk="0" h="20723" w="16178">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22"/>
              <p:cNvSpPr/>
              <p:nvPr/>
            </p:nvSpPr>
            <p:spPr>
              <a:xfrm>
                <a:off x="5130075" y="-2251950"/>
                <a:ext cx="39550" cy="15200"/>
              </a:xfrm>
              <a:custGeom>
                <a:rect b="b" l="l" r="r" t="t"/>
                <a:pathLst>
                  <a:path extrusionOk="0" h="608" w="1582">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22"/>
              <p:cNvSpPr/>
              <p:nvPr/>
            </p:nvSpPr>
            <p:spPr>
              <a:xfrm>
                <a:off x="5219300" y="-2251950"/>
                <a:ext cx="39550" cy="15200"/>
              </a:xfrm>
              <a:custGeom>
                <a:rect b="b" l="l" r="r" t="t"/>
                <a:pathLst>
                  <a:path extrusionOk="0" h="608" w="1582">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5" name="Google Shape;1095;p22"/>
            <p:cNvGrpSpPr/>
            <p:nvPr/>
          </p:nvGrpSpPr>
          <p:grpSpPr>
            <a:xfrm>
              <a:off x="8591340" y="4457655"/>
              <a:ext cx="532976" cy="685813"/>
              <a:chOff x="5682300" y="-1760600"/>
              <a:chExt cx="403525" cy="518025"/>
            </a:xfrm>
          </p:grpSpPr>
          <p:sp>
            <p:nvSpPr>
              <p:cNvPr id="1096" name="Google Shape;1096;p22"/>
              <p:cNvSpPr/>
              <p:nvPr/>
            </p:nvSpPr>
            <p:spPr>
              <a:xfrm>
                <a:off x="5682300" y="-1760600"/>
                <a:ext cx="403525" cy="518025"/>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22"/>
              <p:cNvSpPr/>
              <p:nvPr/>
            </p:nvSpPr>
            <p:spPr>
              <a:xfrm>
                <a:off x="5746925" y="-1671550"/>
                <a:ext cx="274125" cy="185075"/>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22"/>
              <p:cNvSpPr/>
              <p:nvPr/>
            </p:nvSpPr>
            <p:spPr>
              <a:xfrm>
                <a:off x="5803600" y="-1420775"/>
                <a:ext cx="160825" cy="128450"/>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3_1_1">
    <p:spTree>
      <p:nvGrpSpPr>
        <p:cNvPr id="1099" name="Shape 1099"/>
        <p:cNvGrpSpPr/>
        <p:nvPr/>
      </p:nvGrpSpPr>
      <p:grpSpPr>
        <a:xfrm>
          <a:off x="0" y="0"/>
          <a:ext cx="0" cy="0"/>
          <a:chOff x="0" y="0"/>
          <a:chExt cx="0" cy="0"/>
        </a:xfrm>
      </p:grpSpPr>
      <p:sp>
        <p:nvSpPr>
          <p:cNvPr id="1100" name="Google Shape;1100;p23"/>
          <p:cNvSpPr/>
          <p:nvPr/>
        </p:nvSpPr>
        <p:spPr>
          <a:xfrm>
            <a:off x="-143003" y="428625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01" name="Google Shape;1101;p23"/>
          <p:cNvGrpSpPr/>
          <p:nvPr/>
        </p:nvGrpSpPr>
        <p:grpSpPr>
          <a:xfrm>
            <a:off x="-143003" y="0"/>
            <a:ext cx="858600" cy="2571737"/>
            <a:chOff x="-143003" y="0"/>
            <a:chExt cx="858600" cy="2571737"/>
          </a:xfrm>
        </p:grpSpPr>
        <p:sp>
          <p:nvSpPr>
            <p:cNvPr id="1102" name="Google Shape;1102;p23"/>
            <p:cNvSpPr/>
            <p:nvPr/>
          </p:nvSpPr>
          <p:spPr>
            <a:xfrm>
              <a:off x="-143003"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23"/>
            <p:cNvSpPr/>
            <p:nvPr/>
          </p:nvSpPr>
          <p:spPr>
            <a:xfrm>
              <a:off x="-143003"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23"/>
            <p:cNvSpPr/>
            <p:nvPr/>
          </p:nvSpPr>
          <p:spPr>
            <a:xfrm>
              <a:off x="-143003"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05" name="Google Shape;1105;p23"/>
            <p:cNvGrpSpPr/>
            <p:nvPr/>
          </p:nvGrpSpPr>
          <p:grpSpPr>
            <a:xfrm>
              <a:off x="17716" y="171402"/>
              <a:ext cx="537062" cy="685795"/>
              <a:chOff x="1544900" y="-2381700"/>
              <a:chExt cx="404475" cy="518050"/>
            </a:xfrm>
          </p:grpSpPr>
          <p:sp>
            <p:nvSpPr>
              <p:cNvPr id="1106" name="Google Shape;1106;p23"/>
              <p:cNvSpPr/>
              <p:nvPr/>
            </p:nvSpPr>
            <p:spPr>
              <a:xfrm>
                <a:off x="1544900" y="-2381700"/>
                <a:ext cx="404475" cy="518050"/>
              </a:xfrm>
              <a:custGeom>
                <a:rect b="b" l="l" r="r" t="t"/>
                <a:pathLst>
                  <a:path extrusionOk="0" h="20722" w="16179">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23"/>
              <p:cNvSpPr/>
              <p:nvPr/>
            </p:nvSpPr>
            <p:spPr>
              <a:xfrm>
                <a:off x="1690850" y="-2219575"/>
                <a:ext cx="15200" cy="23350"/>
              </a:xfrm>
              <a:custGeom>
                <a:rect b="b" l="l" r="r" t="t"/>
                <a:pathLst>
                  <a:path extrusionOk="0" h="934" w="608">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23"/>
              <p:cNvSpPr/>
              <p:nvPr/>
            </p:nvSpPr>
            <p:spPr>
              <a:xfrm>
                <a:off x="1788225"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3"/>
              <p:cNvSpPr/>
              <p:nvPr/>
            </p:nvSpPr>
            <p:spPr>
              <a:xfrm>
                <a:off x="1723300" y="-2146550"/>
                <a:ext cx="47650" cy="15200"/>
              </a:xfrm>
              <a:custGeom>
                <a:rect b="b" l="l" r="r" t="t"/>
                <a:pathLst>
                  <a:path extrusionOk="0" h="608" w="1906">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0" name="Google Shape;1110;p23"/>
            <p:cNvGrpSpPr/>
            <p:nvPr/>
          </p:nvGrpSpPr>
          <p:grpSpPr>
            <a:xfrm>
              <a:off x="30011" y="1028667"/>
              <a:ext cx="512278" cy="685813"/>
              <a:chOff x="2242450" y="-1760600"/>
              <a:chExt cx="388325" cy="518025"/>
            </a:xfrm>
          </p:grpSpPr>
          <p:sp>
            <p:nvSpPr>
              <p:cNvPr id="1111" name="Google Shape;1111;p23"/>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3"/>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23"/>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3"/>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23"/>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23"/>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7" name="Google Shape;1117;p23"/>
            <p:cNvGrpSpPr/>
            <p:nvPr/>
          </p:nvGrpSpPr>
          <p:grpSpPr>
            <a:xfrm>
              <a:off x="17721" y="1885876"/>
              <a:ext cx="537062" cy="685861"/>
              <a:chOff x="2923850" y="-1139425"/>
              <a:chExt cx="404475" cy="518100"/>
            </a:xfrm>
          </p:grpSpPr>
          <p:sp>
            <p:nvSpPr>
              <p:cNvPr id="1118" name="Google Shape;1118;p23"/>
              <p:cNvSpPr/>
              <p:nvPr/>
            </p:nvSpPr>
            <p:spPr>
              <a:xfrm>
                <a:off x="30698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23"/>
              <p:cNvSpPr/>
              <p:nvPr/>
            </p:nvSpPr>
            <p:spPr>
              <a:xfrm>
                <a:off x="31671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3"/>
              <p:cNvSpPr/>
              <p:nvPr/>
            </p:nvSpPr>
            <p:spPr>
              <a:xfrm>
                <a:off x="3093400" y="-896100"/>
                <a:ext cx="65350" cy="23275"/>
              </a:xfrm>
              <a:custGeom>
                <a:rect b="b" l="l" r="r" t="t"/>
                <a:pathLst>
                  <a:path extrusionOk="0" h="931" w="2614">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23"/>
              <p:cNvSpPr/>
              <p:nvPr/>
            </p:nvSpPr>
            <p:spPr>
              <a:xfrm>
                <a:off x="3061700" y="-977175"/>
                <a:ext cx="31450" cy="15200"/>
              </a:xfrm>
              <a:custGeom>
                <a:rect b="b" l="l" r="r" t="t"/>
                <a:pathLst>
                  <a:path extrusionOk="0" h="608" w="1258">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23"/>
              <p:cNvSpPr/>
              <p:nvPr/>
            </p:nvSpPr>
            <p:spPr>
              <a:xfrm>
                <a:off x="3159000" y="-977175"/>
                <a:ext cx="31450" cy="15200"/>
              </a:xfrm>
              <a:custGeom>
                <a:rect b="b" l="l" r="r" t="t"/>
                <a:pathLst>
                  <a:path extrusionOk="0" h="608" w="1258">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3"/>
              <p:cNvSpPr/>
              <p:nvPr/>
            </p:nvSpPr>
            <p:spPr>
              <a:xfrm>
                <a:off x="3094150" y="-1106975"/>
                <a:ext cx="63875" cy="80075"/>
              </a:xfrm>
              <a:custGeom>
                <a:rect b="b" l="l" r="r" t="t"/>
                <a:pathLst>
                  <a:path extrusionOk="0" h="3203" w="2555">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23"/>
              <p:cNvSpPr/>
              <p:nvPr/>
            </p:nvSpPr>
            <p:spPr>
              <a:xfrm>
                <a:off x="2923850" y="-1139425"/>
                <a:ext cx="404475" cy="518100"/>
              </a:xfrm>
              <a:custGeom>
                <a:rect b="b" l="l" r="r" t="t"/>
                <a:pathLst>
                  <a:path extrusionOk="0" h="20724" w="16179">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25" name="Google Shape;1125;p23"/>
          <p:cNvGrpSpPr/>
          <p:nvPr/>
        </p:nvGrpSpPr>
        <p:grpSpPr>
          <a:xfrm>
            <a:off x="8428489" y="0"/>
            <a:ext cx="858600" cy="2571755"/>
            <a:chOff x="8428489" y="0"/>
            <a:chExt cx="858600" cy="2571755"/>
          </a:xfrm>
        </p:grpSpPr>
        <p:sp>
          <p:nvSpPr>
            <p:cNvPr id="1126" name="Google Shape;1126;p23"/>
            <p:cNvSpPr/>
            <p:nvPr/>
          </p:nvSpPr>
          <p:spPr>
            <a:xfrm>
              <a:off x="8428489"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23"/>
            <p:cNvSpPr/>
            <p:nvPr/>
          </p:nvSpPr>
          <p:spPr>
            <a:xfrm>
              <a:off x="8428489"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23"/>
            <p:cNvSpPr/>
            <p:nvPr/>
          </p:nvSpPr>
          <p:spPr>
            <a:xfrm>
              <a:off x="8428489"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9" name="Google Shape;1129;p23"/>
            <p:cNvGrpSpPr/>
            <p:nvPr/>
          </p:nvGrpSpPr>
          <p:grpSpPr>
            <a:xfrm>
              <a:off x="8589201" y="1028699"/>
              <a:ext cx="537069" cy="685799"/>
              <a:chOff x="2234375" y="-1139350"/>
              <a:chExt cx="404450" cy="517975"/>
            </a:xfrm>
          </p:grpSpPr>
          <p:sp>
            <p:nvSpPr>
              <p:cNvPr id="1130" name="Google Shape;1130;p23"/>
              <p:cNvSpPr/>
              <p:nvPr/>
            </p:nvSpPr>
            <p:spPr>
              <a:xfrm>
                <a:off x="2429025" y="-636575"/>
                <a:ext cx="15275" cy="15200"/>
              </a:xfrm>
              <a:custGeom>
                <a:rect b="b" l="l" r="r" t="t"/>
                <a:pathLst>
                  <a:path extrusionOk="0" h="608" w="611">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3"/>
              <p:cNvSpPr/>
              <p:nvPr/>
            </p:nvSpPr>
            <p:spPr>
              <a:xfrm>
                <a:off x="2428950" y="-685225"/>
                <a:ext cx="15250" cy="15200"/>
              </a:xfrm>
              <a:custGeom>
                <a:rect b="b" l="l" r="r" t="t"/>
                <a:pathLst>
                  <a:path extrusionOk="0" h="608" w="61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23"/>
              <p:cNvSpPr/>
              <p:nvPr/>
            </p:nvSpPr>
            <p:spPr>
              <a:xfrm>
                <a:off x="2372225" y="-1009600"/>
                <a:ext cx="39525" cy="15200"/>
              </a:xfrm>
              <a:custGeom>
                <a:rect b="b" l="l" r="r" t="t"/>
                <a:pathLst>
                  <a:path extrusionOk="0" h="608" w="1581">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23"/>
              <p:cNvSpPr/>
              <p:nvPr/>
            </p:nvSpPr>
            <p:spPr>
              <a:xfrm>
                <a:off x="2461450" y="-1009600"/>
                <a:ext cx="39525" cy="15200"/>
              </a:xfrm>
              <a:custGeom>
                <a:rect b="b" l="l" r="r" t="t"/>
                <a:pathLst>
                  <a:path extrusionOk="0" h="608" w="1581">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3"/>
              <p:cNvSpPr/>
              <p:nvPr/>
            </p:nvSpPr>
            <p:spPr>
              <a:xfrm>
                <a:off x="2403900" y="-912300"/>
                <a:ext cx="65400" cy="23325"/>
              </a:xfrm>
              <a:custGeom>
                <a:rect b="b" l="l" r="r" t="t"/>
                <a:pathLst>
                  <a:path extrusionOk="0" h="933" w="2616">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3"/>
              <p:cNvSpPr/>
              <p:nvPr/>
            </p:nvSpPr>
            <p:spPr>
              <a:xfrm>
                <a:off x="2234375" y="-1139350"/>
                <a:ext cx="404450" cy="517975"/>
              </a:xfrm>
              <a:custGeom>
                <a:rect b="b" l="l" r="r" t="t"/>
                <a:pathLst>
                  <a:path extrusionOk="0" h="20719" w="16178">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6" name="Google Shape;1136;p23"/>
            <p:cNvGrpSpPr/>
            <p:nvPr/>
          </p:nvGrpSpPr>
          <p:grpSpPr>
            <a:xfrm>
              <a:off x="8589188" y="1885941"/>
              <a:ext cx="537076" cy="685813"/>
              <a:chOff x="2923900" y="-518250"/>
              <a:chExt cx="404425" cy="518025"/>
            </a:xfrm>
          </p:grpSpPr>
          <p:sp>
            <p:nvSpPr>
              <p:cNvPr id="1137" name="Google Shape;1137;p23"/>
              <p:cNvSpPr/>
              <p:nvPr/>
            </p:nvSpPr>
            <p:spPr>
              <a:xfrm>
                <a:off x="2923900" y="-518250"/>
                <a:ext cx="404425" cy="518025"/>
              </a:xfrm>
              <a:custGeom>
                <a:rect b="b" l="l" r="r" t="t"/>
                <a:pathLst>
                  <a:path extrusionOk="0" h="20721" w="16177">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23"/>
              <p:cNvSpPr/>
              <p:nvPr/>
            </p:nvSpPr>
            <p:spPr>
              <a:xfrm>
                <a:off x="3069925" y="-307350"/>
                <a:ext cx="15200" cy="23300"/>
              </a:xfrm>
              <a:custGeom>
                <a:rect b="b" l="l" r="r" t="t"/>
                <a:pathLst>
                  <a:path extrusionOk="0" h="932" w="608">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23"/>
              <p:cNvSpPr/>
              <p:nvPr/>
            </p:nvSpPr>
            <p:spPr>
              <a:xfrm>
                <a:off x="3167200" y="-307350"/>
                <a:ext cx="15200" cy="23300"/>
              </a:xfrm>
              <a:custGeom>
                <a:rect b="b" l="l" r="r" t="t"/>
                <a:pathLst>
                  <a:path extrusionOk="0" h="932"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23"/>
              <p:cNvSpPr/>
              <p:nvPr/>
            </p:nvSpPr>
            <p:spPr>
              <a:xfrm>
                <a:off x="3110550" y="-226250"/>
                <a:ext cx="31275" cy="15200"/>
              </a:xfrm>
              <a:custGeom>
                <a:rect b="b" l="l" r="r" t="t"/>
                <a:pathLst>
                  <a:path extrusionOk="0" h="608" w="1251">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3"/>
              <p:cNvSpPr/>
              <p:nvPr/>
            </p:nvSpPr>
            <p:spPr>
              <a:xfrm>
                <a:off x="3068700" y="-258675"/>
                <a:ext cx="114675" cy="26550"/>
              </a:xfrm>
              <a:custGeom>
                <a:rect b="b" l="l" r="r" t="t"/>
                <a:pathLst>
                  <a:path extrusionOk="0" h="1062" w="4587">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23"/>
              <p:cNvSpPr/>
              <p:nvPr/>
            </p:nvSpPr>
            <p:spPr>
              <a:xfrm>
                <a:off x="3061775" y="-331650"/>
                <a:ext cx="31375" cy="15200"/>
              </a:xfrm>
              <a:custGeom>
                <a:rect b="b" l="l" r="r" t="t"/>
                <a:pathLst>
                  <a:path extrusionOk="0" h="608" w="1255">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43" name="Google Shape;1143;p23"/>
          <p:cNvGrpSpPr/>
          <p:nvPr/>
        </p:nvGrpSpPr>
        <p:grpSpPr>
          <a:xfrm>
            <a:off x="8428489" y="4286250"/>
            <a:ext cx="858600" cy="857219"/>
            <a:chOff x="8428489" y="4286250"/>
            <a:chExt cx="858600" cy="857219"/>
          </a:xfrm>
        </p:grpSpPr>
        <p:sp>
          <p:nvSpPr>
            <p:cNvPr id="1144" name="Google Shape;1144;p23"/>
            <p:cNvSpPr/>
            <p:nvPr/>
          </p:nvSpPr>
          <p:spPr>
            <a:xfrm>
              <a:off x="84284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45" name="Google Shape;1145;p23"/>
            <p:cNvGrpSpPr/>
            <p:nvPr/>
          </p:nvGrpSpPr>
          <p:grpSpPr>
            <a:xfrm>
              <a:off x="8591340" y="4457655"/>
              <a:ext cx="532976" cy="685813"/>
              <a:chOff x="5682300" y="-1760600"/>
              <a:chExt cx="403525" cy="518025"/>
            </a:xfrm>
          </p:grpSpPr>
          <p:sp>
            <p:nvSpPr>
              <p:cNvPr id="1146" name="Google Shape;1146;p23"/>
              <p:cNvSpPr/>
              <p:nvPr/>
            </p:nvSpPr>
            <p:spPr>
              <a:xfrm>
                <a:off x="5682300" y="-1760600"/>
                <a:ext cx="403525" cy="518025"/>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23"/>
              <p:cNvSpPr/>
              <p:nvPr/>
            </p:nvSpPr>
            <p:spPr>
              <a:xfrm>
                <a:off x="5746925" y="-1671550"/>
                <a:ext cx="274125" cy="185075"/>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23"/>
              <p:cNvSpPr/>
              <p:nvPr/>
            </p:nvSpPr>
            <p:spPr>
              <a:xfrm>
                <a:off x="5803600" y="-1420775"/>
                <a:ext cx="160825" cy="128450"/>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49" name="Google Shape;1149;p23"/>
          <p:cNvSpPr txBox="1"/>
          <p:nvPr>
            <p:ph type="title"/>
          </p:nvPr>
        </p:nvSpPr>
        <p:spPr>
          <a:xfrm>
            <a:off x="1416000" y="3074400"/>
            <a:ext cx="2808000" cy="55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50" name="Google Shape;1150;p23"/>
          <p:cNvSpPr txBox="1"/>
          <p:nvPr>
            <p:ph idx="1" type="subTitle"/>
          </p:nvPr>
        </p:nvSpPr>
        <p:spPr>
          <a:xfrm>
            <a:off x="1416000" y="3552275"/>
            <a:ext cx="2808000" cy="504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151" name="Google Shape;1151;p23"/>
          <p:cNvSpPr txBox="1"/>
          <p:nvPr>
            <p:ph idx="2" type="title"/>
          </p:nvPr>
        </p:nvSpPr>
        <p:spPr>
          <a:xfrm>
            <a:off x="4920000" y="3074400"/>
            <a:ext cx="2808000" cy="55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52" name="Google Shape;1152;p23"/>
          <p:cNvSpPr txBox="1"/>
          <p:nvPr>
            <p:ph idx="3" type="subTitle"/>
          </p:nvPr>
        </p:nvSpPr>
        <p:spPr>
          <a:xfrm>
            <a:off x="4920000" y="3552290"/>
            <a:ext cx="2808000" cy="504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153" name="Google Shape;1153;p23"/>
          <p:cNvSpPr txBox="1"/>
          <p:nvPr>
            <p:ph idx="4" type="title"/>
          </p:nvPr>
        </p:nvSpPr>
        <p:spPr>
          <a:xfrm>
            <a:off x="720000" y="540000"/>
            <a:ext cx="7704000" cy="676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3_2">
    <p:spTree>
      <p:nvGrpSpPr>
        <p:cNvPr id="1154" name="Shape 1154"/>
        <p:cNvGrpSpPr/>
        <p:nvPr/>
      </p:nvGrpSpPr>
      <p:grpSpPr>
        <a:xfrm>
          <a:off x="0" y="0"/>
          <a:ext cx="0" cy="0"/>
          <a:chOff x="0" y="0"/>
          <a:chExt cx="0" cy="0"/>
        </a:xfrm>
      </p:grpSpPr>
      <p:grpSp>
        <p:nvGrpSpPr>
          <p:cNvPr id="1155" name="Google Shape;1155;p24"/>
          <p:cNvGrpSpPr/>
          <p:nvPr/>
        </p:nvGrpSpPr>
        <p:grpSpPr>
          <a:xfrm>
            <a:off x="-143003" y="0"/>
            <a:ext cx="858600" cy="1714481"/>
            <a:chOff x="-143003" y="0"/>
            <a:chExt cx="858600" cy="1714481"/>
          </a:xfrm>
        </p:grpSpPr>
        <p:sp>
          <p:nvSpPr>
            <p:cNvPr id="1156" name="Google Shape;1156;p24"/>
            <p:cNvSpPr/>
            <p:nvPr/>
          </p:nvSpPr>
          <p:spPr>
            <a:xfrm>
              <a:off x="-143003" y="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24"/>
            <p:cNvSpPr/>
            <p:nvPr/>
          </p:nvSpPr>
          <p:spPr>
            <a:xfrm>
              <a:off x="-143003"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58" name="Google Shape;1158;p24"/>
            <p:cNvGrpSpPr/>
            <p:nvPr/>
          </p:nvGrpSpPr>
          <p:grpSpPr>
            <a:xfrm>
              <a:off x="30011" y="1028667"/>
              <a:ext cx="512278" cy="685813"/>
              <a:chOff x="2242450" y="-1760600"/>
              <a:chExt cx="388325" cy="518025"/>
            </a:xfrm>
          </p:grpSpPr>
          <p:sp>
            <p:nvSpPr>
              <p:cNvPr id="1159" name="Google Shape;1159;p24"/>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24"/>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24"/>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24"/>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24"/>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24"/>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65" name="Google Shape;1165;p24"/>
          <p:cNvGrpSpPr/>
          <p:nvPr/>
        </p:nvGrpSpPr>
        <p:grpSpPr>
          <a:xfrm>
            <a:off x="8428489" y="0"/>
            <a:ext cx="858600" cy="1714498"/>
            <a:chOff x="8428489" y="0"/>
            <a:chExt cx="858600" cy="1714498"/>
          </a:xfrm>
        </p:grpSpPr>
        <p:sp>
          <p:nvSpPr>
            <p:cNvPr id="1166" name="Google Shape;1166;p24"/>
            <p:cNvSpPr/>
            <p:nvPr/>
          </p:nvSpPr>
          <p:spPr>
            <a:xfrm>
              <a:off x="8428489" y="0"/>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24"/>
            <p:cNvSpPr/>
            <p:nvPr/>
          </p:nvSpPr>
          <p:spPr>
            <a:xfrm>
              <a:off x="8428489"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68" name="Google Shape;1168;p24"/>
            <p:cNvGrpSpPr/>
            <p:nvPr/>
          </p:nvGrpSpPr>
          <p:grpSpPr>
            <a:xfrm>
              <a:off x="8589201" y="1028699"/>
              <a:ext cx="537069" cy="685799"/>
              <a:chOff x="2234375" y="-1139350"/>
              <a:chExt cx="404450" cy="517975"/>
            </a:xfrm>
          </p:grpSpPr>
          <p:sp>
            <p:nvSpPr>
              <p:cNvPr id="1169" name="Google Shape;1169;p24"/>
              <p:cNvSpPr/>
              <p:nvPr/>
            </p:nvSpPr>
            <p:spPr>
              <a:xfrm>
                <a:off x="2429025" y="-636575"/>
                <a:ext cx="15275" cy="15200"/>
              </a:xfrm>
              <a:custGeom>
                <a:rect b="b" l="l" r="r" t="t"/>
                <a:pathLst>
                  <a:path extrusionOk="0" h="608" w="611">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24"/>
              <p:cNvSpPr/>
              <p:nvPr/>
            </p:nvSpPr>
            <p:spPr>
              <a:xfrm>
                <a:off x="2428950" y="-685225"/>
                <a:ext cx="15250" cy="15200"/>
              </a:xfrm>
              <a:custGeom>
                <a:rect b="b" l="l" r="r" t="t"/>
                <a:pathLst>
                  <a:path extrusionOk="0" h="608" w="61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24"/>
              <p:cNvSpPr/>
              <p:nvPr/>
            </p:nvSpPr>
            <p:spPr>
              <a:xfrm>
                <a:off x="2372225" y="-1009600"/>
                <a:ext cx="39525" cy="15200"/>
              </a:xfrm>
              <a:custGeom>
                <a:rect b="b" l="l" r="r" t="t"/>
                <a:pathLst>
                  <a:path extrusionOk="0" h="608" w="1581">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24"/>
              <p:cNvSpPr/>
              <p:nvPr/>
            </p:nvSpPr>
            <p:spPr>
              <a:xfrm>
                <a:off x="2461450" y="-1009600"/>
                <a:ext cx="39525" cy="15200"/>
              </a:xfrm>
              <a:custGeom>
                <a:rect b="b" l="l" r="r" t="t"/>
                <a:pathLst>
                  <a:path extrusionOk="0" h="608" w="1581">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24"/>
              <p:cNvSpPr/>
              <p:nvPr/>
            </p:nvSpPr>
            <p:spPr>
              <a:xfrm>
                <a:off x="2403900" y="-912300"/>
                <a:ext cx="65400" cy="23325"/>
              </a:xfrm>
              <a:custGeom>
                <a:rect b="b" l="l" r="r" t="t"/>
                <a:pathLst>
                  <a:path extrusionOk="0" h="933" w="2616">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4"/>
              <p:cNvSpPr/>
              <p:nvPr/>
            </p:nvSpPr>
            <p:spPr>
              <a:xfrm>
                <a:off x="2234375" y="-1139350"/>
                <a:ext cx="404450" cy="517975"/>
              </a:xfrm>
              <a:custGeom>
                <a:rect b="b" l="l" r="r" t="t"/>
                <a:pathLst>
                  <a:path extrusionOk="0" h="20719" w="16178">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75" name="Google Shape;1175;p24"/>
          <p:cNvGrpSpPr/>
          <p:nvPr/>
        </p:nvGrpSpPr>
        <p:grpSpPr>
          <a:xfrm>
            <a:off x="-143003" y="4286250"/>
            <a:ext cx="858600" cy="857215"/>
            <a:chOff x="-143003" y="4286250"/>
            <a:chExt cx="858600" cy="857215"/>
          </a:xfrm>
        </p:grpSpPr>
        <p:sp>
          <p:nvSpPr>
            <p:cNvPr id="1176" name="Google Shape;1176;p24"/>
            <p:cNvSpPr/>
            <p:nvPr/>
          </p:nvSpPr>
          <p:spPr>
            <a:xfrm>
              <a:off x="-14300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77" name="Google Shape;1177;p24"/>
            <p:cNvGrpSpPr/>
            <p:nvPr/>
          </p:nvGrpSpPr>
          <p:grpSpPr>
            <a:xfrm>
              <a:off x="17737" y="4457647"/>
              <a:ext cx="537088" cy="685818"/>
              <a:chOff x="5681800" y="-2381750"/>
              <a:chExt cx="404525" cy="517950"/>
            </a:xfrm>
          </p:grpSpPr>
          <p:sp>
            <p:nvSpPr>
              <p:cNvPr id="1178" name="Google Shape;1178;p24"/>
              <p:cNvSpPr/>
              <p:nvPr/>
            </p:nvSpPr>
            <p:spPr>
              <a:xfrm>
                <a:off x="5681800" y="-2381750"/>
                <a:ext cx="404525" cy="517950"/>
              </a:xfrm>
              <a:custGeom>
                <a:rect b="b" l="l" r="r" t="t"/>
                <a:pathLst>
                  <a:path extrusionOk="0" h="20718" w="16181">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24"/>
              <p:cNvSpPr/>
              <p:nvPr/>
            </p:nvSpPr>
            <p:spPr>
              <a:xfrm>
                <a:off x="5876425" y="-1960025"/>
                <a:ext cx="15275" cy="15200"/>
              </a:xfrm>
              <a:custGeom>
                <a:rect b="b" l="l" r="r" t="t"/>
                <a:pathLst>
                  <a:path extrusionOk="0" h="608" w="611">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24"/>
              <p:cNvSpPr/>
              <p:nvPr/>
            </p:nvSpPr>
            <p:spPr>
              <a:xfrm>
                <a:off x="5827750" y="-2203350"/>
                <a:ext cx="15200" cy="23325"/>
              </a:xfrm>
              <a:custGeom>
                <a:rect b="b" l="l" r="r" t="t"/>
                <a:pathLst>
                  <a:path extrusionOk="0" h="933" w="608">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24"/>
              <p:cNvSpPr/>
              <p:nvPr/>
            </p:nvSpPr>
            <p:spPr>
              <a:xfrm>
                <a:off x="5925100" y="-2203350"/>
                <a:ext cx="15200" cy="23325"/>
              </a:xfrm>
              <a:custGeom>
                <a:rect b="b" l="l" r="r" t="t"/>
                <a:pathLst>
                  <a:path extrusionOk="0" h="933" w="608">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24"/>
              <p:cNvSpPr/>
              <p:nvPr/>
            </p:nvSpPr>
            <p:spPr>
              <a:xfrm>
                <a:off x="5851325" y="-2146575"/>
                <a:ext cx="65375" cy="23325"/>
              </a:xfrm>
              <a:custGeom>
                <a:rect b="b" l="l" r="r" t="t"/>
                <a:pathLst>
                  <a:path extrusionOk="0" h="933" w="2615">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24"/>
              <p:cNvSpPr/>
              <p:nvPr/>
            </p:nvSpPr>
            <p:spPr>
              <a:xfrm>
                <a:off x="5819625" y="-2227675"/>
                <a:ext cx="31450" cy="15200"/>
              </a:xfrm>
              <a:custGeom>
                <a:rect b="b" l="l" r="r" t="t"/>
                <a:pathLst>
                  <a:path extrusionOk="0" h="608" w="1258">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24"/>
              <p:cNvSpPr/>
              <p:nvPr/>
            </p:nvSpPr>
            <p:spPr>
              <a:xfrm>
                <a:off x="5916950" y="-2227675"/>
                <a:ext cx="31400" cy="15200"/>
              </a:xfrm>
              <a:custGeom>
                <a:rect b="b" l="l" r="r" t="t"/>
                <a:pathLst>
                  <a:path extrusionOk="0" h="608" w="1256">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85" name="Google Shape;1185;p24"/>
          <p:cNvGrpSpPr/>
          <p:nvPr/>
        </p:nvGrpSpPr>
        <p:grpSpPr>
          <a:xfrm>
            <a:off x="8428489" y="4286250"/>
            <a:ext cx="858600" cy="857219"/>
            <a:chOff x="8428489" y="4286250"/>
            <a:chExt cx="858600" cy="857219"/>
          </a:xfrm>
        </p:grpSpPr>
        <p:sp>
          <p:nvSpPr>
            <p:cNvPr id="1186" name="Google Shape;1186;p24"/>
            <p:cNvSpPr/>
            <p:nvPr/>
          </p:nvSpPr>
          <p:spPr>
            <a:xfrm>
              <a:off x="84284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87" name="Google Shape;1187;p24"/>
            <p:cNvGrpSpPr/>
            <p:nvPr/>
          </p:nvGrpSpPr>
          <p:grpSpPr>
            <a:xfrm>
              <a:off x="8591340" y="4457655"/>
              <a:ext cx="532976" cy="685813"/>
              <a:chOff x="5682300" y="-1760600"/>
              <a:chExt cx="403525" cy="518025"/>
            </a:xfrm>
          </p:grpSpPr>
          <p:sp>
            <p:nvSpPr>
              <p:cNvPr id="1188" name="Google Shape;1188;p24"/>
              <p:cNvSpPr/>
              <p:nvPr/>
            </p:nvSpPr>
            <p:spPr>
              <a:xfrm>
                <a:off x="5682300" y="-1760600"/>
                <a:ext cx="403525" cy="518025"/>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24"/>
              <p:cNvSpPr/>
              <p:nvPr/>
            </p:nvSpPr>
            <p:spPr>
              <a:xfrm>
                <a:off x="5746925" y="-1671550"/>
                <a:ext cx="274125" cy="185075"/>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24"/>
              <p:cNvSpPr/>
              <p:nvPr/>
            </p:nvSpPr>
            <p:spPr>
              <a:xfrm>
                <a:off x="5803600" y="-1420775"/>
                <a:ext cx="160825" cy="128450"/>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91" name="Google Shape;1191;p24"/>
          <p:cNvSpPr txBox="1"/>
          <p:nvPr>
            <p:ph type="title"/>
          </p:nvPr>
        </p:nvSpPr>
        <p:spPr>
          <a:xfrm>
            <a:off x="720000" y="2680921"/>
            <a:ext cx="2340000" cy="55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92" name="Google Shape;1192;p24"/>
          <p:cNvSpPr txBox="1"/>
          <p:nvPr>
            <p:ph idx="1" type="subTitle"/>
          </p:nvPr>
        </p:nvSpPr>
        <p:spPr>
          <a:xfrm>
            <a:off x="720000" y="3158821"/>
            <a:ext cx="2340000" cy="720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193" name="Google Shape;1193;p24"/>
          <p:cNvSpPr txBox="1"/>
          <p:nvPr>
            <p:ph idx="2" type="title"/>
          </p:nvPr>
        </p:nvSpPr>
        <p:spPr>
          <a:xfrm>
            <a:off x="6084000" y="2680921"/>
            <a:ext cx="2340000" cy="55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94" name="Google Shape;1194;p24"/>
          <p:cNvSpPr txBox="1"/>
          <p:nvPr>
            <p:ph idx="3" type="subTitle"/>
          </p:nvPr>
        </p:nvSpPr>
        <p:spPr>
          <a:xfrm>
            <a:off x="6084000" y="3158821"/>
            <a:ext cx="2340000" cy="720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195" name="Google Shape;1195;p24"/>
          <p:cNvSpPr txBox="1"/>
          <p:nvPr>
            <p:ph idx="4" type="title"/>
          </p:nvPr>
        </p:nvSpPr>
        <p:spPr>
          <a:xfrm>
            <a:off x="3402000" y="2680921"/>
            <a:ext cx="2340000" cy="55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96" name="Google Shape;1196;p24"/>
          <p:cNvSpPr txBox="1"/>
          <p:nvPr>
            <p:ph idx="5" type="subTitle"/>
          </p:nvPr>
        </p:nvSpPr>
        <p:spPr>
          <a:xfrm>
            <a:off x="3402000" y="3158829"/>
            <a:ext cx="2340000" cy="720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197" name="Google Shape;1197;p24"/>
          <p:cNvSpPr txBox="1"/>
          <p:nvPr>
            <p:ph idx="6" type="title"/>
          </p:nvPr>
        </p:nvSpPr>
        <p:spPr>
          <a:xfrm>
            <a:off x="720000" y="540000"/>
            <a:ext cx="7704000" cy="676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4">
    <p:spTree>
      <p:nvGrpSpPr>
        <p:cNvPr id="1198" name="Shape 1198"/>
        <p:cNvGrpSpPr/>
        <p:nvPr/>
      </p:nvGrpSpPr>
      <p:grpSpPr>
        <a:xfrm>
          <a:off x="0" y="0"/>
          <a:ext cx="0" cy="0"/>
          <a:chOff x="0" y="0"/>
          <a:chExt cx="0" cy="0"/>
        </a:xfrm>
      </p:grpSpPr>
      <p:grpSp>
        <p:nvGrpSpPr>
          <p:cNvPr id="1199" name="Google Shape;1199;p25"/>
          <p:cNvGrpSpPr/>
          <p:nvPr/>
        </p:nvGrpSpPr>
        <p:grpSpPr>
          <a:xfrm>
            <a:off x="-143003" y="0"/>
            <a:ext cx="858600" cy="2571605"/>
            <a:chOff x="-143003" y="0"/>
            <a:chExt cx="858600" cy="2571605"/>
          </a:xfrm>
        </p:grpSpPr>
        <p:sp>
          <p:nvSpPr>
            <p:cNvPr id="1200" name="Google Shape;1200;p25"/>
            <p:cNvSpPr/>
            <p:nvPr/>
          </p:nvSpPr>
          <p:spPr>
            <a:xfrm>
              <a:off x="-143003" y="1714505"/>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25"/>
            <p:cNvSpPr/>
            <p:nvPr/>
          </p:nvSpPr>
          <p:spPr>
            <a:xfrm>
              <a:off x="-143003"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25"/>
            <p:cNvSpPr/>
            <p:nvPr/>
          </p:nvSpPr>
          <p:spPr>
            <a:xfrm>
              <a:off x="-143003"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03" name="Google Shape;1203;p25"/>
            <p:cNvGrpSpPr/>
            <p:nvPr/>
          </p:nvGrpSpPr>
          <p:grpSpPr>
            <a:xfrm>
              <a:off x="30011" y="1028667"/>
              <a:ext cx="512278" cy="685813"/>
              <a:chOff x="2242450" y="-1760600"/>
              <a:chExt cx="388325" cy="518025"/>
            </a:xfrm>
          </p:grpSpPr>
          <p:sp>
            <p:nvSpPr>
              <p:cNvPr id="1204" name="Google Shape;1204;p25"/>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25"/>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25"/>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25"/>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25"/>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25"/>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210" name="Google Shape;1210;p25"/>
          <p:cNvGrpSpPr/>
          <p:nvPr/>
        </p:nvGrpSpPr>
        <p:grpSpPr>
          <a:xfrm>
            <a:off x="8428489" y="0"/>
            <a:ext cx="858600" cy="2571755"/>
            <a:chOff x="8428489" y="0"/>
            <a:chExt cx="858600" cy="2571755"/>
          </a:xfrm>
        </p:grpSpPr>
        <p:sp>
          <p:nvSpPr>
            <p:cNvPr id="1211" name="Google Shape;1211;p25"/>
            <p:cNvSpPr/>
            <p:nvPr/>
          </p:nvSpPr>
          <p:spPr>
            <a:xfrm>
              <a:off x="8428489"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25"/>
            <p:cNvSpPr/>
            <p:nvPr/>
          </p:nvSpPr>
          <p:spPr>
            <a:xfrm>
              <a:off x="8428489"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25"/>
            <p:cNvSpPr/>
            <p:nvPr/>
          </p:nvSpPr>
          <p:spPr>
            <a:xfrm>
              <a:off x="8428489"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4" name="Google Shape;1214;p25"/>
            <p:cNvGrpSpPr/>
            <p:nvPr/>
          </p:nvGrpSpPr>
          <p:grpSpPr>
            <a:xfrm>
              <a:off x="8589182" y="171350"/>
              <a:ext cx="537084" cy="685856"/>
              <a:chOff x="1544975" y="-1760675"/>
              <a:chExt cx="404400" cy="518175"/>
            </a:xfrm>
          </p:grpSpPr>
          <p:sp>
            <p:nvSpPr>
              <p:cNvPr id="1215" name="Google Shape;1215;p25"/>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25"/>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25"/>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25"/>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25"/>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25"/>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1" name="Google Shape;1221;p25"/>
            <p:cNvGrpSpPr/>
            <p:nvPr/>
          </p:nvGrpSpPr>
          <p:grpSpPr>
            <a:xfrm>
              <a:off x="8589201" y="1028699"/>
              <a:ext cx="537069" cy="685799"/>
              <a:chOff x="2234375" y="-1139350"/>
              <a:chExt cx="404450" cy="517975"/>
            </a:xfrm>
          </p:grpSpPr>
          <p:sp>
            <p:nvSpPr>
              <p:cNvPr id="1222" name="Google Shape;1222;p25"/>
              <p:cNvSpPr/>
              <p:nvPr/>
            </p:nvSpPr>
            <p:spPr>
              <a:xfrm>
                <a:off x="2429025" y="-636575"/>
                <a:ext cx="15275" cy="15200"/>
              </a:xfrm>
              <a:custGeom>
                <a:rect b="b" l="l" r="r" t="t"/>
                <a:pathLst>
                  <a:path extrusionOk="0" h="608" w="611">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25"/>
              <p:cNvSpPr/>
              <p:nvPr/>
            </p:nvSpPr>
            <p:spPr>
              <a:xfrm>
                <a:off x="2428950" y="-685225"/>
                <a:ext cx="15250" cy="15200"/>
              </a:xfrm>
              <a:custGeom>
                <a:rect b="b" l="l" r="r" t="t"/>
                <a:pathLst>
                  <a:path extrusionOk="0" h="608" w="61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25"/>
              <p:cNvSpPr/>
              <p:nvPr/>
            </p:nvSpPr>
            <p:spPr>
              <a:xfrm>
                <a:off x="2372225" y="-1009600"/>
                <a:ext cx="39525" cy="15200"/>
              </a:xfrm>
              <a:custGeom>
                <a:rect b="b" l="l" r="r" t="t"/>
                <a:pathLst>
                  <a:path extrusionOk="0" h="608" w="1581">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5"/>
              <p:cNvSpPr/>
              <p:nvPr/>
            </p:nvSpPr>
            <p:spPr>
              <a:xfrm>
                <a:off x="2461450" y="-1009600"/>
                <a:ext cx="39525" cy="15200"/>
              </a:xfrm>
              <a:custGeom>
                <a:rect b="b" l="l" r="r" t="t"/>
                <a:pathLst>
                  <a:path extrusionOk="0" h="608" w="1581">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5"/>
              <p:cNvSpPr/>
              <p:nvPr/>
            </p:nvSpPr>
            <p:spPr>
              <a:xfrm>
                <a:off x="2403900" y="-912300"/>
                <a:ext cx="65400" cy="23325"/>
              </a:xfrm>
              <a:custGeom>
                <a:rect b="b" l="l" r="r" t="t"/>
                <a:pathLst>
                  <a:path extrusionOk="0" h="933" w="2616">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25"/>
              <p:cNvSpPr/>
              <p:nvPr/>
            </p:nvSpPr>
            <p:spPr>
              <a:xfrm>
                <a:off x="2234375" y="-1139350"/>
                <a:ext cx="404450" cy="517975"/>
              </a:xfrm>
              <a:custGeom>
                <a:rect b="b" l="l" r="r" t="t"/>
                <a:pathLst>
                  <a:path extrusionOk="0" h="20719" w="16178">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8" name="Google Shape;1228;p25"/>
            <p:cNvGrpSpPr/>
            <p:nvPr/>
          </p:nvGrpSpPr>
          <p:grpSpPr>
            <a:xfrm>
              <a:off x="8589188" y="1885941"/>
              <a:ext cx="537076" cy="685813"/>
              <a:chOff x="2923900" y="-518250"/>
              <a:chExt cx="404425" cy="518025"/>
            </a:xfrm>
          </p:grpSpPr>
          <p:sp>
            <p:nvSpPr>
              <p:cNvPr id="1229" name="Google Shape;1229;p25"/>
              <p:cNvSpPr/>
              <p:nvPr/>
            </p:nvSpPr>
            <p:spPr>
              <a:xfrm>
                <a:off x="2923900" y="-518250"/>
                <a:ext cx="404425" cy="518025"/>
              </a:xfrm>
              <a:custGeom>
                <a:rect b="b" l="l" r="r" t="t"/>
                <a:pathLst>
                  <a:path extrusionOk="0" h="20721" w="16177">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25"/>
              <p:cNvSpPr/>
              <p:nvPr/>
            </p:nvSpPr>
            <p:spPr>
              <a:xfrm>
                <a:off x="3069925" y="-307350"/>
                <a:ext cx="15200" cy="23300"/>
              </a:xfrm>
              <a:custGeom>
                <a:rect b="b" l="l" r="r" t="t"/>
                <a:pathLst>
                  <a:path extrusionOk="0" h="932" w="608">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25"/>
              <p:cNvSpPr/>
              <p:nvPr/>
            </p:nvSpPr>
            <p:spPr>
              <a:xfrm>
                <a:off x="3167200" y="-307350"/>
                <a:ext cx="15200" cy="23300"/>
              </a:xfrm>
              <a:custGeom>
                <a:rect b="b" l="l" r="r" t="t"/>
                <a:pathLst>
                  <a:path extrusionOk="0" h="932"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25"/>
              <p:cNvSpPr/>
              <p:nvPr/>
            </p:nvSpPr>
            <p:spPr>
              <a:xfrm>
                <a:off x="3110550" y="-226250"/>
                <a:ext cx="31275" cy="15200"/>
              </a:xfrm>
              <a:custGeom>
                <a:rect b="b" l="l" r="r" t="t"/>
                <a:pathLst>
                  <a:path extrusionOk="0" h="608" w="1251">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25"/>
              <p:cNvSpPr/>
              <p:nvPr/>
            </p:nvSpPr>
            <p:spPr>
              <a:xfrm>
                <a:off x="3068700" y="-258675"/>
                <a:ext cx="114675" cy="26550"/>
              </a:xfrm>
              <a:custGeom>
                <a:rect b="b" l="l" r="r" t="t"/>
                <a:pathLst>
                  <a:path extrusionOk="0" h="1062" w="4587">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25"/>
              <p:cNvSpPr/>
              <p:nvPr/>
            </p:nvSpPr>
            <p:spPr>
              <a:xfrm>
                <a:off x="3061775" y="-331650"/>
                <a:ext cx="31375" cy="15200"/>
              </a:xfrm>
              <a:custGeom>
                <a:rect b="b" l="l" r="r" t="t"/>
                <a:pathLst>
                  <a:path extrusionOk="0" h="608" w="1255">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235" name="Google Shape;1235;p25"/>
          <p:cNvGrpSpPr/>
          <p:nvPr/>
        </p:nvGrpSpPr>
        <p:grpSpPr>
          <a:xfrm>
            <a:off x="8428489" y="3428993"/>
            <a:ext cx="858600" cy="1714357"/>
            <a:chOff x="8428489" y="3428993"/>
            <a:chExt cx="858600" cy="1714357"/>
          </a:xfrm>
        </p:grpSpPr>
        <p:sp>
          <p:nvSpPr>
            <p:cNvPr id="1236" name="Google Shape;1236;p25"/>
            <p:cNvSpPr/>
            <p:nvPr/>
          </p:nvSpPr>
          <p:spPr>
            <a:xfrm>
              <a:off x="8428489" y="428625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25"/>
            <p:cNvSpPr/>
            <p:nvPr/>
          </p:nvSpPr>
          <p:spPr>
            <a:xfrm>
              <a:off x="8428489"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38" name="Google Shape;1238;p25"/>
            <p:cNvGrpSpPr/>
            <p:nvPr/>
          </p:nvGrpSpPr>
          <p:grpSpPr>
            <a:xfrm>
              <a:off x="8589202" y="3600363"/>
              <a:ext cx="537069" cy="685828"/>
              <a:chOff x="4992325" y="-2381725"/>
              <a:chExt cx="404450" cy="518075"/>
            </a:xfrm>
          </p:grpSpPr>
          <p:sp>
            <p:nvSpPr>
              <p:cNvPr id="1239" name="Google Shape;1239;p25"/>
              <p:cNvSpPr/>
              <p:nvPr/>
            </p:nvSpPr>
            <p:spPr>
              <a:xfrm>
                <a:off x="5170700" y="-2146550"/>
                <a:ext cx="47650" cy="15200"/>
              </a:xfrm>
              <a:custGeom>
                <a:rect b="b" l="l" r="r" t="t"/>
                <a:pathLst>
                  <a:path extrusionOk="0" h="608" w="1906">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25"/>
              <p:cNvSpPr/>
              <p:nvPr/>
            </p:nvSpPr>
            <p:spPr>
              <a:xfrm>
                <a:off x="4992325" y="-2381725"/>
                <a:ext cx="404450" cy="518075"/>
              </a:xfrm>
              <a:custGeom>
                <a:rect b="b" l="l" r="r" t="t"/>
                <a:pathLst>
                  <a:path extrusionOk="0" h="20723" w="16178">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25"/>
              <p:cNvSpPr/>
              <p:nvPr/>
            </p:nvSpPr>
            <p:spPr>
              <a:xfrm>
                <a:off x="5130075" y="-2251950"/>
                <a:ext cx="39550" cy="15200"/>
              </a:xfrm>
              <a:custGeom>
                <a:rect b="b" l="l" r="r" t="t"/>
                <a:pathLst>
                  <a:path extrusionOk="0" h="608" w="1582">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25"/>
              <p:cNvSpPr/>
              <p:nvPr/>
            </p:nvSpPr>
            <p:spPr>
              <a:xfrm>
                <a:off x="5219300" y="-2251950"/>
                <a:ext cx="39550" cy="15200"/>
              </a:xfrm>
              <a:custGeom>
                <a:rect b="b" l="l" r="r" t="t"/>
                <a:pathLst>
                  <a:path extrusionOk="0" h="608" w="1582">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243" name="Google Shape;1243;p25"/>
          <p:cNvGrpSpPr/>
          <p:nvPr/>
        </p:nvGrpSpPr>
        <p:grpSpPr>
          <a:xfrm>
            <a:off x="-143003" y="3428993"/>
            <a:ext cx="858600" cy="1714472"/>
            <a:chOff x="-143003" y="3428993"/>
            <a:chExt cx="858600" cy="1714472"/>
          </a:xfrm>
        </p:grpSpPr>
        <p:sp>
          <p:nvSpPr>
            <p:cNvPr id="1244" name="Google Shape;1244;p25"/>
            <p:cNvSpPr/>
            <p:nvPr/>
          </p:nvSpPr>
          <p:spPr>
            <a:xfrm>
              <a:off x="-143003"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25"/>
            <p:cNvSpPr/>
            <p:nvPr/>
          </p:nvSpPr>
          <p:spPr>
            <a:xfrm>
              <a:off x="-14300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6" name="Google Shape;1246;p25"/>
            <p:cNvGrpSpPr/>
            <p:nvPr/>
          </p:nvGrpSpPr>
          <p:grpSpPr>
            <a:xfrm>
              <a:off x="17752" y="3600345"/>
              <a:ext cx="537081" cy="685828"/>
              <a:chOff x="4992325" y="-3002925"/>
              <a:chExt cx="404550" cy="518075"/>
            </a:xfrm>
          </p:grpSpPr>
          <p:sp>
            <p:nvSpPr>
              <p:cNvPr id="1247" name="Google Shape;1247;p25"/>
              <p:cNvSpPr/>
              <p:nvPr/>
            </p:nvSpPr>
            <p:spPr>
              <a:xfrm>
                <a:off x="4992325" y="-3002925"/>
                <a:ext cx="404550" cy="518075"/>
              </a:xfrm>
              <a:custGeom>
                <a:rect b="b" l="l" r="r" t="t"/>
                <a:pathLst>
                  <a:path extrusionOk="0" h="20723" w="16182">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25"/>
              <p:cNvSpPr/>
              <p:nvPr/>
            </p:nvSpPr>
            <p:spPr>
              <a:xfrm>
                <a:off x="5138250" y="-2824500"/>
                <a:ext cx="15200" cy="23300"/>
              </a:xfrm>
              <a:custGeom>
                <a:rect b="b" l="l" r="r" t="t"/>
                <a:pathLst>
                  <a:path extrusionOk="0" h="932" w="608">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25"/>
              <p:cNvSpPr/>
              <p:nvPr/>
            </p:nvSpPr>
            <p:spPr>
              <a:xfrm>
                <a:off x="5235600" y="-2824500"/>
                <a:ext cx="15200" cy="23300"/>
              </a:xfrm>
              <a:custGeom>
                <a:rect b="b" l="l" r="r" t="t"/>
                <a:pathLst>
                  <a:path extrusionOk="0" h="932" w="608">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25"/>
              <p:cNvSpPr/>
              <p:nvPr/>
            </p:nvSpPr>
            <p:spPr>
              <a:xfrm>
                <a:off x="5170700" y="-2759625"/>
                <a:ext cx="47650" cy="15200"/>
              </a:xfrm>
              <a:custGeom>
                <a:rect b="b" l="l" r="r" t="t"/>
                <a:pathLst>
                  <a:path extrusionOk="0" h="608" w="1906">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25"/>
              <p:cNvSpPr/>
              <p:nvPr/>
            </p:nvSpPr>
            <p:spPr>
              <a:xfrm>
                <a:off x="5130150" y="-2848850"/>
                <a:ext cx="31425" cy="15200"/>
              </a:xfrm>
              <a:custGeom>
                <a:rect b="b" l="l" r="r" t="t"/>
                <a:pathLst>
                  <a:path extrusionOk="0" h="608" w="1257">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25"/>
              <p:cNvSpPr/>
              <p:nvPr/>
            </p:nvSpPr>
            <p:spPr>
              <a:xfrm>
                <a:off x="5227475" y="-2848850"/>
                <a:ext cx="31400" cy="15200"/>
              </a:xfrm>
              <a:custGeom>
                <a:rect b="b" l="l" r="r" t="t"/>
                <a:pathLst>
                  <a:path extrusionOk="0" h="608" w="1256">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53" name="Google Shape;1253;p25"/>
            <p:cNvGrpSpPr/>
            <p:nvPr/>
          </p:nvGrpSpPr>
          <p:grpSpPr>
            <a:xfrm>
              <a:off x="17737" y="4457647"/>
              <a:ext cx="537088" cy="685818"/>
              <a:chOff x="5681800" y="-2381750"/>
              <a:chExt cx="404525" cy="517950"/>
            </a:xfrm>
          </p:grpSpPr>
          <p:sp>
            <p:nvSpPr>
              <p:cNvPr id="1254" name="Google Shape;1254;p25"/>
              <p:cNvSpPr/>
              <p:nvPr/>
            </p:nvSpPr>
            <p:spPr>
              <a:xfrm>
                <a:off x="5681800" y="-2381750"/>
                <a:ext cx="404525" cy="517950"/>
              </a:xfrm>
              <a:custGeom>
                <a:rect b="b" l="l" r="r" t="t"/>
                <a:pathLst>
                  <a:path extrusionOk="0" h="20718" w="16181">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25"/>
              <p:cNvSpPr/>
              <p:nvPr/>
            </p:nvSpPr>
            <p:spPr>
              <a:xfrm>
                <a:off x="5876425" y="-1960025"/>
                <a:ext cx="15275" cy="15200"/>
              </a:xfrm>
              <a:custGeom>
                <a:rect b="b" l="l" r="r" t="t"/>
                <a:pathLst>
                  <a:path extrusionOk="0" h="608" w="611">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25"/>
              <p:cNvSpPr/>
              <p:nvPr/>
            </p:nvSpPr>
            <p:spPr>
              <a:xfrm>
                <a:off x="5827750" y="-2203350"/>
                <a:ext cx="15200" cy="23325"/>
              </a:xfrm>
              <a:custGeom>
                <a:rect b="b" l="l" r="r" t="t"/>
                <a:pathLst>
                  <a:path extrusionOk="0" h="933" w="608">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25"/>
              <p:cNvSpPr/>
              <p:nvPr/>
            </p:nvSpPr>
            <p:spPr>
              <a:xfrm>
                <a:off x="5925100" y="-2203350"/>
                <a:ext cx="15200" cy="23325"/>
              </a:xfrm>
              <a:custGeom>
                <a:rect b="b" l="l" r="r" t="t"/>
                <a:pathLst>
                  <a:path extrusionOk="0" h="933" w="608">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25"/>
              <p:cNvSpPr/>
              <p:nvPr/>
            </p:nvSpPr>
            <p:spPr>
              <a:xfrm>
                <a:off x="5851325" y="-2146575"/>
                <a:ext cx="65375" cy="23325"/>
              </a:xfrm>
              <a:custGeom>
                <a:rect b="b" l="l" r="r" t="t"/>
                <a:pathLst>
                  <a:path extrusionOk="0" h="933" w="2615">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25"/>
              <p:cNvSpPr/>
              <p:nvPr/>
            </p:nvSpPr>
            <p:spPr>
              <a:xfrm>
                <a:off x="5819625" y="-2227675"/>
                <a:ext cx="31450" cy="15200"/>
              </a:xfrm>
              <a:custGeom>
                <a:rect b="b" l="l" r="r" t="t"/>
                <a:pathLst>
                  <a:path extrusionOk="0" h="608" w="1258">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25"/>
              <p:cNvSpPr/>
              <p:nvPr/>
            </p:nvSpPr>
            <p:spPr>
              <a:xfrm>
                <a:off x="5916950" y="-2227675"/>
                <a:ext cx="31400" cy="15200"/>
              </a:xfrm>
              <a:custGeom>
                <a:rect b="b" l="l" r="r" t="t"/>
                <a:pathLst>
                  <a:path extrusionOk="0" h="608" w="1256">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61" name="Google Shape;1261;p25"/>
          <p:cNvSpPr txBox="1"/>
          <p:nvPr>
            <p:ph type="title"/>
          </p:nvPr>
        </p:nvSpPr>
        <p:spPr>
          <a:xfrm>
            <a:off x="1791600" y="1860600"/>
            <a:ext cx="2246400" cy="55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262" name="Google Shape;1262;p25"/>
          <p:cNvSpPr txBox="1"/>
          <p:nvPr>
            <p:ph idx="1" type="subTitle"/>
          </p:nvPr>
        </p:nvSpPr>
        <p:spPr>
          <a:xfrm>
            <a:off x="1791600" y="2338500"/>
            <a:ext cx="2246400" cy="504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263" name="Google Shape;1263;p25"/>
          <p:cNvSpPr txBox="1"/>
          <p:nvPr>
            <p:ph idx="2" type="title"/>
          </p:nvPr>
        </p:nvSpPr>
        <p:spPr>
          <a:xfrm>
            <a:off x="5109600" y="1860600"/>
            <a:ext cx="2246400" cy="55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264" name="Google Shape;1264;p25"/>
          <p:cNvSpPr txBox="1"/>
          <p:nvPr>
            <p:ph idx="3" type="subTitle"/>
          </p:nvPr>
        </p:nvSpPr>
        <p:spPr>
          <a:xfrm>
            <a:off x="5109600" y="2338500"/>
            <a:ext cx="2246400" cy="504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265" name="Google Shape;1265;p25"/>
          <p:cNvSpPr txBox="1"/>
          <p:nvPr>
            <p:ph idx="4" type="title"/>
          </p:nvPr>
        </p:nvSpPr>
        <p:spPr>
          <a:xfrm>
            <a:off x="1791600" y="3617275"/>
            <a:ext cx="2246400" cy="55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266" name="Google Shape;1266;p25"/>
          <p:cNvSpPr txBox="1"/>
          <p:nvPr>
            <p:ph idx="5" type="subTitle"/>
          </p:nvPr>
        </p:nvSpPr>
        <p:spPr>
          <a:xfrm>
            <a:off x="1791600" y="4095175"/>
            <a:ext cx="2246400" cy="504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267" name="Google Shape;1267;p25"/>
          <p:cNvSpPr txBox="1"/>
          <p:nvPr>
            <p:ph idx="6" type="title"/>
          </p:nvPr>
        </p:nvSpPr>
        <p:spPr>
          <a:xfrm>
            <a:off x="5109600" y="3617275"/>
            <a:ext cx="2246400" cy="55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268" name="Google Shape;1268;p25"/>
          <p:cNvSpPr txBox="1"/>
          <p:nvPr>
            <p:ph idx="7" type="subTitle"/>
          </p:nvPr>
        </p:nvSpPr>
        <p:spPr>
          <a:xfrm>
            <a:off x="5109600" y="4095175"/>
            <a:ext cx="2246400" cy="504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269" name="Google Shape;1269;p25"/>
          <p:cNvSpPr txBox="1"/>
          <p:nvPr>
            <p:ph idx="8" type="title"/>
          </p:nvPr>
        </p:nvSpPr>
        <p:spPr>
          <a:xfrm>
            <a:off x="720000" y="540000"/>
            <a:ext cx="7704000" cy="676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4_1">
    <p:spTree>
      <p:nvGrpSpPr>
        <p:cNvPr id="1270" name="Shape 1270"/>
        <p:cNvGrpSpPr/>
        <p:nvPr/>
      </p:nvGrpSpPr>
      <p:grpSpPr>
        <a:xfrm>
          <a:off x="0" y="0"/>
          <a:ext cx="0" cy="0"/>
          <a:chOff x="0" y="0"/>
          <a:chExt cx="0" cy="0"/>
        </a:xfrm>
      </p:grpSpPr>
      <p:grpSp>
        <p:nvGrpSpPr>
          <p:cNvPr id="1271" name="Google Shape;1271;p26"/>
          <p:cNvGrpSpPr/>
          <p:nvPr/>
        </p:nvGrpSpPr>
        <p:grpSpPr>
          <a:xfrm>
            <a:off x="-143003" y="0"/>
            <a:ext cx="858600" cy="2571737"/>
            <a:chOff x="-143003" y="0"/>
            <a:chExt cx="858600" cy="2571737"/>
          </a:xfrm>
        </p:grpSpPr>
        <p:sp>
          <p:nvSpPr>
            <p:cNvPr id="1272" name="Google Shape;1272;p26"/>
            <p:cNvSpPr/>
            <p:nvPr/>
          </p:nvSpPr>
          <p:spPr>
            <a:xfrm>
              <a:off x="-143003"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26"/>
            <p:cNvSpPr/>
            <p:nvPr/>
          </p:nvSpPr>
          <p:spPr>
            <a:xfrm>
              <a:off x="-143003"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26"/>
            <p:cNvSpPr/>
            <p:nvPr/>
          </p:nvSpPr>
          <p:spPr>
            <a:xfrm>
              <a:off x="-143003"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75" name="Google Shape;1275;p26"/>
            <p:cNvGrpSpPr/>
            <p:nvPr/>
          </p:nvGrpSpPr>
          <p:grpSpPr>
            <a:xfrm>
              <a:off x="30011" y="1028667"/>
              <a:ext cx="512278" cy="685813"/>
              <a:chOff x="2242450" y="-1760600"/>
              <a:chExt cx="388325" cy="518025"/>
            </a:xfrm>
          </p:grpSpPr>
          <p:sp>
            <p:nvSpPr>
              <p:cNvPr id="1276" name="Google Shape;1276;p26"/>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26"/>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26"/>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26"/>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26"/>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26"/>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2" name="Google Shape;1282;p26"/>
            <p:cNvGrpSpPr/>
            <p:nvPr/>
          </p:nvGrpSpPr>
          <p:grpSpPr>
            <a:xfrm>
              <a:off x="17721" y="1885876"/>
              <a:ext cx="537062" cy="685861"/>
              <a:chOff x="2923850" y="-1139425"/>
              <a:chExt cx="404475" cy="518100"/>
            </a:xfrm>
          </p:grpSpPr>
          <p:sp>
            <p:nvSpPr>
              <p:cNvPr id="1283" name="Google Shape;1283;p26"/>
              <p:cNvSpPr/>
              <p:nvPr/>
            </p:nvSpPr>
            <p:spPr>
              <a:xfrm>
                <a:off x="30698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26"/>
              <p:cNvSpPr/>
              <p:nvPr/>
            </p:nvSpPr>
            <p:spPr>
              <a:xfrm>
                <a:off x="31671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26"/>
              <p:cNvSpPr/>
              <p:nvPr/>
            </p:nvSpPr>
            <p:spPr>
              <a:xfrm>
                <a:off x="3093400" y="-896100"/>
                <a:ext cx="65350" cy="23275"/>
              </a:xfrm>
              <a:custGeom>
                <a:rect b="b" l="l" r="r" t="t"/>
                <a:pathLst>
                  <a:path extrusionOk="0" h="931" w="2614">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26"/>
              <p:cNvSpPr/>
              <p:nvPr/>
            </p:nvSpPr>
            <p:spPr>
              <a:xfrm>
                <a:off x="3061700" y="-977175"/>
                <a:ext cx="31450" cy="15200"/>
              </a:xfrm>
              <a:custGeom>
                <a:rect b="b" l="l" r="r" t="t"/>
                <a:pathLst>
                  <a:path extrusionOk="0" h="608" w="1258">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26"/>
              <p:cNvSpPr/>
              <p:nvPr/>
            </p:nvSpPr>
            <p:spPr>
              <a:xfrm>
                <a:off x="3159000" y="-977175"/>
                <a:ext cx="31450" cy="15200"/>
              </a:xfrm>
              <a:custGeom>
                <a:rect b="b" l="l" r="r" t="t"/>
                <a:pathLst>
                  <a:path extrusionOk="0" h="608" w="1258">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26"/>
              <p:cNvSpPr/>
              <p:nvPr/>
            </p:nvSpPr>
            <p:spPr>
              <a:xfrm>
                <a:off x="3094150" y="-1106975"/>
                <a:ext cx="63875" cy="80075"/>
              </a:xfrm>
              <a:custGeom>
                <a:rect b="b" l="l" r="r" t="t"/>
                <a:pathLst>
                  <a:path extrusionOk="0" h="3203" w="2555">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26"/>
              <p:cNvSpPr/>
              <p:nvPr/>
            </p:nvSpPr>
            <p:spPr>
              <a:xfrm>
                <a:off x="2923850" y="-1139425"/>
                <a:ext cx="404475" cy="518100"/>
              </a:xfrm>
              <a:custGeom>
                <a:rect b="b" l="l" r="r" t="t"/>
                <a:pathLst>
                  <a:path extrusionOk="0" h="20724" w="16179">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290" name="Google Shape;1290;p26"/>
          <p:cNvGrpSpPr/>
          <p:nvPr/>
        </p:nvGrpSpPr>
        <p:grpSpPr>
          <a:xfrm>
            <a:off x="8428489" y="0"/>
            <a:ext cx="858600" cy="2571755"/>
            <a:chOff x="8428489" y="0"/>
            <a:chExt cx="858600" cy="2571755"/>
          </a:xfrm>
        </p:grpSpPr>
        <p:sp>
          <p:nvSpPr>
            <p:cNvPr id="1291" name="Google Shape;1291;p26"/>
            <p:cNvSpPr/>
            <p:nvPr/>
          </p:nvSpPr>
          <p:spPr>
            <a:xfrm>
              <a:off x="8428489" y="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26"/>
            <p:cNvSpPr/>
            <p:nvPr/>
          </p:nvSpPr>
          <p:spPr>
            <a:xfrm>
              <a:off x="8428489" y="857262"/>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26"/>
            <p:cNvSpPr/>
            <p:nvPr/>
          </p:nvSpPr>
          <p:spPr>
            <a:xfrm>
              <a:off x="8428489"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94" name="Google Shape;1294;p26"/>
            <p:cNvGrpSpPr/>
            <p:nvPr/>
          </p:nvGrpSpPr>
          <p:grpSpPr>
            <a:xfrm>
              <a:off x="8589188" y="1885941"/>
              <a:ext cx="537076" cy="685813"/>
              <a:chOff x="2923900" y="-518250"/>
              <a:chExt cx="404425" cy="518025"/>
            </a:xfrm>
          </p:grpSpPr>
          <p:sp>
            <p:nvSpPr>
              <p:cNvPr id="1295" name="Google Shape;1295;p26"/>
              <p:cNvSpPr/>
              <p:nvPr/>
            </p:nvSpPr>
            <p:spPr>
              <a:xfrm>
                <a:off x="2923900" y="-518250"/>
                <a:ext cx="404425" cy="518025"/>
              </a:xfrm>
              <a:custGeom>
                <a:rect b="b" l="l" r="r" t="t"/>
                <a:pathLst>
                  <a:path extrusionOk="0" h="20721" w="16177">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26"/>
              <p:cNvSpPr/>
              <p:nvPr/>
            </p:nvSpPr>
            <p:spPr>
              <a:xfrm>
                <a:off x="3069925" y="-307350"/>
                <a:ext cx="15200" cy="23300"/>
              </a:xfrm>
              <a:custGeom>
                <a:rect b="b" l="l" r="r" t="t"/>
                <a:pathLst>
                  <a:path extrusionOk="0" h="932" w="608">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26"/>
              <p:cNvSpPr/>
              <p:nvPr/>
            </p:nvSpPr>
            <p:spPr>
              <a:xfrm>
                <a:off x="3167200" y="-307350"/>
                <a:ext cx="15200" cy="23300"/>
              </a:xfrm>
              <a:custGeom>
                <a:rect b="b" l="l" r="r" t="t"/>
                <a:pathLst>
                  <a:path extrusionOk="0" h="932"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6"/>
              <p:cNvSpPr/>
              <p:nvPr/>
            </p:nvSpPr>
            <p:spPr>
              <a:xfrm>
                <a:off x="3110550" y="-226250"/>
                <a:ext cx="31275" cy="15200"/>
              </a:xfrm>
              <a:custGeom>
                <a:rect b="b" l="l" r="r" t="t"/>
                <a:pathLst>
                  <a:path extrusionOk="0" h="608" w="1251">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26"/>
              <p:cNvSpPr/>
              <p:nvPr/>
            </p:nvSpPr>
            <p:spPr>
              <a:xfrm>
                <a:off x="3068700" y="-258675"/>
                <a:ext cx="114675" cy="26550"/>
              </a:xfrm>
              <a:custGeom>
                <a:rect b="b" l="l" r="r" t="t"/>
                <a:pathLst>
                  <a:path extrusionOk="0" h="1062" w="4587">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26"/>
              <p:cNvSpPr/>
              <p:nvPr/>
            </p:nvSpPr>
            <p:spPr>
              <a:xfrm>
                <a:off x="3061775" y="-331650"/>
                <a:ext cx="31375" cy="15200"/>
              </a:xfrm>
              <a:custGeom>
                <a:rect b="b" l="l" r="r" t="t"/>
                <a:pathLst>
                  <a:path extrusionOk="0" h="608" w="1255">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01" name="Google Shape;1301;p26"/>
          <p:cNvGrpSpPr/>
          <p:nvPr/>
        </p:nvGrpSpPr>
        <p:grpSpPr>
          <a:xfrm>
            <a:off x="-143003" y="3428993"/>
            <a:ext cx="858600" cy="1714472"/>
            <a:chOff x="-143003" y="3428993"/>
            <a:chExt cx="858600" cy="1714472"/>
          </a:xfrm>
        </p:grpSpPr>
        <p:sp>
          <p:nvSpPr>
            <p:cNvPr id="1302" name="Google Shape;1302;p26"/>
            <p:cNvSpPr/>
            <p:nvPr/>
          </p:nvSpPr>
          <p:spPr>
            <a:xfrm>
              <a:off x="-143003" y="3428993"/>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26"/>
            <p:cNvSpPr/>
            <p:nvPr/>
          </p:nvSpPr>
          <p:spPr>
            <a:xfrm>
              <a:off x="-14300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04" name="Google Shape;1304;p26"/>
            <p:cNvGrpSpPr/>
            <p:nvPr/>
          </p:nvGrpSpPr>
          <p:grpSpPr>
            <a:xfrm>
              <a:off x="17737" y="4457647"/>
              <a:ext cx="537088" cy="685818"/>
              <a:chOff x="5681800" y="-2381750"/>
              <a:chExt cx="404525" cy="517950"/>
            </a:xfrm>
          </p:grpSpPr>
          <p:sp>
            <p:nvSpPr>
              <p:cNvPr id="1305" name="Google Shape;1305;p26"/>
              <p:cNvSpPr/>
              <p:nvPr/>
            </p:nvSpPr>
            <p:spPr>
              <a:xfrm>
                <a:off x="5681800" y="-2381750"/>
                <a:ext cx="404525" cy="517950"/>
              </a:xfrm>
              <a:custGeom>
                <a:rect b="b" l="l" r="r" t="t"/>
                <a:pathLst>
                  <a:path extrusionOk="0" h="20718" w="16181">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26"/>
              <p:cNvSpPr/>
              <p:nvPr/>
            </p:nvSpPr>
            <p:spPr>
              <a:xfrm>
                <a:off x="5876425" y="-1960025"/>
                <a:ext cx="15275" cy="15200"/>
              </a:xfrm>
              <a:custGeom>
                <a:rect b="b" l="l" r="r" t="t"/>
                <a:pathLst>
                  <a:path extrusionOk="0" h="608" w="611">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26"/>
              <p:cNvSpPr/>
              <p:nvPr/>
            </p:nvSpPr>
            <p:spPr>
              <a:xfrm>
                <a:off x="5827750" y="-2203350"/>
                <a:ext cx="15200" cy="23325"/>
              </a:xfrm>
              <a:custGeom>
                <a:rect b="b" l="l" r="r" t="t"/>
                <a:pathLst>
                  <a:path extrusionOk="0" h="933" w="608">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26"/>
              <p:cNvSpPr/>
              <p:nvPr/>
            </p:nvSpPr>
            <p:spPr>
              <a:xfrm>
                <a:off x="5925100" y="-2203350"/>
                <a:ext cx="15200" cy="23325"/>
              </a:xfrm>
              <a:custGeom>
                <a:rect b="b" l="l" r="r" t="t"/>
                <a:pathLst>
                  <a:path extrusionOk="0" h="933" w="608">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26"/>
              <p:cNvSpPr/>
              <p:nvPr/>
            </p:nvSpPr>
            <p:spPr>
              <a:xfrm>
                <a:off x="5851325" y="-2146575"/>
                <a:ext cx="65375" cy="23325"/>
              </a:xfrm>
              <a:custGeom>
                <a:rect b="b" l="l" r="r" t="t"/>
                <a:pathLst>
                  <a:path extrusionOk="0" h="933" w="2615">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6"/>
              <p:cNvSpPr/>
              <p:nvPr/>
            </p:nvSpPr>
            <p:spPr>
              <a:xfrm>
                <a:off x="5819625" y="-2227675"/>
                <a:ext cx="31450" cy="15200"/>
              </a:xfrm>
              <a:custGeom>
                <a:rect b="b" l="l" r="r" t="t"/>
                <a:pathLst>
                  <a:path extrusionOk="0" h="608" w="1258">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26"/>
              <p:cNvSpPr/>
              <p:nvPr/>
            </p:nvSpPr>
            <p:spPr>
              <a:xfrm>
                <a:off x="5916950" y="-2227675"/>
                <a:ext cx="31400" cy="15200"/>
              </a:xfrm>
              <a:custGeom>
                <a:rect b="b" l="l" r="r" t="t"/>
                <a:pathLst>
                  <a:path extrusionOk="0" h="608" w="1256">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12" name="Google Shape;1312;p26"/>
          <p:cNvGrpSpPr/>
          <p:nvPr/>
        </p:nvGrpSpPr>
        <p:grpSpPr>
          <a:xfrm>
            <a:off x="8428489" y="3428993"/>
            <a:ext cx="858600" cy="1714357"/>
            <a:chOff x="8428489" y="3428993"/>
            <a:chExt cx="858600" cy="1714357"/>
          </a:xfrm>
        </p:grpSpPr>
        <p:sp>
          <p:nvSpPr>
            <p:cNvPr id="1313" name="Google Shape;1313;p26"/>
            <p:cNvSpPr/>
            <p:nvPr/>
          </p:nvSpPr>
          <p:spPr>
            <a:xfrm>
              <a:off x="8428489" y="428625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26"/>
            <p:cNvSpPr/>
            <p:nvPr/>
          </p:nvSpPr>
          <p:spPr>
            <a:xfrm>
              <a:off x="8428489"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15" name="Google Shape;1315;p26"/>
            <p:cNvGrpSpPr/>
            <p:nvPr/>
          </p:nvGrpSpPr>
          <p:grpSpPr>
            <a:xfrm>
              <a:off x="8589202" y="3600363"/>
              <a:ext cx="537069" cy="685828"/>
              <a:chOff x="4992325" y="-2381725"/>
              <a:chExt cx="404450" cy="518075"/>
            </a:xfrm>
          </p:grpSpPr>
          <p:sp>
            <p:nvSpPr>
              <p:cNvPr id="1316" name="Google Shape;1316;p26"/>
              <p:cNvSpPr/>
              <p:nvPr/>
            </p:nvSpPr>
            <p:spPr>
              <a:xfrm>
                <a:off x="5170700" y="-2146550"/>
                <a:ext cx="47650" cy="15200"/>
              </a:xfrm>
              <a:custGeom>
                <a:rect b="b" l="l" r="r" t="t"/>
                <a:pathLst>
                  <a:path extrusionOk="0" h="608" w="1906">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26"/>
              <p:cNvSpPr/>
              <p:nvPr/>
            </p:nvSpPr>
            <p:spPr>
              <a:xfrm>
                <a:off x="4992325" y="-2381725"/>
                <a:ext cx="404450" cy="518075"/>
              </a:xfrm>
              <a:custGeom>
                <a:rect b="b" l="l" r="r" t="t"/>
                <a:pathLst>
                  <a:path extrusionOk="0" h="20723" w="16178">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26"/>
              <p:cNvSpPr/>
              <p:nvPr/>
            </p:nvSpPr>
            <p:spPr>
              <a:xfrm>
                <a:off x="5130075" y="-2251950"/>
                <a:ext cx="39550" cy="15200"/>
              </a:xfrm>
              <a:custGeom>
                <a:rect b="b" l="l" r="r" t="t"/>
                <a:pathLst>
                  <a:path extrusionOk="0" h="608" w="1582">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26"/>
              <p:cNvSpPr/>
              <p:nvPr/>
            </p:nvSpPr>
            <p:spPr>
              <a:xfrm>
                <a:off x="5219300" y="-2251950"/>
                <a:ext cx="39550" cy="15200"/>
              </a:xfrm>
              <a:custGeom>
                <a:rect b="b" l="l" r="r" t="t"/>
                <a:pathLst>
                  <a:path extrusionOk="0" h="608" w="1582">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20" name="Google Shape;1320;p26"/>
          <p:cNvSpPr txBox="1"/>
          <p:nvPr>
            <p:ph type="title"/>
          </p:nvPr>
        </p:nvSpPr>
        <p:spPr>
          <a:xfrm>
            <a:off x="2010000" y="1598411"/>
            <a:ext cx="2246400" cy="5541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321" name="Google Shape;1321;p26"/>
          <p:cNvSpPr txBox="1"/>
          <p:nvPr>
            <p:ph idx="1" type="subTitle"/>
          </p:nvPr>
        </p:nvSpPr>
        <p:spPr>
          <a:xfrm>
            <a:off x="2010000" y="2076300"/>
            <a:ext cx="2246400" cy="504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322" name="Google Shape;1322;p26"/>
          <p:cNvSpPr txBox="1"/>
          <p:nvPr>
            <p:ph idx="2" type="title"/>
          </p:nvPr>
        </p:nvSpPr>
        <p:spPr>
          <a:xfrm>
            <a:off x="5545275" y="1598400"/>
            <a:ext cx="2246400" cy="5541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323" name="Google Shape;1323;p26"/>
          <p:cNvSpPr txBox="1"/>
          <p:nvPr>
            <p:ph idx="3" type="subTitle"/>
          </p:nvPr>
        </p:nvSpPr>
        <p:spPr>
          <a:xfrm>
            <a:off x="5545275" y="2076300"/>
            <a:ext cx="2246400" cy="504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324" name="Google Shape;1324;p26"/>
          <p:cNvSpPr txBox="1"/>
          <p:nvPr>
            <p:ph idx="4" type="title"/>
          </p:nvPr>
        </p:nvSpPr>
        <p:spPr>
          <a:xfrm>
            <a:off x="2010000" y="3088800"/>
            <a:ext cx="2246400" cy="5541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325" name="Google Shape;1325;p26"/>
          <p:cNvSpPr txBox="1"/>
          <p:nvPr>
            <p:ph idx="5" type="subTitle"/>
          </p:nvPr>
        </p:nvSpPr>
        <p:spPr>
          <a:xfrm>
            <a:off x="2010000" y="3566700"/>
            <a:ext cx="2246400" cy="504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326" name="Google Shape;1326;p26"/>
          <p:cNvSpPr txBox="1"/>
          <p:nvPr>
            <p:ph idx="6" type="title"/>
          </p:nvPr>
        </p:nvSpPr>
        <p:spPr>
          <a:xfrm>
            <a:off x="5545275" y="3088800"/>
            <a:ext cx="2246400" cy="5541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327" name="Google Shape;1327;p26"/>
          <p:cNvSpPr txBox="1"/>
          <p:nvPr>
            <p:ph idx="7" type="subTitle"/>
          </p:nvPr>
        </p:nvSpPr>
        <p:spPr>
          <a:xfrm>
            <a:off x="5545275" y="3566700"/>
            <a:ext cx="2246400" cy="504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328" name="Google Shape;1328;p26"/>
          <p:cNvSpPr txBox="1"/>
          <p:nvPr>
            <p:ph idx="8" type="title"/>
          </p:nvPr>
        </p:nvSpPr>
        <p:spPr>
          <a:xfrm>
            <a:off x="720000" y="540000"/>
            <a:ext cx="7704000" cy="676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4_1_1">
    <p:spTree>
      <p:nvGrpSpPr>
        <p:cNvPr id="1329" name="Shape 1329"/>
        <p:cNvGrpSpPr/>
        <p:nvPr/>
      </p:nvGrpSpPr>
      <p:grpSpPr>
        <a:xfrm>
          <a:off x="0" y="0"/>
          <a:ext cx="0" cy="0"/>
          <a:chOff x="0" y="0"/>
          <a:chExt cx="0" cy="0"/>
        </a:xfrm>
      </p:grpSpPr>
      <p:sp>
        <p:nvSpPr>
          <p:cNvPr id="1330" name="Google Shape;1330;p27"/>
          <p:cNvSpPr txBox="1"/>
          <p:nvPr>
            <p:ph type="title"/>
          </p:nvPr>
        </p:nvSpPr>
        <p:spPr>
          <a:xfrm>
            <a:off x="1213494" y="1712514"/>
            <a:ext cx="2246400" cy="554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331" name="Google Shape;1331;p27"/>
          <p:cNvSpPr txBox="1"/>
          <p:nvPr>
            <p:ph idx="1" type="subTitle"/>
          </p:nvPr>
        </p:nvSpPr>
        <p:spPr>
          <a:xfrm>
            <a:off x="1213494" y="2175843"/>
            <a:ext cx="2246400" cy="5040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332" name="Google Shape;1332;p27"/>
          <p:cNvSpPr txBox="1"/>
          <p:nvPr>
            <p:ph idx="2" type="title"/>
          </p:nvPr>
        </p:nvSpPr>
        <p:spPr>
          <a:xfrm>
            <a:off x="5684106" y="1712514"/>
            <a:ext cx="2246400" cy="5541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333" name="Google Shape;1333;p27"/>
          <p:cNvSpPr txBox="1"/>
          <p:nvPr>
            <p:ph idx="3" type="subTitle"/>
          </p:nvPr>
        </p:nvSpPr>
        <p:spPr>
          <a:xfrm>
            <a:off x="5684106" y="2175843"/>
            <a:ext cx="2246400" cy="504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334" name="Google Shape;1334;p27"/>
          <p:cNvSpPr txBox="1"/>
          <p:nvPr>
            <p:ph idx="4" type="title"/>
          </p:nvPr>
        </p:nvSpPr>
        <p:spPr>
          <a:xfrm>
            <a:off x="1213494" y="2768300"/>
            <a:ext cx="2246400" cy="554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335" name="Google Shape;1335;p27"/>
          <p:cNvSpPr txBox="1"/>
          <p:nvPr>
            <p:ph idx="5" type="subTitle"/>
          </p:nvPr>
        </p:nvSpPr>
        <p:spPr>
          <a:xfrm>
            <a:off x="1213494" y="3234329"/>
            <a:ext cx="2246400" cy="5040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336" name="Google Shape;1336;p27"/>
          <p:cNvSpPr txBox="1"/>
          <p:nvPr>
            <p:ph idx="6" type="title"/>
          </p:nvPr>
        </p:nvSpPr>
        <p:spPr>
          <a:xfrm>
            <a:off x="5684106" y="2768300"/>
            <a:ext cx="2246400" cy="5541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337" name="Google Shape;1337;p27"/>
          <p:cNvSpPr txBox="1"/>
          <p:nvPr>
            <p:ph idx="7" type="subTitle"/>
          </p:nvPr>
        </p:nvSpPr>
        <p:spPr>
          <a:xfrm>
            <a:off x="5684106" y="3234329"/>
            <a:ext cx="2246400" cy="504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338" name="Google Shape;1338;p27"/>
          <p:cNvSpPr txBox="1"/>
          <p:nvPr>
            <p:ph idx="8" type="title"/>
          </p:nvPr>
        </p:nvSpPr>
        <p:spPr>
          <a:xfrm>
            <a:off x="720000" y="540000"/>
            <a:ext cx="7704000" cy="676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1339" name="Google Shape;1339;p27"/>
          <p:cNvGrpSpPr/>
          <p:nvPr/>
        </p:nvGrpSpPr>
        <p:grpSpPr>
          <a:xfrm>
            <a:off x="8428489" y="0"/>
            <a:ext cx="858600" cy="1714362"/>
            <a:chOff x="8428489" y="0"/>
            <a:chExt cx="858600" cy="1714362"/>
          </a:xfrm>
        </p:grpSpPr>
        <p:sp>
          <p:nvSpPr>
            <p:cNvPr id="1340" name="Google Shape;1340;p27"/>
            <p:cNvSpPr/>
            <p:nvPr/>
          </p:nvSpPr>
          <p:spPr>
            <a:xfrm>
              <a:off x="8428489" y="857262"/>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27"/>
            <p:cNvSpPr/>
            <p:nvPr/>
          </p:nvSpPr>
          <p:spPr>
            <a:xfrm>
              <a:off x="8428489"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42" name="Google Shape;1342;p27"/>
            <p:cNvGrpSpPr/>
            <p:nvPr/>
          </p:nvGrpSpPr>
          <p:grpSpPr>
            <a:xfrm>
              <a:off x="8589182" y="171350"/>
              <a:ext cx="537084" cy="685856"/>
              <a:chOff x="1544975" y="-1760675"/>
              <a:chExt cx="404400" cy="518175"/>
            </a:xfrm>
          </p:grpSpPr>
          <p:sp>
            <p:nvSpPr>
              <p:cNvPr id="1343" name="Google Shape;1343;p27"/>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27"/>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27"/>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27"/>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27"/>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27"/>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49" name="Google Shape;1349;p27"/>
          <p:cNvGrpSpPr/>
          <p:nvPr/>
        </p:nvGrpSpPr>
        <p:grpSpPr>
          <a:xfrm>
            <a:off x="-143003" y="0"/>
            <a:ext cx="858600" cy="1714481"/>
            <a:chOff x="-143003" y="0"/>
            <a:chExt cx="858600" cy="1714481"/>
          </a:xfrm>
        </p:grpSpPr>
        <p:sp>
          <p:nvSpPr>
            <p:cNvPr id="1350" name="Google Shape;1350;p27"/>
            <p:cNvSpPr/>
            <p:nvPr/>
          </p:nvSpPr>
          <p:spPr>
            <a:xfrm>
              <a:off x="-143003"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27"/>
            <p:cNvSpPr/>
            <p:nvPr/>
          </p:nvSpPr>
          <p:spPr>
            <a:xfrm>
              <a:off x="-143003"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52" name="Google Shape;1352;p27"/>
            <p:cNvGrpSpPr/>
            <p:nvPr/>
          </p:nvGrpSpPr>
          <p:grpSpPr>
            <a:xfrm>
              <a:off x="30011" y="1028667"/>
              <a:ext cx="512278" cy="685813"/>
              <a:chOff x="2242450" y="-1760600"/>
              <a:chExt cx="388325" cy="518025"/>
            </a:xfrm>
          </p:grpSpPr>
          <p:sp>
            <p:nvSpPr>
              <p:cNvPr id="1353" name="Google Shape;1353;p27"/>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27"/>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27"/>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27"/>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27"/>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27"/>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59" name="Google Shape;1359;p27"/>
          <p:cNvGrpSpPr/>
          <p:nvPr/>
        </p:nvGrpSpPr>
        <p:grpSpPr>
          <a:xfrm>
            <a:off x="-143003" y="3428993"/>
            <a:ext cx="858600" cy="1714472"/>
            <a:chOff x="-143003" y="3428993"/>
            <a:chExt cx="858600" cy="1714472"/>
          </a:xfrm>
        </p:grpSpPr>
        <p:sp>
          <p:nvSpPr>
            <p:cNvPr id="1360" name="Google Shape;1360;p27"/>
            <p:cNvSpPr/>
            <p:nvPr/>
          </p:nvSpPr>
          <p:spPr>
            <a:xfrm>
              <a:off x="-143003" y="3428993"/>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27"/>
            <p:cNvSpPr/>
            <p:nvPr/>
          </p:nvSpPr>
          <p:spPr>
            <a:xfrm>
              <a:off x="-14300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62" name="Google Shape;1362;p27"/>
            <p:cNvGrpSpPr/>
            <p:nvPr/>
          </p:nvGrpSpPr>
          <p:grpSpPr>
            <a:xfrm>
              <a:off x="17737" y="4457647"/>
              <a:ext cx="537088" cy="685818"/>
              <a:chOff x="5681800" y="-2381750"/>
              <a:chExt cx="404525" cy="517950"/>
            </a:xfrm>
          </p:grpSpPr>
          <p:sp>
            <p:nvSpPr>
              <p:cNvPr id="1363" name="Google Shape;1363;p27"/>
              <p:cNvSpPr/>
              <p:nvPr/>
            </p:nvSpPr>
            <p:spPr>
              <a:xfrm>
                <a:off x="5681800" y="-2381750"/>
                <a:ext cx="404525" cy="517950"/>
              </a:xfrm>
              <a:custGeom>
                <a:rect b="b" l="l" r="r" t="t"/>
                <a:pathLst>
                  <a:path extrusionOk="0" h="20718" w="16181">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27"/>
              <p:cNvSpPr/>
              <p:nvPr/>
            </p:nvSpPr>
            <p:spPr>
              <a:xfrm>
                <a:off x="5876425" y="-1960025"/>
                <a:ext cx="15275" cy="15200"/>
              </a:xfrm>
              <a:custGeom>
                <a:rect b="b" l="l" r="r" t="t"/>
                <a:pathLst>
                  <a:path extrusionOk="0" h="608" w="611">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27"/>
              <p:cNvSpPr/>
              <p:nvPr/>
            </p:nvSpPr>
            <p:spPr>
              <a:xfrm>
                <a:off x="5827750" y="-2203350"/>
                <a:ext cx="15200" cy="23325"/>
              </a:xfrm>
              <a:custGeom>
                <a:rect b="b" l="l" r="r" t="t"/>
                <a:pathLst>
                  <a:path extrusionOk="0" h="933" w="608">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27"/>
              <p:cNvSpPr/>
              <p:nvPr/>
            </p:nvSpPr>
            <p:spPr>
              <a:xfrm>
                <a:off x="5925100" y="-2203350"/>
                <a:ext cx="15200" cy="23325"/>
              </a:xfrm>
              <a:custGeom>
                <a:rect b="b" l="l" r="r" t="t"/>
                <a:pathLst>
                  <a:path extrusionOk="0" h="933" w="608">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27"/>
              <p:cNvSpPr/>
              <p:nvPr/>
            </p:nvSpPr>
            <p:spPr>
              <a:xfrm>
                <a:off x="5851325" y="-2146575"/>
                <a:ext cx="65375" cy="23325"/>
              </a:xfrm>
              <a:custGeom>
                <a:rect b="b" l="l" r="r" t="t"/>
                <a:pathLst>
                  <a:path extrusionOk="0" h="933" w="2615">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27"/>
              <p:cNvSpPr/>
              <p:nvPr/>
            </p:nvSpPr>
            <p:spPr>
              <a:xfrm>
                <a:off x="5819625" y="-2227675"/>
                <a:ext cx="31450" cy="15200"/>
              </a:xfrm>
              <a:custGeom>
                <a:rect b="b" l="l" r="r" t="t"/>
                <a:pathLst>
                  <a:path extrusionOk="0" h="608" w="1258">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27"/>
              <p:cNvSpPr/>
              <p:nvPr/>
            </p:nvSpPr>
            <p:spPr>
              <a:xfrm>
                <a:off x="5916950" y="-2227675"/>
                <a:ext cx="31400" cy="15200"/>
              </a:xfrm>
              <a:custGeom>
                <a:rect b="b" l="l" r="r" t="t"/>
                <a:pathLst>
                  <a:path extrusionOk="0" h="608" w="1256">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70" name="Google Shape;1370;p27"/>
          <p:cNvGrpSpPr/>
          <p:nvPr/>
        </p:nvGrpSpPr>
        <p:grpSpPr>
          <a:xfrm>
            <a:off x="8428489" y="3428993"/>
            <a:ext cx="858600" cy="1714476"/>
            <a:chOff x="8428489" y="3428993"/>
            <a:chExt cx="858600" cy="1714476"/>
          </a:xfrm>
        </p:grpSpPr>
        <p:sp>
          <p:nvSpPr>
            <p:cNvPr id="1371" name="Google Shape;1371;p27"/>
            <p:cNvSpPr/>
            <p:nvPr/>
          </p:nvSpPr>
          <p:spPr>
            <a:xfrm>
              <a:off x="8428489"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27"/>
            <p:cNvSpPr/>
            <p:nvPr/>
          </p:nvSpPr>
          <p:spPr>
            <a:xfrm>
              <a:off x="84284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73" name="Google Shape;1373;p27"/>
            <p:cNvGrpSpPr/>
            <p:nvPr/>
          </p:nvGrpSpPr>
          <p:grpSpPr>
            <a:xfrm>
              <a:off x="8589202" y="3600363"/>
              <a:ext cx="537069" cy="685828"/>
              <a:chOff x="4992325" y="-2381725"/>
              <a:chExt cx="404450" cy="518075"/>
            </a:xfrm>
          </p:grpSpPr>
          <p:sp>
            <p:nvSpPr>
              <p:cNvPr id="1374" name="Google Shape;1374;p27"/>
              <p:cNvSpPr/>
              <p:nvPr/>
            </p:nvSpPr>
            <p:spPr>
              <a:xfrm>
                <a:off x="5170700" y="-2146550"/>
                <a:ext cx="47650" cy="15200"/>
              </a:xfrm>
              <a:custGeom>
                <a:rect b="b" l="l" r="r" t="t"/>
                <a:pathLst>
                  <a:path extrusionOk="0" h="608" w="1906">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27"/>
              <p:cNvSpPr/>
              <p:nvPr/>
            </p:nvSpPr>
            <p:spPr>
              <a:xfrm>
                <a:off x="4992325" y="-2381725"/>
                <a:ext cx="404450" cy="518075"/>
              </a:xfrm>
              <a:custGeom>
                <a:rect b="b" l="l" r="r" t="t"/>
                <a:pathLst>
                  <a:path extrusionOk="0" h="20723" w="16178">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27"/>
              <p:cNvSpPr/>
              <p:nvPr/>
            </p:nvSpPr>
            <p:spPr>
              <a:xfrm>
                <a:off x="5130075" y="-2251950"/>
                <a:ext cx="39550" cy="15200"/>
              </a:xfrm>
              <a:custGeom>
                <a:rect b="b" l="l" r="r" t="t"/>
                <a:pathLst>
                  <a:path extrusionOk="0" h="608" w="1582">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27"/>
              <p:cNvSpPr/>
              <p:nvPr/>
            </p:nvSpPr>
            <p:spPr>
              <a:xfrm>
                <a:off x="5219300" y="-2251950"/>
                <a:ext cx="39550" cy="15200"/>
              </a:xfrm>
              <a:custGeom>
                <a:rect b="b" l="l" r="r" t="t"/>
                <a:pathLst>
                  <a:path extrusionOk="0" h="608" w="1582">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8" name="Google Shape;1378;p27"/>
            <p:cNvGrpSpPr/>
            <p:nvPr/>
          </p:nvGrpSpPr>
          <p:grpSpPr>
            <a:xfrm>
              <a:off x="8591340" y="4457655"/>
              <a:ext cx="532976" cy="685813"/>
              <a:chOff x="5682300" y="-1760600"/>
              <a:chExt cx="403525" cy="518025"/>
            </a:xfrm>
          </p:grpSpPr>
          <p:sp>
            <p:nvSpPr>
              <p:cNvPr id="1379" name="Google Shape;1379;p27"/>
              <p:cNvSpPr/>
              <p:nvPr/>
            </p:nvSpPr>
            <p:spPr>
              <a:xfrm>
                <a:off x="5682300" y="-1760600"/>
                <a:ext cx="403525" cy="518025"/>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27"/>
              <p:cNvSpPr/>
              <p:nvPr/>
            </p:nvSpPr>
            <p:spPr>
              <a:xfrm>
                <a:off x="5746925" y="-1671550"/>
                <a:ext cx="274125" cy="185075"/>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27"/>
              <p:cNvSpPr/>
              <p:nvPr/>
            </p:nvSpPr>
            <p:spPr>
              <a:xfrm>
                <a:off x="5803600" y="-1420775"/>
                <a:ext cx="160825" cy="128450"/>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5">
    <p:spTree>
      <p:nvGrpSpPr>
        <p:cNvPr id="1382" name="Shape 1382"/>
        <p:cNvGrpSpPr/>
        <p:nvPr/>
      </p:nvGrpSpPr>
      <p:grpSpPr>
        <a:xfrm>
          <a:off x="0" y="0"/>
          <a:ext cx="0" cy="0"/>
          <a:chOff x="0" y="0"/>
          <a:chExt cx="0" cy="0"/>
        </a:xfrm>
      </p:grpSpPr>
      <p:grpSp>
        <p:nvGrpSpPr>
          <p:cNvPr id="1383" name="Google Shape;1383;p28"/>
          <p:cNvGrpSpPr/>
          <p:nvPr/>
        </p:nvGrpSpPr>
        <p:grpSpPr>
          <a:xfrm>
            <a:off x="-143003" y="0"/>
            <a:ext cx="858600" cy="5143350"/>
            <a:chOff x="-143003" y="0"/>
            <a:chExt cx="858600" cy="5143350"/>
          </a:xfrm>
        </p:grpSpPr>
        <p:sp>
          <p:nvSpPr>
            <p:cNvPr id="1384" name="Google Shape;1384;p28"/>
            <p:cNvSpPr/>
            <p:nvPr/>
          </p:nvSpPr>
          <p:spPr>
            <a:xfrm>
              <a:off x="-143003" y="3428993"/>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28"/>
            <p:cNvSpPr/>
            <p:nvPr/>
          </p:nvSpPr>
          <p:spPr>
            <a:xfrm>
              <a:off x="-143003" y="428625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28"/>
            <p:cNvSpPr/>
            <p:nvPr/>
          </p:nvSpPr>
          <p:spPr>
            <a:xfrm>
              <a:off x="-143003"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28"/>
            <p:cNvSpPr/>
            <p:nvPr/>
          </p:nvSpPr>
          <p:spPr>
            <a:xfrm>
              <a:off x="-143003"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28"/>
            <p:cNvSpPr/>
            <p:nvPr/>
          </p:nvSpPr>
          <p:spPr>
            <a:xfrm>
              <a:off x="-143003"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28"/>
            <p:cNvSpPr/>
            <p:nvPr/>
          </p:nvSpPr>
          <p:spPr>
            <a:xfrm>
              <a:off x="-143003" y="2571746"/>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90" name="Google Shape;1390;p28"/>
            <p:cNvGrpSpPr/>
            <p:nvPr/>
          </p:nvGrpSpPr>
          <p:grpSpPr>
            <a:xfrm>
              <a:off x="17716" y="171402"/>
              <a:ext cx="537062" cy="685795"/>
              <a:chOff x="1544900" y="-2381700"/>
              <a:chExt cx="404475" cy="518050"/>
            </a:xfrm>
          </p:grpSpPr>
          <p:sp>
            <p:nvSpPr>
              <p:cNvPr id="1391" name="Google Shape;1391;p28"/>
              <p:cNvSpPr/>
              <p:nvPr/>
            </p:nvSpPr>
            <p:spPr>
              <a:xfrm>
                <a:off x="1544900" y="-2381700"/>
                <a:ext cx="404475" cy="518050"/>
              </a:xfrm>
              <a:custGeom>
                <a:rect b="b" l="l" r="r" t="t"/>
                <a:pathLst>
                  <a:path extrusionOk="0" h="20722" w="16179">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28"/>
              <p:cNvSpPr/>
              <p:nvPr/>
            </p:nvSpPr>
            <p:spPr>
              <a:xfrm>
                <a:off x="1690850" y="-2219575"/>
                <a:ext cx="15200" cy="23350"/>
              </a:xfrm>
              <a:custGeom>
                <a:rect b="b" l="l" r="r" t="t"/>
                <a:pathLst>
                  <a:path extrusionOk="0" h="934" w="608">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28"/>
              <p:cNvSpPr/>
              <p:nvPr/>
            </p:nvSpPr>
            <p:spPr>
              <a:xfrm>
                <a:off x="1788225"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28"/>
              <p:cNvSpPr/>
              <p:nvPr/>
            </p:nvSpPr>
            <p:spPr>
              <a:xfrm>
                <a:off x="1723300" y="-2146550"/>
                <a:ext cx="47650" cy="15200"/>
              </a:xfrm>
              <a:custGeom>
                <a:rect b="b" l="l" r="r" t="t"/>
                <a:pathLst>
                  <a:path extrusionOk="0" h="608" w="1906">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5" name="Google Shape;1395;p28"/>
            <p:cNvGrpSpPr/>
            <p:nvPr/>
          </p:nvGrpSpPr>
          <p:grpSpPr>
            <a:xfrm>
              <a:off x="30011" y="1028667"/>
              <a:ext cx="512278" cy="685813"/>
              <a:chOff x="2242450" y="-1760600"/>
              <a:chExt cx="388325" cy="518025"/>
            </a:xfrm>
          </p:grpSpPr>
          <p:sp>
            <p:nvSpPr>
              <p:cNvPr id="1396" name="Google Shape;1396;p28"/>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28"/>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28"/>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28"/>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28"/>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28"/>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2" name="Google Shape;1402;p28"/>
            <p:cNvGrpSpPr/>
            <p:nvPr/>
          </p:nvGrpSpPr>
          <p:grpSpPr>
            <a:xfrm>
              <a:off x="17721" y="1885876"/>
              <a:ext cx="537062" cy="685861"/>
              <a:chOff x="2923850" y="-1139425"/>
              <a:chExt cx="404475" cy="518100"/>
            </a:xfrm>
          </p:grpSpPr>
          <p:sp>
            <p:nvSpPr>
              <p:cNvPr id="1403" name="Google Shape;1403;p28"/>
              <p:cNvSpPr/>
              <p:nvPr/>
            </p:nvSpPr>
            <p:spPr>
              <a:xfrm>
                <a:off x="30698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28"/>
              <p:cNvSpPr/>
              <p:nvPr/>
            </p:nvSpPr>
            <p:spPr>
              <a:xfrm>
                <a:off x="31671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28"/>
              <p:cNvSpPr/>
              <p:nvPr/>
            </p:nvSpPr>
            <p:spPr>
              <a:xfrm>
                <a:off x="3093400" y="-896100"/>
                <a:ext cx="65350" cy="23275"/>
              </a:xfrm>
              <a:custGeom>
                <a:rect b="b" l="l" r="r" t="t"/>
                <a:pathLst>
                  <a:path extrusionOk="0" h="931" w="2614">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28"/>
              <p:cNvSpPr/>
              <p:nvPr/>
            </p:nvSpPr>
            <p:spPr>
              <a:xfrm>
                <a:off x="3061700" y="-977175"/>
                <a:ext cx="31450" cy="15200"/>
              </a:xfrm>
              <a:custGeom>
                <a:rect b="b" l="l" r="r" t="t"/>
                <a:pathLst>
                  <a:path extrusionOk="0" h="608" w="1258">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28"/>
              <p:cNvSpPr/>
              <p:nvPr/>
            </p:nvSpPr>
            <p:spPr>
              <a:xfrm>
                <a:off x="3159000" y="-977175"/>
                <a:ext cx="31450" cy="15200"/>
              </a:xfrm>
              <a:custGeom>
                <a:rect b="b" l="l" r="r" t="t"/>
                <a:pathLst>
                  <a:path extrusionOk="0" h="608" w="1258">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28"/>
              <p:cNvSpPr/>
              <p:nvPr/>
            </p:nvSpPr>
            <p:spPr>
              <a:xfrm>
                <a:off x="3094150" y="-1106975"/>
                <a:ext cx="63875" cy="80075"/>
              </a:xfrm>
              <a:custGeom>
                <a:rect b="b" l="l" r="r" t="t"/>
                <a:pathLst>
                  <a:path extrusionOk="0" h="3203" w="2555">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28"/>
              <p:cNvSpPr/>
              <p:nvPr/>
            </p:nvSpPr>
            <p:spPr>
              <a:xfrm>
                <a:off x="2923850" y="-1139425"/>
                <a:ext cx="404475" cy="518100"/>
              </a:xfrm>
              <a:custGeom>
                <a:rect b="b" l="l" r="r" t="t"/>
                <a:pathLst>
                  <a:path extrusionOk="0" h="20724" w="16179">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0" name="Google Shape;1410;p28"/>
            <p:cNvGrpSpPr/>
            <p:nvPr/>
          </p:nvGrpSpPr>
          <p:grpSpPr>
            <a:xfrm>
              <a:off x="-35918" y="2743160"/>
              <a:ext cx="644488" cy="685836"/>
              <a:chOff x="3572775" y="-518200"/>
              <a:chExt cx="485600" cy="517925"/>
            </a:xfrm>
          </p:grpSpPr>
          <p:sp>
            <p:nvSpPr>
              <p:cNvPr id="1411" name="Google Shape;1411;p28"/>
              <p:cNvSpPr/>
              <p:nvPr/>
            </p:nvSpPr>
            <p:spPr>
              <a:xfrm>
                <a:off x="3782850" y="-210150"/>
                <a:ext cx="65375" cy="23325"/>
              </a:xfrm>
              <a:custGeom>
                <a:rect b="b" l="l" r="r" t="t"/>
                <a:pathLst>
                  <a:path extrusionOk="0" h="933" w="2615">
                    <a:moveTo>
                      <a:pt x="334" y="1"/>
                    </a:moveTo>
                    <a:cubicBezTo>
                      <a:pt x="256" y="1"/>
                      <a:pt x="177" y="31"/>
                      <a:pt x="118" y="90"/>
                    </a:cubicBezTo>
                    <a:cubicBezTo>
                      <a:pt x="1" y="210"/>
                      <a:pt x="2" y="403"/>
                      <a:pt x="122" y="520"/>
                    </a:cubicBezTo>
                    <a:cubicBezTo>
                      <a:pt x="382" y="777"/>
                      <a:pt x="826" y="933"/>
                      <a:pt x="1309" y="933"/>
                    </a:cubicBezTo>
                    <a:cubicBezTo>
                      <a:pt x="1790" y="933"/>
                      <a:pt x="2233" y="779"/>
                      <a:pt x="2494" y="520"/>
                    </a:cubicBezTo>
                    <a:cubicBezTo>
                      <a:pt x="2614" y="403"/>
                      <a:pt x="2614" y="210"/>
                      <a:pt x="2497" y="90"/>
                    </a:cubicBezTo>
                    <a:cubicBezTo>
                      <a:pt x="2438" y="31"/>
                      <a:pt x="2360" y="1"/>
                      <a:pt x="2282" y="1"/>
                    </a:cubicBezTo>
                    <a:cubicBezTo>
                      <a:pt x="2205" y="1"/>
                      <a:pt x="2128" y="30"/>
                      <a:pt x="2070" y="89"/>
                    </a:cubicBezTo>
                    <a:cubicBezTo>
                      <a:pt x="1959" y="197"/>
                      <a:pt x="1693" y="326"/>
                      <a:pt x="1309" y="326"/>
                    </a:cubicBezTo>
                    <a:cubicBezTo>
                      <a:pt x="925" y="326"/>
                      <a:pt x="659" y="199"/>
                      <a:pt x="548" y="89"/>
                    </a:cubicBezTo>
                    <a:cubicBezTo>
                      <a:pt x="489" y="30"/>
                      <a:pt x="411" y="1"/>
                      <a:pt x="3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28"/>
              <p:cNvSpPr/>
              <p:nvPr/>
            </p:nvSpPr>
            <p:spPr>
              <a:xfrm>
                <a:off x="3572775" y="-518200"/>
                <a:ext cx="485600" cy="517925"/>
              </a:xfrm>
              <a:custGeom>
                <a:rect b="b" l="l" r="r" t="t"/>
                <a:pathLst>
                  <a:path extrusionOk="0" h="20717" w="19424">
                    <a:moveTo>
                      <a:pt x="9712" y="6121"/>
                    </a:moveTo>
                    <a:cubicBezTo>
                      <a:pt x="10082" y="6121"/>
                      <a:pt x="10382" y="6421"/>
                      <a:pt x="10382" y="6791"/>
                    </a:cubicBezTo>
                    <a:cubicBezTo>
                      <a:pt x="10382" y="7135"/>
                      <a:pt x="10119" y="7421"/>
                      <a:pt x="9783" y="7457"/>
                    </a:cubicBezTo>
                    <a:lnTo>
                      <a:pt x="9640" y="7457"/>
                    </a:lnTo>
                    <a:cubicBezTo>
                      <a:pt x="9305" y="7421"/>
                      <a:pt x="9042" y="7137"/>
                      <a:pt x="9042" y="6791"/>
                    </a:cubicBezTo>
                    <a:cubicBezTo>
                      <a:pt x="9042" y="6421"/>
                      <a:pt x="9342" y="6121"/>
                      <a:pt x="9712" y="6121"/>
                    </a:cubicBezTo>
                    <a:close/>
                    <a:moveTo>
                      <a:pt x="9713" y="606"/>
                    </a:moveTo>
                    <a:cubicBezTo>
                      <a:pt x="10025" y="606"/>
                      <a:pt x="10336" y="687"/>
                      <a:pt x="10613" y="849"/>
                    </a:cubicBezTo>
                    <a:lnTo>
                      <a:pt x="18642" y="5510"/>
                    </a:lnTo>
                    <a:cubicBezTo>
                      <a:pt x="18799" y="5601"/>
                      <a:pt x="18816" y="5753"/>
                      <a:pt x="18816" y="5814"/>
                    </a:cubicBezTo>
                    <a:cubicBezTo>
                      <a:pt x="18816" y="5874"/>
                      <a:pt x="18799" y="6024"/>
                      <a:pt x="18642" y="6117"/>
                    </a:cubicBezTo>
                    <a:lnTo>
                      <a:pt x="15530" y="7924"/>
                    </a:lnTo>
                    <a:lnTo>
                      <a:pt x="15530" y="5814"/>
                    </a:lnTo>
                    <a:cubicBezTo>
                      <a:pt x="15530" y="4550"/>
                      <a:pt x="12602" y="3888"/>
                      <a:pt x="9712" y="3888"/>
                    </a:cubicBezTo>
                    <a:cubicBezTo>
                      <a:pt x="6820" y="3888"/>
                      <a:pt x="3894" y="4549"/>
                      <a:pt x="3894" y="5814"/>
                    </a:cubicBezTo>
                    <a:lnTo>
                      <a:pt x="3894" y="7924"/>
                    </a:lnTo>
                    <a:lnTo>
                      <a:pt x="783" y="6117"/>
                    </a:lnTo>
                    <a:cubicBezTo>
                      <a:pt x="626" y="6026"/>
                      <a:pt x="607" y="5874"/>
                      <a:pt x="607" y="5814"/>
                    </a:cubicBezTo>
                    <a:cubicBezTo>
                      <a:pt x="607" y="5753"/>
                      <a:pt x="623" y="5601"/>
                      <a:pt x="783" y="5510"/>
                    </a:cubicBezTo>
                    <a:lnTo>
                      <a:pt x="8811" y="849"/>
                    </a:lnTo>
                    <a:cubicBezTo>
                      <a:pt x="9089" y="687"/>
                      <a:pt x="9401" y="606"/>
                      <a:pt x="9713" y="606"/>
                    </a:cubicBezTo>
                    <a:close/>
                    <a:moveTo>
                      <a:pt x="9712" y="4495"/>
                    </a:moveTo>
                    <a:cubicBezTo>
                      <a:pt x="13134" y="4495"/>
                      <a:pt x="14923" y="5353"/>
                      <a:pt x="14923" y="5814"/>
                    </a:cubicBezTo>
                    <a:lnTo>
                      <a:pt x="14923" y="7457"/>
                    </a:lnTo>
                    <a:lnTo>
                      <a:pt x="10802" y="7457"/>
                    </a:lnTo>
                    <a:cubicBezTo>
                      <a:pt x="10920" y="7262"/>
                      <a:pt x="10989" y="7035"/>
                      <a:pt x="10989" y="6791"/>
                    </a:cubicBezTo>
                    <a:cubicBezTo>
                      <a:pt x="10989" y="6086"/>
                      <a:pt x="10415" y="5514"/>
                      <a:pt x="9712" y="5514"/>
                    </a:cubicBezTo>
                    <a:cubicBezTo>
                      <a:pt x="9009" y="5514"/>
                      <a:pt x="8435" y="6087"/>
                      <a:pt x="8435" y="6791"/>
                    </a:cubicBezTo>
                    <a:cubicBezTo>
                      <a:pt x="8435" y="7034"/>
                      <a:pt x="8505" y="7261"/>
                      <a:pt x="8624" y="7457"/>
                    </a:cubicBezTo>
                    <a:lnTo>
                      <a:pt x="6143" y="7457"/>
                    </a:lnTo>
                    <a:cubicBezTo>
                      <a:pt x="5976" y="7457"/>
                      <a:pt x="5840" y="7592"/>
                      <a:pt x="5840" y="7759"/>
                    </a:cubicBezTo>
                    <a:cubicBezTo>
                      <a:pt x="5840" y="7928"/>
                      <a:pt x="5976" y="8064"/>
                      <a:pt x="6143" y="8064"/>
                    </a:cubicBezTo>
                    <a:lnTo>
                      <a:pt x="6286" y="8064"/>
                    </a:lnTo>
                    <a:cubicBezTo>
                      <a:pt x="6010" y="8685"/>
                      <a:pt x="5569" y="9402"/>
                      <a:pt x="5008" y="9402"/>
                    </a:cubicBezTo>
                    <a:cubicBezTo>
                      <a:pt x="4829" y="9402"/>
                      <a:pt x="4656" y="9445"/>
                      <a:pt x="4499" y="9525"/>
                    </a:cubicBezTo>
                    <a:lnTo>
                      <a:pt x="4499" y="8064"/>
                    </a:lnTo>
                    <a:lnTo>
                      <a:pt x="4845" y="8064"/>
                    </a:lnTo>
                    <a:cubicBezTo>
                      <a:pt x="5013" y="8064"/>
                      <a:pt x="5149" y="7928"/>
                      <a:pt x="5149" y="7759"/>
                    </a:cubicBezTo>
                    <a:cubicBezTo>
                      <a:pt x="5149" y="7592"/>
                      <a:pt x="5013" y="7457"/>
                      <a:pt x="4846" y="7457"/>
                    </a:cubicBezTo>
                    <a:lnTo>
                      <a:pt x="4501" y="7457"/>
                    </a:lnTo>
                    <a:lnTo>
                      <a:pt x="4501" y="5814"/>
                    </a:lnTo>
                    <a:cubicBezTo>
                      <a:pt x="4501" y="5353"/>
                      <a:pt x="6290" y="4495"/>
                      <a:pt x="9712" y="4495"/>
                    </a:cubicBezTo>
                    <a:close/>
                    <a:moveTo>
                      <a:pt x="12295" y="8064"/>
                    </a:moveTo>
                    <a:cubicBezTo>
                      <a:pt x="12722" y="8441"/>
                      <a:pt x="13058" y="8898"/>
                      <a:pt x="13284" y="9402"/>
                    </a:cubicBezTo>
                    <a:lnTo>
                      <a:pt x="10362" y="9402"/>
                    </a:lnTo>
                    <a:cubicBezTo>
                      <a:pt x="10195" y="9402"/>
                      <a:pt x="10059" y="9537"/>
                      <a:pt x="10059" y="9706"/>
                    </a:cubicBezTo>
                    <a:lnTo>
                      <a:pt x="10059" y="9726"/>
                    </a:lnTo>
                    <a:lnTo>
                      <a:pt x="9366" y="9726"/>
                    </a:lnTo>
                    <a:lnTo>
                      <a:pt x="9366" y="9706"/>
                    </a:lnTo>
                    <a:cubicBezTo>
                      <a:pt x="9366" y="9537"/>
                      <a:pt x="9231" y="9402"/>
                      <a:pt x="9062" y="9402"/>
                    </a:cubicBezTo>
                    <a:lnTo>
                      <a:pt x="6183" y="9402"/>
                    </a:lnTo>
                    <a:cubicBezTo>
                      <a:pt x="6463" y="9080"/>
                      <a:pt x="6718" y="8635"/>
                      <a:pt x="6947" y="8064"/>
                    </a:cubicBezTo>
                    <a:close/>
                    <a:moveTo>
                      <a:pt x="8761" y="10012"/>
                    </a:moveTo>
                    <a:lnTo>
                      <a:pt x="8761" y="10356"/>
                    </a:lnTo>
                    <a:cubicBezTo>
                      <a:pt x="8761" y="10904"/>
                      <a:pt x="8314" y="11350"/>
                      <a:pt x="7767" y="11350"/>
                    </a:cubicBezTo>
                    <a:cubicBezTo>
                      <a:pt x="7218" y="11350"/>
                      <a:pt x="6771" y="10904"/>
                      <a:pt x="6771" y="10356"/>
                    </a:cubicBezTo>
                    <a:lnTo>
                      <a:pt x="6771" y="10012"/>
                    </a:lnTo>
                    <a:lnTo>
                      <a:pt x="7463" y="10012"/>
                    </a:lnTo>
                    <a:lnTo>
                      <a:pt x="7463" y="10384"/>
                    </a:lnTo>
                    <a:cubicBezTo>
                      <a:pt x="7463" y="10551"/>
                      <a:pt x="7598" y="10687"/>
                      <a:pt x="7767" y="10687"/>
                    </a:cubicBezTo>
                    <a:cubicBezTo>
                      <a:pt x="7934" y="10687"/>
                      <a:pt x="8069" y="10551"/>
                      <a:pt x="8069" y="10384"/>
                    </a:cubicBezTo>
                    <a:lnTo>
                      <a:pt x="8069" y="10012"/>
                    </a:lnTo>
                    <a:close/>
                    <a:moveTo>
                      <a:pt x="12652" y="10012"/>
                    </a:moveTo>
                    <a:lnTo>
                      <a:pt x="12652" y="10356"/>
                    </a:lnTo>
                    <a:cubicBezTo>
                      <a:pt x="12652" y="10904"/>
                      <a:pt x="12205" y="11350"/>
                      <a:pt x="11658" y="11350"/>
                    </a:cubicBezTo>
                    <a:cubicBezTo>
                      <a:pt x="11110" y="11350"/>
                      <a:pt x="10663" y="10904"/>
                      <a:pt x="10663" y="10356"/>
                    </a:cubicBezTo>
                    <a:lnTo>
                      <a:pt x="10663" y="10012"/>
                    </a:lnTo>
                    <a:lnTo>
                      <a:pt x="11354" y="10012"/>
                    </a:lnTo>
                    <a:lnTo>
                      <a:pt x="11354" y="10384"/>
                    </a:lnTo>
                    <a:cubicBezTo>
                      <a:pt x="11354" y="10551"/>
                      <a:pt x="11490" y="10687"/>
                      <a:pt x="11658" y="10687"/>
                    </a:cubicBezTo>
                    <a:cubicBezTo>
                      <a:pt x="11826" y="10687"/>
                      <a:pt x="11961" y="10551"/>
                      <a:pt x="11961" y="10384"/>
                    </a:cubicBezTo>
                    <a:lnTo>
                      <a:pt x="11961" y="10012"/>
                    </a:lnTo>
                    <a:close/>
                    <a:moveTo>
                      <a:pt x="13498" y="10012"/>
                    </a:moveTo>
                    <a:cubicBezTo>
                      <a:pt x="13582" y="10333"/>
                      <a:pt x="13626" y="10666"/>
                      <a:pt x="13626" y="11006"/>
                    </a:cubicBezTo>
                    <a:lnTo>
                      <a:pt x="13626" y="11011"/>
                    </a:lnTo>
                    <a:cubicBezTo>
                      <a:pt x="13624" y="13165"/>
                      <a:pt x="11868" y="14919"/>
                      <a:pt x="9712" y="14919"/>
                    </a:cubicBezTo>
                    <a:cubicBezTo>
                      <a:pt x="8719" y="14919"/>
                      <a:pt x="7772" y="14547"/>
                      <a:pt x="7048" y="13870"/>
                    </a:cubicBezTo>
                    <a:cubicBezTo>
                      <a:pt x="6327" y="13198"/>
                      <a:pt x="5889" y="12287"/>
                      <a:pt x="5813" y="11307"/>
                    </a:cubicBezTo>
                    <a:cubicBezTo>
                      <a:pt x="5800" y="11148"/>
                      <a:pt x="5670" y="11027"/>
                      <a:pt x="5512" y="11027"/>
                    </a:cubicBezTo>
                    <a:lnTo>
                      <a:pt x="5055" y="11027"/>
                    </a:lnTo>
                    <a:cubicBezTo>
                      <a:pt x="4770" y="11027"/>
                      <a:pt x="4529" y="10827"/>
                      <a:pt x="4505" y="10571"/>
                    </a:cubicBezTo>
                    <a:cubicBezTo>
                      <a:pt x="4491" y="10426"/>
                      <a:pt x="4535" y="10286"/>
                      <a:pt x="4633" y="10179"/>
                    </a:cubicBezTo>
                    <a:cubicBezTo>
                      <a:pt x="4729" y="10073"/>
                      <a:pt x="4868" y="10012"/>
                      <a:pt x="5010" y="10012"/>
                    </a:cubicBezTo>
                    <a:lnTo>
                      <a:pt x="6164" y="10012"/>
                    </a:lnTo>
                    <a:lnTo>
                      <a:pt x="6164" y="10356"/>
                    </a:lnTo>
                    <a:cubicBezTo>
                      <a:pt x="6164" y="11240"/>
                      <a:pt x="6884" y="11957"/>
                      <a:pt x="7767" y="11957"/>
                    </a:cubicBezTo>
                    <a:cubicBezTo>
                      <a:pt x="8648" y="11957"/>
                      <a:pt x="9368" y="11240"/>
                      <a:pt x="9368" y="10356"/>
                    </a:cubicBezTo>
                    <a:lnTo>
                      <a:pt x="9368" y="10334"/>
                    </a:lnTo>
                    <a:lnTo>
                      <a:pt x="10057" y="10334"/>
                    </a:lnTo>
                    <a:lnTo>
                      <a:pt x="10057" y="10356"/>
                    </a:lnTo>
                    <a:cubicBezTo>
                      <a:pt x="10057" y="11240"/>
                      <a:pt x="10776" y="11957"/>
                      <a:pt x="11660" y="11957"/>
                    </a:cubicBezTo>
                    <a:cubicBezTo>
                      <a:pt x="12542" y="11957"/>
                      <a:pt x="13261" y="11240"/>
                      <a:pt x="13261" y="10356"/>
                    </a:cubicBezTo>
                    <a:lnTo>
                      <a:pt x="13261" y="10012"/>
                    </a:lnTo>
                    <a:close/>
                    <a:moveTo>
                      <a:pt x="14922" y="8064"/>
                    </a:moveTo>
                    <a:lnTo>
                      <a:pt x="14922" y="11003"/>
                    </a:lnTo>
                    <a:cubicBezTo>
                      <a:pt x="14923" y="11891"/>
                      <a:pt x="15040" y="13096"/>
                      <a:pt x="15600" y="13808"/>
                    </a:cubicBezTo>
                    <a:cubicBezTo>
                      <a:pt x="15704" y="13942"/>
                      <a:pt x="15687" y="14142"/>
                      <a:pt x="15557" y="14263"/>
                    </a:cubicBezTo>
                    <a:cubicBezTo>
                      <a:pt x="15285" y="14518"/>
                      <a:pt x="14984" y="14645"/>
                      <a:pt x="14659" y="14645"/>
                    </a:cubicBezTo>
                    <a:cubicBezTo>
                      <a:pt x="14551" y="14645"/>
                      <a:pt x="14440" y="14631"/>
                      <a:pt x="14326" y="14603"/>
                    </a:cubicBezTo>
                    <a:cubicBezTo>
                      <a:pt x="14302" y="14597"/>
                      <a:pt x="14276" y="14594"/>
                      <a:pt x="14252" y="14594"/>
                    </a:cubicBezTo>
                    <a:cubicBezTo>
                      <a:pt x="14188" y="14594"/>
                      <a:pt x="14125" y="14614"/>
                      <a:pt x="14073" y="14653"/>
                    </a:cubicBezTo>
                    <a:cubicBezTo>
                      <a:pt x="14001" y="14706"/>
                      <a:pt x="13955" y="14792"/>
                      <a:pt x="13951" y="14882"/>
                    </a:cubicBezTo>
                    <a:cubicBezTo>
                      <a:pt x="13948" y="14922"/>
                      <a:pt x="13891" y="15838"/>
                      <a:pt x="12904" y="16045"/>
                    </a:cubicBezTo>
                    <a:cubicBezTo>
                      <a:pt x="12838" y="15988"/>
                      <a:pt x="12761" y="15946"/>
                      <a:pt x="12677" y="15918"/>
                    </a:cubicBezTo>
                    <a:cubicBezTo>
                      <a:pt x="12617" y="15900"/>
                      <a:pt x="12554" y="15890"/>
                      <a:pt x="12492" y="15890"/>
                    </a:cubicBezTo>
                    <a:cubicBezTo>
                      <a:pt x="12386" y="15890"/>
                      <a:pt x="12281" y="15917"/>
                      <a:pt x="12187" y="15970"/>
                    </a:cubicBezTo>
                    <a:lnTo>
                      <a:pt x="11960" y="16094"/>
                    </a:lnTo>
                    <a:lnTo>
                      <a:pt x="11960" y="14923"/>
                    </a:lnTo>
                    <a:cubicBezTo>
                      <a:pt x="13317" y="14142"/>
                      <a:pt x="14231" y="12678"/>
                      <a:pt x="14231" y="11003"/>
                    </a:cubicBezTo>
                    <a:lnTo>
                      <a:pt x="14231" y="10994"/>
                    </a:lnTo>
                    <a:cubicBezTo>
                      <a:pt x="14229" y="9907"/>
                      <a:pt x="13839" y="8873"/>
                      <a:pt x="13144" y="8064"/>
                    </a:cubicBezTo>
                    <a:close/>
                    <a:moveTo>
                      <a:pt x="4489" y="11491"/>
                    </a:moveTo>
                    <a:cubicBezTo>
                      <a:pt x="4658" y="11582"/>
                      <a:pt x="4850" y="11634"/>
                      <a:pt x="5055" y="11634"/>
                    </a:cubicBezTo>
                    <a:lnTo>
                      <a:pt x="5240" y="11634"/>
                    </a:lnTo>
                    <a:cubicBezTo>
                      <a:pt x="5383" y="12661"/>
                      <a:pt x="5872" y="13603"/>
                      <a:pt x="6636" y="14315"/>
                    </a:cubicBezTo>
                    <a:cubicBezTo>
                      <a:pt x="6890" y="14550"/>
                      <a:pt x="7168" y="14756"/>
                      <a:pt x="7464" y="14926"/>
                    </a:cubicBezTo>
                    <a:lnTo>
                      <a:pt x="7464" y="16097"/>
                    </a:lnTo>
                    <a:lnTo>
                      <a:pt x="7237" y="15971"/>
                    </a:lnTo>
                    <a:cubicBezTo>
                      <a:pt x="7144" y="15920"/>
                      <a:pt x="7037" y="15893"/>
                      <a:pt x="6930" y="15893"/>
                    </a:cubicBezTo>
                    <a:cubicBezTo>
                      <a:pt x="6868" y="15893"/>
                      <a:pt x="6806" y="15902"/>
                      <a:pt x="6747" y="15920"/>
                    </a:cubicBezTo>
                    <a:cubicBezTo>
                      <a:pt x="6663" y="15947"/>
                      <a:pt x="6586" y="15990"/>
                      <a:pt x="6520" y="16047"/>
                    </a:cubicBezTo>
                    <a:cubicBezTo>
                      <a:pt x="6127" y="15964"/>
                      <a:pt x="5836" y="15763"/>
                      <a:pt x="5654" y="15446"/>
                    </a:cubicBezTo>
                    <a:cubicBezTo>
                      <a:pt x="5492" y="15161"/>
                      <a:pt x="5475" y="14884"/>
                      <a:pt x="5475" y="14883"/>
                    </a:cubicBezTo>
                    <a:cubicBezTo>
                      <a:pt x="5470" y="14792"/>
                      <a:pt x="5425" y="14707"/>
                      <a:pt x="5353" y="14654"/>
                    </a:cubicBezTo>
                    <a:cubicBezTo>
                      <a:pt x="5300" y="14616"/>
                      <a:pt x="5237" y="14594"/>
                      <a:pt x="5173" y="14594"/>
                    </a:cubicBezTo>
                    <a:cubicBezTo>
                      <a:pt x="5148" y="14594"/>
                      <a:pt x="5123" y="14598"/>
                      <a:pt x="5097" y="14604"/>
                    </a:cubicBezTo>
                    <a:cubicBezTo>
                      <a:pt x="4983" y="14633"/>
                      <a:pt x="4872" y="14647"/>
                      <a:pt x="4763" y="14647"/>
                    </a:cubicBezTo>
                    <a:cubicBezTo>
                      <a:pt x="4438" y="14647"/>
                      <a:pt x="4139" y="14519"/>
                      <a:pt x="3868" y="14265"/>
                    </a:cubicBezTo>
                    <a:cubicBezTo>
                      <a:pt x="3736" y="14143"/>
                      <a:pt x="3719" y="13943"/>
                      <a:pt x="3825" y="13809"/>
                    </a:cubicBezTo>
                    <a:cubicBezTo>
                      <a:pt x="4286" y="13221"/>
                      <a:pt x="4448" y="12294"/>
                      <a:pt x="4489" y="11491"/>
                    </a:cubicBezTo>
                    <a:close/>
                    <a:moveTo>
                      <a:pt x="17821" y="15204"/>
                    </a:moveTo>
                    <a:cubicBezTo>
                      <a:pt x="18009" y="15204"/>
                      <a:pt x="18165" y="15360"/>
                      <a:pt x="18165" y="15550"/>
                    </a:cubicBezTo>
                    <a:lnTo>
                      <a:pt x="18165" y="17192"/>
                    </a:lnTo>
                    <a:lnTo>
                      <a:pt x="17475" y="17192"/>
                    </a:lnTo>
                    <a:lnTo>
                      <a:pt x="17475" y="15550"/>
                    </a:lnTo>
                    <a:cubicBezTo>
                      <a:pt x="17475" y="15360"/>
                      <a:pt x="17631" y="15204"/>
                      <a:pt x="17821" y="15204"/>
                    </a:cubicBezTo>
                    <a:close/>
                    <a:moveTo>
                      <a:pt x="11354" y="15214"/>
                    </a:moveTo>
                    <a:lnTo>
                      <a:pt x="11354" y="16433"/>
                    </a:lnTo>
                    <a:lnTo>
                      <a:pt x="9712" y="17344"/>
                    </a:lnTo>
                    <a:lnTo>
                      <a:pt x="9205" y="17062"/>
                    </a:lnTo>
                    <a:cubicBezTo>
                      <a:pt x="9158" y="17036"/>
                      <a:pt x="9108" y="17023"/>
                      <a:pt x="9058" y="17023"/>
                    </a:cubicBezTo>
                    <a:cubicBezTo>
                      <a:pt x="8952" y="17023"/>
                      <a:pt x="8848" y="17081"/>
                      <a:pt x="8792" y="17181"/>
                    </a:cubicBezTo>
                    <a:cubicBezTo>
                      <a:pt x="8712" y="17328"/>
                      <a:pt x="8764" y="17514"/>
                      <a:pt x="8911" y="17595"/>
                    </a:cubicBezTo>
                    <a:lnTo>
                      <a:pt x="9182" y="17746"/>
                    </a:lnTo>
                    <a:lnTo>
                      <a:pt x="7540" y="19153"/>
                    </a:lnTo>
                    <a:cubicBezTo>
                      <a:pt x="7538" y="19154"/>
                      <a:pt x="7534" y="19159"/>
                      <a:pt x="7525" y="19159"/>
                    </a:cubicBezTo>
                    <a:cubicBezTo>
                      <a:pt x="7524" y="19159"/>
                      <a:pt x="7522" y="19159"/>
                      <a:pt x="7521" y="19159"/>
                    </a:cubicBezTo>
                    <a:cubicBezTo>
                      <a:pt x="7513" y="19156"/>
                      <a:pt x="7507" y="19152"/>
                      <a:pt x="7507" y="19147"/>
                    </a:cubicBezTo>
                    <a:lnTo>
                      <a:pt x="6486" y="17359"/>
                    </a:lnTo>
                    <a:lnTo>
                      <a:pt x="6911" y="16510"/>
                    </a:lnTo>
                    <a:cubicBezTo>
                      <a:pt x="6913" y="16507"/>
                      <a:pt x="6914" y="16500"/>
                      <a:pt x="6924" y="16498"/>
                    </a:cubicBezTo>
                    <a:cubicBezTo>
                      <a:pt x="6927" y="16498"/>
                      <a:pt x="6929" y="16498"/>
                      <a:pt x="6931" y="16498"/>
                    </a:cubicBezTo>
                    <a:cubicBezTo>
                      <a:pt x="6936" y="16498"/>
                      <a:pt x="6939" y="16499"/>
                      <a:pt x="6940" y="16500"/>
                    </a:cubicBezTo>
                    <a:lnTo>
                      <a:pt x="7821" y="16989"/>
                    </a:lnTo>
                    <a:cubicBezTo>
                      <a:pt x="7868" y="17015"/>
                      <a:pt x="7919" y="17028"/>
                      <a:pt x="7969" y="17028"/>
                    </a:cubicBezTo>
                    <a:cubicBezTo>
                      <a:pt x="8076" y="17028"/>
                      <a:pt x="8179" y="16971"/>
                      <a:pt x="8234" y="16871"/>
                    </a:cubicBezTo>
                    <a:cubicBezTo>
                      <a:pt x="8314" y="16725"/>
                      <a:pt x="8262" y="16540"/>
                      <a:pt x="8115" y="16458"/>
                    </a:cubicBezTo>
                    <a:lnTo>
                      <a:pt x="8068" y="16433"/>
                    </a:lnTo>
                    <a:lnTo>
                      <a:pt x="8068" y="15214"/>
                    </a:lnTo>
                    <a:cubicBezTo>
                      <a:pt x="8585" y="15416"/>
                      <a:pt x="9142" y="15523"/>
                      <a:pt x="9712" y="15523"/>
                    </a:cubicBezTo>
                    <a:cubicBezTo>
                      <a:pt x="10290" y="15523"/>
                      <a:pt x="10846" y="15414"/>
                      <a:pt x="11354" y="15214"/>
                    </a:cubicBezTo>
                    <a:close/>
                    <a:moveTo>
                      <a:pt x="12490" y="16498"/>
                    </a:moveTo>
                    <a:cubicBezTo>
                      <a:pt x="12492" y="16498"/>
                      <a:pt x="12494" y="16498"/>
                      <a:pt x="12497" y="16498"/>
                    </a:cubicBezTo>
                    <a:cubicBezTo>
                      <a:pt x="12505" y="16500"/>
                      <a:pt x="12510" y="16507"/>
                      <a:pt x="12510" y="16510"/>
                    </a:cubicBezTo>
                    <a:lnTo>
                      <a:pt x="12934" y="17359"/>
                    </a:lnTo>
                    <a:lnTo>
                      <a:pt x="11913" y="19147"/>
                    </a:lnTo>
                    <a:cubicBezTo>
                      <a:pt x="11911" y="19149"/>
                      <a:pt x="11908" y="19156"/>
                      <a:pt x="11898" y="19159"/>
                    </a:cubicBezTo>
                    <a:cubicBezTo>
                      <a:pt x="11897" y="19159"/>
                      <a:pt x="11897" y="19159"/>
                      <a:pt x="11896" y="19159"/>
                    </a:cubicBezTo>
                    <a:cubicBezTo>
                      <a:pt x="11888" y="19159"/>
                      <a:pt x="11883" y="19154"/>
                      <a:pt x="11881" y="19153"/>
                    </a:cubicBezTo>
                    <a:lnTo>
                      <a:pt x="10239" y="17746"/>
                    </a:lnTo>
                    <a:lnTo>
                      <a:pt x="12481" y="16500"/>
                    </a:lnTo>
                    <a:cubicBezTo>
                      <a:pt x="12482" y="16499"/>
                      <a:pt x="12485" y="16498"/>
                      <a:pt x="12490" y="16498"/>
                    </a:cubicBezTo>
                    <a:close/>
                    <a:moveTo>
                      <a:pt x="9712" y="1"/>
                    </a:moveTo>
                    <a:cubicBezTo>
                      <a:pt x="9294" y="1"/>
                      <a:pt x="8877" y="109"/>
                      <a:pt x="8505" y="324"/>
                    </a:cubicBezTo>
                    <a:lnTo>
                      <a:pt x="477" y="4986"/>
                    </a:lnTo>
                    <a:cubicBezTo>
                      <a:pt x="179" y="5159"/>
                      <a:pt x="0" y="5467"/>
                      <a:pt x="0" y="5814"/>
                    </a:cubicBezTo>
                    <a:cubicBezTo>
                      <a:pt x="0" y="6160"/>
                      <a:pt x="179" y="6470"/>
                      <a:pt x="477" y="6643"/>
                    </a:cubicBezTo>
                    <a:lnTo>
                      <a:pt x="3894" y="8626"/>
                    </a:lnTo>
                    <a:lnTo>
                      <a:pt x="3894" y="11004"/>
                    </a:lnTo>
                    <a:cubicBezTo>
                      <a:pt x="3894" y="11650"/>
                      <a:pt x="3822" y="12826"/>
                      <a:pt x="3347" y="13432"/>
                    </a:cubicBezTo>
                    <a:cubicBezTo>
                      <a:pt x="3048" y="13812"/>
                      <a:pt x="3094" y="14370"/>
                      <a:pt x="3451" y="14706"/>
                    </a:cubicBezTo>
                    <a:cubicBezTo>
                      <a:pt x="3835" y="15066"/>
                      <a:pt x="4281" y="15251"/>
                      <a:pt x="4757" y="15251"/>
                    </a:cubicBezTo>
                    <a:cubicBezTo>
                      <a:pt x="4811" y="15251"/>
                      <a:pt x="4866" y="15249"/>
                      <a:pt x="4920" y="15244"/>
                    </a:cubicBezTo>
                    <a:cubicBezTo>
                      <a:pt x="5046" y="15728"/>
                      <a:pt x="5406" y="16344"/>
                      <a:pt x="6196" y="16587"/>
                    </a:cubicBezTo>
                    <a:lnTo>
                      <a:pt x="5899" y="17178"/>
                    </a:lnTo>
                    <a:lnTo>
                      <a:pt x="3449" y="18042"/>
                    </a:lnTo>
                    <a:cubicBezTo>
                      <a:pt x="2551" y="18361"/>
                      <a:pt x="1948" y="19212"/>
                      <a:pt x="1948" y="20164"/>
                    </a:cubicBezTo>
                    <a:lnTo>
                      <a:pt x="1948" y="20413"/>
                    </a:lnTo>
                    <a:cubicBezTo>
                      <a:pt x="1948" y="20581"/>
                      <a:pt x="2084" y="20717"/>
                      <a:pt x="2251" y="20717"/>
                    </a:cubicBezTo>
                    <a:cubicBezTo>
                      <a:pt x="2420" y="20717"/>
                      <a:pt x="2555" y="20581"/>
                      <a:pt x="2555" y="20413"/>
                    </a:cubicBezTo>
                    <a:lnTo>
                      <a:pt x="2555" y="20164"/>
                    </a:lnTo>
                    <a:cubicBezTo>
                      <a:pt x="2555" y="19469"/>
                      <a:pt x="2995" y="18848"/>
                      <a:pt x="3651" y="18615"/>
                    </a:cubicBezTo>
                    <a:lnTo>
                      <a:pt x="5877" y="17829"/>
                    </a:lnTo>
                    <a:lnTo>
                      <a:pt x="6169" y="20447"/>
                    </a:lnTo>
                    <a:cubicBezTo>
                      <a:pt x="6184" y="20603"/>
                      <a:pt x="6316" y="20717"/>
                      <a:pt x="6470" y="20717"/>
                    </a:cubicBezTo>
                    <a:cubicBezTo>
                      <a:pt x="6480" y="20717"/>
                      <a:pt x="6493" y="20717"/>
                      <a:pt x="6504" y="20714"/>
                    </a:cubicBezTo>
                    <a:cubicBezTo>
                      <a:pt x="6670" y="20697"/>
                      <a:pt x="6791" y="20547"/>
                      <a:pt x="6771" y="20378"/>
                    </a:cubicBezTo>
                    <a:lnTo>
                      <a:pt x="6591" y="18758"/>
                    </a:lnTo>
                    <a:lnTo>
                      <a:pt x="6984" y="19446"/>
                    </a:lnTo>
                    <a:cubicBezTo>
                      <a:pt x="7077" y="19607"/>
                      <a:pt x="7237" y="19720"/>
                      <a:pt x="7421" y="19753"/>
                    </a:cubicBezTo>
                    <a:cubicBezTo>
                      <a:pt x="7457" y="19757"/>
                      <a:pt x="7493" y="19762"/>
                      <a:pt x="7530" y="19762"/>
                    </a:cubicBezTo>
                    <a:cubicBezTo>
                      <a:pt x="7678" y="19762"/>
                      <a:pt x="7822" y="19707"/>
                      <a:pt x="7940" y="19610"/>
                    </a:cubicBezTo>
                    <a:lnTo>
                      <a:pt x="9411" y="18348"/>
                    </a:lnTo>
                    <a:lnTo>
                      <a:pt x="9411" y="20410"/>
                    </a:lnTo>
                    <a:cubicBezTo>
                      <a:pt x="9411" y="20577"/>
                      <a:pt x="9546" y="20713"/>
                      <a:pt x="9713" y="20713"/>
                    </a:cubicBezTo>
                    <a:cubicBezTo>
                      <a:pt x="9882" y="20713"/>
                      <a:pt x="10017" y="20577"/>
                      <a:pt x="10017" y="20410"/>
                    </a:cubicBezTo>
                    <a:lnTo>
                      <a:pt x="10017" y="18348"/>
                    </a:lnTo>
                    <a:lnTo>
                      <a:pt x="11490" y="19610"/>
                    </a:lnTo>
                    <a:cubicBezTo>
                      <a:pt x="11604" y="19707"/>
                      <a:pt x="11748" y="19762"/>
                      <a:pt x="11898" y="19762"/>
                    </a:cubicBezTo>
                    <a:cubicBezTo>
                      <a:pt x="11934" y="19762"/>
                      <a:pt x="11970" y="19757"/>
                      <a:pt x="12005" y="19753"/>
                    </a:cubicBezTo>
                    <a:cubicBezTo>
                      <a:pt x="12191" y="19720"/>
                      <a:pt x="12350" y="19607"/>
                      <a:pt x="12443" y="19446"/>
                    </a:cubicBezTo>
                    <a:lnTo>
                      <a:pt x="12835" y="18758"/>
                    </a:lnTo>
                    <a:lnTo>
                      <a:pt x="12655" y="20378"/>
                    </a:lnTo>
                    <a:cubicBezTo>
                      <a:pt x="12638" y="20547"/>
                      <a:pt x="12757" y="20697"/>
                      <a:pt x="12924" y="20714"/>
                    </a:cubicBezTo>
                    <a:cubicBezTo>
                      <a:pt x="12934" y="20717"/>
                      <a:pt x="12947" y="20717"/>
                      <a:pt x="12957" y="20717"/>
                    </a:cubicBezTo>
                    <a:cubicBezTo>
                      <a:pt x="13111" y="20717"/>
                      <a:pt x="13241" y="20603"/>
                      <a:pt x="13259" y="20447"/>
                    </a:cubicBezTo>
                    <a:lnTo>
                      <a:pt x="13548" y="17829"/>
                    </a:lnTo>
                    <a:lnTo>
                      <a:pt x="15774" y="18615"/>
                    </a:lnTo>
                    <a:cubicBezTo>
                      <a:pt x="16430" y="18846"/>
                      <a:pt x="16870" y="19469"/>
                      <a:pt x="16870" y="20164"/>
                    </a:cubicBezTo>
                    <a:lnTo>
                      <a:pt x="16870" y="20413"/>
                    </a:lnTo>
                    <a:cubicBezTo>
                      <a:pt x="16870" y="20581"/>
                      <a:pt x="17005" y="20717"/>
                      <a:pt x="17174" y="20717"/>
                    </a:cubicBezTo>
                    <a:cubicBezTo>
                      <a:pt x="17341" y="20717"/>
                      <a:pt x="17477" y="20581"/>
                      <a:pt x="17477" y="20413"/>
                    </a:cubicBezTo>
                    <a:lnTo>
                      <a:pt x="17477" y="20164"/>
                    </a:lnTo>
                    <a:cubicBezTo>
                      <a:pt x="17477" y="19213"/>
                      <a:pt x="16874" y="18361"/>
                      <a:pt x="15976" y="18042"/>
                    </a:cubicBezTo>
                    <a:lnTo>
                      <a:pt x="13526" y="17178"/>
                    </a:lnTo>
                    <a:lnTo>
                      <a:pt x="13231" y="16587"/>
                    </a:lnTo>
                    <a:cubicBezTo>
                      <a:pt x="14018" y="16344"/>
                      <a:pt x="14378" y="15728"/>
                      <a:pt x="14503" y="15244"/>
                    </a:cubicBezTo>
                    <a:cubicBezTo>
                      <a:pt x="14558" y="15249"/>
                      <a:pt x="14613" y="15251"/>
                      <a:pt x="14667" y="15251"/>
                    </a:cubicBezTo>
                    <a:cubicBezTo>
                      <a:pt x="15142" y="15251"/>
                      <a:pt x="15586" y="15066"/>
                      <a:pt x="15973" y="14706"/>
                    </a:cubicBezTo>
                    <a:cubicBezTo>
                      <a:pt x="16330" y="14370"/>
                      <a:pt x="16376" y="13812"/>
                      <a:pt x="16077" y="13432"/>
                    </a:cubicBezTo>
                    <a:cubicBezTo>
                      <a:pt x="15602" y="12826"/>
                      <a:pt x="15530" y="11650"/>
                      <a:pt x="15530" y="11004"/>
                    </a:cubicBezTo>
                    <a:lnTo>
                      <a:pt x="15530" y="8626"/>
                    </a:lnTo>
                    <a:lnTo>
                      <a:pt x="17518" y="7471"/>
                    </a:lnTo>
                    <a:lnTo>
                      <a:pt x="17518" y="14647"/>
                    </a:lnTo>
                    <a:cubicBezTo>
                      <a:pt x="17141" y="14774"/>
                      <a:pt x="16868" y="15131"/>
                      <a:pt x="16868" y="15550"/>
                    </a:cubicBezTo>
                    <a:lnTo>
                      <a:pt x="16868" y="17496"/>
                    </a:lnTo>
                    <a:cubicBezTo>
                      <a:pt x="16868" y="17664"/>
                      <a:pt x="17004" y="17799"/>
                      <a:pt x="17173" y="17799"/>
                    </a:cubicBezTo>
                    <a:lnTo>
                      <a:pt x="18469" y="17799"/>
                    </a:lnTo>
                    <a:cubicBezTo>
                      <a:pt x="18638" y="17799"/>
                      <a:pt x="18774" y="17664"/>
                      <a:pt x="18774" y="17496"/>
                    </a:cubicBezTo>
                    <a:lnTo>
                      <a:pt x="18774" y="15550"/>
                    </a:lnTo>
                    <a:cubicBezTo>
                      <a:pt x="18774" y="15131"/>
                      <a:pt x="18502" y="14774"/>
                      <a:pt x="18124" y="14647"/>
                    </a:cubicBezTo>
                    <a:lnTo>
                      <a:pt x="18124" y="7120"/>
                    </a:lnTo>
                    <a:lnTo>
                      <a:pt x="18945" y="6643"/>
                    </a:lnTo>
                    <a:cubicBezTo>
                      <a:pt x="19243" y="6470"/>
                      <a:pt x="19422" y="6160"/>
                      <a:pt x="19422" y="5814"/>
                    </a:cubicBezTo>
                    <a:cubicBezTo>
                      <a:pt x="19423" y="5470"/>
                      <a:pt x="19245" y="5159"/>
                      <a:pt x="18946" y="4986"/>
                    </a:cubicBezTo>
                    <a:lnTo>
                      <a:pt x="10919" y="324"/>
                    </a:lnTo>
                    <a:cubicBezTo>
                      <a:pt x="10547" y="109"/>
                      <a:pt x="10129" y="1"/>
                      <a:pt x="97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13" name="Google Shape;1413;p28"/>
          <p:cNvGrpSpPr/>
          <p:nvPr/>
        </p:nvGrpSpPr>
        <p:grpSpPr>
          <a:xfrm>
            <a:off x="8428489" y="0"/>
            <a:ext cx="858600" cy="5143469"/>
            <a:chOff x="8428489" y="0"/>
            <a:chExt cx="858600" cy="5143469"/>
          </a:xfrm>
        </p:grpSpPr>
        <p:sp>
          <p:nvSpPr>
            <p:cNvPr id="1414" name="Google Shape;1414;p28"/>
            <p:cNvSpPr/>
            <p:nvPr/>
          </p:nvSpPr>
          <p:spPr>
            <a:xfrm>
              <a:off x="8428489" y="857262"/>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28"/>
            <p:cNvSpPr/>
            <p:nvPr/>
          </p:nvSpPr>
          <p:spPr>
            <a:xfrm>
              <a:off x="8428489" y="2571746"/>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28"/>
            <p:cNvSpPr/>
            <p:nvPr/>
          </p:nvSpPr>
          <p:spPr>
            <a:xfrm>
              <a:off x="8428489"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28"/>
            <p:cNvSpPr/>
            <p:nvPr/>
          </p:nvSpPr>
          <p:spPr>
            <a:xfrm>
              <a:off x="8428489"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28"/>
            <p:cNvSpPr/>
            <p:nvPr/>
          </p:nvSpPr>
          <p:spPr>
            <a:xfrm>
              <a:off x="8428489"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28"/>
            <p:cNvSpPr/>
            <p:nvPr/>
          </p:nvSpPr>
          <p:spPr>
            <a:xfrm>
              <a:off x="84284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20" name="Google Shape;1420;p28"/>
            <p:cNvGrpSpPr/>
            <p:nvPr/>
          </p:nvGrpSpPr>
          <p:grpSpPr>
            <a:xfrm>
              <a:off x="8589182" y="171350"/>
              <a:ext cx="537084" cy="685856"/>
              <a:chOff x="1544975" y="-1760675"/>
              <a:chExt cx="404400" cy="518175"/>
            </a:xfrm>
          </p:grpSpPr>
          <p:sp>
            <p:nvSpPr>
              <p:cNvPr id="1421" name="Google Shape;1421;p28"/>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28"/>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28"/>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28"/>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28"/>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28"/>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7" name="Google Shape;1427;p28"/>
            <p:cNvGrpSpPr/>
            <p:nvPr/>
          </p:nvGrpSpPr>
          <p:grpSpPr>
            <a:xfrm>
              <a:off x="8589188" y="1885941"/>
              <a:ext cx="537076" cy="685813"/>
              <a:chOff x="2923900" y="-518250"/>
              <a:chExt cx="404425" cy="518025"/>
            </a:xfrm>
          </p:grpSpPr>
          <p:sp>
            <p:nvSpPr>
              <p:cNvPr id="1428" name="Google Shape;1428;p28"/>
              <p:cNvSpPr/>
              <p:nvPr/>
            </p:nvSpPr>
            <p:spPr>
              <a:xfrm>
                <a:off x="2923900" y="-518250"/>
                <a:ext cx="404425" cy="518025"/>
              </a:xfrm>
              <a:custGeom>
                <a:rect b="b" l="l" r="r" t="t"/>
                <a:pathLst>
                  <a:path extrusionOk="0" h="20721" w="16177">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28"/>
              <p:cNvSpPr/>
              <p:nvPr/>
            </p:nvSpPr>
            <p:spPr>
              <a:xfrm>
                <a:off x="3069925" y="-307350"/>
                <a:ext cx="15200" cy="23300"/>
              </a:xfrm>
              <a:custGeom>
                <a:rect b="b" l="l" r="r" t="t"/>
                <a:pathLst>
                  <a:path extrusionOk="0" h="932" w="608">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28"/>
              <p:cNvSpPr/>
              <p:nvPr/>
            </p:nvSpPr>
            <p:spPr>
              <a:xfrm>
                <a:off x="3167200" y="-307350"/>
                <a:ext cx="15200" cy="23300"/>
              </a:xfrm>
              <a:custGeom>
                <a:rect b="b" l="l" r="r" t="t"/>
                <a:pathLst>
                  <a:path extrusionOk="0" h="932"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28"/>
              <p:cNvSpPr/>
              <p:nvPr/>
            </p:nvSpPr>
            <p:spPr>
              <a:xfrm>
                <a:off x="3110550" y="-226250"/>
                <a:ext cx="31275" cy="15200"/>
              </a:xfrm>
              <a:custGeom>
                <a:rect b="b" l="l" r="r" t="t"/>
                <a:pathLst>
                  <a:path extrusionOk="0" h="608" w="1251">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28"/>
              <p:cNvSpPr/>
              <p:nvPr/>
            </p:nvSpPr>
            <p:spPr>
              <a:xfrm>
                <a:off x="3068700" y="-258675"/>
                <a:ext cx="114675" cy="26550"/>
              </a:xfrm>
              <a:custGeom>
                <a:rect b="b" l="l" r="r" t="t"/>
                <a:pathLst>
                  <a:path extrusionOk="0" h="1062" w="4587">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28"/>
              <p:cNvSpPr/>
              <p:nvPr/>
            </p:nvSpPr>
            <p:spPr>
              <a:xfrm>
                <a:off x="3061775" y="-331650"/>
                <a:ext cx="31375" cy="15200"/>
              </a:xfrm>
              <a:custGeom>
                <a:rect b="b" l="l" r="r" t="t"/>
                <a:pathLst>
                  <a:path extrusionOk="0" h="608" w="1255">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4" name="Google Shape;1434;p28"/>
            <p:cNvGrpSpPr/>
            <p:nvPr/>
          </p:nvGrpSpPr>
          <p:grpSpPr>
            <a:xfrm>
              <a:off x="8589202" y="3600363"/>
              <a:ext cx="537069" cy="685828"/>
              <a:chOff x="4992325" y="-2381725"/>
              <a:chExt cx="404450" cy="518075"/>
            </a:xfrm>
          </p:grpSpPr>
          <p:sp>
            <p:nvSpPr>
              <p:cNvPr id="1435" name="Google Shape;1435;p28"/>
              <p:cNvSpPr/>
              <p:nvPr/>
            </p:nvSpPr>
            <p:spPr>
              <a:xfrm>
                <a:off x="5170700" y="-2146550"/>
                <a:ext cx="47650" cy="15200"/>
              </a:xfrm>
              <a:custGeom>
                <a:rect b="b" l="l" r="r" t="t"/>
                <a:pathLst>
                  <a:path extrusionOk="0" h="608" w="1906">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28"/>
              <p:cNvSpPr/>
              <p:nvPr/>
            </p:nvSpPr>
            <p:spPr>
              <a:xfrm>
                <a:off x="4992325" y="-2381725"/>
                <a:ext cx="404450" cy="518075"/>
              </a:xfrm>
              <a:custGeom>
                <a:rect b="b" l="l" r="r" t="t"/>
                <a:pathLst>
                  <a:path extrusionOk="0" h="20723" w="16178">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28"/>
              <p:cNvSpPr/>
              <p:nvPr/>
            </p:nvSpPr>
            <p:spPr>
              <a:xfrm>
                <a:off x="5130075" y="-2251950"/>
                <a:ext cx="39550" cy="15200"/>
              </a:xfrm>
              <a:custGeom>
                <a:rect b="b" l="l" r="r" t="t"/>
                <a:pathLst>
                  <a:path extrusionOk="0" h="608" w="1582">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28"/>
              <p:cNvSpPr/>
              <p:nvPr/>
            </p:nvSpPr>
            <p:spPr>
              <a:xfrm>
                <a:off x="5219300" y="-2251950"/>
                <a:ext cx="39550" cy="15200"/>
              </a:xfrm>
              <a:custGeom>
                <a:rect b="b" l="l" r="r" t="t"/>
                <a:pathLst>
                  <a:path extrusionOk="0" h="608" w="1582">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9" name="Google Shape;1439;p28"/>
            <p:cNvGrpSpPr/>
            <p:nvPr/>
          </p:nvGrpSpPr>
          <p:grpSpPr>
            <a:xfrm>
              <a:off x="8591340" y="4457655"/>
              <a:ext cx="532976" cy="685813"/>
              <a:chOff x="5682300" y="-1760600"/>
              <a:chExt cx="403525" cy="518025"/>
            </a:xfrm>
          </p:grpSpPr>
          <p:sp>
            <p:nvSpPr>
              <p:cNvPr id="1440" name="Google Shape;1440;p28"/>
              <p:cNvSpPr/>
              <p:nvPr/>
            </p:nvSpPr>
            <p:spPr>
              <a:xfrm>
                <a:off x="5682300" y="-1760600"/>
                <a:ext cx="403525" cy="518025"/>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28"/>
              <p:cNvSpPr/>
              <p:nvPr/>
            </p:nvSpPr>
            <p:spPr>
              <a:xfrm>
                <a:off x="5746925" y="-1671550"/>
                <a:ext cx="274125" cy="185075"/>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28"/>
              <p:cNvSpPr/>
              <p:nvPr/>
            </p:nvSpPr>
            <p:spPr>
              <a:xfrm>
                <a:off x="5803600" y="-1420775"/>
                <a:ext cx="160825" cy="128450"/>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443" name="Google Shape;1443;p28"/>
          <p:cNvSpPr txBox="1"/>
          <p:nvPr>
            <p:ph type="title"/>
          </p:nvPr>
        </p:nvSpPr>
        <p:spPr>
          <a:xfrm>
            <a:off x="720000" y="1864800"/>
            <a:ext cx="2246400" cy="55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444" name="Google Shape;1444;p28"/>
          <p:cNvSpPr txBox="1"/>
          <p:nvPr>
            <p:ph idx="1" type="subTitle"/>
          </p:nvPr>
        </p:nvSpPr>
        <p:spPr>
          <a:xfrm>
            <a:off x="720000" y="2342700"/>
            <a:ext cx="2246400" cy="504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445" name="Google Shape;1445;p28"/>
          <p:cNvSpPr txBox="1"/>
          <p:nvPr>
            <p:ph idx="2" type="title"/>
          </p:nvPr>
        </p:nvSpPr>
        <p:spPr>
          <a:xfrm>
            <a:off x="3448800" y="1864800"/>
            <a:ext cx="2246400" cy="55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446" name="Google Shape;1446;p28"/>
          <p:cNvSpPr txBox="1"/>
          <p:nvPr>
            <p:ph idx="3" type="subTitle"/>
          </p:nvPr>
        </p:nvSpPr>
        <p:spPr>
          <a:xfrm>
            <a:off x="3448800" y="2342700"/>
            <a:ext cx="2246400" cy="504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447" name="Google Shape;1447;p28"/>
          <p:cNvSpPr txBox="1"/>
          <p:nvPr>
            <p:ph idx="4" type="title"/>
          </p:nvPr>
        </p:nvSpPr>
        <p:spPr>
          <a:xfrm>
            <a:off x="720000" y="3618900"/>
            <a:ext cx="2246400" cy="55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448" name="Google Shape;1448;p28"/>
          <p:cNvSpPr txBox="1"/>
          <p:nvPr>
            <p:ph idx="5" type="subTitle"/>
          </p:nvPr>
        </p:nvSpPr>
        <p:spPr>
          <a:xfrm>
            <a:off x="720000" y="4096800"/>
            <a:ext cx="2246400" cy="504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449" name="Google Shape;1449;p28"/>
          <p:cNvSpPr txBox="1"/>
          <p:nvPr>
            <p:ph idx="6" type="title"/>
          </p:nvPr>
        </p:nvSpPr>
        <p:spPr>
          <a:xfrm>
            <a:off x="3448800" y="3618900"/>
            <a:ext cx="2246400" cy="55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450" name="Google Shape;1450;p28"/>
          <p:cNvSpPr txBox="1"/>
          <p:nvPr>
            <p:ph idx="7" type="subTitle"/>
          </p:nvPr>
        </p:nvSpPr>
        <p:spPr>
          <a:xfrm>
            <a:off x="3448800" y="4096800"/>
            <a:ext cx="2246400" cy="504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451" name="Google Shape;1451;p28"/>
          <p:cNvSpPr txBox="1"/>
          <p:nvPr>
            <p:ph idx="8" type="title"/>
          </p:nvPr>
        </p:nvSpPr>
        <p:spPr>
          <a:xfrm>
            <a:off x="6177595" y="1864800"/>
            <a:ext cx="2246400" cy="55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452" name="Google Shape;1452;p28"/>
          <p:cNvSpPr txBox="1"/>
          <p:nvPr>
            <p:ph idx="9" type="subTitle"/>
          </p:nvPr>
        </p:nvSpPr>
        <p:spPr>
          <a:xfrm>
            <a:off x="6177595" y="2342700"/>
            <a:ext cx="2246400" cy="504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453" name="Google Shape;1453;p28"/>
          <p:cNvSpPr txBox="1"/>
          <p:nvPr>
            <p:ph idx="13" type="title"/>
          </p:nvPr>
        </p:nvSpPr>
        <p:spPr>
          <a:xfrm>
            <a:off x="6177595" y="3618900"/>
            <a:ext cx="2246400" cy="55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454" name="Google Shape;1454;p28"/>
          <p:cNvSpPr txBox="1"/>
          <p:nvPr>
            <p:ph idx="14" type="subTitle"/>
          </p:nvPr>
        </p:nvSpPr>
        <p:spPr>
          <a:xfrm>
            <a:off x="6177595" y="4096800"/>
            <a:ext cx="2246400" cy="504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455" name="Google Shape;1455;p28"/>
          <p:cNvSpPr txBox="1"/>
          <p:nvPr>
            <p:ph idx="15" type="title"/>
          </p:nvPr>
        </p:nvSpPr>
        <p:spPr>
          <a:xfrm>
            <a:off x="720000" y="540000"/>
            <a:ext cx="7704000" cy="676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5_1">
    <p:spTree>
      <p:nvGrpSpPr>
        <p:cNvPr id="1456" name="Shape 1456"/>
        <p:cNvGrpSpPr/>
        <p:nvPr/>
      </p:nvGrpSpPr>
      <p:grpSpPr>
        <a:xfrm>
          <a:off x="0" y="0"/>
          <a:ext cx="0" cy="0"/>
          <a:chOff x="0" y="0"/>
          <a:chExt cx="0" cy="0"/>
        </a:xfrm>
      </p:grpSpPr>
      <p:grpSp>
        <p:nvGrpSpPr>
          <p:cNvPr id="1457" name="Google Shape;1457;p29"/>
          <p:cNvGrpSpPr/>
          <p:nvPr/>
        </p:nvGrpSpPr>
        <p:grpSpPr>
          <a:xfrm>
            <a:off x="-143003" y="0"/>
            <a:ext cx="858600" cy="5143350"/>
            <a:chOff x="-143003" y="0"/>
            <a:chExt cx="858600" cy="5143350"/>
          </a:xfrm>
        </p:grpSpPr>
        <p:sp>
          <p:nvSpPr>
            <p:cNvPr id="1458" name="Google Shape;1458;p29"/>
            <p:cNvSpPr/>
            <p:nvPr/>
          </p:nvSpPr>
          <p:spPr>
            <a:xfrm>
              <a:off x="-143003" y="4286250"/>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29"/>
            <p:cNvSpPr/>
            <p:nvPr/>
          </p:nvSpPr>
          <p:spPr>
            <a:xfrm>
              <a:off x="-143003" y="857262"/>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29"/>
            <p:cNvSpPr/>
            <p:nvPr/>
          </p:nvSpPr>
          <p:spPr>
            <a:xfrm>
              <a:off x="-143003"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29"/>
            <p:cNvSpPr/>
            <p:nvPr/>
          </p:nvSpPr>
          <p:spPr>
            <a:xfrm>
              <a:off x="-143003"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29"/>
            <p:cNvSpPr/>
            <p:nvPr/>
          </p:nvSpPr>
          <p:spPr>
            <a:xfrm>
              <a:off x="-143003" y="2571746"/>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29"/>
            <p:cNvSpPr/>
            <p:nvPr/>
          </p:nvSpPr>
          <p:spPr>
            <a:xfrm>
              <a:off x="-143003"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64" name="Google Shape;1464;p29"/>
            <p:cNvGrpSpPr/>
            <p:nvPr/>
          </p:nvGrpSpPr>
          <p:grpSpPr>
            <a:xfrm>
              <a:off x="17716" y="171402"/>
              <a:ext cx="537062" cy="685795"/>
              <a:chOff x="1544900" y="-2381700"/>
              <a:chExt cx="404475" cy="518050"/>
            </a:xfrm>
          </p:grpSpPr>
          <p:sp>
            <p:nvSpPr>
              <p:cNvPr id="1465" name="Google Shape;1465;p29"/>
              <p:cNvSpPr/>
              <p:nvPr/>
            </p:nvSpPr>
            <p:spPr>
              <a:xfrm>
                <a:off x="1544900" y="-2381700"/>
                <a:ext cx="404475" cy="518050"/>
              </a:xfrm>
              <a:custGeom>
                <a:rect b="b" l="l" r="r" t="t"/>
                <a:pathLst>
                  <a:path extrusionOk="0" h="20722" w="16179">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29"/>
              <p:cNvSpPr/>
              <p:nvPr/>
            </p:nvSpPr>
            <p:spPr>
              <a:xfrm>
                <a:off x="1690850" y="-2219575"/>
                <a:ext cx="15200" cy="23350"/>
              </a:xfrm>
              <a:custGeom>
                <a:rect b="b" l="l" r="r" t="t"/>
                <a:pathLst>
                  <a:path extrusionOk="0" h="934" w="608">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29"/>
              <p:cNvSpPr/>
              <p:nvPr/>
            </p:nvSpPr>
            <p:spPr>
              <a:xfrm>
                <a:off x="1788225"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29"/>
              <p:cNvSpPr/>
              <p:nvPr/>
            </p:nvSpPr>
            <p:spPr>
              <a:xfrm>
                <a:off x="1723300" y="-2146550"/>
                <a:ext cx="47650" cy="15200"/>
              </a:xfrm>
              <a:custGeom>
                <a:rect b="b" l="l" r="r" t="t"/>
                <a:pathLst>
                  <a:path extrusionOk="0" h="608" w="1906">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69" name="Google Shape;1469;p29"/>
            <p:cNvGrpSpPr/>
            <p:nvPr/>
          </p:nvGrpSpPr>
          <p:grpSpPr>
            <a:xfrm>
              <a:off x="17721" y="1885876"/>
              <a:ext cx="537062" cy="685861"/>
              <a:chOff x="2923850" y="-1139425"/>
              <a:chExt cx="404475" cy="518100"/>
            </a:xfrm>
          </p:grpSpPr>
          <p:sp>
            <p:nvSpPr>
              <p:cNvPr id="1470" name="Google Shape;1470;p29"/>
              <p:cNvSpPr/>
              <p:nvPr/>
            </p:nvSpPr>
            <p:spPr>
              <a:xfrm>
                <a:off x="30698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29"/>
              <p:cNvSpPr/>
              <p:nvPr/>
            </p:nvSpPr>
            <p:spPr>
              <a:xfrm>
                <a:off x="31671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29"/>
              <p:cNvSpPr/>
              <p:nvPr/>
            </p:nvSpPr>
            <p:spPr>
              <a:xfrm>
                <a:off x="3093400" y="-896100"/>
                <a:ext cx="65350" cy="23275"/>
              </a:xfrm>
              <a:custGeom>
                <a:rect b="b" l="l" r="r" t="t"/>
                <a:pathLst>
                  <a:path extrusionOk="0" h="931" w="2614">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29"/>
              <p:cNvSpPr/>
              <p:nvPr/>
            </p:nvSpPr>
            <p:spPr>
              <a:xfrm>
                <a:off x="3061700" y="-977175"/>
                <a:ext cx="31450" cy="15200"/>
              </a:xfrm>
              <a:custGeom>
                <a:rect b="b" l="l" r="r" t="t"/>
                <a:pathLst>
                  <a:path extrusionOk="0" h="608" w="1258">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29"/>
              <p:cNvSpPr/>
              <p:nvPr/>
            </p:nvSpPr>
            <p:spPr>
              <a:xfrm>
                <a:off x="3159000" y="-977175"/>
                <a:ext cx="31450" cy="15200"/>
              </a:xfrm>
              <a:custGeom>
                <a:rect b="b" l="l" r="r" t="t"/>
                <a:pathLst>
                  <a:path extrusionOk="0" h="608" w="1258">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29"/>
              <p:cNvSpPr/>
              <p:nvPr/>
            </p:nvSpPr>
            <p:spPr>
              <a:xfrm>
                <a:off x="3094150" y="-1106975"/>
                <a:ext cx="63875" cy="80075"/>
              </a:xfrm>
              <a:custGeom>
                <a:rect b="b" l="l" r="r" t="t"/>
                <a:pathLst>
                  <a:path extrusionOk="0" h="3203" w="2555">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29"/>
              <p:cNvSpPr/>
              <p:nvPr/>
            </p:nvSpPr>
            <p:spPr>
              <a:xfrm>
                <a:off x="2923850" y="-1139425"/>
                <a:ext cx="404475" cy="518100"/>
              </a:xfrm>
              <a:custGeom>
                <a:rect b="b" l="l" r="r" t="t"/>
                <a:pathLst>
                  <a:path extrusionOk="0" h="20724" w="16179">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7" name="Google Shape;1477;p29"/>
            <p:cNvGrpSpPr/>
            <p:nvPr/>
          </p:nvGrpSpPr>
          <p:grpSpPr>
            <a:xfrm>
              <a:off x="-35918" y="2743160"/>
              <a:ext cx="644488" cy="685836"/>
              <a:chOff x="3572775" y="-518200"/>
              <a:chExt cx="485600" cy="517925"/>
            </a:xfrm>
          </p:grpSpPr>
          <p:sp>
            <p:nvSpPr>
              <p:cNvPr id="1478" name="Google Shape;1478;p29"/>
              <p:cNvSpPr/>
              <p:nvPr/>
            </p:nvSpPr>
            <p:spPr>
              <a:xfrm>
                <a:off x="3782850" y="-210150"/>
                <a:ext cx="65375" cy="23325"/>
              </a:xfrm>
              <a:custGeom>
                <a:rect b="b" l="l" r="r" t="t"/>
                <a:pathLst>
                  <a:path extrusionOk="0" h="933" w="2615">
                    <a:moveTo>
                      <a:pt x="334" y="1"/>
                    </a:moveTo>
                    <a:cubicBezTo>
                      <a:pt x="256" y="1"/>
                      <a:pt x="177" y="31"/>
                      <a:pt x="118" y="90"/>
                    </a:cubicBezTo>
                    <a:cubicBezTo>
                      <a:pt x="1" y="210"/>
                      <a:pt x="2" y="403"/>
                      <a:pt x="122" y="520"/>
                    </a:cubicBezTo>
                    <a:cubicBezTo>
                      <a:pt x="382" y="777"/>
                      <a:pt x="826" y="933"/>
                      <a:pt x="1309" y="933"/>
                    </a:cubicBezTo>
                    <a:cubicBezTo>
                      <a:pt x="1790" y="933"/>
                      <a:pt x="2233" y="779"/>
                      <a:pt x="2494" y="520"/>
                    </a:cubicBezTo>
                    <a:cubicBezTo>
                      <a:pt x="2614" y="403"/>
                      <a:pt x="2614" y="210"/>
                      <a:pt x="2497" y="90"/>
                    </a:cubicBezTo>
                    <a:cubicBezTo>
                      <a:pt x="2438" y="31"/>
                      <a:pt x="2360" y="1"/>
                      <a:pt x="2282" y="1"/>
                    </a:cubicBezTo>
                    <a:cubicBezTo>
                      <a:pt x="2205" y="1"/>
                      <a:pt x="2128" y="30"/>
                      <a:pt x="2070" y="89"/>
                    </a:cubicBezTo>
                    <a:cubicBezTo>
                      <a:pt x="1959" y="197"/>
                      <a:pt x="1693" y="326"/>
                      <a:pt x="1309" y="326"/>
                    </a:cubicBezTo>
                    <a:cubicBezTo>
                      <a:pt x="925" y="326"/>
                      <a:pt x="659" y="199"/>
                      <a:pt x="548" y="89"/>
                    </a:cubicBezTo>
                    <a:cubicBezTo>
                      <a:pt x="489" y="30"/>
                      <a:pt x="411" y="1"/>
                      <a:pt x="3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29"/>
              <p:cNvSpPr/>
              <p:nvPr/>
            </p:nvSpPr>
            <p:spPr>
              <a:xfrm>
                <a:off x="3572775" y="-518200"/>
                <a:ext cx="485600" cy="517925"/>
              </a:xfrm>
              <a:custGeom>
                <a:rect b="b" l="l" r="r" t="t"/>
                <a:pathLst>
                  <a:path extrusionOk="0" h="20717" w="19424">
                    <a:moveTo>
                      <a:pt x="9712" y="6121"/>
                    </a:moveTo>
                    <a:cubicBezTo>
                      <a:pt x="10082" y="6121"/>
                      <a:pt x="10382" y="6421"/>
                      <a:pt x="10382" y="6791"/>
                    </a:cubicBezTo>
                    <a:cubicBezTo>
                      <a:pt x="10382" y="7135"/>
                      <a:pt x="10119" y="7421"/>
                      <a:pt x="9783" y="7457"/>
                    </a:cubicBezTo>
                    <a:lnTo>
                      <a:pt x="9640" y="7457"/>
                    </a:lnTo>
                    <a:cubicBezTo>
                      <a:pt x="9305" y="7421"/>
                      <a:pt x="9042" y="7137"/>
                      <a:pt x="9042" y="6791"/>
                    </a:cubicBezTo>
                    <a:cubicBezTo>
                      <a:pt x="9042" y="6421"/>
                      <a:pt x="9342" y="6121"/>
                      <a:pt x="9712" y="6121"/>
                    </a:cubicBezTo>
                    <a:close/>
                    <a:moveTo>
                      <a:pt x="9713" y="606"/>
                    </a:moveTo>
                    <a:cubicBezTo>
                      <a:pt x="10025" y="606"/>
                      <a:pt x="10336" y="687"/>
                      <a:pt x="10613" y="849"/>
                    </a:cubicBezTo>
                    <a:lnTo>
                      <a:pt x="18642" y="5510"/>
                    </a:lnTo>
                    <a:cubicBezTo>
                      <a:pt x="18799" y="5601"/>
                      <a:pt x="18816" y="5753"/>
                      <a:pt x="18816" y="5814"/>
                    </a:cubicBezTo>
                    <a:cubicBezTo>
                      <a:pt x="18816" y="5874"/>
                      <a:pt x="18799" y="6024"/>
                      <a:pt x="18642" y="6117"/>
                    </a:cubicBezTo>
                    <a:lnTo>
                      <a:pt x="15530" y="7924"/>
                    </a:lnTo>
                    <a:lnTo>
                      <a:pt x="15530" y="5814"/>
                    </a:lnTo>
                    <a:cubicBezTo>
                      <a:pt x="15530" y="4550"/>
                      <a:pt x="12602" y="3888"/>
                      <a:pt x="9712" y="3888"/>
                    </a:cubicBezTo>
                    <a:cubicBezTo>
                      <a:pt x="6820" y="3888"/>
                      <a:pt x="3894" y="4549"/>
                      <a:pt x="3894" y="5814"/>
                    </a:cubicBezTo>
                    <a:lnTo>
                      <a:pt x="3894" y="7924"/>
                    </a:lnTo>
                    <a:lnTo>
                      <a:pt x="783" y="6117"/>
                    </a:lnTo>
                    <a:cubicBezTo>
                      <a:pt x="626" y="6026"/>
                      <a:pt x="607" y="5874"/>
                      <a:pt x="607" y="5814"/>
                    </a:cubicBezTo>
                    <a:cubicBezTo>
                      <a:pt x="607" y="5753"/>
                      <a:pt x="623" y="5601"/>
                      <a:pt x="783" y="5510"/>
                    </a:cubicBezTo>
                    <a:lnTo>
                      <a:pt x="8811" y="849"/>
                    </a:lnTo>
                    <a:cubicBezTo>
                      <a:pt x="9089" y="687"/>
                      <a:pt x="9401" y="606"/>
                      <a:pt x="9713" y="606"/>
                    </a:cubicBezTo>
                    <a:close/>
                    <a:moveTo>
                      <a:pt x="9712" y="4495"/>
                    </a:moveTo>
                    <a:cubicBezTo>
                      <a:pt x="13134" y="4495"/>
                      <a:pt x="14923" y="5353"/>
                      <a:pt x="14923" y="5814"/>
                    </a:cubicBezTo>
                    <a:lnTo>
                      <a:pt x="14923" y="7457"/>
                    </a:lnTo>
                    <a:lnTo>
                      <a:pt x="10802" y="7457"/>
                    </a:lnTo>
                    <a:cubicBezTo>
                      <a:pt x="10920" y="7262"/>
                      <a:pt x="10989" y="7035"/>
                      <a:pt x="10989" y="6791"/>
                    </a:cubicBezTo>
                    <a:cubicBezTo>
                      <a:pt x="10989" y="6086"/>
                      <a:pt x="10415" y="5514"/>
                      <a:pt x="9712" y="5514"/>
                    </a:cubicBezTo>
                    <a:cubicBezTo>
                      <a:pt x="9009" y="5514"/>
                      <a:pt x="8435" y="6087"/>
                      <a:pt x="8435" y="6791"/>
                    </a:cubicBezTo>
                    <a:cubicBezTo>
                      <a:pt x="8435" y="7034"/>
                      <a:pt x="8505" y="7261"/>
                      <a:pt x="8624" y="7457"/>
                    </a:cubicBezTo>
                    <a:lnTo>
                      <a:pt x="6143" y="7457"/>
                    </a:lnTo>
                    <a:cubicBezTo>
                      <a:pt x="5976" y="7457"/>
                      <a:pt x="5840" y="7592"/>
                      <a:pt x="5840" y="7759"/>
                    </a:cubicBezTo>
                    <a:cubicBezTo>
                      <a:pt x="5840" y="7928"/>
                      <a:pt x="5976" y="8064"/>
                      <a:pt x="6143" y="8064"/>
                    </a:cubicBezTo>
                    <a:lnTo>
                      <a:pt x="6286" y="8064"/>
                    </a:lnTo>
                    <a:cubicBezTo>
                      <a:pt x="6010" y="8685"/>
                      <a:pt x="5569" y="9402"/>
                      <a:pt x="5008" y="9402"/>
                    </a:cubicBezTo>
                    <a:cubicBezTo>
                      <a:pt x="4829" y="9402"/>
                      <a:pt x="4656" y="9445"/>
                      <a:pt x="4499" y="9525"/>
                    </a:cubicBezTo>
                    <a:lnTo>
                      <a:pt x="4499" y="8064"/>
                    </a:lnTo>
                    <a:lnTo>
                      <a:pt x="4845" y="8064"/>
                    </a:lnTo>
                    <a:cubicBezTo>
                      <a:pt x="5013" y="8064"/>
                      <a:pt x="5149" y="7928"/>
                      <a:pt x="5149" y="7759"/>
                    </a:cubicBezTo>
                    <a:cubicBezTo>
                      <a:pt x="5149" y="7592"/>
                      <a:pt x="5013" y="7457"/>
                      <a:pt x="4846" y="7457"/>
                    </a:cubicBezTo>
                    <a:lnTo>
                      <a:pt x="4501" y="7457"/>
                    </a:lnTo>
                    <a:lnTo>
                      <a:pt x="4501" y="5814"/>
                    </a:lnTo>
                    <a:cubicBezTo>
                      <a:pt x="4501" y="5353"/>
                      <a:pt x="6290" y="4495"/>
                      <a:pt x="9712" y="4495"/>
                    </a:cubicBezTo>
                    <a:close/>
                    <a:moveTo>
                      <a:pt x="12295" y="8064"/>
                    </a:moveTo>
                    <a:cubicBezTo>
                      <a:pt x="12722" y="8441"/>
                      <a:pt x="13058" y="8898"/>
                      <a:pt x="13284" y="9402"/>
                    </a:cubicBezTo>
                    <a:lnTo>
                      <a:pt x="10362" y="9402"/>
                    </a:lnTo>
                    <a:cubicBezTo>
                      <a:pt x="10195" y="9402"/>
                      <a:pt x="10059" y="9537"/>
                      <a:pt x="10059" y="9706"/>
                    </a:cubicBezTo>
                    <a:lnTo>
                      <a:pt x="10059" y="9726"/>
                    </a:lnTo>
                    <a:lnTo>
                      <a:pt x="9366" y="9726"/>
                    </a:lnTo>
                    <a:lnTo>
                      <a:pt x="9366" y="9706"/>
                    </a:lnTo>
                    <a:cubicBezTo>
                      <a:pt x="9366" y="9537"/>
                      <a:pt x="9231" y="9402"/>
                      <a:pt x="9062" y="9402"/>
                    </a:cubicBezTo>
                    <a:lnTo>
                      <a:pt x="6183" y="9402"/>
                    </a:lnTo>
                    <a:cubicBezTo>
                      <a:pt x="6463" y="9080"/>
                      <a:pt x="6718" y="8635"/>
                      <a:pt x="6947" y="8064"/>
                    </a:cubicBezTo>
                    <a:close/>
                    <a:moveTo>
                      <a:pt x="8761" y="10012"/>
                    </a:moveTo>
                    <a:lnTo>
                      <a:pt x="8761" y="10356"/>
                    </a:lnTo>
                    <a:cubicBezTo>
                      <a:pt x="8761" y="10904"/>
                      <a:pt x="8314" y="11350"/>
                      <a:pt x="7767" y="11350"/>
                    </a:cubicBezTo>
                    <a:cubicBezTo>
                      <a:pt x="7218" y="11350"/>
                      <a:pt x="6771" y="10904"/>
                      <a:pt x="6771" y="10356"/>
                    </a:cubicBezTo>
                    <a:lnTo>
                      <a:pt x="6771" y="10012"/>
                    </a:lnTo>
                    <a:lnTo>
                      <a:pt x="7463" y="10012"/>
                    </a:lnTo>
                    <a:lnTo>
                      <a:pt x="7463" y="10384"/>
                    </a:lnTo>
                    <a:cubicBezTo>
                      <a:pt x="7463" y="10551"/>
                      <a:pt x="7598" y="10687"/>
                      <a:pt x="7767" y="10687"/>
                    </a:cubicBezTo>
                    <a:cubicBezTo>
                      <a:pt x="7934" y="10687"/>
                      <a:pt x="8069" y="10551"/>
                      <a:pt x="8069" y="10384"/>
                    </a:cubicBezTo>
                    <a:lnTo>
                      <a:pt x="8069" y="10012"/>
                    </a:lnTo>
                    <a:close/>
                    <a:moveTo>
                      <a:pt x="12652" y="10012"/>
                    </a:moveTo>
                    <a:lnTo>
                      <a:pt x="12652" y="10356"/>
                    </a:lnTo>
                    <a:cubicBezTo>
                      <a:pt x="12652" y="10904"/>
                      <a:pt x="12205" y="11350"/>
                      <a:pt x="11658" y="11350"/>
                    </a:cubicBezTo>
                    <a:cubicBezTo>
                      <a:pt x="11110" y="11350"/>
                      <a:pt x="10663" y="10904"/>
                      <a:pt x="10663" y="10356"/>
                    </a:cubicBezTo>
                    <a:lnTo>
                      <a:pt x="10663" y="10012"/>
                    </a:lnTo>
                    <a:lnTo>
                      <a:pt x="11354" y="10012"/>
                    </a:lnTo>
                    <a:lnTo>
                      <a:pt x="11354" y="10384"/>
                    </a:lnTo>
                    <a:cubicBezTo>
                      <a:pt x="11354" y="10551"/>
                      <a:pt x="11490" y="10687"/>
                      <a:pt x="11658" y="10687"/>
                    </a:cubicBezTo>
                    <a:cubicBezTo>
                      <a:pt x="11826" y="10687"/>
                      <a:pt x="11961" y="10551"/>
                      <a:pt x="11961" y="10384"/>
                    </a:cubicBezTo>
                    <a:lnTo>
                      <a:pt x="11961" y="10012"/>
                    </a:lnTo>
                    <a:close/>
                    <a:moveTo>
                      <a:pt x="13498" y="10012"/>
                    </a:moveTo>
                    <a:cubicBezTo>
                      <a:pt x="13582" y="10333"/>
                      <a:pt x="13626" y="10666"/>
                      <a:pt x="13626" y="11006"/>
                    </a:cubicBezTo>
                    <a:lnTo>
                      <a:pt x="13626" y="11011"/>
                    </a:lnTo>
                    <a:cubicBezTo>
                      <a:pt x="13624" y="13165"/>
                      <a:pt x="11868" y="14919"/>
                      <a:pt x="9712" y="14919"/>
                    </a:cubicBezTo>
                    <a:cubicBezTo>
                      <a:pt x="8719" y="14919"/>
                      <a:pt x="7772" y="14547"/>
                      <a:pt x="7048" y="13870"/>
                    </a:cubicBezTo>
                    <a:cubicBezTo>
                      <a:pt x="6327" y="13198"/>
                      <a:pt x="5889" y="12287"/>
                      <a:pt x="5813" y="11307"/>
                    </a:cubicBezTo>
                    <a:cubicBezTo>
                      <a:pt x="5800" y="11148"/>
                      <a:pt x="5670" y="11027"/>
                      <a:pt x="5512" y="11027"/>
                    </a:cubicBezTo>
                    <a:lnTo>
                      <a:pt x="5055" y="11027"/>
                    </a:lnTo>
                    <a:cubicBezTo>
                      <a:pt x="4770" y="11027"/>
                      <a:pt x="4529" y="10827"/>
                      <a:pt x="4505" y="10571"/>
                    </a:cubicBezTo>
                    <a:cubicBezTo>
                      <a:pt x="4491" y="10426"/>
                      <a:pt x="4535" y="10286"/>
                      <a:pt x="4633" y="10179"/>
                    </a:cubicBezTo>
                    <a:cubicBezTo>
                      <a:pt x="4729" y="10073"/>
                      <a:pt x="4868" y="10012"/>
                      <a:pt x="5010" y="10012"/>
                    </a:cubicBezTo>
                    <a:lnTo>
                      <a:pt x="6164" y="10012"/>
                    </a:lnTo>
                    <a:lnTo>
                      <a:pt x="6164" y="10356"/>
                    </a:lnTo>
                    <a:cubicBezTo>
                      <a:pt x="6164" y="11240"/>
                      <a:pt x="6884" y="11957"/>
                      <a:pt x="7767" y="11957"/>
                    </a:cubicBezTo>
                    <a:cubicBezTo>
                      <a:pt x="8648" y="11957"/>
                      <a:pt x="9368" y="11240"/>
                      <a:pt x="9368" y="10356"/>
                    </a:cubicBezTo>
                    <a:lnTo>
                      <a:pt x="9368" y="10334"/>
                    </a:lnTo>
                    <a:lnTo>
                      <a:pt x="10057" y="10334"/>
                    </a:lnTo>
                    <a:lnTo>
                      <a:pt x="10057" y="10356"/>
                    </a:lnTo>
                    <a:cubicBezTo>
                      <a:pt x="10057" y="11240"/>
                      <a:pt x="10776" y="11957"/>
                      <a:pt x="11660" y="11957"/>
                    </a:cubicBezTo>
                    <a:cubicBezTo>
                      <a:pt x="12542" y="11957"/>
                      <a:pt x="13261" y="11240"/>
                      <a:pt x="13261" y="10356"/>
                    </a:cubicBezTo>
                    <a:lnTo>
                      <a:pt x="13261" y="10012"/>
                    </a:lnTo>
                    <a:close/>
                    <a:moveTo>
                      <a:pt x="14922" y="8064"/>
                    </a:moveTo>
                    <a:lnTo>
                      <a:pt x="14922" y="11003"/>
                    </a:lnTo>
                    <a:cubicBezTo>
                      <a:pt x="14923" y="11891"/>
                      <a:pt x="15040" y="13096"/>
                      <a:pt x="15600" y="13808"/>
                    </a:cubicBezTo>
                    <a:cubicBezTo>
                      <a:pt x="15704" y="13942"/>
                      <a:pt x="15687" y="14142"/>
                      <a:pt x="15557" y="14263"/>
                    </a:cubicBezTo>
                    <a:cubicBezTo>
                      <a:pt x="15285" y="14518"/>
                      <a:pt x="14984" y="14645"/>
                      <a:pt x="14659" y="14645"/>
                    </a:cubicBezTo>
                    <a:cubicBezTo>
                      <a:pt x="14551" y="14645"/>
                      <a:pt x="14440" y="14631"/>
                      <a:pt x="14326" y="14603"/>
                    </a:cubicBezTo>
                    <a:cubicBezTo>
                      <a:pt x="14302" y="14597"/>
                      <a:pt x="14276" y="14594"/>
                      <a:pt x="14252" y="14594"/>
                    </a:cubicBezTo>
                    <a:cubicBezTo>
                      <a:pt x="14188" y="14594"/>
                      <a:pt x="14125" y="14614"/>
                      <a:pt x="14073" y="14653"/>
                    </a:cubicBezTo>
                    <a:cubicBezTo>
                      <a:pt x="14001" y="14706"/>
                      <a:pt x="13955" y="14792"/>
                      <a:pt x="13951" y="14882"/>
                    </a:cubicBezTo>
                    <a:cubicBezTo>
                      <a:pt x="13948" y="14922"/>
                      <a:pt x="13891" y="15838"/>
                      <a:pt x="12904" y="16045"/>
                    </a:cubicBezTo>
                    <a:cubicBezTo>
                      <a:pt x="12838" y="15988"/>
                      <a:pt x="12761" y="15946"/>
                      <a:pt x="12677" y="15918"/>
                    </a:cubicBezTo>
                    <a:cubicBezTo>
                      <a:pt x="12617" y="15900"/>
                      <a:pt x="12554" y="15890"/>
                      <a:pt x="12492" y="15890"/>
                    </a:cubicBezTo>
                    <a:cubicBezTo>
                      <a:pt x="12386" y="15890"/>
                      <a:pt x="12281" y="15917"/>
                      <a:pt x="12187" y="15970"/>
                    </a:cubicBezTo>
                    <a:lnTo>
                      <a:pt x="11960" y="16094"/>
                    </a:lnTo>
                    <a:lnTo>
                      <a:pt x="11960" y="14923"/>
                    </a:lnTo>
                    <a:cubicBezTo>
                      <a:pt x="13317" y="14142"/>
                      <a:pt x="14231" y="12678"/>
                      <a:pt x="14231" y="11003"/>
                    </a:cubicBezTo>
                    <a:lnTo>
                      <a:pt x="14231" y="10994"/>
                    </a:lnTo>
                    <a:cubicBezTo>
                      <a:pt x="14229" y="9907"/>
                      <a:pt x="13839" y="8873"/>
                      <a:pt x="13144" y="8064"/>
                    </a:cubicBezTo>
                    <a:close/>
                    <a:moveTo>
                      <a:pt x="4489" y="11491"/>
                    </a:moveTo>
                    <a:cubicBezTo>
                      <a:pt x="4658" y="11582"/>
                      <a:pt x="4850" y="11634"/>
                      <a:pt x="5055" y="11634"/>
                    </a:cubicBezTo>
                    <a:lnTo>
                      <a:pt x="5240" y="11634"/>
                    </a:lnTo>
                    <a:cubicBezTo>
                      <a:pt x="5383" y="12661"/>
                      <a:pt x="5872" y="13603"/>
                      <a:pt x="6636" y="14315"/>
                    </a:cubicBezTo>
                    <a:cubicBezTo>
                      <a:pt x="6890" y="14550"/>
                      <a:pt x="7168" y="14756"/>
                      <a:pt x="7464" y="14926"/>
                    </a:cubicBezTo>
                    <a:lnTo>
                      <a:pt x="7464" y="16097"/>
                    </a:lnTo>
                    <a:lnTo>
                      <a:pt x="7237" y="15971"/>
                    </a:lnTo>
                    <a:cubicBezTo>
                      <a:pt x="7144" y="15920"/>
                      <a:pt x="7037" y="15893"/>
                      <a:pt x="6930" y="15893"/>
                    </a:cubicBezTo>
                    <a:cubicBezTo>
                      <a:pt x="6868" y="15893"/>
                      <a:pt x="6806" y="15902"/>
                      <a:pt x="6747" y="15920"/>
                    </a:cubicBezTo>
                    <a:cubicBezTo>
                      <a:pt x="6663" y="15947"/>
                      <a:pt x="6586" y="15990"/>
                      <a:pt x="6520" y="16047"/>
                    </a:cubicBezTo>
                    <a:cubicBezTo>
                      <a:pt x="6127" y="15964"/>
                      <a:pt x="5836" y="15763"/>
                      <a:pt x="5654" y="15446"/>
                    </a:cubicBezTo>
                    <a:cubicBezTo>
                      <a:pt x="5492" y="15161"/>
                      <a:pt x="5475" y="14884"/>
                      <a:pt x="5475" y="14883"/>
                    </a:cubicBezTo>
                    <a:cubicBezTo>
                      <a:pt x="5470" y="14792"/>
                      <a:pt x="5425" y="14707"/>
                      <a:pt x="5353" y="14654"/>
                    </a:cubicBezTo>
                    <a:cubicBezTo>
                      <a:pt x="5300" y="14616"/>
                      <a:pt x="5237" y="14594"/>
                      <a:pt x="5173" y="14594"/>
                    </a:cubicBezTo>
                    <a:cubicBezTo>
                      <a:pt x="5148" y="14594"/>
                      <a:pt x="5123" y="14598"/>
                      <a:pt x="5097" y="14604"/>
                    </a:cubicBezTo>
                    <a:cubicBezTo>
                      <a:pt x="4983" y="14633"/>
                      <a:pt x="4872" y="14647"/>
                      <a:pt x="4763" y="14647"/>
                    </a:cubicBezTo>
                    <a:cubicBezTo>
                      <a:pt x="4438" y="14647"/>
                      <a:pt x="4139" y="14519"/>
                      <a:pt x="3868" y="14265"/>
                    </a:cubicBezTo>
                    <a:cubicBezTo>
                      <a:pt x="3736" y="14143"/>
                      <a:pt x="3719" y="13943"/>
                      <a:pt x="3825" y="13809"/>
                    </a:cubicBezTo>
                    <a:cubicBezTo>
                      <a:pt x="4286" y="13221"/>
                      <a:pt x="4448" y="12294"/>
                      <a:pt x="4489" y="11491"/>
                    </a:cubicBezTo>
                    <a:close/>
                    <a:moveTo>
                      <a:pt x="17821" y="15204"/>
                    </a:moveTo>
                    <a:cubicBezTo>
                      <a:pt x="18009" y="15204"/>
                      <a:pt x="18165" y="15360"/>
                      <a:pt x="18165" y="15550"/>
                    </a:cubicBezTo>
                    <a:lnTo>
                      <a:pt x="18165" y="17192"/>
                    </a:lnTo>
                    <a:lnTo>
                      <a:pt x="17475" y="17192"/>
                    </a:lnTo>
                    <a:lnTo>
                      <a:pt x="17475" y="15550"/>
                    </a:lnTo>
                    <a:cubicBezTo>
                      <a:pt x="17475" y="15360"/>
                      <a:pt x="17631" y="15204"/>
                      <a:pt x="17821" y="15204"/>
                    </a:cubicBezTo>
                    <a:close/>
                    <a:moveTo>
                      <a:pt x="11354" y="15214"/>
                    </a:moveTo>
                    <a:lnTo>
                      <a:pt x="11354" y="16433"/>
                    </a:lnTo>
                    <a:lnTo>
                      <a:pt x="9712" y="17344"/>
                    </a:lnTo>
                    <a:lnTo>
                      <a:pt x="9205" y="17062"/>
                    </a:lnTo>
                    <a:cubicBezTo>
                      <a:pt x="9158" y="17036"/>
                      <a:pt x="9108" y="17023"/>
                      <a:pt x="9058" y="17023"/>
                    </a:cubicBezTo>
                    <a:cubicBezTo>
                      <a:pt x="8952" y="17023"/>
                      <a:pt x="8848" y="17081"/>
                      <a:pt x="8792" y="17181"/>
                    </a:cubicBezTo>
                    <a:cubicBezTo>
                      <a:pt x="8712" y="17328"/>
                      <a:pt x="8764" y="17514"/>
                      <a:pt x="8911" y="17595"/>
                    </a:cubicBezTo>
                    <a:lnTo>
                      <a:pt x="9182" y="17746"/>
                    </a:lnTo>
                    <a:lnTo>
                      <a:pt x="7540" y="19153"/>
                    </a:lnTo>
                    <a:cubicBezTo>
                      <a:pt x="7538" y="19154"/>
                      <a:pt x="7534" y="19159"/>
                      <a:pt x="7525" y="19159"/>
                    </a:cubicBezTo>
                    <a:cubicBezTo>
                      <a:pt x="7524" y="19159"/>
                      <a:pt x="7522" y="19159"/>
                      <a:pt x="7521" y="19159"/>
                    </a:cubicBezTo>
                    <a:cubicBezTo>
                      <a:pt x="7513" y="19156"/>
                      <a:pt x="7507" y="19152"/>
                      <a:pt x="7507" y="19147"/>
                    </a:cubicBezTo>
                    <a:lnTo>
                      <a:pt x="6486" y="17359"/>
                    </a:lnTo>
                    <a:lnTo>
                      <a:pt x="6911" y="16510"/>
                    </a:lnTo>
                    <a:cubicBezTo>
                      <a:pt x="6913" y="16507"/>
                      <a:pt x="6914" y="16500"/>
                      <a:pt x="6924" y="16498"/>
                    </a:cubicBezTo>
                    <a:cubicBezTo>
                      <a:pt x="6927" y="16498"/>
                      <a:pt x="6929" y="16498"/>
                      <a:pt x="6931" y="16498"/>
                    </a:cubicBezTo>
                    <a:cubicBezTo>
                      <a:pt x="6936" y="16498"/>
                      <a:pt x="6939" y="16499"/>
                      <a:pt x="6940" y="16500"/>
                    </a:cubicBezTo>
                    <a:lnTo>
                      <a:pt x="7821" y="16989"/>
                    </a:lnTo>
                    <a:cubicBezTo>
                      <a:pt x="7868" y="17015"/>
                      <a:pt x="7919" y="17028"/>
                      <a:pt x="7969" y="17028"/>
                    </a:cubicBezTo>
                    <a:cubicBezTo>
                      <a:pt x="8076" y="17028"/>
                      <a:pt x="8179" y="16971"/>
                      <a:pt x="8234" y="16871"/>
                    </a:cubicBezTo>
                    <a:cubicBezTo>
                      <a:pt x="8314" y="16725"/>
                      <a:pt x="8262" y="16540"/>
                      <a:pt x="8115" y="16458"/>
                    </a:cubicBezTo>
                    <a:lnTo>
                      <a:pt x="8068" y="16433"/>
                    </a:lnTo>
                    <a:lnTo>
                      <a:pt x="8068" y="15214"/>
                    </a:lnTo>
                    <a:cubicBezTo>
                      <a:pt x="8585" y="15416"/>
                      <a:pt x="9142" y="15523"/>
                      <a:pt x="9712" y="15523"/>
                    </a:cubicBezTo>
                    <a:cubicBezTo>
                      <a:pt x="10290" y="15523"/>
                      <a:pt x="10846" y="15414"/>
                      <a:pt x="11354" y="15214"/>
                    </a:cubicBezTo>
                    <a:close/>
                    <a:moveTo>
                      <a:pt x="12490" y="16498"/>
                    </a:moveTo>
                    <a:cubicBezTo>
                      <a:pt x="12492" y="16498"/>
                      <a:pt x="12494" y="16498"/>
                      <a:pt x="12497" y="16498"/>
                    </a:cubicBezTo>
                    <a:cubicBezTo>
                      <a:pt x="12505" y="16500"/>
                      <a:pt x="12510" y="16507"/>
                      <a:pt x="12510" y="16510"/>
                    </a:cubicBezTo>
                    <a:lnTo>
                      <a:pt x="12934" y="17359"/>
                    </a:lnTo>
                    <a:lnTo>
                      <a:pt x="11913" y="19147"/>
                    </a:lnTo>
                    <a:cubicBezTo>
                      <a:pt x="11911" y="19149"/>
                      <a:pt x="11908" y="19156"/>
                      <a:pt x="11898" y="19159"/>
                    </a:cubicBezTo>
                    <a:cubicBezTo>
                      <a:pt x="11897" y="19159"/>
                      <a:pt x="11897" y="19159"/>
                      <a:pt x="11896" y="19159"/>
                    </a:cubicBezTo>
                    <a:cubicBezTo>
                      <a:pt x="11888" y="19159"/>
                      <a:pt x="11883" y="19154"/>
                      <a:pt x="11881" y="19153"/>
                    </a:cubicBezTo>
                    <a:lnTo>
                      <a:pt x="10239" y="17746"/>
                    </a:lnTo>
                    <a:lnTo>
                      <a:pt x="12481" y="16500"/>
                    </a:lnTo>
                    <a:cubicBezTo>
                      <a:pt x="12482" y="16499"/>
                      <a:pt x="12485" y="16498"/>
                      <a:pt x="12490" y="16498"/>
                    </a:cubicBezTo>
                    <a:close/>
                    <a:moveTo>
                      <a:pt x="9712" y="1"/>
                    </a:moveTo>
                    <a:cubicBezTo>
                      <a:pt x="9294" y="1"/>
                      <a:pt x="8877" y="109"/>
                      <a:pt x="8505" y="324"/>
                    </a:cubicBezTo>
                    <a:lnTo>
                      <a:pt x="477" y="4986"/>
                    </a:lnTo>
                    <a:cubicBezTo>
                      <a:pt x="179" y="5159"/>
                      <a:pt x="0" y="5467"/>
                      <a:pt x="0" y="5814"/>
                    </a:cubicBezTo>
                    <a:cubicBezTo>
                      <a:pt x="0" y="6160"/>
                      <a:pt x="179" y="6470"/>
                      <a:pt x="477" y="6643"/>
                    </a:cubicBezTo>
                    <a:lnTo>
                      <a:pt x="3894" y="8626"/>
                    </a:lnTo>
                    <a:lnTo>
                      <a:pt x="3894" y="11004"/>
                    </a:lnTo>
                    <a:cubicBezTo>
                      <a:pt x="3894" y="11650"/>
                      <a:pt x="3822" y="12826"/>
                      <a:pt x="3347" y="13432"/>
                    </a:cubicBezTo>
                    <a:cubicBezTo>
                      <a:pt x="3048" y="13812"/>
                      <a:pt x="3094" y="14370"/>
                      <a:pt x="3451" y="14706"/>
                    </a:cubicBezTo>
                    <a:cubicBezTo>
                      <a:pt x="3835" y="15066"/>
                      <a:pt x="4281" y="15251"/>
                      <a:pt x="4757" y="15251"/>
                    </a:cubicBezTo>
                    <a:cubicBezTo>
                      <a:pt x="4811" y="15251"/>
                      <a:pt x="4866" y="15249"/>
                      <a:pt x="4920" y="15244"/>
                    </a:cubicBezTo>
                    <a:cubicBezTo>
                      <a:pt x="5046" y="15728"/>
                      <a:pt x="5406" y="16344"/>
                      <a:pt x="6196" y="16587"/>
                    </a:cubicBezTo>
                    <a:lnTo>
                      <a:pt x="5899" y="17178"/>
                    </a:lnTo>
                    <a:lnTo>
                      <a:pt x="3449" y="18042"/>
                    </a:lnTo>
                    <a:cubicBezTo>
                      <a:pt x="2551" y="18361"/>
                      <a:pt x="1948" y="19212"/>
                      <a:pt x="1948" y="20164"/>
                    </a:cubicBezTo>
                    <a:lnTo>
                      <a:pt x="1948" y="20413"/>
                    </a:lnTo>
                    <a:cubicBezTo>
                      <a:pt x="1948" y="20581"/>
                      <a:pt x="2084" y="20717"/>
                      <a:pt x="2251" y="20717"/>
                    </a:cubicBezTo>
                    <a:cubicBezTo>
                      <a:pt x="2420" y="20717"/>
                      <a:pt x="2555" y="20581"/>
                      <a:pt x="2555" y="20413"/>
                    </a:cubicBezTo>
                    <a:lnTo>
                      <a:pt x="2555" y="20164"/>
                    </a:lnTo>
                    <a:cubicBezTo>
                      <a:pt x="2555" y="19469"/>
                      <a:pt x="2995" y="18848"/>
                      <a:pt x="3651" y="18615"/>
                    </a:cubicBezTo>
                    <a:lnTo>
                      <a:pt x="5877" y="17829"/>
                    </a:lnTo>
                    <a:lnTo>
                      <a:pt x="6169" y="20447"/>
                    </a:lnTo>
                    <a:cubicBezTo>
                      <a:pt x="6184" y="20603"/>
                      <a:pt x="6316" y="20717"/>
                      <a:pt x="6470" y="20717"/>
                    </a:cubicBezTo>
                    <a:cubicBezTo>
                      <a:pt x="6480" y="20717"/>
                      <a:pt x="6493" y="20717"/>
                      <a:pt x="6504" y="20714"/>
                    </a:cubicBezTo>
                    <a:cubicBezTo>
                      <a:pt x="6670" y="20697"/>
                      <a:pt x="6791" y="20547"/>
                      <a:pt x="6771" y="20378"/>
                    </a:cubicBezTo>
                    <a:lnTo>
                      <a:pt x="6591" y="18758"/>
                    </a:lnTo>
                    <a:lnTo>
                      <a:pt x="6984" y="19446"/>
                    </a:lnTo>
                    <a:cubicBezTo>
                      <a:pt x="7077" y="19607"/>
                      <a:pt x="7237" y="19720"/>
                      <a:pt x="7421" y="19753"/>
                    </a:cubicBezTo>
                    <a:cubicBezTo>
                      <a:pt x="7457" y="19757"/>
                      <a:pt x="7493" y="19762"/>
                      <a:pt x="7530" y="19762"/>
                    </a:cubicBezTo>
                    <a:cubicBezTo>
                      <a:pt x="7678" y="19762"/>
                      <a:pt x="7822" y="19707"/>
                      <a:pt x="7940" y="19610"/>
                    </a:cubicBezTo>
                    <a:lnTo>
                      <a:pt x="9411" y="18348"/>
                    </a:lnTo>
                    <a:lnTo>
                      <a:pt x="9411" y="20410"/>
                    </a:lnTo>
                    <a:cubicBezTo>
                      <a:pt x="9411" y="20577"/>
                      <a:pt x="9546" y="20713"/>
                      <a:pt x="9713" y="20713"/>
                    </a:cubicBezTo>
                    <a:cubicBezTo>
                      <a:pt x="9882" y="20713"/>
                      <a:pt x="10017" y="20577"/>
                      <a:pt x="10017" y="20410"/>
                    </a:cubicBezTo>
                    <a:lnTo>
                      <a:pt x="10017" y="18348"/>
                    </a:lnTo>
                    <a:lnTo>
                      <a:pt x="11490" y="19610"/>
                    </a:lnTo>
                    <a:cubicBezTo>
                      <a:pt x="11604" y="19707"/>
                      <a:pt x="11748" y="19762"/>
                      <a:pt x="11898" y="19762"/>
                    </a:cubicBezTo>
                    <a:cubicBezTo>
                      <a:pt x="11934" y="19762"/>
                      <a:pt x="11970" y="19757"/>
                      <a:pt x="12005" y="19753"/>
                    </a:cubicBezTo>
                    <a:cubicBezTo>
                      <a:pt x="12191" y="19720"/>
                      <a:pt x="12350" y="19607"/>
                      <a:pt x="12443" y="19446"/>
                    </a:cubicBezTo>
                    <a:lnTo>
                      <a:pt x="12835" y="18758"/>
                    </a:lnTo>
                    <a:lnTo>
                      <a:pt x="12655" y="20378"/>
                    </a:lnTo>
                    <a:cubicBezTo>
                      <a:pt x="12638" y="20547"/>
                      <a:pt x="12757" y="20697"/>
                      <a:pt x="12924" y="20714"/>
                    </a:cubicBezTo>
                    <a:cubicBezTo>
                      <a:pt x="12934" y="20717"/>
                      <a:pt x="12947" y="20717"/>
                      <a:pt x="12957" y="20717"/>
                    </a:cubicBezTo>
                    <a:cubicBezTo>
                      <a:pt x="13111" y="20717"/>
                      <a:pt x="13241" y="20603"/>
                      <a:pt x="13259" y="20447"/>
                    </a:cubicBezTo>
                    <a:lnTo>
                      <a:pt x="13548" y="17829"/>
                    </a:lnTo>
                    <a:lnTo>
                      <a:pt x="15774" y="18615"/>
                    </a:lnTo>
                    <a:cubicBezTo>
                      <a:pt x="16430" y="18846"/>
                      <a:pt x="16870" y="19469"/>
                      <a:pt x="16870" y="20164"/>
                    </a:cubicBezTo>
                    <a:lnTo>
                      <a:pt x="16870" y="20413"/>
                    </a:lnTo>
                    <a:cubicBezTo>
                      <a:pt x="16870" y="20581"/>
                      <a:pt x="17005" y="20717"/>
                      <a:pt x="17174" y="20717"/>
                    </a:cubicBezTo>
                    <a:cubicBezTo>
                      <a:pt x="17341" y="20717"/>
                      <a:pt x="17477" y="20581"/>
                      <a:pt x="17477" y="20413"/>
                    </a:cubicBezTo>
                    <a:lnTo>
                      <a:pt x="17477" y="20164"/>
                    </a:lnTo>
                    <a:cubicBezTo>
                      <a:pt x="17477" y="19213"/>
                      <a:pt x="16874" y="18361"/>
                      <a:pt x="15976" y="18042"/>
                    </a:cubicBezTo>
                    <a:lnTo>
                      <a:pt x="13526" y="17178"/>
                    </a:lnTo>
                    <a:lnTo>
                      <a:pt x="13231" y="16587"/>
                    </a:lnTo>
                    <a:cubicBezTo>
                      <a:pt x="14018" y="16344"/>
                      <a:pt x="14378" y="15728"/>
                      <a:pt x="14503" y="15244"/>
                    </a:cubicBezTo>
                    <a:cubicBezTo>
                      <a:pt x="14558" y="15249"/>
                      <a:pt x="14613" y="15251"/>
                      <a:pt x="14667" y="15251"/>
                    </a:cubicBezTo>
                    <a:cubicBezTo>
                      <a:pt x="15142" y="15251"/>
                      <a:pt x="15586" y="15066"/>
                      <a:pt x="15973" y="14706"/>
                    </a:cubicBezTo>
                    <a:cubicBezTo>
                      <a:pt x="16330" y="14370"/>
                      <a:pt x="16376" y="13812"/>
                      <a:pt x="16077" y="13432"/>
                    </a:cubicBezTo>
                    <a:cubicBezTo>
                      <a:pt x="15602" y="12826"/>
                      <a:pt x="15530" y="11650"/>
                      <a:pt x="15530" y="11004"/>
                    </a:cubicBezTo>
                    <a:lnTo>
                      <a:pt x="15530" y="8626"/>
                    </a:lnTo>
                    <a:lnTo>
                      <a:pt x="17518" y="7471"/>
                    </a:lnTo>
                    <a:lnTo>
                      <a:pt x="17518" y="14647"/>
                    </a:lnTo>
                    <a:cubicBezTo>
                      <a:pt x="17141" y="14774"/>
                      <a:pt x="16868" y="15131"/>
                      <a:pt x="16868" y="15550"/>
                    </a:cubicBezTo>
                    <a:lnTo>
                      <a:pt x="16868" y="17496"/>
                    </a:lnTo>
                    <a:cubicBezTo>
                      <a:pt x="16868" y="17664"/>
                      <a:pt x="17004" y="17799"/>
                      <a:pt x="17173" y="17799"/>
                    </a:cubicBezTo>
                    <a:lnTo>
                      <a:pt x="18469" y="17799"/>
                    </a:lnTo>
                    <a:cubicBezTo>
                      <a:pt x="18638" y="17799"/>
                      <a:pt x="18774" y="17664"/>
                      <a:pt x="18774" y="17496"/>
                    </a:cubicBezTo>
                    <a:lnTo>
                      <a:pt x="18774" y="15550"/>
                    </a:lnTo>
                    <a:cubicBezTo>
                      <a:pt x="18774" y="15131"/>
                      <a:pt x="18502" y="14774"/>
                      <a:pt x="18124" y="14647"/>
                    </a:cubicBezTo>
                    <a:lnTo>
                      <a:pt x="18124" y="7120"/>
                    </a:lnTo>
                    <a:lnTo>
                      <a:pt x="18945" y="6643"/>
                    </a:lnTo>
                    <a:cubicBezTo>
                      <a:pt x="19243" y="6470"/>
                      <a:pt x="19422" y="6160"/>
                      <a:pt x="19422" y="5814"/>
                    </a:cubicBezTo>
                    <a:cubicBezTo>
                      <a:pt x="19423" y="5470"/>
                      <a:pt x="19245" y="5159"/>
                      <a:pt x="18946" y="4986"/>
                    </a:cubicBezTo>
                    <a:lnTo>
                      <a:pt x="10919" y="324"/>
                    </a:lnTo>
                    <a:cubicBezTo>
                      <a:pt x="10547" y="109"/>
                      <a:pt x="10129" y="1"/>
                      <a:pt x="97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0" name="Google Shape;1480;p29"/>
            <p:cNvGrpSpPr/>
            <p:nvPr/>
          </p:nvGrpSpPr>
          <p:grpSpPr>
            <a:xfrm>
              <a:off x="17752" y="3600345"/>
              <a:ext cx="537081" cy="685828"/>
              <a:chOff x="4992325" y="-3002925"/>
              <a:chExt cx="404550" cy="518075"/>
            </a:xfrm>
          </p:grpSpPr>
          <p:sp>
            <p:nvSpPr>
              <p:cNvPr id="1481" name="Google Shape;1481;p29"/>
              <p:cNvSpPr/>
              <p:nvPr/>
            </p:nvSpPr>
            <p:spPr>
              <a:xfrm>
                <a:off x="4992325" y="-3002925"/>
                <a:ext cx="404550" cy="518075"/>
              </a:xfrm>
              <a:custGeom>
                <a:rect b="b" l="l" r="r" t="t"/>
                <a:pathLst>
                  <a:path extrusionOk="0" h="20723" w="16182">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29"/>
              <p:cNvSpPr/>
              <p:nvPr/>
            </p:nvSpPr>
            <p:spPr>
              <a:xfrm>
                <a:off x="5138250" y="-2824500"/>
                <a:ext cx="15200" cy="23300"/>
              </a:xfrm>
              <a:custGeom>
                <a:rect b="b" l="l" r="r" t="t"/>
                <a:pathLst>
                  <a:path extrusionOk="0" h="932" w="608">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29"/>
              <p:cNvSpPr/>
              <p:nvPr/>
            </p:nvSpPr>
            <p:spPr>
              <a:xfrm>
                <a:off x="5235600" y="-2824500"/>
                <a:ext cx="15200" cy="23300"/>
              </a:xfrm>
              <a:custGeom>
                <a:rect b="b" l="l" r="r" t="t"/>
                <a:pathLst>
                  <a:path extrusionOk="0" h="932" w="608">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29"/>
              <p:cNvSpPr/>
              <p:nvPr/>
            </p:nvSpPr>
            <p:spPr>
              <a:xfrm>
                <a:off x="5170700" y="-2759625"/>
                <a:ext cx="47650" cy="15200"/>
              </a:xfrm>
              <a:custGeom>
                <a:rect b="b" l="l" r="r" t="t"/>
                <a:pathLst>
                  <a:path extrusionOk="0" h="608" w="1906">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29"/>
              <p:cNvSpPr/>
              <p:nvPr/>
            </p:nvSpPr>
            <p:spPr>
              <a:xfrm>
                <a:off x="5130150" y="-2848850"/>
                <a:ext cx="31425" cy="15200"/>
              </a:xfrm>
              <a:custGeom>
                <a:rect b="b" l="l" r="r" t="t"/>
                <a:pathLst>
                  <a:path extrusionOk="0" h="608" w="1257">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29"/>
              <p:cNvSpPr/>
              <p:nvPr/>
            </p:nvSpPr>
            <p:spPr>
              <a:xfrm>
                <a:off x="5227475" y="-2848850"/>
                <a:ext cx="31400" cy="15200"/>
              </a:xfrm>
              <a:custGeom>
                <a:rect b="b" l="l" r="r" t="t"/>
                <a:pathLst>
                  <a:path extrusionOk="0" h="608" w="1256">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87" name="Google Shape;1487;p29"/>
          <p:cNvGrpSpPr/>
          <p:nvPr/>
        </p:nvGrpSpPr>
        <p:grpSpPr>
          <a:xfrm>
            <a:off x="8428489" y="0"/>
            <a:ext cx="858600" cy="5143469"/>
            <a:chOff x="8428489" y="0"/>
            <a:chExt cx="858600" cy="5143469"/>
          </a:xfrm>
        </p:grpSpPr>
        <p:sp>
          <p:nvSpPr>
            <p:cNvPr id="1488" name="Google Shape;1488;p29"/>
            <p:cNvSpPr/>
            <p:nvPr/>
          </p:nvSpPr>
          <p:spPr>
            <a:xfrm>
              <a:off x="8428489" y="2571746"/>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29"/>
            <p:cNvSpPr/>
            <p:nvPr/>
          </p:nvSpPr>
          <p:spPr>
            <a:xfrm>
              <a:off x="8428489" y="3428993"/>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29"/>
            <p:cNvSpPr/>
            <p:nvPr/>
          </p:nvSpPr>
          <p:spPr>
            <a:xfrm>
              <a:off x="8428489"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29"/>
            <p:cNvSpPr/>
            <p:nvPr/>
          </p:nvSpPr>
          <p:spPr>
            <a:xfrm>
              <a:off x="8428489"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29"/>
            <p:cNvSpPr/>
            <p:nvPr/>
          </p:nvSpPr>
          <p:spPr>
            <a:xfrm>
              <a:off x="8428489"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93" name="Google Shape;1493;p29"/>
            <p:cNvGrpSpPr/>
            <p:nvPr/>
          </p:nvGrpSpPr>
          <p:grpSpPr>
            <a:xfrm>
              <a:off x="8589182" y="171350"/>
              <a:ext cx="537084" cy="685856"/>
              <a:chOff x="1544975" y="-1760675"/>
              <a:chExt cx="404400" cy="518175"/>
            </a:xfrm>
          </p:grpSpPr>
          <p:sp>
            <p:nvSpPr>
              <p:cNvPr id="1494" name="Google Shape;1494;p29"/>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29"/>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29"/>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29"/>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29"/>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29"/>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00" name="Google Shape;1500;p29"/>
            <p:cNvGrpSpPr/>
            <p:nvPr/>
          </p:nvGrpSpPr>
          <p:grpSpPr>
            <a:xfrm>
              <a:off x="8589201" y="1028699"/>
              <a:ext cx="537069" cy="685799"/>
              <a:chOff x="2234375" y="-1139350"/>
              <a:chExt cx="404450" cy="517975"/>
            </a:xfrm>
          </p:grpSpPr>
          <p:sp>
            <p:nvSpPr>
              <p:cNvPr id="1501" name="Google Shape;1501;p29"/>
              <p:cNvSpPr/>
              <p:nvPr/>
            </p:nvSpPr>
            <p:spPr>
              <a:xfrm>
                <a:off x="2429025" y="-636575"/>
                <a:ext cx="15275" cy="15200"/>
              </a:xfrm>
              <a:custGeom>
                <a:rect b="b" l="l" r="r" t="t"/>
                <a:pathLst>
                  <a:path extrusionOk="0" h="608" w="611">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29"/>
              <p:cNvSpPr/>
              <p:nvPr/>
            </p:nvSpPr>
            <p:spPr>
              <a:xfrm>
                <a:off x="2428950" y="-685225"/>
                <a:ext cx="15250" cy="15200"/>
              </a:xfrm>
              <a:custGeom>
                <a:rect b="b" l="l" r="r" t="t"/>
                <a:pathLst>
                  <a:path extrusionOk="0" h="608" w="61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29"/>
              <p:cNvSpPr/>
              <p:nvPr/>
            </p:nvSpPr>
            <p:spPr>
              <a:xfrm>
                <a:off x="2372225" y="-1009600"/>
                <a:ext cx="39525" cy="15200"/>
              </a:xfrm>
              <a:custGeom>
                <a:rect b="b" l="l" r="r" t="t"/>
                <a:pathLst>
                  <a:path extrusionOk="0" h="608" w="1581">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29"/>
              <p:cNvSpPr/>
              <p:nvPr/>
            </p:nvSpPr>
            <p:spPr>
              <a:xfrm>
                <a:off x="2461450" y="-1009600"/>
                <a:ext cx="39525" cy="15200"/>
              </a:xfrm>
              <a:custGeom>
                <a:rect b="b" l="l" r="r" t="t"/>
                <a:pathLst>
                  <a:path extrusionOk="0" h="608" w="1581">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29"/>
              <p:cNvSpPr/>
              <p:nvPr/>
            </p:nvSpPr>
            <p:spPr>
              <a:xfrm>
                <a:off x="2403900" y="-912300"/>
                <a:ext cx="65400" cy="23325"/>
              </a:xfrm>
              <a:custGeom>
                <a:rect b="b" l="l" r="r" t="t"/>
                <a:pathLst>
                  <a:path extrusionOk="0" h="933" w="2616">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29"/>
              <p:cNvSpPr/>
              <p:nvPr/>
            </p:nvSpPr>
            <p:spPr>
              <a:xfrm>
                <a:off x="2234375" y="-1139350"/>
                <a:ext cx="404450" cy="517975"/>
              </a:xfrm>
              <a:custGeom>
                <a:rect b="b" l="l" r="r" t="t"/>
                <a:pathLst>
                  <a:path extrusionOk="0" h="20719" w="16178">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07" name="Google Shape;1507;p29"/>
            <p:cNvGrpSpPr/>
            <p:nvPr/>
          </p:nvGrpSpPr>
          <p:grpSpPr>
            <a:xfrm>
              <a:off x="8589188" y="1885941"/>
              <a:ext cx="537076" cy="685813"/>
              <a:chOff x="2923900" y="-518250"/>
              <a:chExt cx="404425" cy="518025"/>
            </a:xfrm>
          </p:grpSpPr>
          <p:sp>
            <p:nvSpPr>
              <p:cNvPr id="1508" name="Google Shape;1508;p29"/>
              <p:cNvSpPr/>
              <p:nvPr/>
            </p:nvSpPr>
            <p:spPr>
              <a:xfrm>
                <a:off x="2923900" y="-518250"/>
                <a:ext cx="404425" cy="518025"/>
              </a:xfrm>
              <a:custGeom>
                <a:rect b="b" l="l" r="r" t="t"/>
                <a:pathLst>
                  <a:path extrusionOk="0" h="20721" w="16177">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29"/>
              <p:cNvSpPr/>
              <p:nvPr/>
            </p:nvSpPr>
            <p:spPr>
              <a:xfrm>
                <a:off x="3069925" y="-307350"/>
                <a:ext cx="15200" cy="23300"/>
              </a:xfrm>
              <a:custGeom>
                <a:rect b="b" l="l" r="r" t="t"/>
                <a:pathLst>
                  <a:path extrusionOk="0" h="932" w="608">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29"/>
              <p:cNvSpPr/>
              <p:nvPr/>
            </p:nvSpPr>
            <p:spPr>
              <a:xfrm>
                <a:off x="3167200" y="-307350"/>
                <a:ext cx="15200" cy="23300"/>
              </a:xfrm>
              <a:custGeom>
                <a:rect b="b" l="l" r="r" t="t"/>
                <a:pathLst>
                  <a:path extrusionOk="0" h="932"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29"/>
              <p:cNvSpPr/>
              <p:nvPr/>
            </p:nvSpPr>
            <p:spPr>
              <a:xfrm>
                <a:off x="3110550" y="-226250"/>
                <a:ext cx="31275" cy="15200"/>
              </a:xfrm>
              <a:custGeom>
                <a:rect b="b" l="l" r="r" t="t"/>
                <a:pathLst>
                  <a:path extrusionOk="0" h="608" w="1251">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29"/>
              <p:cNvSpPr/>
              <p:nvPr/>
            </p:nvSpPr>
            <p:spPr>
              <a:xfrm>
                <a:off x="3068700" y="-258675"/>
                <a:ext cx="114675" cy="26550"/>
              </a:xfrm>
              <a:custGeom>
                <a:rect b="b" l="l" r="r" t="t"/>
                <a:pathLst>
                  <a:path extrusionOk="0" h="1062" w="4587">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29"/>
              <p:cNvSpPr/>
              <p:nvPr/>
            </p:nvSpPr>
            <p:spPr>
              <a:xfrm>
                <a:off x="3061775" y="-331650"/>
                <a:ext cx="31375" cy="15200"/>
              </a:xfrm>
              <a:custGeom>
                <a:rect b="b" l="l" r="r" t="t"/>
                <a:pathLst>
                  <a:path extrusionOk="0" h="608" w="1255">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4" name="Google Shape;1514;p29"/>
            <p:cNvSpPr/>
            <p:nvPr/>
          </p:nvSpPr>
          <p:spPr>
            <a:xfrm>
              <a:off x="84284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15" name="Google Shape;1515;p29"/>
            <p:cNvGrpSpPr/>
            <p:nvPr/>
          </p:nvGrpSpPr>
          <p:grpSpPr>
            <a:xfrm>
              <a:off x="8591340" y="4457655"/>
              <a:ext cx="532976" cy="685813"/>
              <a:chOff x="5682300" y="-1760600"/>
              <a:chExt cx="403525" cy="518025"/>
            </a:xfrm>
          </p:grpSpPr>
          <p:sp>
            <p:nvSpPr>
              <p:cNvPr id="1516" name="Google Shape;1516;p29"/>
              <p:cNvSpPr/>
              <p:nvPr/>
            </p:nvSpPr>
            <p:spPr>
              <a:xfrm>
                <a:off x="5682300" y="-1760600"/>
                <a:ext cx="403525" cy="518025"/>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29"/>
              <p:cNvSpPr/>
              <p:nvPr/>
            </p:nvSpPr>
            <p:spPr>
              <a:xfrm>
                <a:off x="5746925" y="-1671550"/>
                <a:ext cx="274125" cy="185075"/>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29"/>
              <p:cNvSpPr/>
              <p:nvPr/>
            </p:nvSpPr>
            <p:spPr>
              <a:xfrm>
                <a:off x="5803600" y="-1420775"/>
                <a:ext cx="160825" cy="128450"/>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519" name="Google Shape;1519;p29"/>
          <p:cNvSpPr txBox="1"/>
          <p:nvPr>
            <p:ph type="title"/>
          </p:nvPr>
        </p:nvSpPr>
        <p:spPr>
          <a:xfrm>
            <a:off x="2010000" y="1278600"/>
            <a:ext cx="2246400" cy="5541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520" name="Google Shape;1520;p29"/>
          <p:cNvSpPr txBox="1"/>
          <p:nvPr>
            <p:ph idx="1" type="subTitle"/>
          </p:nvPr>
        </p:nvSpPr>
        <p:spPr>
          <a:xfrm>
            <a:off x="2010000" y="1756500"/>
            <a:ext cx="2246400" cy="504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521" name="Google Shape;1521;p29"/>
          <p:cNvSpPr txBox="1"/>
          <p:nvPr>
            <p:ph idx="2" type="title"/>
          </p:nvPr>
        </p:nvSpPr>
        <p:spPr>
          <a:xfrm>
            <a:off x="5545200" y="1278900"/>
            <a:ext cx="2246400" cy="5541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522" name="Google Shape;1522;p29"/>
          <p:cNvSpPr txBox="1"/>
          <p:nvPr>
            <p:ph idx="3" type="subTitle"/>
          </p:nvPr>
        </p:nvSpPr>
        <p:spPr>
          <a:xfrm>
            <a:off x="5545200" y="1756800"/>
            <a:ext cx="2246400" cy="504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523" name="Google Shape;1523;p29"/>
          <p:cNvSpPr txBox="1"/>
          <p:nvPr>
            <p:ph idx="4" type="title"/>
          </p:nvPr>
        </p:nvSpPr>
        <p:spPr>
          <a:xfrm>
            <a:off x="2010000" y="2448600"/>
            <a:ext cx="2246400" cy="5541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524" name="Google Shape;1524;p29"/>
          <p:cNvSpPr txBox="1"/>
          <p:nvPr>
            <p:ph idx="5" type="subTitle"/>
          </p:nvPr>
        </p:nvSpPr>
        <p:spPr>
          <a:xfrm>
            <a:off x="2010000" y="2926500"/>
            <a:ext cx="2246400" cy="504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525" name="Google Shape;1525;p29"/>
          <p:cNvSpPr txBox="1"/>
          <p:nvPr>
            <p:ph idx="6" type="title"/>
          </p:nvPr>
        </p:nvSpPr>
        <p:spPr>
          <a:xfrm>
            <a:off x="2010000" y="3618900"/>
            <a:ext cx="2246400" cy="5541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526" name="Google Shape;1526;p29"/>
          <p:cNvSpPr txBox="1"/>
          <p:nvPr>
            <p:ph idx="7" type="subTitle"/>
          </p:nvPr>
        </p:nvSpPr>
        <p:spPr>
          <a:xfrm>
            <a:off x="2010000" y="4096800"/>
            <a:ext cx="2246400" cy="504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527" name="Google Shape;1527;p29"/>
          <p:cNvSpPr txBox="1"/>
          <p:nvPr>
            <p:ph idx="8" type="title"/>
          </p:nvPr>
        </p:nvSpPr>
        <p:spPr>
          <a:xfrm>
            <a:off x="5545200" y="2448600"/>
            <a:ext cx="2246400" cy="5541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528" name="Google Shape;1528;p29"/>
          <p:cNvSpPr txBox="1"/>
          <p:nvPr>
            <p:ph idx="9" type="subTitle"/>
          </p:nvPr>
        </p:nvSpPr>
        <p:spPr>
          <a:xfrm>
            <a:off x="5545200" y="2926500"/>
            <a:ext cx="2246400" cy="504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529" name="Google Shape;1529;p29"/>
          <p:cNvSpPr txBox="1"/>
          <p:nvPr>
            <p:ph idx="13" type="title"/>
          </p:nvPr>
        </p:nvSpPr>
        <p:spPr>
          <a:xfrm>
            <a:off x="5545200" y="3618900"/>
            <a:ext cx="2246400" cy="5541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530" name="Google Shape;1530;p29"/>
          <p:cNvSpPr txBox="1"/>
          <p:nvPr>
            <p:ph idx="14" type="subTitle"/>
          </p:nvPr>
        </p:nvSpPr>
        <p:spPr>
          <a:xfrm>
            <a:off x="5545200" y="4096800"/>
            <a:ext cx="2246400" cy="504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531" name="Google Shape;1531;p29"/>
          <p:cNvSpPr txBox="1"/>
          <p:nvPr>
            <p:ph idx="15" type="title"/>
          </p:nvPr>
        </p:nvSpPr>
        <p:spPr>
          <a:xfrm>
            <a:off x="720000" y="540000"/>
            <a:ext cx="7704000" cy="676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6">
    <p:spTree>
      <p:nvGrpSpPr>
        <p:cNvPr id="1532" name="Shape 1532"/>
        <p:cNvGrpSpPr/>
        <p:nvPr/>
      </p:nvGrpSpPr>
      <p:grpSpPr>
        <a:xfrm>
          <a:off x="0" y="0"/>
          <a:ext cx="0" cy="0"/>
          <a:chOff x="0" y="0"/>
          <a:chExt cx="0" cy="0"/>
        </a:xfrm>
      </p:grpSpPr>
      <p:sp>
        <p:nvSpPr>
          <p:cNvPr id="1533" name="Google Shape;1533;p30"/>
          <p:cNvSpPr txBox="1"/>
          <p:nvPr>
            <p:ph hasCustomPrompt="1" type="title"/>
          </p:nvPr>
        </p:nvSpPr>
        <p:spPr>
          <a:xfrm>
            <a:off x="720000" y="540000"/>
            <a:ext cx="7704000" cy="1139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6200"/>
              <a:buNone/>
              <a:defRPr sz="62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534" name="Google Shape;1534;p30"/>
          <p:cNvSpPr txBox="1"/>
          <p:nvPr>
            <p:ph idx="1" type="subTitle"/>
          </p:nvPr>
        </p:nvSpPr>
        <p:spPr>
          <a:xfrm>
            <a:off x="720000" y="1526703"/>
            <a:ext cx="7704000" cy="431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9pPr>
          </a:lstStyle>
          <a:p/>
        </p:txBody>
      </p:sp>
      <p:sp>
        <p:nvSpPr>
          <p:cNvPr id="1535" name="Google Shape;1535;p30"/>
          <p:cNvSpPr txBox="1"/>
          <p:nvPr>
            <p:ph hasCustomPrompt="1" idx="2" type="title"/>
          </p:nvPr>
        </p:nvSpPr>
        <p:spPr>
          <a:xfrm>
            <a:off x="720000" y="1862849"/>
            <a:ext cx="7704000" cy="1139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6200"/>
              <a:buNone/>
              <a:defRPr sz="62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536" name="Google Shape;1536;p30"/>
          <p:cNvSpPr txBox="1"/>
          <p:nvPr>
            <p:ph idx="3" type="subTitle"/>
          </p:nvPr>
        </p:nvSpPr>
        <p:spPr>
          <a:xfrm>
            <a:off x="720000" y="2849551"/>
            <a:ext cx="7704000" cy="431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9pPr>
          </a:lstStyle>
          <a:p/>
        </p:txBody>
      </p:sp>
      <p:sp>
        <p:nvSpPr>
          <p:cNvPr id="1537" name="Google Shape;1537;p30"/>
          <p:cNvSpPr txBox="1"/>
          <p:nvPr>
            <p:ph hasCustomPrompt="1" idx="4" type="title"/>
          </p:nvPr>
        </p:nvSpPr>
        <p:spPr>
          <a:xfrm>
            <a:off x="720000" y="3185696"/>
            <a:ext cx="7704000" cy="1139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6200"/>
              <a:buNone/>
              <a:defRPr sz="62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538" name="Google Shape;1538;p30"/>
          <p:cNvSpPr txBox="1"/>
          <p:nvPr>
            <p:ph idx="5" type="subTitle"/>
          </p:nvPr>
        </p:nvSpPr>
        <p:spPr>
          <a:xfrm>
            <a:off x="720000" y="4172399"/>
            <a:ext cx="7704000" cy="431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9pPr>
          </a:lstStyle>
          <a:p/>
        </p:txBody>
      </p:sp>
      <p:grpSp>
        <p:nvGrpSpPr>
          <p:cNvPr id="1539" name="Google Shape;1539;p30"/>
          <p:cNvGrpSpPr/>
          <p:nvPr/>
        </p:nvGrpSpPr>
        <p:grpSpPr>
          <a:xfrm>
            <a:off x="-143003" y="0"/>
            <a:ext cx="858600" cy="2571737"/>
            <a:chOff x="-143003" y="0"/>
            <a:chExt cx="858600" cy="2571737"/>
          </a:xfrm>
        </p:grpSpPr>
        <p:sp>
          <p:nvSpPr>
            <p:cNvPr id="1540" name="Google Shape;1540;p30"/>
            <p:cNvSpPr/>
            <p:nvPr/>
          </p:nvSpPr>
          <p:spPr>
            <a:xfrm>
              <a:off x="-143003"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30"/>
            <p:cNvSpPr/>
            <p:nvPr/>
          </p:nvSpPr>
          <p:spPr>
            <a:xfrm>
              <a:off x="-143003" y="857262"/>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30"/>
            <p:cNvSpPr/>
            <p:nvPr/>
          </p:nvSpPr>
          <p:spPr>
            <a:xfrm>
              <a:off x="-143003"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43" name="Google Shape;1543;p30"/>
            <p:cNvGrpSpPr/>
            <p:nvPr/>
          </p:nvGrpSpPr>
          <p:grpSpPr>
            <a:xfrm>
              <a:off x="17721" y="1885876"/>
              <a:ext cx="537062" cy="685861"/>
              <a:chOff x="2923850" y="-1139425"/>
              <a:chExt cx="404475" cy="518100"/>
            </a:xfrm>
          </p:grpSpPr>
          <p:sp>
            <p:nvSpPr>
              <p:cNvPr id="1544" name="Google Shape;1544;p30"/>
              <p:cNvSpPr/>
              <p:nvPr/>
            </p:nvSpPr>
            <p:spPr>
              <a:xfrm>
                <a:off x="30698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30"/>
              <p:cNvSpPr/>
              <p:nvPr/>
            </p:nvSpPr>
            <p:spPr>
              <a:xfrm>
                <a:off x="31671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30"/>
              <p:cNvSpPr/>
              <p:nvPr/>
            </p:nvSpPr>
            <p:spPr>
              <a:xfrm>
                <a:off x="3093400" y="-896100"/>
                <a:ext cx="65350" cy="23275"/>
              </a:xfrm>
              <a:custGeom>
                <a:rect b="b" l="l" r="r" t="t"/>
                <a:pathLst>
                  <a:path extrusionOk="0" h="931" w="2614">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30"/>
              <p:cNvSpPr/>
              <p:nvPr/>
            </p:nvSpPr>
            <p:spPr>
              <a:xfrm>
                <a:off x="3061700" y="-977175"/>
                <a:ext cx="31450" cy="15200"/>
              </a:xfrm>
              <a:custGeom>
                <a:rect b="b" l="l" r="r" t="t"/>
                <a:pathLst>
                  <a:path extrusionOk="0" h="608" w="1258">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30"/>
              <p:cNvSpPr/>
              <p:nvPr/>
            </p:nvSpPr>
            <p:spPr>
              <a:xfrm>
                <a:off x="3159000" y="-977175"/>
                <a:ext cx="31450" cy="15200"/>
              </a:xfrm>
              <a:custGeom>
                <a:rect b="b" l="l" r="r" t="t"/>
                <a:pathLst>
                  <a:path extrusionOk="0" h="608" w="1258">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30"/>
              <p:cNvSpPr/>
              <p:nvPr/>
            </p:nvSpPr>
            <p:spPr>
              <a:xfrm>
                <a:off x="3094150" y="-1106975"/>
                <a:ext cx="63875" cy="80075"/>
              </a:xfrm>
              <a:custGeom>
                <a:rect b="b" l="l" r="r" t="t"/>
                <a:pathLst>
                  <a:path extrusionOk="0" h="3203" w="2555">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30"/>
              <p:cNvSpPr/>
              <p:nvPr/>
            </p:nvSpPr>
            <p:spPr>
              <a:xfrm>
                <a:off x="2923850" y="-1139425"/>
                <a:ext cx="404475" cy="518100"/>
              </a:xfrm>
              <a:custGeom>
                <a:rect b="b" l="l" r="r" t="t"/>
                <a:pathLst>
                  <a:path extrusionOk="0" h="20724" w="16179">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51" name="Google Shape;1551;p30"/>
          <p:cNvGrpSpPr/>
          <p:nvPr/>
        </p:nvGrpSpPr>
        <p:grpSpPr>
          <a:xfrm>
            <a:off x="8428489" y="0"/>
            <a:ext cx="858600" cy="2571755"/>
            <a:chOff x="8428489" y="0"/>
            <a:chExt cx="858600" cy="2571755"/>
          </a:xfrm>
        </p:grpSpPr>
        <p:sp>
          <p:nvSpPr>
            <p:cNvPr id="1552" name="Google Shape;1552;p30"/>
            <p:cNvSpPr/>
            <p:nvPr/>
          </p:nvSpPr>
          <p:spPr>
            <a:xfrm>
              <a:off x="8428489" y="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30"/>
            <p:cNvSpPr/>
            <p:nvPr/>
          </p:nvSpPr>
          <p:spPr>
            <a:xfrm>
              <a:off x="8428489"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30"/>
            <p:cNvSpPr/>
            <p:nvPr/>
          </p:nvSpPr>
          <p:spPr>
            <a:xfrm>
              <a:off x="8428489"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55" name="Google Shape;1555;p30"/>
            <p:cNvGrpSpPr/>
            <p:nvPr/>
          </p:nvGrpSpPr>
          <p:grpSpPr>
            <a:xfrm>
              <a:off x="8589201" y="1028699"/>
              <a:ext cx="537069" cy="685799"/>
              <a:chOff x="2234375" y="-1139350"/>
              <a:chExt cx="404450" cy="517975"/>
            </a:xfrm>
          </p:grpSpPr>
          <p:sp>
            <p:nvSpPr>
              <p:cNvPr id="1556" name="Google Shape;1556;p30"/>
              <p:cNvSpPr/>
              <p:nvPr/>
            </p:nvSpPr>
            <p:spPr>
              <a:xfrm>
                <a:off x="2429025" y="-636575"/>
                <a:ext cx="15275" cy="15200"/>
              </a:xfrm>
              <a:custGeom>
                <a:rect b="b" l="l" r="r" t="t"/>
                <a:pathLst>
                  <a:path extrusionOk="0" h="608" w="611">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30"/>
              <p:cNvSpPr/>
              <p:nvPr/>
            </p:nvSpPr>
            <p:spPr>
              <a:xfrm>
                <a:off x="2428950" y="-685225"/>
                <a:ext cx="15250" cy="15200"/>
              </a:xfrm>
              <a:custGeom>
                <a:rect b="b" l="l" r="r" t="t"/>
                <a:pathLst>
                  <a:path extrusionOk="0" h="608" w="61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30"/>
              <p:cNvSpPr/>
              <p:nvPr/>
            </p:nvSpPr>
            <p:spPr>
              <a:xfrm>
                <a:off x="2372225" y="-1009600"/>
                <a:ext cx="39525" cy="15200"/>
              </a:xfrm>
              <a:custGeom>
                <a:rect b="b" l="l" r="r" t="t"/>
                <a:pathLst>
                  <a:path extrusionOk="0" h="608" w="1581">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30"/>
              <p:cNvSpPr/>
              <p:nvPr/>
            </p:nvSpPr>
            <p:spPr>
              <a:xfrm>
                <a:off x="2461450" y="-1009600"/>
                <a:ext cx="39525" cy="15200"/>
              </a:xfrm>
              <a:custGeom>
                <a:rect b="b" l="l" r="r" t="t"/>
                <a:pathLst>
                  <a:path extrusionOk="0" h="608" w="1581">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30"/>
              <p:cNvSpPr/>
              <p:nvPr/>
            </p:nvSpPr>
            <p:spPr>
              <a:xfrm>
                <a:off x="2403900" y="-912300"/>
                <a:ext cx="65400" cy="23325"/>
              </a:xfrm>
              <a:custGeom>
                <a:rect b="b" l="l" r="r" t="t"/>
                <a:pathLst>
                  <a:path extrusionOk="0" h="933" w="2616">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30"/>
              <p:cNvSpPr/>
              <p:nvPr/>
            </p:nvSpPr>
            <p:spPr>
              <a:xfrm>
                <a:off x="2234375" y="-1139350"/>
                <a:ext cx="404450" cy="517975"/>
              </a:xfrm>
              <a:custGeom>
                <a:rect b="b" l="l" r="r" t="t"/>
                <a:pathLst>
                  <a:path extrusionOk="0" h="20719" w="16178">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2" name="Google Shape;1562;p30"/>
            <p:cNvGrpSpPr/>
            <p:nvPr/>
          </p:nvGrpSpPr>
          <p:grpSpPr>
            <a:xfrm>
              <a:off x="8589188" y="1885941"/>
              <a:ext cx="537076" cy="685813"/>
              <a:chOff x="2923900" y="-518250"/>
              <a:chExt cx="404425" cy="518025"/>
            </a:xfrm>
          </p:grpSpPr>
          <p:sp>
            <p:nvSpPr>
              <p:cNvPr id="1563" name="Google Shape;1563;p30"/>
              <p:cNvSpPr/>
              <p:nvPr/>
            </p:nvSpPr>
            <p:spPr>
              <a:xfrm>
                <a:off x="2923900" y="-518250"/>
                <a:ext cx="404425" cy="518025"/>
              </a:xfrm>
              <a:custGeom>
                <a:rect b="b" l="l" r="r" t="t"/>
                <a:pathLst>
                  <a:path extrusionOk="0" h="20721" w="16177">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30"/>
              <p:cNvSpPr/>
              <p:nvPr/>
            </p:nvSpPr>
            <p:spPr>
              <a:xfrm>
                <a:off x="3069925" y="-307350"/>
                <a:ext cx="15200" cy="23300"/>
              </a:xfrm>
              <a:custGeom>
                <a:rect b="b" l="l" r="r" t="t"/>
                <a:pathLst>
                  <a:path extrusionOk="0" h="932" w="608">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30"/>
              <p:cNvSpPr/>
              <p:nvPr/>
            </p:nvSpPr>
            <p:spPr>
              <a:xfrm>
                <a:off x="3167200" y="-307350"/>
                <a:ext cx="15200" cy="23300"/>
              </a:xfrm>
              <a:custGeom>
                <a:rect b="b" l="l" r="r" t="t"/>
                <a:pathLst>
                  <a:path extrusionOk="0" h="932"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30"/>
              <p:cNvSpPr/>
              <p:nvPr/>
            </p:nvSpPr>
            <p:spPr>
              <a:xfrm>
                <a:off x="3110550" y="-226250"/>
                <a:ext cx="31275" cy="15200"/>
              </a:xfrm>
              <a:custGeom>
                <a:rect b="b" l="l" r="r" t="t"/>
                <a:pathLst>
                  <a:path extrusionOk="0" h="608" w="1251">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30"/>
              <p:cNvSpPr/>
              <p:nvPr/>
            </p:nvSpPr>
            <p:spPr>
              <a:xfrm>
                <a:off x="3068700" y="-258675"/>
                <a:ext cx="114675" cy="26550"/>
              </a:xfrm>
              <a:custGeom>
                <a:rect b="b" l="l" r="r" t="t"/>
                <a:pathLst>
                  <a:path extrusionOk="0" h="1062" w="4587">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30"/>
              <p:cNvSpPr/>
              <p:nvPr/>
            </p:nvSpPr>
            <p:spPr>
              <a:xfrm>
                <a:off x="3061775" y="-331650"/>
                <a:ext cx="31375" cy="15200"/>
              </a:xfrm>
              <a:custGeom>
                <a:rect b="b" l="l" r="r" t="t"/>
                <a:pathLst>
                  <a:path extrusionOk="0" h="608" w="1255">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69" name="Google Shape;1569;p30"/>
          <p:cNvGrpSpPr/>
          <p:nvPr/>
        </p:nvGrpSpPr>
        <p:grpSpPr>
          <a:xfrm>
            <a:off x="-143003" y="3428993"/>
            <a:ext cx="858600" cy="1714357"/>
            <a:chOff x="-143003" y="3428993"/>
            <a:chExt cx="858600" cy="1714357"/>
          </a:xfrm>
        </p:grpSpPr>
        <p:sp>
          <p:nvSpPr>
            <p:cNvPr id="1570" name="Google Shape;1570;p30"/>
            <p:cNvSpPr/>
            <p:nvPr/>
          </p:nvSpPr>
          <p:spPr>
            <a:xfrm>
              <a:off x="-143003" y="4286250"/>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30"/>
            <p:cNvSpPr/>
            <p:nvPr/>
          </p:nvSpPr>
          <p:spPr>
            <a:xfrm>
              <a:off x="-143003"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72" name="Google Shape;1572;p30"/>
            <p:cNvGrpSpPr/>
            <p:nvPr/>
          </p:nvGrpSpPr>
          <p:grpSpPr>
            <a:xfrm>
              <a:off x="17752" y="3600345"/>
              <a:ext cx="537081" cy="685828"/>
              <a:chOff x="4992325" y="-3002925"/>
              <a:chExt cx="404550" cy="518075"/>
            </a:xfrm>
          </p:grpSpPr>
          <p:sp>
            <p:nvSpPr>
              <p:cNvPr id="1573" name="Google Shape;1573;p30"/>
              <p:cNvSpPr/>
              <p:nvPr/>
            </p:nvSpPr>
            <p:spPr>
              <a:xfrm>
                <a:off x="4992325" y="-3002925"/>
                <a:ext cx="404550" cy="518075"/>
              </a:xfrm>
              <a:custGeom>
                <a:rect b="b" l="l" r="r" t="t"/>
                <a:pathLst>
                  <a:path extrusionOk="0" h="20723" w="16182">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30"/>
              <p:cNvSpPr/>
              <p:nvPr/>
            </p:nvSpPr>
            <p:spPr>
              <a:xfrm>
                <a:off x="5138250" y="-2824500"/>
                <a:ext cx="15200" cy="23300"/>
              </a:xfrm>
              <a:custGeom>
                <a:rect b="b" l="l" r="r" t="t"/>
                <a:pathLst>
                  <a:path extrusionOk="0" h="932" w="608">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30"/>
              <p:cNvSpPr/>
              <p:nvPr/>
            </p:nvSpPr>
            <p:spPr>
              <a:xfrm>
                <a:off x="5235600" y="-2824500"/>
                <a:ext cx="15200" cy="23300"/>
              </a:xfrm>
              <a:custGeom>
                <a:rect b="b" l="l" r="r" t="t"/>
                <a:pathLst>
                  <a:path extrusionOk="0" h="932" w="608">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30"/>
              <p:cNvSpPr/>
              <p:nvPr/>
            </p:nvSpPr>
            <p:spPr>
              <a:xfrm>
                <a:off x="5170700" y="-2759625"/>
                <a:ext cx="47650" cy="15200"/>
              </a:xfrm>
              <a:custGeom>
                <a:rect b="b" l="l" r="r" t="t"/>
                <a:pathLst>
                  <a:path extrusionOk="0" h="608" w="1906">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30"/>
              <p:cNvSpPr/>
              <p:nvPr/>
            </p:nvSpPr>
            <p:spPr>
              <a:xfrm>
                <a:off x="5130150" y="-2848850"/>
                <a:ext cx="31425" cy="15200"/>
              </a:xfrm>
              <a:custGeom>
                <a:rect b="b" l="l" r="r" t="t"/>
                <a:pathLst>
                  <a:path extrusionOk="0" h="608" w="1257">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30"/>
              <p:cNvSpPr/>
              <p:nvPr/>
            </p:nvSpPr>
            <p:spPr>
              <a:xfrm>
                <a:off x="5227475" y="-2848850"/>
                <a:ext cx="31400" cy="15200"/>
              </a:xfrm>
              <a:custGeom>
                <a:rect b="b" l="l" r="r" t="t"/>
                <a:pathLst>
                  <a:path extrusionOk="0" h="608" w="1256">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79" name="Google Shape;1579;p30"/>
          <p:cNvGrpSpPr/>
          <p:nvPr/>
        </p:nvGrpSpPr>
        <p:grpSpPr>
          <a:xfrm>
            <a:off x="8428489" y="3428993"/>
            <a:ext cx="858600" cy="1714476"/>
            <a:chOff x="8428489" y="3428993"/>
            <a:chExt cx="858600" cy="1714476"/>
          </a:xfrm>
        </p:grpSpPr>
        <p:sp>
          <p:nvSpPr>
            <p:cNvPr id="1580" name="Google Shape;1580;p30"/>
            <p:cNvSpPr/>
            <p:nvPr/>
          </p:nvSpPr>
          <p:spPr>
            <a:xfrm>
              <a:off x="8428489" y="3428993"/>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30"/>
            <p:cNvSpPr/>
            <p:nvPr/>
          </p:nvSpPr>
          <p:spPr>
            <a:xfrm>
              <a:off x="84284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82" name="Google Shape;1582;p30"/>
            <p:cNvGrpSpPr/>
            <p:nvPr/>
          </p:nvGrpSpPr>
          <p:grpSpPr>
            <a:xfrm>
              <a:off x="8591340" y="4457655"/>
              <a:ext cx="532976" cy="685813"/>
              <a:chOff x="5682300" y="-1760600"/>
              <a:chExt cx="403525" cy="518025"/>
            </a:xfrm>
          </p:grpSpPr>
          <p:sp>
            <p:nvSpPr>
              <p:cNvPr id="1583" name="Google Shape;1583;p30"/>
              <p:cNvSpPr/>
              <p:nvPr/>
            </p:nvSpPr>
            <p:spPr>
              <a:xfrm>
                <a:off x="5682300" y="-1760600"/>
                <a:ext cx="403525" cy="518025"/>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30"/>
              <p:cNvSpPr/>
              <p:nvPr/>
            </p:nvSpPr>
            <p:spPr>
              <a:xfrm>
                <a:off x="5746925" y="-1671550"/>
                <a:ext cx="274125" cy="185075"/>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30"/>
              <p:cNvSpPr/>
              <p:nvPr/>
            </p:nvSpPr>
            <p:spPr>
              <a:xfrm>
                <a:off x="5803600" y="-1420775"/>
                <a:ext cx="160825" cy="128450"/>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7" name="Shape 117"/>
        <p:cNvGrpSpPr/>
        <p:nvPr/>
      </p:nvGrpSpPr>
      <p:grpSpPr>
        <a:xfrm>
          <a:off x="0" y="0"/>
          <a:ext cx="0" cy="0"/>
          <a:chOff x="0" y="0"/>
          <a:chExt cx="0" cy="0"/>
        </a:xfrm>
      </p:grpSpPr>
      <p:grpSp>
        <p:nvGrpSpPr>
          <p:cNvPr id="118" name="Google Shape;118;p4"/>
          <p:cNvGrpSpPr/>
          <p:nvPr/>
        </p:nvGrpSpPr>
        <p:grpSpPr>
          <a:xfrm>
            <a:off x="-143003" y="0"/>
            <a:ext cx="858600" cy="1714362"/>
            <a:chOff x="-143003" y="0"/>
            <a:chExt cx="858600" cy="1714362"/>
          </a:xfrm>
        </p:grpSpPr>
        <p:sp>
          <p:nvSpPr>
            <p:cNvPr id="119" name="Google Shape;119;p4"/>
            <p:cNvSpPr/>
            <p:nvPr/>
          </p:nvSpPr>
          <p:spPr>
            <a:xfrm>
              <a:off x="-143003"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4"/>
            <p:cNvSpPr/>
            <p:nvPr/>
          </p:nvSpPr>
          <p:spPr>
            <a:xfrm>
              <a:off x="-143003" y="857262"/>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 name="Google Shape;121;p4"/>
          <p:cNvGrpSpPr/>
          <p:nvPr/>
        </p:nvGrpSpPr>
        <p:grpSpPr>
          <a:xfrm>
            <a:off x="8428489" y="0"/>
            <a:ext cx="858600" cy="1714498"/>
            <a:chOff x="8428489" y="0"/>
            <a:chExt cx="858600" cy="1714498"/>
          </a:xfrm>
        </p:grpSpPr>
        <p:sp>
          <p:nvSpPr>
            <p:cNvPr id="122" name="Google Shape;122;p4"/>
            <p:cNvSpPr/>
            <p:nvPr/>
          </p:nvSpPr>
          <p:spPr>
            <a:xfrm>
              <a:off x="8428489" y="0"/>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4"/>
            <p:cNvSpPr/>
            <p:nvPr/>
          </p:nvSpPr>
          <p:spPr>
            <a:xfrm>
              <a:off x="8428489"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 name="Google Shape;124;p4"/>
            <p:cNvGrpSpPr/>
            <p:nvPr/>
          </p:nvGrpSpPr>
          <p:grpSpPr>
            <a:xfrm>
              <a:off x="8589201" y="1028699"/>
              <a:ext cx="537069" cy="685799"/>
              <a:chOff x="2234375" y="-1139350"/>
              <a:chExt cx="404450" cy="517975"/>
            </a:xfrm>
          </p:grpSpPr>
          <p:sp>
            <p:nvSpPr>
              <p:cNvPr id="125" name="Google Shape;125;p4"/>
              <p:cNvSpPr/>
              <p:nvPr/>
            </p:nvSpPr>
            <p:spPr>
              <a:xfrm>
                <a:off x="2429025" y="-636575"/>
                <a:ext cx="15275" cy="15200"/>
              </a:xfrm>
              <a:custGeom>
                <a:rect b="b" l="l" r="r" t="t"/>
                <a:pathLst>
                  <a:path extrusionOk="0" h="608" w="611">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4"/>
              <p:cNvSpPr/>
              <p:nvPr/>
            </p:nvSpPr>
            <p:spPr>
              <a:xfrm>
                <a:off x="2428950" y="-685225"/>
                <a:ext cx="15250" cy="15200"/>
              </a:xfrm>
              <a:custGeom>
                <a:rect b="b" l="l" r="r" t="t"/>
                <a:pathLst>
                  <a:path extrusionOk="0" h="608" w="61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4"/>
              <p:cNvSpPr/>
              <p:nvPr/>
            </p:nvSpPr>
            <p:spPr>
              <a:xfrm>
                <a:off x="2372225" y="-1009600"/>
                <a:ext cx="39525" cy="15200"/>
              </a:xfrm>
              <a:custGeom>
                <a:rect b="b" l="l" r="r" t="t"/>
                <a:pathLst>
                  <a:path extrusionOk="0" h="608" w="1581">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4"/>
              <p:cNvSpPr/>
              <p:nvPr/>
            </p:nvSpPr>
            <p:spPr>
              <a:xfrm>
                <a:off x="2461450" y="-1009600"/>
                <a:ext cx="39525" cy="15200"/>
              </a:xfrm>
              <a:custGeom>
                <a:rect b="b" l="l" r="r" t="t"/>
                <a:pathLst>
                  <a:path extrusionOk="0" h="608" w="1581">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4"/>
              <p:cNvSpPr/>
              <p:nvPr/>
            </p:nvSpPr>
            <p:spPr>
              <a:xfrm>
                <a:off x="2403900" y="-912300"/>
                <a:ext cx="65400" cy="23325"/>
              </a:xfrm>
              <a:custGeom>
                <a:rect b="b" l="l" r="r" t="t"/>
                <a:pathLst>
                  <a:path extrusionOk="0" h="933" w="2616">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4"/>
              <p:cNvSpPr/>
              <p:nvPr/>
            </p:nvSpPr>
            <p:spPr>
              <a:xfrm>
                <a:off x="2234375" y="-1139350"/>
                <a:ext cx="404450" cy="517975"/>
              </a:xfrm>
              <a:custGeom>
                <a:rect b="b" l="l" r="r" t="t"/>
                <a:pathLst>
                  <a:path extrusionOk="0" h="20719" w="16178">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1" name="Google Shape;131;p4"/>
          <p:cNvGrpSpPr/>
          <p:nvPr/>
        </p:nvGrpSpPr>
        <p:grpSpPr>
          <a:xfrm>
            <a:off x="8428489" y="2571746"/>
            <a:ext cx="858600" cy="2571604"/>
            <a:chOff x="8428489" y="2571746"/>
            <a:chExt cx="858600" cy="2571604"/>
          </a:xfrm>
        </p:grpSpPr>
        <p:sp>
          <p:nvSpPr>
            <p:cNvPr id="132" name="Google Shape;132;p4"/>
            <p:cNvSpPr/>
            <p:nvPr/>
          </p:nvSpPr>
          <p:spPr>
            <a:xfrm>
              <a:off x="8428489" y="428625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4"/>
            <p:cNvSpPr/>
            <p:nvPr/>
          </p:nvSpPr>
          <p:spPr>
            <a:xfrm>
              <a:off x="8428489" y="2571746"/>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4"/>
            <p:cNvSpPr/>
            <p:nvPr/>
          </p:nvSpPr>
          <p:spPr>
            <a:xfrm>
              <a:off x="8428489"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5" name="Google Shape;135;p4"/>
            <p:cNvGrpSpPr/>
            <p:nvPr/>
          </p:nvGrpSpPr>
          <p:grpSpPr>
            <a:xfrm>
              <a:off x="8589184" y="2743098"/>
              <a:ext cx="537076" cy="685828"/>
              <a:chOff x="4302875" y="-3002975"/>
              <a:chExt cx="404425" cy="518075"/>
            </a:xfrm>
          </p:grpSpPr>
          <p:sp>
            <p:nvSpPr>
              <p:cNvPr id="136" name="Google Shape;136;p4"/>
              <p:cNvSpPr/>
              <p:nvPr/>
            </p:nvSpPr>
            <p:spPr>
              <a:xfrm>
                <a:off x="4440700" y="-2889375"/>
                <a:ext cx="39500" cy="15200"/>
              </a:xfrm>
              <a:custGeom>
                <a:rect b="b" l="l" r="r" t="t"/>
                <a:pathLst>
                  <a:path extrusionOk="0" h="608" w="1580">
                    <a:moveTo>
                      <a:pt x="303" y="1"/>
                    </a:moveTo>
                    <a:cubicBezTo>
                      <a:pt x="136" y="1"/>
                      <a:pt x="0" y="136"/>
                      <a:pt x="0" y="305"/>
                    </a:cubicBezTo>
                    <a:cubicBezTo>
                      <a:pt x="0" y="472"/>
                      <a:pt x="136" y="608"/>
                      <a:pt x="303"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4"/>
              <p:cNvSpPr/>
              <p:nvPr/>
            </p:nvSpPr>
            <p:spPr>
              <a:xfrm>
                <a:off x="4529925" y="-2889375"/>
                <a:ext cx="39500" cy="15200"/>
              </a:xfrm>
              <a:custGeom>
                <a:rect b="b" l="l" r="r" t="t"/>
                <a:pathLst>
                  <a:path extrusionOk="0" h="608" w="1580">
                    <a:moveTo>
                      <a:pt x="303" y="1"/>
                    </a:moveTo>
                    <a:cubicBezTo>
                      <a:pt x="136" y="1"/>
                      <a:pt x="0" y="136"/>
                      <a:pt x="0" y="305"/>
                    </a:cubicBezTo>
                    <a:cubicBezTo>
                      <a:pt x="0" y="472"/>
                      <a:pt x="136" y="608"/>
                      <a:pt x="303" y="608"/>
                    </a:cubicBezTo>
                    <a:lnTo>
                      <a:pt x="1276" y="608"/>
                    </a:lnTo>
                    <a:cubicBezTo>
                      <a:pt x="1444" y="608"/>
                      <a:pt x="1580" y="472"/>
                      <a:pt x="1580" y="305"/>
                    </a:cubicBezTo>
                    <a:cubicBezTo>
                      <a:pt x="1580" y="136"/>
                      <a:pt x="1444" y="1"/>
                      <a:pt x="12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4"/>
              <p:cNvSpPr/>
              <p:nvPr/>
            </p:nvSpPr>
            <p:spPr>
              <a:xfrm>
                <a:off x="4302875" y="-3002975"/>
                <a:ext cx="404425" cy="517950"/>
              </a:xfrm>
              <a:custGeom>
                <a:rect b="b" l="l" r="r" t="t"/>
                <a:pathLst>
                  <a:path extrusionOk="0" h="20718" w="16177">
                    <a:moveTo>
                      <a:pt x="4644" y="1598"/>
                    </a:moveTo>
                    <a:cubicBezTo>
                      <a:pt x="4788" y="1901"/>
                      <a:pt x="4864" y="2235"/>
                      <a:pt x="4864" y="2578"/>
                    </a:cubicBezTo>
                    <a:cubicBezTo>
                      <a:pt x="4864" y="3051"/>
                      <a:pt x="4718" y="3506"/>
                      <a:pt x="4445" y="3894"/>
                    </a:cubicBezTo>
                    <a:cubicBezTo>
                      <a:pt x="4294" y="4108"/>
                      <a:pt x="4215" y="4359"/>
                      <a:pt x="4215" y="4622"/>
                    </a:cubicBezTo>
                    <a:lnTo>
                      <a:pt x="4215" y="5172"/>
                    </a:lnTo>
                    <a:cubicBezTo>
                      <a:pt x="4215" y="5542"/>
                      <a:pt x="3915" y="5842"/>
                      <a:pt x="3545" y="5842"/>
                    </a:cubicBezTo>
                    <a:lnTo>
                      <a:pt x="3524" y="5842"/>
                    </a:lnTo>
                    <a:lnTo>
                      <a:pt x="3524" y="4199"/>
                    </a:lnTo>
                    <a:cubicBezTo>
                      <a:pt x="3524" y="3177"/>
                      <a:pt x="3954" y="2251"/>
                      <a:pt x="4644" y="1598"/>
                    </a:cubicBezTo>
                    <a:close/>
                    <a:moveTo>
                      <a:pt x="11530" y="1598"/>
                    </a:moveTo>
                    <a:cubicBezTo>
                      <a:pt x="12219" y="2251"/>
                      <a:pt x="12649" y="3177"/>
                      <a:pt x="12649" y="4199"/>
                    </a:cubicBezTo>
                    <a:lnTo>
                      <a:pt x="12649" y="5842"/>
                    </a:lnTo>
                    <a:lnTo>
                      <a:pt x="12629" y="5842"/>
                    </a:lnTo>
                    <a:cubicBezTo>
                      <a:pt x="12259" y="5842"/>
                      <a:pt x="11959" y="5540"/>
                      <a:pt x="11959" y="5172"/>
                    </a:cubicBezTo>
                    <a:lnTo>
                      <a:pt x="11959" y="4622"/>
                    </a:lnTo>
                    <a:cubicBezTo>
                      <a:pt x="11959" y="4359"/>
                      <a:pt x="11879" y="4108"/>
                      <a:pt x="11729" y="3894"/>
                    </a:cubicBezTo>
                    <a:cubicBezTo>
                      <a:pt x="11456" y="3506"/>
                      <a:pt x="11312" y="3051"/>
                      <a:pt x="11312" y="2578"/>
                    </a:cubicBezTo>
                    <a:cubicBezTo>
                      <a:pt x="11312" y="2237"/>
                      <a:pt x="11386" y="1903"/>
                      <a:pt x="11530" y="1598"/>
                    </a:cubicBezTo>
                    <a:close/>
                    <a:moveTo>
                      <a:pt x="9060" y="609"/>
                    </a:moveTo>
                    <a:lnTo>
                      <a:pt x="9060" y="610"/>
                    </a:lnTo>
                    <a:cubicBezTo>
                      <a:pt x="9421" y="610"/>
                      <a:pt x="9768" y="664"/>
                      <a:pt x="10095" y="763"/>
                    </a:cubicBezTo>
                    <a:cubicBezTo>
                      <a:pt x="9697" y="1493"/>
                      <a:pt x="8934" y="1950"/>
                      <a:pt x="8087" y="1950"/>
                    </a:cubicBezTo>
                    <a:cubicBezTo>
                      <a:pt x="7893" y="1950"/>
                      <a:pt x="7700" y="1924"/>
                      <a:pt x="7514" y="1877"/>
                    </a:cubicBezTo>
                    <a:cubicBezTo>
                      <a:pt x="7489" y="1870"/>
                      <a:pt x="7463" y="1867"/>
                      <a:pt x="7438" y="1867"/>
                    </a:cubicBezTo>
                    <a:cubicBezTo>
                      <a:pt x="7303" y="1867"/>
                      <a:pt x="7181" y="1957"/>
                      <a:pt x="7144" y="2094"/>
                    </a:cubicBezTo>
                    <a:cubicBezTo>
                      <a:pt x="7103" y="2257"/>
                      <a:pt x="7200" y="2423"/>
                      <a:pt x="7363" y="2464"/>
                    </a:cubicBezTo>
                    <a:cubicBezTo>
                      <a:pt x="7599" y="2524"/>
                      <a:pt x="7841" y="2555"/>
                      <a:pt x="8087" y="2555"/>
                    </a:cubicBezTo>
                    <a:cubicBezTo>
                      <a:pt x="9184" y="2555"/>
                      <a:pt x="10166" y="1948"/>
                      <a:pt x="10663" y="986"/>
                    </a:cubicBezTo>
                    <a:cubicBezTo>
                      <a:pt x="10795" y="1051"/>
                      <a:pt x="10922" y="1127"/>
                      <a:pt x="11045" y="1209"/>
                    </a:cubicBezTo>
                    <a:cubicBezTo>
                      <a:pt x="10821" y="1628"/>
                      <a:pt x="10702" y="2095"/>
                      <a:pt x="10702" y="2577"/>
                    </a:cubicBezTo>
                    <a:cubicBezTo>
                      <a:pt x="10702" y="3177"/>
                      <a:pt x="10885" y="3752"/>
                      <a:pt x="11233" y="4242"/>
                    </a:cubicBezTo>
                    <a:cubicBezTo>
                      <a:pt x="11312" y="4352"/>
                      <a:pt x="11352" y="4483"/>
                      <a:pt x="11352" y="4620"/>
                    </a:cubicBezTo>
                    <a:lnTo>
                      <a:pt x="11352" y="5170"/>
                    </a:lnTo>
                    <a:cubicBezTo>
                      <a:pt x="11352" y="5416"/>
                      <a:pt x="11422" y="5644"/>
                      <a:pt x="11542" y="5840"/>
                    </a:cubicBezTo>
                    <a:lnTo>
                      <a:pt x="11309" y="5840"/>
                    </a:lnTo>
                    <a:lnTo>
                      <a:pt x="11309" y="5819"/>
                    </a:lnTo>
                    <a:cubicBezTo>
                      <a:pt x="11309" y="5650"/>
                      <a:pt x="11173" y="5514"/>
                      <a:pt x="11006" y="5514"/>
                    </a:cubicBezTo>
                    <a:lnTo>
                      <a:pt x="8735" y="5514"/>
                    </a:lnTo>
                    <a:cubicBezTo>
                      <a:pt x="8567" y="5514"/>
                      <a:pt x="8431" y="5650"/>
                      <a:pt x="8431" y="5819"/>
                    </a:cubicBezTo>
                    <a:lnTo>
                      <a:pt x="8431" y="5904"/>
                    </a:lnTo>
                    <a:cubicBezTo>
                      <a:pt x="8324" y="5863"/>
                      <a:pt x="8208" y="5840"/>
                      <a:pt x="8087" y="5840"/>
                    </a:cubicBezTo>
                    <a:cubicBezTo>
                      <a:pt x="7966" y="5840"/>
                      <a:pt x="7849" y="5863"/>
                      <a:pt x="7741" y="5904"/>
                    </a:cubicBezTo>
                    <a:lnTo>
                      <a:pt x="7741" y="5819"/>
                    </a:lnTo>
                    <a:cubicBezTo>
                      <a:pt x="7741" y="5650"/>
                      <a:pt x="7606" y="5514"/>
                      <a:pt x="7437" y="5514"/>
                    </a:cubicBezTo>
                    <a:lnTo>
                      <a:pt x="5166" y="5514"/>
                    </a:lnTo>
                    <a:cubicBezTo>
                      <a:pt x="4999" y="5514"/>
                      <a:pt x="4864" y="5650"/>
                      <a:pt x="4864" y="5819"/>
                    </a:cubicBezTo>
                    <a:lnTo>
                      <a:pt x="4864" y="5840"/>
                    </a:lnTo>
                    <a:lnTo>
                      <a:pt x="4631" y="5840"/>
                    </a:lnTo>
                    <a:cubicBezTo>
                      <a:pt x="4752" y="5644"/>
                      <a:pt x="4822" y="5414"/>
                      <a:pt x="4822" y="5170"/>
                    </a:cubicBezTo>
                    <a:lnTo>
                      <a:pt x="4822" y="4620"/>
                    </a:lnTo>
                    <a:cubicBezTo>
                      <a:pt x="4822" y="4483"/>
                      <a:pt x="4864" y="4352"/>
                      <a:pt x="4942" y="4242"/>
                    </a:cubicBezTo>
                    <a:cubicBezTo>
                      <a:pt x="5288" y="3751"/>
                      <a:pt x="5471" y="3177"/>
                      <a:pt x="5471" y="2574"/>
                    </a:cubicBezTo>
                    <a:cubicBezTo>
                      <a:pt x="5471" y="2095"/>
                      <a:pt x="5352" y="1627"/>
                      <a:pt x="5128" y="1209"/>
                    </a:cubicBezTo>
                    <a:cubicBezTo>
                      <a:pt x="5251" y="1127"/>
                      <a:pt x="5378" y="1051"/>
                      <a:pt x="5512" y="986"/>
                    </a:cubicBezTo>
                    <a:cubicBezTo>
                      <a:pt x="5659" y="1273"/>
                      <a:pt x="5852" y="1531"/>
                      <a:pt x="6090" y="1757"/>
                    </a:cubicBezTo>
                    <a:cubicBezTo>
                      <a:pt x="6149" y="1811"/>
                      <a:pt x="6223" y="1841"/>
                      <a:pt x="6299" y="1841"/>
                    </a:cubicBezTo>
                    <a:cubicBezTo>
                      <a:pt x="6379" y="1841"/>
                      <a:pt x="6459" y="1808"/>
                      <a:pt x="6519" y="1746"/>
                    </a:cubicBezTo>
                    <a:cubicBezTo>
                      <a:pt x="6635" y="1624"/>
                      <a:pt x="6629" y="1431"/>
                      <a:pt x="6507" y="1317"/>
                    </a:cubicBezTo>
                    <a:cubicBezTo>
                      <a:pt x="6335" y="1153"/>
                      <a:pt x="6192" y="967"/>
                      <a:pt x="6078" y="760"/>
                    </a:cubicBezTo>
                    <a:cubicBezTo>
                      <a:pt x="6406" y="663"/>
                      <a:pt x="6752" y="609"/>
                      <a:pt x="7113" y="609"/>
                    </a:cubicBezTo>
                    <a:close/>
                    <a:moveTo>
                      <a:pt x="10703" y="6123"/>
                    </a:moveTo>
                    <a:lnTo>
                      <a:pt x="10703" y="6793"/>
                    </a:lnTo>
                    <a:cubicBezTo>
                      <a:pt x="10703" y="6984"/>
                      <a:pt x="10548" y="7140"/>
                      <a:pt x="10358" y="7140"/>
                    </a:cubicBezTo>
                    <a:lnTo>
                      <a:pt x="9385" y="7140"/>
                    </a:lnTo>
                    <a:cubicBezTo>
                      <a:pt x="9194" y="7140"/>
                      <a:pt x="9041" y="6984"/>
                      <a:pt x="9041" y="6793"/>
                    </a:cubicBezTo>
                    <a:lnTo>
                      <a:pt x="9041" y="6123"/>
                    </a:lnTo>
                    <a:lnTo>
                      <a:pt x="9569" y="6123"/>
                    </a:lnTo>
                    <a:lnTo>
                      <a:pt x="9569" y="6470"/>
                    </a:lnTo>
                    <a:cubicBezTo>
                      <a:pt x="9568" y="6637"/>
                      <a:pt x="9702" y="6773"/>
                      <a:pt x="9871" y="6773"/>
                    </a:cubicBezTo>
                    <a:cubicBezTo>
                      <a:pt x="10039" y="6773"/>
                      <a:pt x="10175" y="6637"/>
                      <a:pt x="10175" y="6470"/>
                    </a:cubicBezTo>
                    <a:lnTo>
                      <a:pt x="10175" y="6123"/>
                    </a:lnTo>
                    <a:close/>
                    <a:moveTo>
                      <a:pt x="7134" y="6126"/>
                    </a:moveTo>
                    <a:lnTo>
                      <a:pt x="7134" y="6794"/>
                    </a:lnTo>
                    <a:cubicBezTo>
                      <a:pt x="7134" y="6985"/>
                      <a:pt x="6979" y="7141"/>
                      <a:pt x="6787" y="7141"/>
                    </a:cubicBezTo>
                    <a:lnTo>
                      <a:pt x="5815" y="7141"/>
                    </a:lnTo>
                    <a:cubicBezTo>
                      <a:pt x="5623" y="7141"/>
                      <a:pt x="5471" y="6985"/>
                      <a:pt x="5471" y="6794"/>
                    </a:cubicBezTo>
                    <a:lnTo>
                      <a:pt x="5471" y="6126"/>
                    </a:lnTo>
                    <a:lnTo>
                      <a:pt x="5999" y="6126"/>
                    </a:lnTo>
                    <a:lnTo>
                      <a:pt x="5999" y="6471"/>
                    </a:lnTo>
                    <a:cubicBezTo>
                      <a:pt x="5999" y="6640"/>
                      <a:pt x="6135" y="6776"/>
                      <a:pt x="6302" y="6776"/>
                    </a:cubicBezTo>
                    <a:cubicBezTo>
                      <a:pt x="6470" y="6776"/>
                      <a:pt x="6606" y="6640"/>
                      <a:pt x="6606" y="6471"/>
                    </a:cubicBezTo>
                    <a:lnTo>
                      <a:pt x="6606" y="6126"/>
                    </a:lnTo>
                    <a:close/>
                    <a:moveTo>
                      <a:pt x="12791" y="6450"/>
                    </a:moveTo>
                    <a:cubicBezTo>
                      <a:pt x="12934" y="6450"/>
                      <a:pt x="13071" y="6511"/>
                      <a:pt x="13166" y="6616"/>
                    </a:cubicBezTo>
                    <a:cubicBezTo>
                      <a:pt x="13264" y="6723"/>
                      <a:pt x="13308" y="6864"/>
                      <a:pt x="13294" y="7008"/>
                    </a:cubicBezTo>
                    <a:cubicBezTo>
                      <a:pt x="13270" y="7264"/>
                      <a:pt x="13027" y="7464"/>
                      <a:pt x="12743" y="7464"/>
                    </a:cubicBezTo>
                    <a:lnTo>
                      <a:pt x="12606" y="7464"/>
                    </a:lnTo>
                    <a:lnTo>
                      <a:pt x="12606" y="7442"/>
                    </a:lnTo>
                    <a:cubicBezTo>
                      <a:pt x="12606" y="7274"/>
                      <a:pt x="12470" y="7140"/>
                      <a:pt x="12302" y="7140"/>
                    </a:cubicBezTo>
                    <a:cubicBezTo>
                      <a:pt x="12134" y="7140"/>
                      <a:pt x="11999" y="7274"/>
                      <a:pt x="11999" y="7442"/>
                    </a:cubicBezTo>
                    <a:cubicBezTo>
                      <a:pt x="11999" y="9600"/>
                      <a:pt x="10244" y="11356"/>
                      <a:pt x="8086" y="11356"/>
                    </a:cubicBezTo>
                    <a:cubicBezTo>
                      <a:pt x="8085" y="11356"/>
                      <a:pt x="8084" y="11356"/>
                      <a:pt x="8083" y="11356"/>
                    </a:cubicBezTo>
                    <a:cubicBezTo>
                      <a:pt x="5928" y="11356"/>
                      <a:pt x="4174" y="9600"/>
                      <a:pt x="4174" y="7442"/>
                    </a:cubicBezTo>
                    <a:cubicBezTo>
                      <a:pt x="4174" y="7274"/>
                      <a:pt x="4038" y="7140"/>
                      <a:pt x="3871" y="7140"/>
                    </a:cubicBezTo>
                    <a:cubicBezTo>
                      <a:pt x="3703" y="7140"/>
                      <a:pt x="3567" y="7274"/>
                      <a:pt x="3567" y="7442"/>
                    </a:cubicBezTo>
                    <a:lnTo>
                      <a:pt x="3567" y="7464"/>
                    </a:lnTo>
                    <a:lnTo>
                      <a:pt x="3384" y="7464"/>
                    </a:lnTo>
                    <a:cubicBezTo>
                      <a:pt x="3241" y="7464"/>
                      <a:pt x="3103" y="7404"/>
                      <a:pt x="3007" y="7297"/>
                    </a:cubicBezTo>
                    <a:cubicBezTo>
                      <a:pt x="2909" y="7190"/>
                      <a:pt x="2864" y="7050"/>
                      <a:pt x="2879" y="6904"/>
                    </a:cubicBezTo>
                    <a:cubicBezTo>
                      <a:pt x="2903" y="6648"/>
                      <a:pt x="3146" y="6450"/>
                      <a:pt x="3430" y="6450"/>
                    </a:cubicBezTo>
                    <a:lnTo>
                      <a:pt x="4864" y="6450"/>
                    </a:lnTo>
                    <a:lnTo>
                      <a:pt x="4864" y="6794"/>
                    </a:lnTo>
                    <a:cubicBezTo>
                      <a:pt x="4864" y="7320"/>
                      <a:pt x="5289" y="7748"/>
                      <a:pt x="5815" y="7748"/>
                    </a:cubicBezTo>
                    <a:lnTo>
                      <a:pt x="6787" y="7748"/>
                    </a:lnTo>
                    <a:cubicBezTo>
                      <a:pt x="7313" y="7748"/>
                      <a:pt x="7741" y="7321"/>
                      <a:pt x="7741" y="6794"/>
                    </a:cubicBezTo>
                    <a:cubicBezTo>
                      <a:pt x="7741" y="6606"/>
                      <a:pt x="7896" y="6450"/>
                      <a:pt x="8087" y="6450"/>
                    </a:cubicBezTo>
                    <a:cubicBezTo>
                      <a:pt x="8277" y="6450"/>
                      <a:pt x="8431" y="6606"/>
                      <a:pt x="8431" y="6794"/>
                    </a:cubicBezTo>
                    <a:cubicBezTo>
                      <a:pt x="8431" y="7320"/>
                      <a:pt x="8858" y="7748"/>
                      <a:pt x="9384" y="7748"/>
                    </a:cubicBezTo>
                    <a:lnTo>
                      <a:pt x="10356" y="7748"/>
                    </a:lnTo>
                    <a:cubicBezTo>
                      <a:pt x="10880" y="7748"/>
                      <a:pt x="11309" y="7321"/>
                      <a:pt x="11309" y="6794"/>
                    </a:cubicBezTo>
                    <a:lnTo>
                      <a:pt x="11309" y="6450"/>
                    </a:lnTo>
                    <a:close/>
                    <a:moveTo>
                      <a:pt x="8757" y="11914"/>
                    </a:moveTo>
                    <a:lnTo>
                      <a:pt x="8757" y="12957"/>
                    </a:lnTo>
                    <a:cubicBezTo>
                      <a:pt x="8757" y="12969"/>
                      <a:pt x="8748" y="12978"/>
                      <a:pt x="8735" y="12978"/>
                    </a:cubicBezTo>
                    <a:lnTo>
                      <a:pt x="7437" y="12978"/>
                    </a:lnTo>
                    <a:cubicBezTo>
                      <a:pt x="7424" y="12978"/>
                      <a:pt x="7416" y="12969"/>
                      <a:pt x="7416" y="12957"/>
                    </a:cubicBezTo>
                    <a:lnTo>
                      <a:pt x="7416" y="11914"/>
                    </a:lnTo>
                    <a:lnTo>
                      <a:pt x="7417" y="11914"/>
                    </a:lnTo>
                    <a:cubicBezTo>
                      <a:pt x="7636" y="11947"/>
                      <a:pt x="7860" y="11964"/>
                      <a:pt x="8087" y="11964"/>
                    </a:cubicBezTo>
                    <a:cubicBezTo>
                      <a:pt x="8314" y="11964"/>
                      <a:pt x="8537" y="11948"/>
                      <a:pt x="8757" y="11914"/>
                    </a:cubicBezTo>
                    <a:close/>
                    <a:moveTo>
                      <a:pt x="10055" y="11514"/>
                    </a:moveTo>
                    <a:lnTo>
                      <a:pt x="10055" y="12555"/>
                    </a:lnTo>
                    <a:cubicBezTo>
                      <a:pt x="10055" y="13118"/>
                      <a:pt x="10432" y="13621"/>
                      <a:pt x="10972" y="13781"/>
                    </a:cubicBezTo>
                    <a:lnTo>
                      <a:pt x="12110" y="14113"/>
                    </a:lnTo>
                    <a:cubicBezTo>
                      <a:pt x="11200" y="15423"/>
                      <a:pt x="9691" y="16223"/>
                      <a:pt x="8087" y="16223"/>
                    </a:cubicBezTo>
                    <a:cubicBezTo>
                      <a:pt x="7226" y="16223"/>
                      <a:pt x="6378" y="15996"/>
                      <a:pt x="5636" y="15566"/>
                    </a:cubicBezTo>
                    <a:cubicBezTo>
                      <a:pt x="5014" y="15203"/>
                      <a:pt x="4477" y="14705"/>
                      <a:pt x="4065" y="14113"/>
                    </a:cubicBezTo>
                    <a:lnTo>
                      <a:pt x="5202" y="13781"/>
                    </a:lnTo>
                    <a:cubicBezTo>
                      <a:pt x="5742" y="13621"/>
                      <a:pt x="6119" y="13118"/>
                      <a:pt x="6119" y="12555"/>
                    </a:cubicBezTo>
                    <a:lnTo>
                      <a:pt x="6119" y="11514"/>
                    </a:lnTo>
                    <a:cubicBezTo>
                      <a:pt x="6340" y="11621"/>
                      <a:pt x="6570" y="11711"/>
                      <a:pt x="6809" y="11783"/>
                    </a:cubicBezTo>
                    <a:lnTo>
                      <a:pt x="6809" y="12961"/>
                    </a:lnTo>
                    <a:cubicBezTo>
                      <a:pt x="6809" y="13306"/>
                      <a:pt x="7092" y="13589"/>
                      <a:pt x="7437" y="13589"/>
                    </a:cubicBezTo>
                    <a:lnTo>
                      <a:pt x="8735" y="13589"/>
                    </a:lnTo>
                    <a:cubicBezTo>
                      <a:pt x="9082" y="13589"/>
                      <a:pt x="9364" y="13306"/>
                      <a:pt x="9364" y="12961"/>
                    </a:cubicBezTo>
                    <a:lnTo>
                      <a:pt x="9364" y="11783"/>
                    </a:lnTo>
                    <a:cubicBezTo>
                      <a:pt x="9604" y="11711"/>
                      <a:pt x="9834" y="11621"/>
                      <a:pt x="10055" y="11514"/>
                    </a:cubicBezTo>
                    <a:close/>
                    <a:moveTo>
                      <a:pt x="7114" y="0"/>
                    </a:moveTo>
                    <a:cubicBezTo>
                      <a:pt x="4801" y="0"/>
                      <a:pt x="2920" y="1881"/>
                      <a:pt x="2920" y="4198"/>
                    </a:cubicBezTo>
                    <a:lnTo>
                      <a:pt x="2920" y="5956"/>
                    </a:lnTo>
                    <a:cubicBezTo>
                      <a:pt x="2570" y="6121"/>
                      <a:pt x="2316" y="6451"/>
                      <a:pt x="2277" y="6840"/>
                    </a:cubicBezTo>
                    <a:cubicBezTo>
                      <a:pt x="2244" y="7154"/>
                      <a:pt x="2349" y="7468"/>
                      <a:pt x="2559" y="7700"/>
                    </a:cubicBezTo>
                    <a:cubicBezTo>
                      <a:pt x="2770" y="7934"/>
                      <a:pt x="3071" y="8065"/>
                      <a:pt x="3386" y="8065"/>
                    </a:cubicBezTo>
                    <a:lnTo>
                      <a:pt x="3613" y="8065"/>
                    </a:lnTo>
                    <a:cubicBezTo>
                      <a:pt x="3791" y="9342"/>
                      <a:pt x="4501" y="10447"/>
                      <a:pt x="5515" y="11153"/>
                    </a:cubicBezTo>
                    <a:lnTo>
                      <a:pt x="5515" y="12550"/>
                    </a:lnTo>
                    <a:cubicBezTo>
                      <a:pt x="5515" y="12845"/>
                      <a:pt x="5316" y="13109"/>
                      <a:pt x="5035" y="13192"/>
                    </a:cubicBezTo>
                    <a:lnTo>
                      <a:pt x="1616" y="14198"/>
                    </a:lnTo>
                    <a:cubicBezTo>
                      <a:pt x="666" y="14478"/>
                      <a:pt x="1" y="15366"/>
                      <a:pt x="1" y="16356"/>
                    </a:cubicBezTo>
                    <a:lnTo>
                      <a:pt x="1" y="20414"/>
                    </a:lnTo>
                    <a:cubicBezTo>
                      <a:pt x="1" y="20581"/>
                      <a:pt x="136" y="20717"/>
                      <a:pt x="304" y="20717"/>
                    </a:cubicBezTo>
                    <a:cubicBezTo>
                      <a:pt x="472" y="20717"/>
                      <a:pt x="608" y="20581"/>
                      <a:pt x="608" y="20414"/>
                    </a:cubicBezTo>
                    <a:lnTo>
                      <a:pt x="608" y="16356"/>
                    </a:lnTo>
                    <a:cubicBezTo>
                      <a:pt x="608" y="15633"/>
                      <a:pt x="1093" y="14983"/>
                      <a:pt x="1786" y="14780"/>
                    </a:cubicBezTo>
                    <a:lnTo>
                      <a:pt x="3458" y="14288"/>
                    </a:lnTo>
                    <a:cubicBezTo>
                      <a:pt x="3930" y="15026"/>
                      <a:pt x="4577" y="15644"/>
                      <a:pt x="5335" y="16084"/>
                    </a:cubicBezTo>
                    <a:cubicBezTo>
                      <a:pt x="6169" y="16568"/>
                      <a:pt x="7120" y="16824"/>
                      <a:pt x="8090" y="16824"/>
                    </a:cubicBezTo>
                    <a:cubicBezTo>
                      <a:pt x="9062" y="16824"/>
                      <a:pt x="10019" y="16567"/>
                      <a:pt x="10856" y="16077"/>
                    </a:cubicBezTo>
                    <a:cubicBezTo>
                      <a:pt x="11610" y="15639"/>
                      <a:pt x="12249" y="15020"/>
                      <a:pt x="12720" y="14288"/>
                    </a:cubicBezTo>
                    <a:lnTo>
                      <a:pt x="14391" y="14780"/>
                    </a:lnTo>
                    <a:cubicBezTo>
                      <a:pt x="15085" y="14983"/>
                      <a:pt x="15569" y="15633"/>
                      <a:pt x="15569" y="16356"/>
                    </a:cubicBezTo>
                    <a:lnTo>
                      <a:pt x="15569" y="20414"/>
                    </a:lnTo>
                    <a:cubicBezTo>
                      <a:pt x="15569" y="20581"/>
                      <a:pt x="15705" y="20717"/>
                      <a:pt x="15873" y="20717"/>
                    </a:cubicBezTo>
                    <a:cubicBezTo>
                      <a:pt x="16040" y="20717"/>
                      <a:pt x="16176" y="20581"/>
                      <a:pt x="16176" y="20414"/>
                    </a:cubicBezTo>
                    <a:lnTo>
                      <a:pt x="16176" y="16356"/>
                    </a:lnTo>
                    <a:cubicBezTo>
                      <a:pt x="16176" y="15369"/>
                      <a:pt x="15512" y="14482"/>
                      <a:pt x="14561" y="14202"/>
                    </a:cubicBezTo>
                    <a:lnTo>
                      <a:pt x="11142" y="13196"/>
                    </a:lnTo>
                    <a:cubicBezTo>
                      <a:pt x="10858" y="13112"/>
                      <a:pt x="10662" y="12849"/>
                      <a:pt x="10662" y="12554"/>
                    </a:cubicBezTo>
                    <a:lnTo>
                      <a:pt x="10662" y="11156"/>
                    </a:lnTo>
                    <a:cubicBezTo>
                      <a:pt x="11675" y="10453"/>
                      <a:pt x="12386" y="9346"/>
                      <a:pt x="12564" y="8069"/>
                    </a:cubicBezTo>
                    <a:lnTo>
                      <a:pt x="12746" y="8069"/>
                    </a:lnTo>
                    <a:cubicBezTo>
                      <a:pt x="13335" y="8069"/>
                      <a:pt x="13842" y="7630"/>
                      <a:pt x="13900" y="7070"/>
                    </a:cubicBezTo>
                    <a:cubicBezTo>
                      <a:pt x="13932" y="6756"/>
                      <a:pt x="13828" y="6441"/>
                      <a:pt x="13618" y="6207"/>
                    </a:cubicBezTo>
                    <a:cubicBezTo>
                      <a:pt x="13517" y="6094"/>
                      <a:pt x="13393" y="6006"/>
                      <a:pt x="13257" y="5943"/>
                    </a:cubicBezTo>
                    <a:lnTo>
                      <a:pt x="13257" y="4198"/>
                    </a:lnTo>
                    <a:cubicBezTo>
                      <a:pt x="13257" y="1884"/>
                      <a:pt x="11375" y="0"/>
                      <a:pt x="90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4"/>
              <p:cNvSpPr/>
              <p:nvPr/>
            </p:nvSpPr>
            <p:spPr>
              <a:xfrm>
                <a:off x="4473125" y="-2565000"/>
                <a:ext cx="63850" cy="80100"/>
              </a:xfrm>
              <a:custGeom>
                <a:rect b="b" l="l" r="r" t="t"/>
                <a:pathLst>
                  <a:path extrusionOk="0" h="3204" w="2554">
                    <a:moveTo>
                      <a:pt x="1277" y="1"/>
                    </a:moveTo>
                    <a:cubicBezTo>
                      <a:pt x="1110" y="1"/>
                      <a:pt x="974" y="136"/>
                      <a:pt x="974" y="305"/>
                    </a:cubicBezTo>
                    <a:lnTo>
                      <a:pt x="974" y="975"/>
                    </a:lnTo>
                    <a:lnTo>
                      <a:pt x="304" y="975"/>
                    </a:lnTo>
                    <a:cubicBezTo>
                      <a:pt x="137" y="975"/>
                      <a:pt x="0" y="1109"/>
                      <a:pt x="0" y="1277"/>
                    </a:cubicBezTo>
                    <a:cubicBezTo>
                      <a:pt x="0" y="1446"/>
                      <a:pt x="137" y="1581"/>
                      <a:pt x="304" y="1581"/>
                    </a:cubicBezTo>
                    <a:lnTo>
                      <a:pt x="974" y="1581"/>
                    </a:lnTo>
                    <a:lnTo>
                      <a:pt x="974" y="2900"/>
                    </a:lnTo>
                    <a:cubicBezTo>
                      <a:pt x="974" y="3068"/>
                      <a:pt x="1110" y="3204"/>
                      <a:pt x="1277" y="3204"/>
                    </a:cubicBezTo>
                    <a:cubicBezTo>
                      <a:pt x="1446" y="3204"/>
                      <a:pt x="1581" y="3068"/>
                      <a:pt x="1581" y="2900"/>
                    </a:cubicBezTo>
                    <a:lnTo>
                      <a:pt x="1581" y="1581"/>
                    </a:lnTo>
                    <a:lnTo>
                      <a:pt x="2250" y="1581"/>
                    </a:lnTo>
                    <a:cubicBezTo>
                      <a:pt x="2418" y="1581"/>
                      <a:pt x="2554" y="1446"/>
                      <a:pt x="2554" y="1277"/>
                    </a:cubicBezTo>
                    <a:cubicBezTo>
                      <a:pt x="2554" y="1109"/>
                      <a:pt x="2418" y="975"/>
                      <a:pt x="2250" y="975"/>
                    </a:cubicBezTo>
                    <a:lnTo>
                      <a:pt x="1581" y="975"/>
                    </a:lnTo>
                    <a:lnTo>
                      <a:pt x="1581" y="305"/>
                    </a:ln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4"/>
              <p:cNvSpPr/>
              <p:nvPr/>
            </p:nvSpPr>
            <p:spPr>
              <a:xfrm>
                <a:off x="4472325" y="-2792075"/>
                <a:ext cx="65375" cy="23350"/>
              </a:xfrm>
              <a:custGeom>
                <a:rect b="b" l="l" r="r" t="t"/>
                <a:pathLst>
                  <a:path extrusionOk="0" h="934" w="2615">
                    <a:moveTo>
                      <a:pt x="335" y="1"/>
                    </a:moveTo>
                    <a:cubicBezTo>
                      <a:pt x="256" y="1"/>
                      <a:pt x="178" y="31"/>
                      <a:pt x="119" y="92"/>
                    </a:cubicBezTo>
                    <a:cubicBezTo>
                      <a:pt x="1" y="212"/>
                      <a:pt x="2" y="403"/>
                      <a:pt x="122" y="520"/>
                    </a:cubicBezTo>
                    <a:cubicBezTo>
                      <a:pt x="384" y="779"/>
                      <a:pt x="828" y="933"/>
                      <a:pt x="1308" y="933"/>
                    </a:cubicBezTo>
                    <a:cubicBezTo>
                      <a:pt x="1792" y="933"/>
                      <a:pt x="2234" y="779"/>
                      <a:pt x="2494" y="520"/>
                    </a:cubicBezTo>
                    <a:cubicBezTo>
                      <a:pt x="2614" y="403"/>
                      <a:pt x="2614" y="212"/>
                      <a:pt x="2497" y="92"/>
                    </a:cubicBezTo>
                    <a:cubicBezTo>
                      <a:pt x="2437" y="31"/>
                      <a:pt x="2359" y="1"/>
                      <a:pt x="2280" y="1"/>
                    </a:cubicBezTo>
                    <a:cubicBezTo>
                      <a:pt x="2203" y="1"/>
                      <a:pt x="2127" y="30"/>
                      <a:pt x="2069" y="89"/>
                    </a:cubicBezTo>
                    <a:cubicBezTo>
                      <a:pt x="1957" y="198"/>
                      <a:pt x="1692" y="326"/>
                      <a:pt x="1308" y="326"/>
                    </a:cubicBezTo>
                    <a:cubicBezTo>
                      <a:pt x="923" y="326"/>
                      <a:pt x="658" y="198"/>
                      <a:pt x="548" y="89"/>
                    </a:cubicBezTo>
                    <a:cubicBezTo>
                      <a:pt x="488" y="30"/>
                      <a:pt x="411" y="1"/>
                      <a:pt x="33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 name="Google Shape;141;p4"/>
            <p:cNvGrpSpPr/>
            <p:nvPr/>
          </p:nvGrpSpPr>
          <p:grpSpPr>
            <a:xfrm>
              <a:off x="8589202" y="3600363"/>
              <a:ext cx="537069" cy="685828"/>
              <a:chOff x="4992325" y="-2381725"/>
              <a:chExt cx="404450" cy="518075"/>
            </a:xfrm>
          </p:grpSpPr>
          <p:sp>
            <p:nvSpPr>
              <p:cNvPr id="142" name="Google Shape;142;p4"/>
              <p:cNvSpPr/>
              <p:nvPr/>
            </p:nvSpPr>
            <p:spPr>
              <a:xfrm>
                <a:off x="5170700" y="-2146550"/>
                <a:ext cx="47650" cy="15200"/>
              </a:xfrm>
              <a:custGeom>
                <a:rect b="b" l="l" r="r" t="t"/>
                <a:pathLst>
                  <a:path extrusionOk="0" h="608" w="1906">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4"/>
              <p:cNvSpPr/>
              <p:nvPr/>
            </p:nvSpPr>
            <p:spPr>
              <a:xfrm>
                <a:off x="4992325" y="-2381725"/>
                <a:ext cx="404450" cy="518075"/>
              </a:xfrm>
              <a:custGeom>
                <a:rect b="b" l="l" r="r" t="t"/>
                <a:pathLst>
                  <a:path extrusionOk="0" h="20723" w="16178">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4"/>
              <p:cNvSpPr/>
              <p:nvPr/>
            </p:nvSpPr>
            <p:spPr>
              <a:xfrm>
                <a:off x="5130075" y="-2251950"/>
                <a:ext cx="39550" cy="15200"/>
              </a:xfrm>
              <a:custGeom>
                <a:rect b="b" l="l" r="r" t="t"/>
                <a:pathLst>
                  <a:path extrusionOk="0" h="608" w="1582">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4"/>
              <p:cNvSpPr/>
              <p:nvPr/>
            </p:nvSpPr>
            <p:spPr>
              <a:xfrm>
                <a:off x="5219300" y="-2251950"/>
                <a:ext cx="39550" cy="15200"/>
              </a:xfrm>
              <a:custGeom>
                <a:rect b="b" l="l" r="r" t="t"/>
                <a:pathLst>
                  <a:path extrusionOk="0" h="608" w="1582">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6" name="Google Shape;146;p4"/>
          <p:cNvGrpSpPr/>
          <p:nvPr/>
        </p:nvGrpSpPr>
        <p:grpSpPr>
          <a:xfrm>
            <a:off x="-143003" y="2571746"/>
            <a:ext cx="858600" cy="2571719"/>
            <a:chOff x="-143003" y="2571746"/>
            <a:chExt cx="858600" cy="2571719"/>
          </a:xfrm>
        </p:grpSpPr>
        <p:sp>
          <p:nvSpPr>
            <p:cNvPr id="147" name="Google Shape;147;p4"/>
            <p:cNvSpPr/>
            <p:nvPr/>
          </p:nvSpPr>
          <p:spPr>
            <a:xfrm>
              <a:off x="-143003" y="2571746"/>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4"/>
            <p:cNvSpPr/>
            <p:nvPr/>
          </p:nvSpPr>
          <p:spPr>
            <a:xfrm>
              <a:off x="-143003"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4"/>
            <p:cNvSpPr/>
            <p:nvPr/>
          </p:nvSpPr>
          <p:spPr>
            <a:xfrm>
              <a:off x="-14300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0" name="Google Shape;150;p4"/>
            <p:cNvGrpSpPr/>
            <p:nvPr/>
          </p:nvGrpSpPr>
          <p:grpSpPr>
            <a:xfrm>
              <a:off x="17752" y="3600345"/>
              <a:ext cx="537081" cy="685828"/>
              <a:chOff x="4992325" y="-3002925"/>
              <a:chExt cx="404550" cy="518075"/>
            </a:xfrm>
          </p:grpSpPr>
          <p:sp>
            <p:nvSpPr>
              <p:cNvPr id="151" name="Google Shape;151;p4"/>
              <p:cNvSpPr/>
              <p:nvPr/>
            </p:nvSpPr>
            <p:spPr>
              <a:xfrm>
                <a:off x="4992325" y="-3002925"/>
                <a:ext cx="404550" cy="518075"/>
              </a:xfrm>
              <a:custGeom>
                <a:rect b="b" l="l" r="r" t="t"/>
                <a:pathLst>
                  <a:path extrusionOk="0" h="20723" w="16182">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4"/>
              <p:cNvSpPr/>
              <p:nvPr/>
            </p:nvSpPr>
            <p:spPr>
              <a:xfrm>
                <a:off x="5138250" y="-2824500"/>
                <a:ext cx="15200" cy="23300"/>
              </a:xfrm>
              <a:custGeom>
                <a:rect b="b" l="l" r="r" t="t"/>
                <a:pathLst>
                  <a:path extrusionOk="0" h="932" w="608">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4"/>
              <p:cNvSpPr/>
              <p:nvPr/>
            </p:nvSpPr>
            <p:spPr>
              <a:xfrm>
                <a:off x="5235600" y="-2824500"/>
                <a:ext cx="15200" cy="23300"/>
              </a:xfrm>
              <a:custGeom>
                <a:rect b="b" l="l" r="r" t="t"/>
                <a:pathLst>
                  <a:path extrusionOk="0" h="932" w="608">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4"/>
              <p:cNvSpPr/>
              <p:nvPr/>
            </p:nvSpPr>
            <p:spPr>
              <a:xfrm>
                <a:off x="5170700" y="-2759625"/>
                <a:ext cx="47650" cy="15200"/>
              </a:xfrm>
              <a:custGeom>
                <a:rect b="b" l="l" r="r" t="t"/>
                <a:pathLst>
                  <a:path extrusionOk="0" h="608" w="1906">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4"/>
              <p:cNvSpPr/>
              <p:nvPr/>
            </p:nvSpPr>
            <p:spPr>
              <a:xfrm>
                <a:off x="5130150" y="-2848850"/>
                <a:ext cx="31425" cy="15200"/>
              </a:xfrm>
              <a:custGeom>
                <a:rect b="b" l="l" r="r" t="t"/>
                <a:pathLst>
                  <a:path extrusionOk="0" h="608" w="1257">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4"/>
              <p:cNvSpPr/>
              <p:nvPr/>
            </p:nvSpPr>
            <p:spPr>
              <a:xfrm>
                <a:off x="5227475" y="-2848850"/>
                <a:ext cx="31400" cy="15200"/>
              </a:xfrm>
              <a:custGeom>
                <a:rect b="b" l="l" r="r" t="t"/>
                <a:pathLst>
                  <a:path extrusionOk="0" h="608" w="1256">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 name="Google Shape;157;p4"/>
            <p:cNvGrpSpPr/>
            <p:nvPr/>
          </p:nvGrpSpPr>
          <p:grpSpPr>
            <a:xfrm>
              <a:off x="17737" y="4457647"/>
              <a:ext cx="537088" cy="685818"/>
              <a:chOff x="5681800" y="-2381750"/>
              <a:chExt cx="404525" cy="517950"/>
            </a:xfrm>
          </p:grpSpPr>
          <p:sp>
            <p:nvSpPr>
              <p:cNvPr id="158" name="Google Shape;158;p4"/>
              <p:cNvSpPr/>
              <p:nvPr/>
            </p:nvSpPr>
            <p:spPr>
              <a:xfrm>
                <a:off x="5681800" y="-2381750"/>
                <a:ext cx="404525" cy="517950"/>
              </a:xfrm>
              <a:custGeom>
                <a:rect b="b" l="l" r="r" t="t"/>
                <a:pathLst>
                  <a:path extrusionOk="0" h="20718" w="16181">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4"/>
              <p:cNvSpPr/>
              <p:nvPr/>
            </p:nvSpPr>
            <p:spPr>
              <a:xfrm>
                <a:off x="5876425" y="-1960025"/>
                <a:ext cx="15275" cy="15200"/>
              </a:xfrm>
              <a:custGeom>
                <a:rect b="b" l="l" r="r" t="t"/>
                <a:pathLst>
                  <a:path extrusionOk="0" h="608" w="611">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4"/>
              <p:cNvSpPr/>
              <p:nvPr/>
            </p:nvSpPr>
            <p:spPr>
              <a:xfrm>
                <a:off x="5827750" y="-2203350"/>
                <a:ext cx="15200" cy="23325"/>
              </a:xfrm>
              <a:custGeom>
                <a:rect b="b" l="l" r="r" t="t"/>
                <a:pathLst>
                  <a:path extrusionOk="0" h="933" w="608">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4"/>
              <p:cNvSpPr/>
              <p:nvPr/>
            </p:nvSpPr>
            <p:spPr>
              <a:xfrm>
                <a:off x="5925100" y="-2203350"/>
                <a:ext cx="15200" cy="23325"/>
              </a:xfrm>
              <a:custGeom>
                <a:rect b="b" l="l" r="r" t="t"/>
                <a:pathLst>
                  <a:path extrusionOk="0" h="933" w="608">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4"/>
              <p:cNvSpPr/>
              <p:nvPr/>
            </p:nvSpPr>
            <p:spPr>
              <a:xfrm>
                <a:off x="5851325" y="-2146575"/>
                <a:ext cx="65375" cy="23325"/>
              </a:xfrm>
              <a:custGeom>
                <a:rect b="b" l="l" r="r" t="t"/>
                <a:pathLst>
                  <a:path extrusionOk="0" h="933" w="2615">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4"/>
              <p:cNvSpPr/>
              <p:nvPr/>
            </p:nvSpPr>
            <p:spPr>
              <a:xfrm>
                <a:off x="5819625" y="-2227675"/>
                <a:ext cx="31450" cy="15200"/>
              </a:xfrm>
              <a:custGeom>
                <a:rect b="b" l="l" r="r" t="t"/>
                <a:pathLst>
                  <a:path extrusionOk="0" h="608" w="1258">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4"/>
              <p:cNvSpPr/>
              <p:nvPr/>
            </p:nvSpPr>
            <p:spPr>
              <a:xfrm>
                <a:off x="5916950" y="-2227675"/>
                <a:ext cx="31400" cy="15200"/>
              </a:xfrm>
              <a:custGeom>
                <a:rect b="b" l="l" r="r" t="t"/>
                <a:pathLst>
                  <a:path extrusionOk="0" h="608" w="1256">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65" name="Google Shape;165;p4"/>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66" name="Google Shape;166;p4"/>
          <p:cNvSpPr txBox="1"/>
          <p:nvPr>
            <p:ph idx="1" type="body"/>
          </p:nvPr>
        </p:nvSpPr>
        <p:spPr>
          <a:xfrm>
            <a:off x="2092350" y="1404788"/>
            <a:ext cx="4959300" cy="28527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sz="1400"/>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0"/>
              </a:spcBef>
              <a:spcAft>
                <a:spcPts val="0"/>
              </a:spcAft>
              <a:buSzPts val="1400"/>
              <a:buChar char="■"/>
              <a:defRPr/>
            </a:lvl3pPr>
            <a:lvl4pPr indent="-317500" lvl="3" marL="1828800" rtl="0">
              <a:lnSpc>
                <a:spcPct val="115000"/>
              </a:lnSpc>
              <a:spcBef>
                <a:spcPts val="0"/>
              </a:spcBef>
              <a:spcAft>
                <a:spcPts val="0"/>
              </a:spcAft>
              <a:buSzPts val="1400"/>
              <a:buChar char="●"/>
              <a:defRPr/>
            </a:lvl4pPr>
            <a:lvl5pPr indent="-317500" lvl="4" marL="2286000" rtl="0">
              <a:lnSpc>
                <a:spcPct val="115000"/>
              </a:lnSpc>
              <a:spcBef>
                <a:spcPts val="0"/>
              </a:spcBef>
              <a:spcAft>
                <a:spcPts val="0"/>
              </a:spcAft>
              <a:buSzPts val="1400"/>
              <a:buChar char="○"/>
              <a:defRPr/>
            </a:lvl5pPr>
            <a:lvl6pPr indent="-317500" lvl="5" marL="2743200" rtl="0">
              <a:lnSpc>
                <a:spcPct val="115000"/>
              </a:lnSpc>
              <a:spcBef>
                <a:spcPts val="0"/>
              </a:spcBef>
              <a:spcAft>
                <a:spcPts val="0"/>
              </a:spcAft>
              <a:buSzPts val="1400"/>
              <a:buChar char="■"/>
              <a:defRPr/>
            </a:lvl6pPr>
            <a:lvl7pPr indent="-317500" lvl="6" marL="3200400" rtl="0">
              <a:lnSpc>
                <a:spcPct val="115000"/>
              </a:lnSpc>
              <a:spcBef>
                <a:spcPts val="0"/>
              </a:spcBef>
              <a:spcAft>
                <a:spcPts val="0"/>
              </a:spcAft>
              <a:buSzPts val="1400"/>
              <a:buChar char="●"/>
              <a:defRPr/>
            </a:lvl7pPr>
            <a:lvl8pPr indent="-317500" lvl="7" marL="3657600" rtl="0">
              <a:lnSpc>
                <a:spcPct val="115000"/>
              </a:lnSpc>
              <a:spcBef>
                <a:spcPts val="0"/>
              </a:spcBef>
              <a:spcAft>
                <a:spcPts val="0"/>
              </a:spcAft>
              <a:buSzPts val="1400"/>
              <a:buChar char="○"/>
              <a:defRPr/>
            </a:lvl8pPr>
            <a:lvl9pPr indent="-317500" lvl="8" marL="4114800" rtl="0">
              <a:lnSpc>
                <a:spcPct val="115000"/>
              </a:lnSpc>
              <a:spcBef>
                <a:spcPts val="0"/>
              </a:spcBef>
              <a:spcAft>
                <a:spcPts val="0"/>
              </a:spcAft>
              <a:buSzPts val="14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6_1">
    <p:spTree>
      <p:nvGrpSpPr>
        <p:cNvPr id="1586" name="Shape 1586"/>
        <p:cNvGrpSpPr/>
        <p:nvPr/>
      </p:nvGrpSpPr>
      <p:grpSpPr>
        <a:xfrm>
          <a:off x="0" y="0"/>
          <a:ext cx="0" cy="0"/>
          <a:chOff x="0" y="0"/>
          <a:chExt cx="0" cy="0"/>
        </a:xfrm>
      </p:grpSpPr>
      <p:grpSp>
        <p:nvGrpSpPr>
          <p:cNvPr id="1587" name="Google Shape;1587;p31"/>
          <p:cNvGrpSpPr/>
          <p:nvPr/>
        </p:nvGrpSpPr>
        <p:grpSpPr>
          <a:xfrm>
            <a:off x="8428489" y="0"/>
            <a:ext cx="858600" cy="5143469"/>
            <a:chOff x="8428489" y="0"/>
            <a:chExt cx="858600" cy="5143469"/>
          </a:xfrm>
        </p:grpSpPr>
        <p:sp>
          <p:nvSpPr>
            <p:cNvPr id="1588" name="Google Shape;1588;p31"/>
            <p:cNvSpPr/>
            <p:nvPr/>
          </p:nvSpPr>
          <p:spPr>
            <a:xfrm>
              <a:off x="8428489" y="1714505"/>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31"/>
            <p:cNvSpPr/>
            <p:nvPr/>
          </p:nvSpPr>
          <p:spPr>
            <a:xfrm>
              <a:off x="8428489"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31"/>
            <p:cNvSpPr/>
            <p:nvPr/>
          </p:nvSpPr>
          <p:spPr>
            <a:xfrm>
              <a:off x="8428489"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31"/>
            <p:cNvSpPr/>
            <p:nvPr/>
          </p:nvSpPr>
          <p:spPr>
            <a:xfrm>
              <a:off x="8428489" y="2571746"/>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31"/>
            <p:cNvSpPr/>
            <p:nvPr/>
          </p:nvSpPr>
          <p:spPr>
            <a:xfrm>
              <a:off x="8428489"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31"/>
            <p:cNvSpPr/>
            <p:nvPr/>
          </p:nvSpPr>
          <p:spPr>
            <a:xfrm>
              <a:off x="84284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94" name="Google Shape;1594;p31"/>
            <p:cNvGrpSpPr/>
            <p:nvPr/>
          </p:nvGrpSpPr>
          <p:grpSpPr>
            <a:xfrm>
              <a:off x="8589201" y="1028699"/>
              <a:ext cx="537069" cy="685799"/>
              <a:chOff x="2234375" y="-1139350"/>
              <a:chExt cx="404450" cy="517975"/>
            </a:xfrm>
          </p:grpSpPr>
          <p:sp>
            <p:nvSpPr>
              <p:cNvPr id="1595" name="Google Shape;1595;p31"/>
              <p:cNvSpPr/>
              <p:nvPr/>
            </p:nvSpPr>
            <p:spPr>
              <a:xfrm>
                <a:off x="2429025" y="-636575"/>
                <a:ext cx="15275" cy="15200"/>
              </a:xfrm>
              <a:custGeom>
                <a:rect b="b" l="l" r="r" t="t"/>
                <a:pathLst>
                  <a:path extrusionOk="0" h="608" w="611">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31"/>
              <p:cNvSpPr/>
              <p:nvPr/>
            </p:nvSpPr>
            <p:spPr>
              <a:xfrm>
                <a:off x="2428950" y="-685225"/>
                <a:ext cx="15250" cy="15200"/>
              </a:xfrm>
              <a:custGeom>
                <a:rect b="b" l="l" r="r" t="t"/>
                <a:pathLst>
                  <a:path extrusionOk="0" h="608" w="61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31"/>
              <p:cNvSpPr/>
              <p:nvPr/>
            </p:nvSpPr>
            <p:spPr>
              <a:xfrm>
                <a:off x="2372225" y="-1009600"/>
                <a:ext cx="39525" cy="15200"/>
              </a:xfrm>
              <a:custGeom>
                <a:rect b="b" l="l" r="r" t="t"/>
                <a:pathLst>
                  <a:path extrusionOk="0" h="608" w="1581">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31"/>
              <p:cNvSpPr/>
              <p:nvPr/>
            </p:nvSpPr>
            <p:spPr>
              <a:xfrm>
                <a:off x="2461450" y="-1009600"/>
                <a:ext cx="39525" cy="15200"/>
              </a:xfrm>
              <a:custGeom>
                <a:rect b="b" l="l" r="r" t="t"/>
                <a:pathLst>
                  <a:path extrusionOk="0" h="608" w="1581">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31"/>
              <p:cNvSpPr/>
              <p:nvPr/>
            </p:nvSpPr>
            <p:spPr>
              <a:xfrm>
                <a:off x="2403900" y="-912300"/>
                <a:ext cx="65400" cy="23325"/>
              </a:xfrm>
              <a:custGeom>
                <a:rect b="b" l="l" r="r" t="t"/>
                <a:pathLst>
                  <a:path extrusionOk="0" h="933" w="2616">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31"/>
              <p:cNvSpPr/>
              <p:nvPr/>
            </p:nvSpPr>
            <p:spPr>
              <a:xfrm>
                <a:off x="2234375" y="-1139350"/>
                <a:ext cx="404450" cy="517975"/>
              </a:xfrm>
              <a:custGeom>
                <a:rect b="b" l="l" r="r" t="t"/>
                <a:pathLst>
                  <a:path extrusionOk="0" h="20719" w="16178">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1" name="Google Shape;1601;p31"/>
            <p:cNvGrpSpPr/>
            <p:nvPr/>
          </p:nvGrpSpPr>
          <p:grpSpPr>
            <a:xfrm>
              <a:off x="8589184" y="2743098"/>
              <a:ext cx="537076" cy="685828"/>
              <a:chOff x="4302875" y="-3002975"/>
              <a:chExt cx="404425" cy="518075"/>
            </a:xfrm>
          </p:grpSpPr>
          <p:sp>
            <p:nvSpPr>
              <p:cNvPr id="1602" name="Google Shape;1602;p31"/>
              <p:cNvSpPr/>
              <p:nvPr/>
            </p:nvSpPr>
            <p:spPr>
              <a:xfrm>
                <a:off x="4440700" y="-2889375"/>
                <a:ext cx="39500" cy="15200"/>
              </a:xfrm>
              <a:custGeom>
                <a:rect b="b" l="l" r="r" t="t"/>
                <a:pathLst>
                  <a:path extrusionOk="0" h="608" w="1580">
                    <a:moveTo>
                      <a:pt x="303" y="1"/>
                    </a:moveTo>
                    <a:cubicBezTo>
                      <a:pt x="136" y="1"/>
                      <a:pt x="0" y="136"/>
                      <a:pt x="0" y="305"/>
                    </a:cubicBezTo>
                    <a:cubicBezTo>
                      <a:pt x="0" y="472"/>
                      <a:pt x="136" y="608"/>
                      <a:pt x="303"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31"/>
              <p:cNvSpPr/>
              <p:nvPr/>
            </p:nvSpPr>
            <p:spPr>
              <a:xfrm>
                <a:off x="4529925" y="-2889375"/>
                <a:ext cx="39500" cy="15200"/>
              </a:xfrm>
              <a:custGeom>
                <a:rect b="b" l="l" r="r" t="t"/>
                <a:pathLst>
                  <a:path extrusionOk="0" h="608" w="1580">
                    <a:moveTo>
                      <a:pt x="303" y="1"/>
                    </a:moveTo>
                    <a:cubicBezTo>
                      <a:pt x="136" y="1"/>
                      <a:pt x="0" y="136"/>
                      <a:pt x="0" y="305"/>
                    </a:cubicBezTo>
                    <a:cubicBezTo>
                      <a:pt x="0" y="472"/>
                      <a:pt x="136" y="608"/>
                      <a:pt x="303" y="608"/>
                    </a:cubicBezTo>
                    <a:lnTo>
                      <a:pt x="1276" y="608"/>
                    </a:lnTo>
                    <a:cubicBezTo>
                      <a:pt x="1444" y="608"/>
                      <a:pt x="1580" y="472"/>
                      <a:pt x="1580" y="305"/>
                    </a:cubicBezTo>
                    <a:cubicBezTo>
                      <a:pt x="1580" y="136"/>
                      <a:pt x="1444" y="1"/>
                      <a:pt x="12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31"/>
              <p:cNvSpPr/>
              <p:nvPr/>
            </p:nvSpPr>
            <p:spPr>
              <a:xfrm>
                <a:off x="4302875" y="-3002975"/>
                <a:ext cx="404425" cy="517950"/>
              </a:xfrm>
              <a:custGeom>
                <a:rect b="b" l="l" r="r" t="t"/>
                <a:pathLst>
                  <a:path extrusionOk="0" h="20718" w="16177">
                    <a:moveTo>
                      <a:pt x="4644" y="1598"/>
                    </a:moveTo>
                    <a:cubicBezTo>
                      <a:pt x="4788" y="1901"/>
                      <a:pt x="4864" y="2235"/>
                      <a:pt x="4864" y="2578"/>
                    </a:cubicBezTo>
                    <a:cubicBezTo>
                      <a:pt x="4864" y="3051"/>
                      <a:pt x="4718" y="3506"/>
                      <a:pt x="4445" y="3894"/>
                    </a:cubicBezTo>
                    <a:cubicBezTo>
                      <a:pt x="4294" y="4108"/>
                      <a:pt x="4215" y="4359"/>
                      <a:pt x="4215" y="4622"/>
                    </a:cubicBezTo>
                    <a:lnTo>
                      <a:pt x="4215" y="5172"/>
                    </a:lnTo>
                    <a:cubicBezTo>
                      <a:pt x="4215" y="5542"/>
                      <a:pt x="3915" y="5842"/>
                      <a:pt x="3545" y="5842"/>
                    </a:cubicBezTo>
                    <a:lnTo>
                      <a:pt x="3524" y="5842"/>
                    </a:lnTo>
                    <a:lnTo>
                      <a:pt x="3524" y="4199"/>
                    </a:lnTo>
                    <a:cubicBezTo>
                      <a:pt x="3524" y="3177"/>
                      <a:pt x="3954" y="2251"/>
                      <a:pt x="4644" y="1598"/>
                    </a:cubicBezTo>
                    <a:close/>
                    <a:moveTo>
                      <a:pt x="11530" y="1598"/>
                    </a:moveTo>
                    <a:cubicBezTo>
                      <a:pt x="12219" y="2251"/>
                      <a:pt x="12649" y="3177"/>
                      <a:pt x="12649" y="4199"/>
                    </a:cubicBezTo>
                    <a:lnTo>
                      <a:pt x="12649" y="5842"/>
                    </a:lnTo>
                    <a:lnTo>
                      <a:pt x="12629" y="5842"/>
                    </a:lnTo>
                    <a:cubicBezTo>
                      <a:pt x="12259" y="5842"/>
                      <a:pt x="11959" y="5540"/>
                      <a:pt x="11959" y="5172"/>
                    </a:cubicBezTo>
                    <a:lnTo>
                      <a:pt x="11959" y="4622"/>
                    </a:lnTo>
                    <a:cubicBezTo>
                      <a:pt x="11959" y="4359"/>
                      <a:pt x="11879" y="4108"/>
                      <a:pt x="11729" y="3894"/>
                    </a:cubicBezTo>
                    <a:cubicBezTo>
                      <a:pt x="11456" y="3506"/>
                      <a:pt x="11312" y="3051"/>
                      <a:pt x="11312" y="2578"/>
                    </a:cubicBezTo>
                    <a:cubicBezTo>
                      <a:pt x="11312" y="2237"/>
                      <a:pt x="11386" y="1903"/>
                      <a:pt x="11530" y="1598"/>
                    </a:cubicBezTo>
                    <a:close/>
                    <a:moveTo>
                      <a:pt x="9060" y="609"/>
                    </a:moveTo>
                    <a:lnTo>
                      <a:pt x="9060" y="610"/>
                    </a:lnTo>
                    <a:cubicBezTo>
                      <a:pt x="9421" y="610"/>
                      <a:pt x="9768" y="664"/>
                      <a:pt x="10095" y="763"/>
                    </a:cubicBezTo>
                    <a:cubicBezTo>
                      <a:pt x="9697" y="1493"/>
                      <a:pt x="8934" y="1950"/>
                      <a:pt x="8087" y="1950"/>
                    </a:cubicBezTo>
                    <a:cubicBezTo>
                      <a:pt x="7893" y="1950"/>
                      <a:pt x="7700" y="1924"/>
                      <a:pt x="7514" y="1877"/>
                    </a:cubicBezTo>
                    <a:cubicBezTo>
                      <a:pt x="7489" y="1870"/>
                      <a:pt x="7463" y="1867"/>
                      <a:pt x="7438" y="1867"/>
                    </a:cubicBezTo>
                    <a:cubicBezTo>
                      <a:pt x="7303" y="1867"/>
                      <a:pt x="7181" y="1957"/>
                      <a:pt x="7144" y="2094"/>
                    </a:cubicBezTo>
                    <a:cubicBezTo>
                      <a:pt x="7103" y="2257"/>
                      <a:pt x="7200" y="2423"/>
                      <a:pt x="7363" y="2464"/>
                    </a:cubicBezTo>
                    <a:cubicBezTo>
                      <a:pt x="7599" y="2524"/>
                      <a:pt x="7841" y="2555"/>
                      <a:pt x="8087" y="2555"/>
                    </a:cubicBezTo>
                    <a:cubicBezTo>
                      <a:pt x="9184" y="2555"/>
                      <a:pt x="10166" y="1948"/>
                      <a:pt x="10663" y="986"/>
                    </a:cubicBezTo>
                    <a:cubicBezTo>
                      <a:pt x="10795" y="1051"/>
                      <a:pt x="10922" y="1127"/>
                      <a:pt x="11045" y="1209"/>
                    </a:cubicBezTo>
                    <a:cubicBezTo>
                      <a:pt x="10821" y="1628"/>
                      <a:pt x="10702" y="2095"/>
                      <a:pt x="10702" y="2577"/>
                    </a:cubicBezTo>
                    <a:cubicBezTo>
                      <a:pt x="10702" y="3177"/>
                      <a:pt x="10885" y="3752"/>
                      <a:pt x="11233" y="4242"/>
                    </a:cubicBezTo>
                    <a:cubicBezTo>
                      <a:pt x="11312" y="4352"/>
                      <a:pt x="11352" y="4483"/>
                      <a:pt x="11352" y="4620"/>
                    </a:cubicBezTo>
                    <a:lnTo>
                      <a:pt x="11352" y="5170"/>
                    </a:lnTo>
                    <a:cubicBezTo>
                      <a:pt x="11352" y="5416"/>
                      <a:pt x="11422" y="5644"/>
                      <a:pt x="11542" y="5840"/>
                    </a:cubicBezTo>
                    <a:lnTo>
                      <a:pt x="11309" y="5840"/>
                    </a:lnTo>
                    <a:lnTo>
                      <a:pt x="11309" y="5819"/>
                    </a:lnTo>
                    <a:cubicBezTo>
                      <a:pt x="11309" y="5650"/>
                      <a:pt x="11173" y="5514"/>
                      <a:pt x="11006" y="5514"/>
                    </a:cubicBezTo>
                    <a:lnTo>
                      <a:pt x="8735" y="5514"/>
                    </a:lnTo>
                    <a:cubicBezTo>
                      <a:pt x="8567" y="5514"/>
                      <a:pt x="8431" y="5650"/>
                      <a:pt x="8431" y="5819"/>
                    </a:cubicBezTo>
                    <a:lnTo>
                      <a:pt x="8431" y="5904"/>
                    </a:lnTo>
                    <a:cubicBezTo>
                      <a:pt x="8324" y="5863"/>
                      <a:pt x="8208" y="5840"/>
                      <a:pt x="8087" y="5840"/>
                    </a:cubicBezTo>
                    <a:cubicBezTo>
                      <a:pt x="7966" y="5840"/>
                      <a:pt x="7849" y="5863"/>
                      <a:pt x="7741" y="5904"/>
                    </a:cubicBezTo>
                    <a:lnTo>
                      <a:pt x="7741" y="5819"/>
                    </a:lnTo>
                    <a:cubicBezTo>
                      <a:pt x="7741" y="5650"/>
                      <a:pt x="7606" y="5514"/>
                      <a:pt x="7437" y="5514"/>
                    </a:cubicBezTo>
                    <a:lnTo>
                      <a:pt x="5166" y="5514"/>
                    </a:lnTo>
                    <a:cubicBezTo>
                      <a:pt x="4999" y="5514"/>
                      <a:pt x="4864" y="5650"/>
                      <a:pt x="4864" y="5819"/>
                    </a:cubicBezTo>
                    <a:lnTo>
                      <a:pt x="4864" y="5840"/>
                    </a:lnTo>
                    <a:lnTo>
                      <a:pt x="4631" y="5840"/>
                    </a:lnTo>
                    <a:cubicBezTo>
                      <a:pt x="4752" y="5644"/>
                      <a:pt x="4822" y="5414"/>
                      <a:pt x="4822" y="5170"/>
                    </a:cubicBezTo>
                    <a:lnTo>
                      <a:pt x="4822" y="4620"/>
                    </a:lnTo>
                    <a:cubicBezTo>
                      <a:pt x="4822" y="4483"/>
                      <a:pt x="4864" y="4352"/>
                      <a:pt x="4942" y="4242"/>
                    </a:cubicBezTo>
                    <a:cubicBezTo>
                      <a:pt x="5288" y="3751"/>
                      <a:pt x="5471" y="3177"/>
                      <a:pt x="5471" y="2574"/>
                    </a:cubicBezTo>
                    <a:cubicBezTo>
                      <a:pt x="5471" y="2095"/>
                      <a:pt x="5352" y="1627"/>
                      <a:pt x="5128" y="1209"/>
                    </a:cubicBezTo>
                    <a:cubicBezTo>
                      <a:pt x="5251" y="1127"/>
                      <a:pt x="5378" y="1051"/>
                      <a:pt x="5512" y="986"/>
                    </a:cubicBezTo>
                    <a:cubicBezTo>
                      <a:pt x="5659" y="1273"/>
                      <a:pt x="5852" y="1531"/>
                      <a:pt x="6090" y="1757"/>
                    </a:cubicBezTo>
                    <a:cubicBezTo>
                      <a:pt x="6149" y="1811"/>
                      <a:pt x="6223" y="1841"/>
                      <a:pt x="6299" y="1841"/>
                    </a:cubicBezTo>
                    <a:cubicBezTo>
                      <a:pt x="6379" y="1841"/>
                      <a:pt x="6459" y="1808"/>
                      <a:pt x="6519" y="1746"/>
                    </a:cubicBezTo>
                    <a:cubicBezTo>
                      <a:pt x="6635" y="1624"/>
                      <a:pt x="6629" y="1431"/>
                      <a:pt x="6507" y="1317"/>
                    </a:cubicBezTo>
                    <a:cubicBezTo>
                      <a:pt x="6335" y="1153"/>
                      <a:pt x="6192" y="967"/>
                      <a:pt x="6078" y="760"/>
                    </a:cubicBezTo>
                    <a:cubicBezTo>
                      <a:pt x="6406" y="663"/>
                      <a:pt x="6752" y="609"/>
                      <a:pt x="7113" y="609"/>
                    </a:cubicBezTo>
                    <a:close/>
                    <a:moveTo>
                      <a:pt x="10703" y="6123"/>
                    </a:moveTo>
                    <a:lnTo>
                      <a:pt x="10703" y="6793"/>
                    </a:lnTo>
                    <a:cubicBezTo>
                      <a:pt x="10703" y="6984"/>
                      <a:pt x="10548" y="7140"/>
                      <a:pt x="10358" y="7140"/>
                    </a:cubicBezTo>
                    <a:lnTo>
                      <a:pt x="9385" y="7140"/>
                    </a:lnTo>
                    <a:cubicBezTo>
                      <a:pt x="9194" y="7140"/>
                      <a:pt x="9041" y="6984"/>
                      <a:pt x="9041" y="6793"/>
                    </a:cubicBezTo>
                    <a:lnTo>
                      <a:pt x="9041" y="6123"/>
                    </a:lnTo>
                    <a:lnTo>
                      <a:pt x="9569" y="6123"/>
                    </a:lnTo>
                    <a:lnTo>
                      <a:pt x="9569" y="6470"/>
                    </a:lnTo>
                    <a:cubicBezTo>
                      <a:pt x="9568" y="6637"/>
                      <a:pt x="9702" y="6773"/>
                      <a:pt x="9871" y="6773"/>
                    </a:cubicBezTo>
                    <a:cubicBezTo>
                      <a:pt x="10039" y="6773"/>
                      <a:pt x="10175" y="6637"/>
                      <a:pt x="10175" y="6470"/>
                    </a:cubicBezTo>
                    <a:lnTo>
                      <a:pt x="10175" y="6123"/>
                    </a:lnTo>
                    <a:close/>
                    <a:moveTo>
                      <a:pt x="7134" y="6126"/>
                    </a:moveTo>
                    <a:lnTo>
                      <a:pt x="7134" y="6794"/>
                    </a:lnTo>
                    <a:cubicBezTo>
                      <a:pt x="7134" y="6985"/>
                      <a:pt x="6979" y="7141"/>
                      <a:pt x="6787" y="7141"/>
                    </a:cubicBezTo>
                    <a:lnTo>
                      <a:pt x="5815" y="7141"/>
                    </a:lnTo>
                    <a:cubicBezTo>
                      <a:pt x="5623" y="7141"/>
                      <a:pt x="5471" y="6985"/>
                      <a:pt x="5471" y="6794"/>
                    </a:cubicBezTo>
                    <a:lnTo>
                      <a:pt x="5471" y="6126"/>
                    </a:lnTo>
                    <a:lnTo>
                      <a:pt x="5999" y="6126"/>
                    </a:lnTo>
                    <a:lnTo>
                      <a:pt x="5999" y="6471"/>
                    </a:lnTo>
                    <a:cubicBezTo>
                      <a:pt x="5999" y="6640"/>
                      <a:pt x="6135" y="6776"/>
                      <a:pt x="6302" y="6776"/>
                    </a:cubicBezTo>
                    <a:cubicBezTo>
                      <a:pt x="6470" y="6776"/>
                      <a:pt x="6606" y="6640"/>
                      <a:pt x="6606" y="6471"/>
                    </a:cubicBezTo>
                    <a:lnTo>
                      <a:pt x="6606" y="6126"/>
                    </a:lnTo>
                    <a:close/>
                    <a:moveTo>
                      <a:pt x="12791" y="6450"/>
                    </a:moveTo>
                    <a:cubicBezTo>
                      <a:pt x="12934" y="6450"/>
                      <a:pt x="13071" y="6511"/>
                      <a:pt x="13166" y="6616"/>
                    </a:cubicBezTo>
                    <a:cubicBezTo>
                      <a:pt x="13264" y="6723"/>
                      <a:pt x="13308" y="6864"/>
                      <a:pt x="13294" y="7008"/>
                    </a:cubicBezTo>
                    <a:cubicBezTo>
                      <a:pt x="13270" y="7264"/>
                      <a:pt x="13027" y="7464"/>
                      <a:pt x="12743" y="7464"/>
                    </a:cubicBezTo>
                    <a:lnTo>
                      <a:pt x="12606" y="7464"/>
                    </a:lnTo>
                    <a:lnTo>
                      <a:pt x="12606" y="7442"/>
                    </a:lnTo>
                    <a:cubicBezTo>
                      <a:pt x="12606" y="7274"/>
                      <a:pt x="12470" y="7140"/>
                      <a:pt x="12302" y="7140"/>
                    </a:cubicBezTo>
                    <a:cubicBezTo>
                      <a:pt x="12134" y="7140"/>
                      <a:pt x="11999" y="7274"/>
                      <a:pt x="11999" y="7442"/>
                    </a:cubicBezTo>
                    <a:cubicBezTo>
                      <a:pt x="11999" y="9600"/>
                      <a:pt x="10244" y="11356"/>
                      <a:pt x="8086" y="11356"/>
                    </a:cubicBezTo>
                    <a:cubicBezTo>
                      <a:pt x="8085" y="11356"/>
                      <a:pt x="8084" y="11356"/>
                      <a:pt x="8083" y="11356"/>
                    </a:cubicBezTo>
                    <a:cubicBezTo>
                      <a:pt x="5928" y="11356"/>
                      <a:pt x="4174" y="9600"/>
                      <a:pt x="4174" y="7442"/>
                    </a:cubicBezTo>
                    <a:cubicBezTo>
                      <a:pt x="4174" y="7274"/>
                      <a:pt x="4038" y="7140"/>
                      <a:pt x="3871" y="7140"/>
                    </a:cubicBezTo>
                    <a:cubicBezTo>
                      <a:pt x="3703" y="7140"/>
                      <a:pt x="3567" y="7274"/>
                      <a:pt x="3567" y="7442"/>
                    </a:cubicBezTo>
                    <a:lnTo>
                      <a:pt x="3567" y="7464"/>
                    </a:lnTo>
                    <a:lnTo>
                      <a:pt x="3384" y="7464"/>
                    </a:lnTo>
                    <a:cubicBezTo>
                      <a:pt x="3241" y="7464"/>
                      <a:pt x="3103" y="7404"/>
                      <a:pt x="3007" y="7297"/>
                    </a:cubicBezTo>
                    <a:cubicBezTo>
                      <a:pt x="2909" y="7190"/>
                      <a:pt x="2864" y="7050"/>
                      <a:pt x="2879" y="6904"/>
                    </a:cubicBezTo>
                    <a:cubicBezTo>
                      <a:pt x="2903" y="6648"/>
                      <a:pt x="3146" y="6450"/>
                      <a:pt x="3430" y="6450"/>
                    </a:cubicBezTo>
                    <a:lnTo>
                      <a:pt x="4864" y="6450"/>
                    </a:lnTo>
                    <a:lnTo>
                      <a:pt x="4864" y="6794"/>
                    </a:lnTo>
                    <a:cubicBezTo>
                      <a:pt x="4864" y="7320"/>
                      <a:pt x="5289" y="7748"/>
                      <a:pt x="5815" y="7748"/>
                    </a:cubicBezTo>
                    <a:lnTo>
                      <a:pt x="6787" y="7748"/>
                    </a:lnTo>
                    <a:cubicBezTo>
                      <a:pt x="7313" y="7748"/>
                      <a:pt x="7741" y="7321"/>
                      <a:pt x="7741" y="6794"/>
                    </a:cubicBezTo>
                    <a:cubicBezTo>
                      <a:pt x="7741" y="6606"/>
                      <a:pt x="7896" y="6450"/>
                      <a:pt x="8087" y="6450"/>
                    </a:cubicBezTo>
                    <a:cubicBezTo>
                      <a:pt x="8277" y="6450"/>
                      <a:pt x="8431" y="6606"/>
                      <a:pt x="8431" y="6794"/>
                    </a:cubicBezTo>
                    <a:cubicBezTo>
                      <a:pt x="8431" y="7320"/>
                      <a:pt x="8858" y="7748"/>
                      <a:pt x="9384" y="7748"/>
                    </a:cubicBezTo>
                    <a:lnTo>
                      <a:pt x="10356" y="7748"/>
                    </a:lnTo>
                    <a:cubicBezTo>
                      <a:pt x="10880" y="7748"/>
                      <a:pt x="11309" y="7321"/>
                      <a:pt x="11309" y="6794"/>
                    </a:cubicBezTo>
                    <a:lnTo>
                      <a:pt x="11309" y="6450"/>
                    </a:lnTo>
                    <a:close/>
                    <a:moveTo>
                      <a:pt x="8757" y="11914"/>
                    </a:moveTo>
                    <a:lnTo>
                      <a:pt x="8757" y="12957"/>
                    </a:lnTo>
                    <a:cubicBezTo>
                      <a:pt x="8757" y="12969"/>
                      <a:pt x="8748" y="12978"/>
                      <a:pt x="8735" y="12978"/>
                    </a:cubicBezTo>
                    <a:lnTo>
                      <a:pt x="7437" y="12978"/>
                    </a:lnTo>
                    <a:cubicBezTo>
                      <a:pt x="7424" y="12978"/>
                      <a:pt x="7416" y="12969"/>
                      <a:pt x="7416" y="12957"/>
                    </a:cubicBezTo>
                    <a:lnTo>
                      <a:pt x="7416" y="11914"/>
                    </a:lnTo>
                    <a:lnTo>
                      <a:pt x="7417" y="11914"/>
                    </a:lnTo>
                    <a:cubicBezTo>
                      <a:pt x="7636" y="11947"/>
                      <a:pt x="7860" y="11964"/>
                      <a:pt x="8087" y="11964"/>
                    </a:cubicBezTo>
                    <a:cubicBezTo>
                      <a:pt x="8314" y="11964"/>
                      <a:pt x="8537" y="11948"/>
                      <a:pt x="8757" y="11914"/>
                    </a:cubicBezTo>
                    <a:close/>
                    <a:moveTo>
                      <a:pt x="10055" y="11514"/>
                    </a:moveTo>
                    <a:lnTo>
                      <a:pt x="10055" y="12555"/>
                    </a:lnTo>
                    <a:cubicBezTo>
                      <a:pt x="10055" y="13118"/>
                      <a:pt x="10432" y="13621"/>
                      <a:pt x="10972" y="13781"/>
                    </a:cubicBezTo>
                    <a:lnTo>
                      <a:pt x="12110" y="14113"/>
                    </a:lnTo>
                    <a:cubicBezTo>
                      <a:pt x="11200" y="15423"/>
                      <a:pt x="9691" y="16223"/>
                      <a:pt x="8087" y="16223"/>
                    </a:cubicBezTo>
                    <a:cubicBezTo>
                      <a:pt x="7226" y="16223"/>
                      <a:pt x="6378" y="15996"/>
                      <a:pt x="5636" y="15566"/>
                    </a:cubicBezTo>
                    <a:cubicBezTo>
                      <a:pt x="5014" y="15203"/>
                      <a:pt x="4477" y="14705"/>
                      <a:pt x="4065" y="14113"/>
                    </a:cubicBezTo>
                    <a:lnTo>
                      <a:pt x="5202" y="13781"/>
                    </a:lnTo>
                    <a:cubicBezTo>
                      <a:pt x="5742" y="13621"/>
                      <a:pt x="6119" y="13118"/>
                      <a:pt x="6119" y="12555"/>
                    </a:cubicBezTo>
                    <a:lnTo>
                      <a:pt x="6119" y="11514"/>
                    </a:lnTo>
                    <a:cubicBezTo>
                      <a:pt x="6340" y="11621"/>
                      <a:pt x="6570" y="11711"/>
                      <a:pt x="6809" y="11783"/>
                    </a:cubicBezTo>
                    <a:lnTo>
                      <a:pt x="6809" y="12961"/>
                    </a:lnTo>
                    <a:cubicBezTo>
                      <a:pt x="6809" y="13306"/>
                      <a:pt x="7092" y="13589"/>
                      <a:pt x="7437" y="13589"/>
                    </a:cubicBezTo>
                    <a:lnTo>
                      <a:pt x="8735" y="13589"/>
                    </a:lnTo>
                    <a:cubicBezTo>
                      <a:pt x="9082" y="13589"/>
                      <a:pt x="9364" y="13306"/>
                      <a:pt x="9364" y="12961"/>
                    </a:cubicBezTo>
                    <a:lnTo>
                      <a:pt x="9364" y="11783"/>
                    </a:lnTo>
                    <a:cubicBezTo>
                      <a:pt x="9604" y="11711"/>
                      <a:pt x="9834" y="11621"/>
                      <a:pt x="10055" y="11514"/>
                    </a:cubicBezTo>
                    <a:close/>
                    <a:moveTo>
                      <a:pt x="7114" y="0"/>
                    </a:moveTo>
                    <a:cubicBezTo>
                      <a:pt x="4801" y="0"/>
                      <a:pt x="2920" y="1881"/>
                      <a:pt x="2920" y="4198"/>
                    </a:cubicBezTo>
                    <a:lnTo>
                      <a:pt x="2920" y="5956"/>
                    </a:lnTo>
                    <a:cubicBezTo>
                      <a:pt x="2570" y="6121"/>
                      <a:pt x="2316" y="6451"/>
                      <a:pt x="2277" y="6840"/>
                    </a:cubicBezTo>
                    <a:cubicBezTo>
                      <a:pt x="2244" y="7154"/>
                      <a:pt x="2349" y="7468"/>
                      <a:pt x="2559" y="7700"/>
                    </a:cubicBezTo>
                    <a:cubicBezTo>
                      <a:pt x="2770" y="7934"/>
                      <a:pt x="3071" y="8065"/>
                      <a:pt x="3386" y="8065"/>
                    </a:cubicBezTo>
                    <a:lnTo>
                      <a:pt x="3613" y="8065"/>
                    </a:lnTo>
                    <a:cubicBezTo>
                      <a:pt x="3791" y="9342"/>
                      <a:pt x="4501" y="10447"/>
                      <a:pt x="5515" y="11153"/>
                    </a:cubicBezTo>
                    <a:lnTo>
                      <a:pt x="5515" y="12550"/>
                    </a:lnTo>
                    <a:cubicBezTo>
                      <a:pt x="5515" y="12845"/>
                      <a:pt x="5316" y="13109"/>
                      <a:pt x="5035" y="13192"/>
                    </a:cubicBezTo>
                    <a:lnTo>
                      <a:pt x="1616" y="14198"/>
                    </a:lnTo>
                    <a:cubicBezTo>
                      <a:pt x="666" y="14478"/>
                      <a:pt x="1" y="15366"/>
                      <a:pt x="1" y="16356"/>
                    </a:cubicBezTo>
                    <a:lnTo>
                      <a:pt x="1" y="20414"/>
                    </a:lnTo>
                    <a:cubicBezTo>
                      <a:pt x="1" y="20581"/>
                      <a:pt x="136" y="20717"/>
                      <a:pt x="304" y="20717"/>
                    </a:cubicBezTo>
                    <a:cubicBezTo>
                      <a:pt x="472" y="20717"/>
                      <a:pt x="608" y="20581"/>
                      <a:pt x="608" y="20414"/>
                    </a:cubicBezTo>
                    <a:lnTo>
                      <a:pt x="608" y="16356"/>
                    </a:lnTo>
                    <a:cubicBezTo>
                      <a:pt x="608" y="15633"/>
                      <a:pt x="1093" y="14983"/>
                      <a:pt x="1786" y="14780"/>
                    </a:cubicBezTo>
                    <a:lnTo>
                      <a:pt x="3458" y="14288"/>
                    </a:lnTo>
                    <a:cubicBezTo>
                      <a:pt x="3930" y="15026"/>
                      <a:pt x="4577" y="15644"/>
                      <a:pt x="5335" y="16084"/>
                    </a:cubicBezTo>
                    <a:cubicBezTo>
                      <a:pt x="6169" y="16568"/>
                      <a:pt x="7120" y="16824"/>
                      <a:pt x="8090" y="16824"/>
                    </a:cubicBezTo>
                    <a:cubicBezTo>
                      <a:pt x="9062" y="16824"/>
                      <a:pt x="10019" y="16567"/>
                      <a:pt x="10856" y="16077"/>
                    </a:cubicBezTo>
                    <a:cubicBezTo>
                      <a:pt x="11610" y="15639"/>
                      <a:pt x="12249" y="15020"/>
                      <a:pt x="12720" y="14288"/>
                    </a:cubicBezTo>
                    <a:lnTo>
                      <a:pt x="14391" y="14780"/>
                    </a:lnTo>
                    <a:cubicBezTo>
                      <a:pt x="15085" y="14983"/>
                      <a:pt x="15569" y="15633"/>
                      <a:pt x="15569" y="16356"/>
                    </a:cubicBezTo>
                    <a:lnTo>
                      <a:pt x="15569" y="20414"/>
                    </a:lnTo>
                    <a:cubicBezTo>
                      <a:pt x="15569" y="20581"/>
                      <a:pt x="15705" y="20717"/>
                      <a:pt x="15873" y="20717"/>
                    </a:cubicBezTo>
                    <a:cubicBezTo>
                      <a:pt x="16040" y="20717"/>
                      <a:pt x="16176" y="20581"/>
                      <a:pt x="16176" y="20414"/>
                    </a:cubicBezTo>
                    <a:lnTo>
                      <a:pt x="16176" y="16356"/>
                    </a:lnTo>
                    <a:cubicBezTo>
                      <a:pt x="16176" y="15369"/>
                      <a:pt x="15512" y="14482"/>
                      <a:pt x="14561" y="14202"/>
                    </a:cubicBezTo>
                    <a:lnTo>
                      <a:pt x="11142" y="13196"/>
                    </a:lnTo>
                    <a:cubicBezTo>
                      <a:pt x="10858" y="13112"/>
                      <a:pt x="10662" y="12849"/>
                      <a:pt x="10662" y="12554"/>
                    </a:cubicBezTo>
                    <a:lnTo>
                      <a:pt x="10662" y="11156"/>
                    </a:lnTo>
                    <a:cubicBezTo>
                      <a:pt x="11675" y="10453"/>
                      <a:pt x="12386" y="9346"/>
                      <a:pt x="12564" y="8069"/>
                    </a:cubicBezTo>
                    <a:lnTo>
                      <a:pt x="12746" y="8069"/>
                    </a:lnTo>
                    <a:cubicBezTo>
                      <a:pt x="13335" y="8069"/>
                      <a:pt x="13842" y="7630"/>
                      <a:pt x="13900" y="7070"/>
                    </a:cubicBezTo>
                    <a:cubicBezTo>
                      <a:pt x="13932" y="6756"/>
                      <a:pt x="13828" y="6441"/>
                      <a:pt x="13618" y="6207"/>
                    </a:cubicBezTo>
                    <a:cubicBezTo>
                      <a:pt x="13517" y="6094"/>
                      <a:pt x="13393" y="6006"/>
                      <a:pt x="13257" y="5943"/>
                    </a:cubicBezTo>
                    <a:lnTo>
                      <a:pt x="13257" y="4198"/>
                    </a:lnTo>
                    <a:cubicBezTo>
                      <a:pt x="13257" y="1884"/>
                      <a:pt x="11375" y="0"/>
                      <a:pt x="90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31"/>
              <p:cNvSpPr/>
              <p:nvPr/>
            </p:nvSpPr>
            <p:spPr>
              <a:xfrm>
                <a:off x="4473125" y="-2565000"/>
                <a:ext cx="63850" cy="80100"/>
              </a:xfrm>
              <a:custGeom>
                <a:rect b="b" l="l" r="r" t="t"/>
                <a:pathLst>
                  <a:path extrusionOk="0" h="3204" w="2554">
                    <a:moveTo>
                      <a:pt x="1277" y="1"/>
                    </a:moveTo>
                    <a:cubicBezTo>
                      <a:pt x="1110" y="1"/>
                      <a:pt x="974" y="136"/>
                      <a:pt x="974" y="305"/>
                    </a:cubicBezTo>
                    <a:lnTo>
                      <a:pt x="974" y="975"/>
                    </a:lnTo>
                    <a:lnTo>
                      <a:pt x="304" y="975"/>
                    </a:lnTo>
                    <a:cubicBezTo>
                      <a:pt x="137" y="975"/>
                      <a:pt x="0" y="1109"/>
                      <a:pt x="0" y="1277"/>
                    </a:cubicBezTo>
                    <a:cubicBezTo>
                      <a:pt x="0" y="1446"/>
                      <a:pt x="137" y="1581"/>
                      <a:pt x="304" y="1581"/>
                    </a:cubicBezTo>
                    <a:lnTo>
                      <a:pt x="974" y="1581"/>
                    </a:lnTo>
                    <a:lnTo>
                      <a:pt x="974" y="2900"/>
                    </a:lnTo>
                    <a:cubicBezTo>
                      <a:pt x="974" y="3068"/>
                      <a:pt x="1110" y="3204"/>
                      <a:pt x="1277" y="3204"/>
                    </a:cubicBezTo>
                    <a:cubicBezTo>
                      <a:pt x="1446" y="3204"/>
                      <a:pt x="1581" y="3068"/>
                      <a:pt x="1581" y="2900"/>
                    </a:cubicBezTo>
                    <a:lnTo>
                      <a:pt x="1581" y="1581"/>
                    </a:lnTo>
                    <a:lnTo>
                      <a:pt x="2250" y="1581"/>
                    </a:lnTo>
                    <a:cubicBezTo>
                      <a:pt x="2418" y="1581"/>
                      <a:pt x="2554" y="1446"/>
                      <a:pt x="2554" y="1277"/>
                    </a:cubicBezTo>
                    <a:cubicBezTo>
                      <a:pt x="2554" y="1109"/>
                      <a:pt x="2418" y="975"/>
                      <a:pt x="2250" y="975"/>
                    </a:cubicBezTo>
                    <a:lnTo>
                      <a:pt x="1581" y="975"/>
                    </a:lnTo>
                    <a:lnTo>
                      <a:pt x="1581" y="305"/>
                    </a:ln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31"/>
              <p:cNvSpPr/>
              <p:nvPr/>
            </p:nvSpPr>
            <p:spPr>
              <a:xfrm>
                <a:off x="4472325" y="-2792075"/>
                <a:ext cx="65375" cy="23350"/>
              </a:xfrm>
              <a:custGeom>
                <a:rect b="b" l="l" r="r" t="t"/>
                <a:pathLst>
                  <a:path extrusionOk="0" h="934" w="2615">
                    <a:moveTo>
                      <a:pt x="335" y="1"/>
                    </a:moveTo>
                    <a:cubicBezTo>
                      <a:pt x="256" y="1"/>
                      <a:pt x="178" y="31"/>
                      <a:pt x="119" y="92"/>
                    </a:cubicBezTo>
                    <a:cubicBezTo>
                      <a:pt x="1" y="212"/>
                      <a:pt x="2" y="403"/>
                      <a:pt x="122" y="520"/>
                    </a:cubicBezTo>
                    <a:cubicBezTo>
                      <a:pt x="384" y="779"/>
                      <a:pt x="828" y="933"/>
                      <a:pt x="1308" y="933"/>
                    </a:cubicBezTo>
                    <a:cubicBezTo>
                      <a:pt x="1792" y="933"/>
                      <a:pt x="2234" y="779"/>
                      <a:pt x="2494" y="520"/>
                    </a:cubicBezTo>
                    <a:cubicBezTo>
                      <a:pt x="2614" y="403"/>
                      <a:pt x="2614" y="212"/>
                      <a:pt x="2497" y="92"/>
                    </a:cubicBezTo>
                    <a:cubicBezTo>
                      <a:pt x="2437" y="31"/>
                      <a:pt x="2359" y="1"/>
                      <a:pt x="2280" y="1"/>
                    </a:cubicBezTo>
                    <a:cubicBezTo>
                      <a:pt x="2203" y="1"/>
                      <a:pt x="2127" y="30"/>
                      <a:pt x="2069" y="89"/>
                    </a:cubicBezTo>
                    <a:cubicBezTo>
                      <a:pt x="1957" y="198"/>
                      <a:pt x="1692" y="326"/>
                      <a:pt x="1308" y="326"/>
                    </a:cubicBezTo>
                    <a:cubicBezTo>
                      <a:pt x="923" y="326"/>
                      <a:pt x="658" y="198"/>
                      <a:pt x="548" y="89"/>
                    </a:cubicBezTo>
                    <a:cubicBezTo>
                      <a:pt x="488" y="30"/>
                      <a:pt x="411" y="1"/>
                      <a:pt x="33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7" name="Google Shape;1607;p31"/>
            <p:cNvGrpSpPr/>
            <p:nvPr/>
          </p:nvGrpSpPr>
          <p:grpSpPr>
            <a:xfrm>
              <a:off x="8589202" y="3600363"/>
              <a:ext cx="537069" cy="685828"/>
              <a:chOff x="4992325" y="-2381725"/>
              <a:chExt cx="404450" cy="518075"/>
            </a:xfrm>
          </p:grpSpPr>
          <p:sp>
            <p:nvSpPr>
              <p:cNvPr id="1608" name="Google Shape;1608;p31"/>
              <p:cNvSpPr/>
              <p:nvPr/>
            </p:nvSpPr>
            <p:spPr>
              <a:xfrm>
                <a:off x="5170700" y="-2146550"/>
                <a:ext cx="47650" cy="15200"/>
              </a:xfrm>
              <a:custGeom>
                <a:rect b="b" l="l" r="r" t="t"/>
                <a:pathLst>
                  <a:path extrusionOk="0" h="608" w="1906">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31"/>
              <p:cNvSpPr/>
              <p:nvPr/>
            </p:nvSpPr>
            <p:spPr>
              <a:xfrm>
                <a:off x="4992325" y="-2381725"/>
                <a:ext cx="404450" cy="518075"/>
              </a:xfrm>
              <a:custGeom>
                <a:rect b="b" l="l" r="r" t="t"/>
                <a:pathLst>
                  <a:path extrusionOk="0" h="20723" w="16178">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31"/>
              <p:cNvSpPr/>
              <p:nvPr/>
            </p:nvSpPr>
            <p:spPr>
              <a:xfrm>
                <a:off x="5130075" y="-2251950"/>
                <a:ext cx="39550" cy="15200"/>
              </a:xfrm>
              <a:custGeom>
                <a:rect b="b" l="l" r="r" t="t"/>
                <a:pathLst>
                  <a:path extrusionOk="0" h="608" w="1582">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31"/>
              <p:cNvSpPr/>
              <p:nvPr/>
            </p:nvSpPr>
            <p:spPr>
              <a:xfrm>
                <a:off x="5219300" y="-2251950"/>
                <a:ext cx="39550" cy="15200"/>
              </a:xfrm>
              <a:custGeom>
                <a:rect b="b" l="l" r="r" t="t"/>
                <a:pathLst>
                  <a:path extrusionOk="0" h="608" w="1582">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2" name="Google Shape;1612;p31"/>
            <p:cNvGrpSpPr/>
            <p:nvPr/>
          </p:nvGrpSpPr>
          <p:grpSpPr>
            <a:xfrm>
              <a:off x="8591340" y="4457655"/>
              <a:ext cx="532976" cy="685813"/>
              <a:chOff x="5682300" y="-1760600"/>
              <a:chExt cx="403525" cy="518025"/>
            </a:xfrm>
          </p:grpSpPr>
          <p:sp>
            <p:nvSpPr>
              <p:cNvPr id="1613" name="Google Shape;1613;p31"/>
              <p:cNvSpPr/>
              <p:nvPr/>
            </p:nvSpPr>
            <p:spPr>
              <a:xfrm>
                <a:off x="5682300" y="-1760600"/>
                <a:ext cx="403525" cy="518025"/>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31"/>
              <p:cNvSpPr/>
              <p:nvPr/>
            </p:nvSpPr>
            <p:spPr>
              <a:xfrm>
                <a:off x="5746925" y="-1671550"/>
                <a:ext cx="274125" cy="185075"/>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31"/>
              <p:cNvSpPr/>
              <p:nvPr/>
            </p:nvSpPr>
            <p:spPr>
              <a:xfrm>
                <a:off x="5803600" y="-1420775"/>
                <a:ext cx="160825" cy="128450"/>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616" name="Google Shape;1616;p31"/>
          <p:cNvGrpSpPr/>
          <p:nvPr/>
        </p:nvGrpSpPr>
        <p:grpSpPr>
          <a:xfrm>
            <a:off x="-143003" y="0"/>
            <a:ext cx="858600" cy="5143465"/>
            <a:chOff x="-143003" y="0"/>
            <a:chExt cx="858600" cy="5143465"/>
          </a:xfrm>
        </p:grpSpPr>
        <p:sp>
          <p:nvSpPr>
            <p:cNvPr id="1617" name="Google Shape;1617;p31"/>
            <p:cNvSpPr/>
            <p:nvPr/>
          </p:nvSpPr>
          <p:spPr>
            <a:xfrm>
              <a:off x="-143003" y="2571746"/>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31"/>
            <p:cNvSpPr/>
            <p:nvPr/>
          </p:nvSpPr>
          <p:spPr>
            <a:xfrm>
              <a:off x="-143003" y="3428993"/>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31"/>
            <p:cNvSpPr/>
            <p:nvPr/>
          </p:nvSpPr>
          <p:spPr>
            <a:xfrm>
              <a:off x="-143003"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20" name="Google Shape;1620;p31"/>
            <p:cNvGrpSpPr/>
            <p:nvPr/>
          </p:nvGrpSpPr>
          <p:grpSpPr>
            <a:xfrm>
              <a:off x="17716" y="171402"/>
              <a:ext cx="537062" cy="685795"/>
              <a:chOff x="1544900" y="-2381700"/>
              <a:chExt cx="404475" cy="518050"/>
            </a:xfrm>
          </p:grpSpPr>
          <p:sp>
            <p:nvSpPr>
              <p:cNvPr id="1621" name="Google Shape;1621;p31"/>
              <p:cNvSpPr/>
              <p:nvPr/>
            </p:nvSpPr>
            <p:spPr>
              <a:xfrm>
                <a:off x="1544900" y="-2381700"/>
                <a:ext cx="404475" cy="518050"/>
              </a:xfrm>
              <a:custGeom>
                <a:rect b="b" l="l" r="r" t="t"/>
                <a:pathLst>
                  <a:path extrusionOk="0" h="20722" w="16179">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31"/>
              <p:cNvSpPr/>
              <p:nvPr/>
            </p:nvSpPr>
            <p:spPr>
              <a:xfrm>
                <a:off x="1690850" y="-2219575"/>
                <a:ext cx="15200" cy="23350"/>
              </a:xfrm>
              <a:custGeom>
                <a:rect b="b" l="l" r="r" t="t"/>
                <a:pathLst>
                  <a:path extrusionOk="0" h="934" w="608">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31"/>
              <p:cNvSpPr/>
              <p:nvPr/>
            </p:nvSpPr>
            <p:spPr>
              <a:xfrm>
                <a:off x="1788225"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31"/>
              <p:cNvSpPr/>
              <p:nvPr/>
            </p:nvSpPr>
            <p:spPr>
              <a:xfrm>
                <a:off x="1723300" y="-2146550"/>
                <a:ext cx="47650" cy="15200"/>
              </a:xfrm>
              <a:custGeom>
                <a:rect b="b" l="l" r="r" t="t"/>
                <a:pathLst>
                  <a:path extrusionOk="0" h="608" w="1906">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25" name="Google Shape;1625;p31"/>
            <p:cNvSpPr/>
            <p:nvPr/>
          </p:nvSpPr>
          <p:spPr>
            <a:xfrm>
              <a:off x="-143003"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31"/>
            <p:cNvSpPr/>
            <p:nvPr/>
          </p:nvSpPr>
          <p:spPr>
            <a:xfrm>
              <a:off x="-143003"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27" name="Google Shape;1627;p31"/>
            <p:cNvGrpSpPr/>
            <p:nvPr/>
          </p:nvGrpSpPr>
          <p:grpSpPr>
            <a:xfrm>
              <a:off x="30011" y="1028667"/>
              <a:ext cx="512278" cy="685813"/>
              <a:chOff x="2242450" y="-1760600"/>
              <a:chExt cx="388325" cy="518025"/>
            </a:xfrm>
          </p:grpSpPr>
          <p:sp>
            <p:nvSpPr>
              <p:cNvPr id="1628" name="Google Shape;1628;p31"/>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31"/>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31"/>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31"/>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31"/>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31"/>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4" name="Google Shape;1634;p31"/>
            <p:cNvGrpSpPr/>
            <p:nvPr/>
          </p:nvGrpSpPr>
          <p:grpSpPr>
            <a:xfrm>
              <a:off x="17721" y="1885876"/>
              <a:ext cx="537062" cy="685861"/>
              <a:chOff x="2923850" y="-1139425"/>
              <a:chExt cx="404475" cy="518100"/>
            </a:xfrm>
          </p:grpSpPr>
          <p:sp>
            <p:nvSpPr>
              <p:cNvPr id="1635" name="Google Shape;1635;p31"/>
              <p:cNvSpPr/>
              <p:nvPr/>
            </p:nvSpPr>
            <p:spPr>
              <a:xfrm>
                <a:off x="30698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31"/>
              <p:cNvSpPr/>
              <p:nvPr/>
            </p:nvSpPr>
            <p:spPr>
              <a:xfrm>
                <a:off x="31671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31"/>
              <p:cNvSpPr/>
              <p:nvPr/>
            </p:nvSpPr>
            <p:spPr>
              <a:xfrm>
                <a:off x="3093400" y="-896100"/>
                <a:ext cx="65350" cy="23275"/>
              </a:xfrm>
              <a:custGeom>
                <a:rect b="b" l="l" r="r" t="t"/>
                <a:pathLst>
                  <a:path extrusionOk="0" h="931" w="2614">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31"/>
              <p:cNvSpPr/>
              <p:nvPr/>
            </p:nvSpPr>
            <p:spPr>
              <a:xfrm>
                <a:off x="3061700" y="-977175"/>
                <a:ext cx="31450" cy="15200"/>
              </a:xfrm>
              <a:custGeom>
                <a:rect b="b" l="l" r="r" t="t"/>
                <a:pathLst>
                  <a:path extrusionOk="0" h="608" w="1258">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31"/>
              <p:cNvSpPr/>
              <p:nvPr/>
            </p:nvSpPr>
            <p:spPr>
              <a:xfrm>
                <a:off x="3159000" y="-977175"/>
                <a:ext cx="31450" cy="15200"/>
              </a:xfrm>
              <a:custGeom>
                <a:rect b="b" l="l" r="r" t="t"/>
                <a:pathLst>
                  <a:path extrusionOk="0" h="608" w="1258">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31"/>
              <p:cNvSpPr/>
              <p:nvPr/>
            </p:nvSpPr>
            <p:spPr>
              <a:xfrm>
                <a:off x="3094150" y="-1106975"/>
                <a:ext cx="63875" cy="80075"/>
              </a:xfrm>
              <a:custGeom>
                <a:rect b="b" l="l" r="r" t="t"/>
                <a:pathLst>
                  <a:path extrusionOk="0" h="3203" w="2555">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31"/>
              <p:cNvSpPr/>
              <p:nvPr/>
            </p:nvSpPr>
            <p:spPr>
              <a:xfrm>
                <a:off x="2923850" y="-1139425"/>
                <a:ext cx="404475" cy="518100"/>
              </a:xfrm>
              <a:custGeom>
                <a:rect b="b" l="l" r="r" t="t"/>
                <a:pathLst>
                  <a:path extrusionOk="0" h="20724" w="16179">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42" name="Google Shape;1642;p31"/>
            <p:cNvSpPr/>
            <p:nvPr/>
          </p:nvSpPr>
          <p:spPr>
            <a:xfrm>
              <a:off x="-14300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43" name="Google Shape;1643;p31"/>
            <p:cNvGrpSpPr/>
            <p:nvPr/>
          </p:nvGrpSpPr>
          <p:grpSpPr>
            <a:xfrm>
              <a:off x="17737" y="4457647"/>
              <a:ext cx="537088" cy="685818"/>
              <a:chOff x="5681800" y="-2381750"/>
              <a:chExt cx="404525" cy="517950"/>
            </a:xfrm>
          </p:grpSpPr>
          <p:sp>
            <p:nvSpPr>
              <p:cNvPr id="1644" name="Google Shape;1644;p31"/>
              <p:cNvSpPr/>
              <p:nvPr/>
            </p:nvSpPr>
            <p:spPr>
              <a:xfrm>
                <a:off x="5681800" y="-2381750"/>
                <a:ext cx="404525" cy="517950"/>
              </a:xfrm>
              <a:custGeom>
                <a:rect b="b" l="l" r="r" t="t"/>
                <a:pathLst>
                  <a:path extrusionOk="0" h="20718" w="16181">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31"/>
              <p:cNvSpPr/>
              <p:nvPr/>
            </p:nvSpPr>
            <p:spPr>
              <a:xfrm>
                <a:off x="5876425" y="-1960025"/>
                <a:ext cx="15275" cy="15200"/>
              </a:xfrm>
              <a:custGeom>
                <a:rect b="b" l="l" r="r" t="t"/>
                <a:pathLst>
                  <a:path extrusionOk="0" h="608" w="611">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31"/>
              <p:cNvSpPr/>
              <p:nvPr/>
            </p:nvSpPr>
            <p:spPr>
              <a:xfrm>
                <a:off x="5827750" y="-2203350"/>
                <a:ext cx="15200" cy="23325"/>
              </a:xfrm>
              <a:custGeom>
                <a:rect b="b" l="l" r="r" t="t"/>
                <a:pathLst>
                  <a:path extrusionOk="0" h="933" w="608">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31"/>
              <p:cNvSpPr/>
              <p:nvPr/>
            </p:nvSpPr>
            <p:spPr>
              <a:xfrm>
                <a:off x="5925100" y="-2203350"/>
                <a:ext cx="15200" cy="23325"/>
              </a:xfrm>
              <a:custGeom>
                <a:rect b="b" l="l" r="r" t="t"/>
                <a:pathLst>
                  <a:path extrusionOk="0" h="933" w="608">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31"/>
              <p:cNvSpPr/>
              <p:nvPr/>
            </p:nvSpPr>
            <p:spPr>
              <a:xfrm>
                <a:off x="5851325" y="-2146575"/>
                <a:ext cx="65375" cy="23325"/>
              </a:xfrm>
              <a:custGeom>
                <a:rect b="b" l="l" r="r" t="t"/>
                <a:pathLst>
                  <a:path extrusionOk="0" h="933" w="2615">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31"/>
              <p:cNvSpPr/>
              <p:nvPr/>
            </p:nvSpPr>
            <p:spPr>
              <a:xfrm>
                <a:off x="5819625" y="-2227675"/>
                <a:ext cx="31450" cy="15200"/>
              </a:xfrm>
              <a:custGeom>
                <a:rect b="b" l="l" r="r" t="t"/>
                <a:pathLst>
                  <a:path extrusionOk="0" h="608" w="1258">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31"/>
              <p:cNvSpPr/>
              <p:nvPr/>
            </p:nvSpPr>
            <p:spPr>
              <a:xfrm>
                <a:off x="5916950" y="-2227675"/>
                <a:ext cx="31400" cy="15200"/>
              </a:xfrm>
              <a:custGeom>
                <a:rect b="b" l="l" r="r" t="t"/>
                <a:pathLst>
                  <a:path extrusionOk="0" h="608" w="1256">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651" name="Google Shape;1651;p31"/>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652" name="Google Shape;1652;p31"/>
          <p:cNvSpPr txBox="1"/>
          <p:nvPr>
            <p:ph idx="2" type="title"/>
          </p:nvPr>
        </p:nvSpPr>
        <p:spPr>
          <a:xfrm>
            <a:off x="2322704" y="1861050"/>
            <a:ext cx="2160000" cy="5541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653" name="Google Shape;1653;p31"/>
          <p:cNvSpPr txBox="1"/>
          <p:nvPr>
            <p:ph idx="1" type="subTitle"/>
          </p:nvPr>
        </p:nvSpPr>
        <p:spPr>
          <a:xfrm>
            <a:off x="2322704" y="2338950"/>
            <a:ext cx="2160000" cy="504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654" name="Google Shape;1654;p31"/>
          <p:cNvSpPr txBox="1"/>
          <p:nvPr>
            <p:ph hasCustomPrompt="1" idx="3" type="title"/>
          </p:nvPr>
        </p:nvSpPr>
        <p:spPr>
          <a:xfrm>
            <a:off x="896400" y="1332000"/>
            <a:ext cx="1350000" cy="554100"/>
          </a:xfrm>
          <a:prstGeom prst="rect">
            <a:avLst/>
          </a:prstGeom>
          <a:solidFill>
            <a:schemeClr val="accent1"/>
          </a:solidFill>
          <a:ln>
            <a:noFill/>
          </a:ln>
        </p:spPr>
        <p:txBody>
          <a:bodyPr anchorCtr="0" anchor="t" bIns="91425" lIns="91425" spcFirstLastPara="1" rIns="91425" wrap="square" tIns="91425">
            <a:noAutofit/>
          </a:bodyPr>
          <a:lstStyle>
            <a:lvl1pPr lvl="0" rtl="0" algn="ctr">
              <a:spcBef>
                <a:spcPts val="0"/>
              </a:spcBef>
              <a:spcAft>
                <a:spcPts val="0"/>
              </a:spcAft>
              <a:buSzPts val="3000"/>
              <a:buNone/>
              <a:defRPr b="1" sz="2400"/>
            </a:lvl1pPr>
            <a:lvl2pPr lvl="1" rtl="0">
              <a:spcBef>
                <a:spcPts val="0"/>
              </a:spcBef>
              <a:spcAft>
                <a:spcPts val="0"/>
              </a:spcAft>
              <a:buSzPts val="3000"/>
              <a:buFont typeface="Archivo Black"/>
              <a:buNone/>
              <a:defRPr b="1" sz="3000">
                <a:latin typeface="Archivo Black"/>
                <a:ea typeface="Archivo Black"/>
                <a:cs typeface="Archivo Black"/>
                <a:sym typeface="Archivo Black"/>
              </a:defRPr>
            </a:lvl2pPr>
            <a:lvl3pPr lvl="2" rtl="0">
              <a:spcBef>
                <a:spcPts val="0"/>
              </a:spcBef>
              <a:spcAft>
                <a:spcPts val="0"/>
              </a:spcAft>
              <a:buSzPts val="3000"/>
              <a:buFont typeface="Archivo Black"/>
              <a:buNone/>
              <a:defRPr b="1" sz="3000">
                <a:latin typeface="Archivo Black"/>
                <a:ea typeface="Archivo Black"/>
                <a:cs typeface="Archivo Black"/>
                <a:sym typeface="Archivo Black"/>
              </a:defRPr>
            </a:lvl3pPr>
            <a:lvl4pPr lvl="3" rtl="0">
              <a:spcBef>
                <a:spcPts val="0"/>
              </a:spcBef>
              <a:spcAft>
                <a:spcPts val="0"/>
              </a:spcAft>
              <a:buSzPts val="3000"/>
              <a:buFont typeface="Archivo Black"/>
              <a:buNone/>
              <a:defRPr b="1" sz="3000">
                <a:latin typeface="Archivo Black"/>
                <a:ea typeface="Archivo Black"/>
                <a:cs typeface="Archivo Black"/>
                <a:sym typeface="Archivo Black"/>
              </a:defRPr>
            </a:lvl4pPr>
            <a:lvl5pPr lvl="4" rtl="0">
              <a:spcBef>
                <a:spcPts val="0"/>
              </a:spcBef>
              <a:spcAft>
                <a:spcPts val="0"/>
              </a:spcAft>
              <a:buSzPts val="3000"/>
              <a:buFont typeface="Archivo Black"/>
              <a:buNone/>
              <a:defRPr b="1" sz="3000">
                <a:latin typeface="Archivo Black"/>
                <a:ea typeface="Archivo Black"/>
                <a:cs typeface="Archivo Black"/>
                <a:sym typeface="Archivo Black"/>
              </a:defRPr>
            </a:lvl5pPr>
            <a:lvl6pPr lvl="5" rtl="0">
              <a:spcBef>
                <a:spcPts val="0"/>
              </a:spcBef>
              <a:spcAft>
                <a:spcPts val="0"/>
              </a:spcAft>
              <a:buSzPts val="3000"/>
              <a:buFont typeface="Archivo Black"/>
              <a:buNone/>
              <a:defRPr b="1" sz="3000">
                <a:latin typeface="Archivo Black"/>
                <a:ea typeface="Archivo Black"/>
                <a:cs typeface="Archivo Black"/>
                <a:sym typeface="Archivo Black"/>
              </a:defRPr>
            </a:lvl6pPr>
            <a:lvl7pPr lvl="6" rtl="0">
              <a:spcBef>
                <a:spcPts val="0"/>
              </a:spcBef>
              <a:spcAft>
                <a:spcPts val="0"/>
              </a:spcAft>
              <a:buSzPts val="3000"/>
              <a:buFont typeface="Archivo Black"/>
              <a:buNone/>
              <a:defRPr b="1" sz="3000">
                <a:latin typeface="Archivo Black"/>
                <a:ea typeface="Archivo Black"/>
                <a:cs typeface="Archivo Black"/>
                <a:sym typeface="Archivo Black"/>
              </a:defRPr>
            </a:lvl7pPr>
            <a:lvl8pPr lvl="7" rtl="0">
              <a:spcBef>
                <a:spcPts val="0"/>
              </a:spcBef>
              <a:spcAft>
                <a:spcPts val="0"/>
              </a:spcAft>
              <a:buSzPts val="3000"/>
              <a:buFont typeface="Archivo Black"/>
              <a:buNone/>
              <a:defRPr b="1" sz="3000">
                <a:latin typeface="Archivo Black"/>
                <a:ea typeface="Archivo Black"/>
                <a:cs typeface="Archivo Black"/>
                <a:sym typeface="Archivo Black"/>
              </a:defRPr>
            </a:lvl8pPr>
            <a:lvl9pPr lvl="8" rtl="0">
              <a:spcBef>
                <a:spcPts val="0"/>
              </a:spcBef>
              <a:spcAft>
                <a:spcPts val="0"/>
              </a:spcAft>
              <a:buSzPts val="3000"/>
              <a:buFont typeface="Archivo Black"/>
              <a:buNone/>
              <a:defRPr b="1" sz="3000">
                <a:latin typeface="Archivo Black"/>
                <a:ea typeface="Archivo Black"/>
                <a:cs typeface="Archivo Black"/>
                <a:sym typeface="Archivo Black"/>
              </a:defRPr>
            </a:lvl9pPr>
          </a:lstStyle>
          <a:p>
            <a:r>
              <a:t>xx%</a:t>
            </a:r>
          </a:p>
        </p:txBody>
      </p:sp>
      <p:sp>
        <p:nvSpPr>
          <p:cNvPr id="1655" name="Google Shape;1655;p31"/>
          <p:cNvSpPr txBox="1"/>
          <p:nvPr>
            <p:ph idx="4" type="title"/>
          </p:nvPr>
        </p:nvSpPr>
        <p:spPr>
          <a:xfrm>
            <a:off x="6088200" y="1861050"/>
            <a:ext cx="2160000" cy="5541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656" name="Google Shape;1656;p31"/>
          <p:cNvSpPr txBox="1"/>
          <p:nvPr>
            <p:ph idx="5" type="subTitle"/>
          </p:nvPr>
        </p:nvSpPr>
        <p:spPr>
          <a:xfrm>
            <a:off x="6088200" y="2338950"/>
            <a:ext cx="2160000" cy="504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657" name="Google Shape;1657;p31"/>
          <p:cNvSpPr txBox="1"/>
          <p:nvPr>
            <p:ph hasCustomPrompt="1" idx="6" type="title"/>
          </p:nvPr>
        </p:nvSpPr>
        <p:spPr>
          <a:xfrm>
            <a:off x="4662000" y="1332000"/>
            <a:ext cx="1350000" cy="554100"/>
          </a:xfrm>
          <a:prstGeom prst="rect">
            <a:avLst/>
          </a:prstGeom>
          <a:solidFill>
            <a:schemeClr val="accent1"/>
          </a:solidFill>
          <a:ln>
            <a:noFill/>
          </a:ln>
        </p:spPr>
        <p:txBody>
          <a:bodyPr anchorCtr="0" anchor="t" bIns="91425" lIns="91425" spcFirstLastPara="1" rIns="91425" wrap="square" tIns="91425">
            <a:noAutofit/>
          </a:bodyPr>
          <a:lstStyle>
            <a:lvl1pPr lvl="0" rtl="0" algn="ctr">
              <a:spcBef>
                <a:spcPts val="0"/>
              </a:spcBef>
              <a:spcAft>
                <a:spcPts val="0"/>
              </a:spcAft>
              <a:buSzPts val="3000"/>
              <a:buNone/>
              <a:defRPr b="1" sz="2400"/>
            </a:lvl1pPr>
            <a:lvl2pPr lvl="1" rtl="0">
              <a:spcBef>
                <a:spcPts val="0"/>
              </a:spcBef>
              <a:spcAft>
                <a:spcPts val="0"/>
              </a:spcAft>
              <a:buSzPts val="3000"/>
              <a:buFont typeface="Archivo Black"/>
              <a:buNone/>
              <a:defRPr b="1" sz="3000">
                <a:latin typeface="Archivo Black"/>
                <a:ea typeface="Archivo Black"/>
                <a:cs typeface="Archivo Black"/>
                <a:sym typeface="Archivo Black"/>
              </a:defRPr>
            </a:lvl2pPr>
            <a:lvl3pPr lvl="2" rtl="0">
              <a:spcBef>
                <a:spcPts val="0"/>
              </a:spcBef>
              <a:spcAft>
                <a:spcPts val="0"/>
              </a:spcAft>
              <a:buSzPts val="3000"/>
              <a:buFont typeface="Archivo Black"/>
              <a:buNone/>
              <a:defRPr b="1" sz="3000">
                <a:latin typeface="Archivo Black"/>
                <a:ea typeface="Archivo Black"/>
                <a:cs typeface="Archivo Black"/>
                <a:sym typeface="Archivo Black"/>
              </a:defRPr>
            </a:lvl3pPr>
            <a:lvl4pPr lvl="3" rtl="0">
              <a:spcBef>
                <a:spcPts val="0"/>
              </a:spcBef>
              <a:spcAft>
                <a:spcPts val="0"/>
              </a:spcAft>
              <a:buSzPts val="3000"/>
              <a:buFont typeface="Archivo Black"/>
              <a:buNone/>
              <a:defRPr b="1" sz="3000">
                <a:latin typeface="Archivo Black"/>
                <a:ea typeface="Archivo Black"/>
                <a:cs typeface="Archivo Black"/>
                <a:sym typeface="Archivo Black"/>
              </a:defRPr>
            </a:lvl4pPr>
            <a:lvl5pPr lvl="4" rtl="0">
              <a:spcBef>
                <a:spcPts val="0"/>
              </a:spcBef>
              <a:spcAft>
                <a:spcPts val="0"/>
              </a:spcAft>
              <a:buSzPts val="3000"/>
              <a:buFont typeface="Archivo Black"/>
              <a:buNone/>
              <a:defRPr b="1" sz="3000">
                <a:latin typeface="Archivo Black"/>
                <a:ea typeface="Archivo Black"/>
                <a:cs typeface="Archivo Black"/>
                <a:sym typeface="Archivo Black"/>
              </a:defRPr>
            </a:lvl5pPr>
            <a:lvl6pPr lvl="5" rtl="0">
              <a:spcBef>
                <a:spcPts val="0"/>
              </a:spcBef>
              <a:spcAft>
                <a:spcPts val="0"/>
              </a:spcAft>
              <a:buSzPts val="3000"/>
              <a:buFont typeface="Archivo Black"/>
              <a:buNone/>
              <a:defRPr b="1" sz="3000">
                <a:latin typeface="Archivo Black"/>
                <a:ea typeface="Archivo Black"/>
                <a:cs typeface="Archivo Black"/>
                <a:sym typeface="Archivo Black"/>
              </a:defRPr>
            </a:lvl6pPr>
            <a:lvl7pPr lvl="6" rtl="0">
              <a:spcBef>
                <a:spcPts val="0"/>
              </a:spcBef>
              <a:spcAft>
                <a:spcPts val="0"/>
              </a:spcAft>
              <a:buSzPts val="3000"/>
              <a:buFont typeface="Archivo Black"/>
              <a:buNone/>
              <a:defRPr b="1" sz="3000">
                <a:latin typeface="Archivo Black"/>
                <a:ea typeface="Archivo Black"/>
                <a:cs typeface="Archivo Black"/>
                <a:sym typeface="Archivo Black"/>
              </a:defRPr>
            </a:lvl7pPr>
            <a:lvl8pPr lvl="7" rtl="0">
              <a:spcBef>
                <a:spcPts val="0"/>
              </a:spcBef>
              <a:spcAft>
                <a:spcPts val="0"/>
              </a:spcAft>
              <a:buSzPts val="3000"/>
              <a:buFont typeface="Archivo Black"/>
              <a:buNone/>
              <a:defRPr b="1" sz="3000">
                <a:latin typeface="Archivo Black"/>
                <a:ea typeface="Archivo Black"/>
                <a:cs typeface="Archivo Black"/>
                <a:sym typeface="Archivo Black"/>
              </a:defRPr>
            </a:lvl8pPr>
            <a:lvl9pPr lvl="8" rtl="0">
              <a:spcBef>
                <a:spcPts val="0"/>
              </a:spcBef>
              <a:spcAft>
                <a:spcPts val="0"/>
              </a:spcAft>
              <a:buSzPts val="3000"/>
              <a:buFont typeface="Archivo Black"/>
              <a:buNone/>
              <a:defRPr b="1" sz="3000">
                <a:latin typeface="Archivo Black"/>
                <a:ea typeface="Archivo Black"/>
                <a:cs typeface="Archivo Black"/>
                <a:sym typeface="Archivo Black"/>
              </a:defRPr>
            </a:lvl9pPr>
          </a:lstStyle>
          <a:p>
            <a:r>
              <a:t>xx%</a:t>
            </a:r>
          </a:p>
        </p:txBody>
      </p:sp>
      <p:sp>
        <p:nvSpPr>
          <p:cNvPr id="1658" name="Google Shape;1658;p31"/>
          <p:cNvSpPr txBox="1"/>
          <p:nvPr>
            <p:ph idx="7" type="title"/>
          </p:nvPr>
        </p:nvSpPr>
        <p:spPr>
          <a:xfrm>
            <a:off x="2322704" y="3618900"/>
            <a:ext cx="2160000" cy="5541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659" name="Google Shape;1659;p31"/>
          <p:cNvSpPr txBox="1"/>
          <p:nvPr>
            <p:ph idx="8" type="subTitle"/>
          </p:nvPr>
        </p:nvSpPr>
        <p:spPr>
          <a:xfrm>
            <a:off x="2322704" y="4096800"/>
            <a:ext cx="2160000" cy="504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660" name="Google Shape;1660;p31"/>
          <p:cNvSpPr txBox="1"/>
          <p:nvPr>
            <p:ph hasCustomPrompt="1" idx="9" type="title"/>
          </p:nvPr>
        </p:nvSpPr>
        <p:spPr>
          <a:xfrm>
            <a:off x="896400" y="3089850"/>
            <a:ext cx="1350000" cy="554100"/>
          </a:xfrm>
          <a:prstGeom prst="rect">
            <a:avLst/>
          </a:prstGeom>
          <a:solidFill>
            <a:schemeClr val="accent1"/>
          </a:solidFill>
          <a:ln>
            <a:noFill/>
          </a:ln>
        </p:spPr>
        <p:txBody>
          <a:bodyPr anchorCtr="0" anchor="t" bIns="91425" lIns="91425" spcFirstLastPara="1" rIns="91425" wrap="square" tIns="91425">
            <a:noAutofit/>
          </a:bodyPr>
          <a:lstStyle>
            <a:lvl1pPr lvl="0" rtl="0" algn="ctr">
              <a:spcBef>
                <a:spcPts val="0"/>
              </a:spcBef>
              <a:spcAft>
                <a:spcPts val="0"/>
              </a:spcAft>
              <a:buSzPts val="3000"/>
              <a:buNone/>
              <a:defRPr b="1" sz="2400"/>
            </a:lvl1pPr>
            <a:lvl2pPr lvl="1" rtl="0">
              <a:spcBef>
                <a:spcPts val="0"/>
              </a:spcBef>
              <a:spcAft>
                <a:spcPts val="0"/>
              </a:spcAft>
              <a:buSzPts val="3000"/>
              <a:buFont typeface="Archivo Black"/>
              <a:buNone/>
              <a:defRPr b="1" sz="3000">
                <a:latin typeface="Archivo Black"/>
                <a:ea typeface="Archivo Black"/>
                <a:cs typeface="Archivo Black"/>
                <a:sym typeface="Archivo Black"/>
              </a:defRPr>
            </a:lvl2pPr>
            <a:lvl3pPr lvl="2" rtl="0">
              <a:spcBef>
                <a:spcPts val="0"/>
              </a:spcBef>
              <a:spcAft>
                <a:spcPts val="0"/>
              </a:spcAft>
              <a:buSzPts val="3000"/>
              <a:buFont typeface="Archivo Black"/>
              <a:buNone/>
              <a:defRPr b="1" sz="3000">
                <a:latin typeface="Archivo Black"/>
                <a:ea typeface="Archivo Black"/>
                <a:cs typeface="Archivo Black"/>
                <a:sym typeface="Archivo Black"/>
              </a:defRPr>
            </a:lvl3pPr>
            <a:lvl4pPr lvl="3" rtl="0">
              <a:spcBef>
                <a:spcPts val="0"/>
              </a:spcBef>
              <a:spcAft>
                <a:spcPts val="0"/>
              </a:spcAft>
              <a:buSzPts val="3000"/>
              <a:buFont typeface="Archivo Black"/>
              <a:buNone/>
              <a:defRPr b="1" sz="3000">
                <a:latin typeface="Archivo Black"/>
                <a:ea typeface="Archivo Black"/>
                <a:cs typeface="Archivo Black"/>
                <a:sym typeface="Archivo Black"/>
              </a:defRPr>
            </a:lvl4pPr>
            <a:lvl5pPr lvl="4" rtl="0">
              <a:spcBef>
                <a:spcPts val="0"/>
              </a:spcBef>
              <a:spcAft>
                <a:spcPts val="0"/>
              </a:spcAft>
              <a:buSzPts val="3000"/>
              <a:buFont typeface="Archivo Black"/>
              <a:buNone/>
              <a:defRPr b="1" sz="3000">
                <a:latin typeface="Archivo Black"/>
                <a:ea typeface="Archivo Black"/>
                <a:cs typeface="Archivo Black"/>
                <a:sym typeface="Archivo Black"/>
              </a:defRPr>
            </a:lvl5pPr>
            <a:lvl6pPr lvl="5" rtl="0">
              <a:spcBef>
                <a:spcPts val="0"/>
              </a:spcBef>
              <a:spcAft>
                <a:spcPts val="0"/>
              </a:spcAft>
              <a:buSzPts val="3000"/>
              <a:buFont typeface="Archivo Black"/>
              <a:buNone/>
              <a:defRPr b="1" sz="3000">
                <a:latin typeface="Archivo Black"/>
                <a:ea typeface="Archivo Black"/>
                <a:cs typeface="Archivo Black"/>
                <a:sym typeface="Archivo Black"/>
              </a:defRPr>
            </a:lvl6pPr>
            <a:lvl7pPr lvl="6" rtl="0">
              <a:spcBef>
                <a:spcPts val="0"/>
              </a:spcBef>
              <a:spcAft>
                <a:spcPts val="0"/>
              </a:spcAft>
              <a:buSzPts val="3000"/>
              <a:buFont typeface="Archivo Black"/>
              <a:buNone/>
              <a:defRPr b="1" sz="3000">
                <a:latin typeface="Archivo Black"/>
                <a:ea typeface="Archivo Black"/>
                <a:cs typeface="Archivo Black"/>
                <a:sym typeface="Archivo Black"/>
              </a:defRPr>
            </a:lvl7pPr>
            <a:lvl8pPr lvl="7" rtl="0">
              <a:spcBef>
                <a:spcPts val="0"/>
              </a:spcBef>
              <a:spcAft>
                <a:spcPts val="0"/>
              </a:spcAft>
              <a:buSzPts val="3000"/>
              <a:buFont typeface="Archivo Black"/>
              <a:buNone/>
              <a:defRPr b="1" sz="3000">
                <a:latin typeface="Archivo Black"/>
                <a:ea typeface="Archivo Black"/>
                <a:cs typeface="Archivo Black"/>
                <a:sym typeface="Archivo Black"/>
              </a:defRPr>
            </a:lvl8pPr>
            <a:lvl9pPr lvl="8" rtl="0">
              <a:spcBef>
                <a:spcPts val="0"/>
              </a:spcBef>
              <a:spcAft>
                <a:spcPts val="0"/>
              </a:spcAft>
              <a:buSzPts val="3000"/>
              <a:buFont typeface="Archivo Black"/>
              <a:buNone/>
              <a:defRPr b="1" sz="3000">
                <a:latin typeface="Archivo Black"/>
                <a:ea typeface="Archivo Black"/>
                <a:cs typeface="Archivo Black"/>
                <a:sym typeface="Archivo Black"/>
              </a:defRPr>
            </a:lvl9pPr>
          </a:lstStyle>
          <a:p>
            <a:r>
              <a:t>xx%</a:t>
            </a:r>
          </a:p>
        </p:txBody>
      </p:sp>
      <p:sp>
        <p:nvSpPr>
          <p:cNvPr id="1661" name="Google Shape;1661;p31"/>
          <p:cNvSpPr txBox="1"/>
          <p:nvPr>
            <p:ph idx="13" type="title"/>
          </p:nvPr>
        </p:nvSpPr>
        <p:spPr>
          <a:xfrm>
            <a:off x="6088200" y="3618900"/>
            <a:ext cx="2160000" cy="5541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662" name="Google Shape;1662;p31"/>
          <p:cNvSpPr txBox="1"/>
          <p:nvPr>
            <p:ph idx="14" type="subTitle"/>
          </p:nvPr>
        </p:nvSpPr>
        <p:spPr>
          <a:xfrm>
            <a:off x="6088200" y="4096800"/>
            <a:ext cx="2160000" cy="504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663" name="Google Shape;1663;p31"/>
          <p:cNvSpPr txBox="1"/>
          <p:nvPr>
            <p:ph hasCustomPrompt="1" idx="15" type="title"/>
          </p:nvPr>
        </p:nvSpPr>
        <p:spPr>
          <a:xfrm>
            <a:off x="4662000" y="3089850"/>
            <a:ext cx="1350000" cy="554100"/>
          </a:xfrm>
          <a:prstGeom prst="rect">
            <a:avLst/>
          </a:prstGeom>
          <a:solidFill>
            <a:schemeClr val="accent1"/>
          </a:solidFill>
          <a:ln>
            <a:noFill/>
          </a:ln>
        </p:spPr>
        <p:txBody>
          <a:bodyPr anchorCtr="0" anchor="t" bIns="91425" lIns="91425" spcFirstLastPara="1" rIns="91425" wrap="square" tIns="91425">
            <a:noAutofit/>
          </a:bodyPr>
          <a:lstStyle>
            <a:lvl1pPr lvl="0" rtl="0" algn="ctr">
              <a:spcBef>
                <a:spcPts val="0"/>
              </a:spcBef>
              <a:spcAft>
                <a:spcPts val="0"/>
              </a:spcAft>
              <a:buSzPts val="3000"/>
              <a:buNone/>
              <a:defRPr b="1" sz="2400"/>
            </a:lvl1pPr>
            <a:lvl2pPr lvl="1" rtl="0">
              <a:spcBef>
                <a:spcPts val="0"/>
              </a:spcBef>
              <a:spcAft>
                <a:spcPts val="0"/>
              </a:spcAft>
              <a:buSzPts val="3000"/>
              <a:buFont typeface="Archivo Black"/>
              <a:buNone/>
              <a:defRPr b="1" sz="3000">
                <a:latin typeface="Archivo Black"/>
                <a:ea typeface="Archivo Black"/>
                <a:cs typeface="Archivo Black"/>
                <a:sym typeface="Archivo Black"/>
              </a:defRPr>
            </a:lvl2pPr>
            <a:lvl3pPr lvl="2" rtl="0">
              <a:spcBef>
                <a:spcPts val="0"/>
              </a:spcBef>
              <a:spcAft>
                <a:spcPts val="0"/>
              </a:spcAft>
              <a:buSzPts val="3000"/>
              <a:buFont typeface="Archivo Black"/>
              <a:buNone/>
              <a:defRPr b="1" sz="3000">
                <a:latin typeface="Archivo Black"/>
                <a:ea typeface="Archivo Black"/>
                <a:cs typeface="Archivo Black"/>
                <a:sym typeface="Archivo Black"/>
              </a:defRPr>
            </a:lvl3pPr>
            <a:lvl4pPr lvl="3" rtl="0">
              <a:spcBef>
                <a:spcPts val="0"/>
              </a:spcBef>
              <a:spcAft>
                <a:spcPts val="0"/>
              </a:spcAft>
              <a:buSzPts val="3000"/>
              <a:buFont typeface="Archivo Black"/>
              <a:buNone/>
              <a:defRPr b="1" sz="3000">
                <a:latin typeface="Archivo Black"/>
                <a:ea typeface="Archivo Black"/>
                <a:cs typeface="Archivo Black"/>
                <a:sym typeface="Archivo Black"/>
              </a:defRPr>
            </a:lvl4pPr>
            <a:lvl5pPr lvl="4" rtl="0">
              <a:spcBef>
                <a:spcPts val="0"/>
              </a:spcBef>
              <a:spcAft>
                <a:spcPts val="0"/>
              </a:spcAft>
              <a:buSzPts val="3000"/>
              <a:buFont typeface="Archivo Black"/>
              <a:buNone/>
              <a:defRPr b="1" sz="3000">
                <a:latin typeface="Archivo Black"/>
                <a:ea typeface="Archivo Black"/>
                <a:cs typeface="Archivo Black"/>
                <a:sym typeface="Archivo Black"/>
              </a:defRPr>
            </a:lvl5pPr>
            <a:lvl6pPr lvl="5" rtl="0">
              <a:spcBef>
                <a:spcPts val="0"/>
              </a:spcBef>
              <a:spcAft>
                <a:spcPts val="0"/>
              </a:spcAft>
              <a:buSzPts val="3000"/>
              <a:buFont typeface="Archivo Black"/>
              <a:buNone/>
              <a:defRPr b="1" sz="3000">
                <a:latin typeface="Archivo Black"/>
                <a:ea typeface="Archivo Black"/>
                <a:cs typeface="Archivo Black"/>
                <a:sym typeface="Archivo Black"/>
              </a:defRPr>
            </a:lvl6pPr>
            <a:lvl7pPr lvl="6" rtl="0">
              <a:spcBef>
                <a:spcPts val="0"/>
              </a:spcBef>
              <a:spcAft>
                <a:spcPts val="0"/>
              </a:spcAft>
              <a:buSzPts val="3000"/>
              <a:buFont typeface="Archivo Black"/>
              <a:buNone/>
              <a:defRPr b="1" sz="3000">
                <a:latin typeface="Archivo Black"/>
                <a:ea typeface="Archivo Black"/>
                <a:cs typeface="Archivo Black"/>
                <a:sym typeface="Archivo Black"/>
              </a:defRPr>
            </a:lvl7pPr>
            <a:lvl8pPr lvl="7" rtl="0">
              <a:spcBef>
                <a:spcPts val="0"/>
              </a:spcBef>
              <a:spcAft>
                <a:spcPts val="0"/>
              </a:spcAft>
              <a:buSzPts val="3000"/>
              <a:buFont typeface="Archivo Black"/>
              <a:buNone/>
              <a:defRPr b="1" sz="3000">
                <a:latin typeface="Archivo Black"/>
                <a:ea typeface="Archivo Black"/>
                <a:cs typeface="Archivo Black"/>
                <a:sym typeface="Archivo Black"/>
              </a:defRPr>
            </a:lvl8pPr>
            <a:lvl9pPr lvl="8" rtl="0">
              <a:spcBef>
                <a:spcPts val="0"/>
              </a:spcBef>
              <a:spcAft>
                <a:spcPts val="0"/>
              </a:spcAft>
              <a:buSzPts val="3000"/>
              <a:buFont typeface="Archivo Black"/>
              <a:buNone/>
              <a:defRPr b="1" sz="3000">
                <a:latin typeface="Archivo Black"/>
                <a:ea typeface="Archivo Black"/>
                <a:cs typeface="Archivo Black"/>
                <a:sym typeface="Archivo Black"/>
              </a:defRPr>
            </a:lvl9pPr>
          </a:lstStyle>
          <a:p>
            <a:r>
              <a:t>xx%</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CUSTOM_6_1_1">
    <p:spTree>
      <p:nvGrpSpPr>
        <p:cNvPr id="1664" name="Shape 1664"/>
        <p:cNvGrpSpPr/>
        <p:nvPr/>
      </p:nvGrpSpPr>
      <p:grpSpPr>
        <a:xfrm>
          <a:off x="0" y="0"/>
          <a:ext cx="0" cy="0"/>
          <a:chOff x="0" y="0"/>
          <a:chExt cx="0" cy="0"/>
        </a:xfrm>
      </p:grpSpPr>
      <p:sp>
        <p:nvSpPr>
          <p:cNvPr id="1665" name="Google Shape;1665;p32"/>
          <p:cNvSpPr txBox="1"/>
          <p:nvPr>
            <p:ph type="title"/>
          </p:nvPr>
        </p:nvSpPr>
        <p:spPr>
          <a:xfrm>
            <a:off x="720000" y="3621600"/>
            <a:ext cx="2246400" cy="55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666" name="Google Shape;1666;p32"/>
          <p:cNvSpPr txBox="1"/>
          <p:nvPr>
            <p:ph idx="1" type="subTitle"/>
          </p:nvPr>
        </p:nvSpPr>
        <p:spPr>
          <a:xfrm>
            <a:off x="720000" y="4099500"/>
            <a:ext cx="2246400" cy="504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667" name="Google Shape;1667;p32"/>
          <p:cNvSpPr txBox="1"/>
          <p:nvPr>
            <p:ph idx="2" type="title"/>
          </p:nvPr>
        </p:nvSpPr>
        <p:spPr>
          <a:xfrm>
            <a:off x="3448800" y="3621600"/>
            <a:ext cx="2246400" cy="55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668" name="Google Shape;1668;p32"/>
          <p:cNvSpPr txBox="1"/>
          <p:nvPr>
            <p:ph idx="3" type="subTitle"/>
          </p:nvPr>
        </p:nvSpPr>
        <p:spPr>
          <a:xfrm>
            <a:off x="3448800" y="4099500"/>
            <a:ext cx="2246400" cy="504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669" name="Google Shape;1669;p32"/>
          <p:cNvSpPr txBox="1"/>
          <p:nvPr>
            <p:ph idx="4" type="title"/>
          </p:nvPr>
        </p:nvSpPr>
        <p:spPr>
          <a:xfrm>
            <a:off x="6177588" y="3621600"/>
            <a:ext cx="2246400" cy="55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670" name="Google Shape;1670;p32"/>
          <p:cNvSpPr txBox="1"/>
          <p:nvPr>
            <p:ph idx="5" type="subTitle"/>
          </p:nvPr>
        </p:nvSpPr>
        <p:spPr>
          <a:xfrm>
            <a:off x="6177588" y="4099500"/>
            <a:ext cx="2246400" cy="504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1671" name="Google Shape;1671;p32"/>
          <p:cNvSpPr txBox="1"/>
          <p:nvPr>
            <p:ph idx="6" type="title"/>
          </p:nvPr>
        </p:nvSpPr>
        <p:spPr>
          <a:xfrm>
            <a:off x="720000" y="540000"/>
            <a:ext cx="7704000" cy="676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672" name="Google Shape;1672;p32"/>
          <p:cNvSpPr txBox="1"/>
          <p:nvPr>
            <p:ph hasCustomPrompt="1" idx="7" type="title"/>
          </p:nvPr>
        </p:nvSpPr>
        <p:spPr>
          <a:xfrm>
            <a:off x="1281600" y="1371750"/>
            <a:ext cx="1123200" cy="554100"/>
          </a:xfrm>
          <a:prstGeom prst="rect">
            <a:avLst/>
          </a:prstGeom>
          <a:solidFill>
            <a:schemeClr val="accent1"/>
          </a:solidFill>
          <a:ln>
            <a:noFill/>
          </a:ln>
        </p:spPr>
        <p:txBody>
          <a:bodyPr anchorCtr="0" anchor="ctr" bIns="91425" lIns="91425" spcFirstLastPara="1" rIns="91425" wrap="square" tIns="91425">
            <a:noAutofit/>
          </a:bodyPr>
          <a:lstStyle>
            <a:lvl1pPr lvl="0" rtl="0" algn="ctr">
              <a:spcBef>
                <a:spcPts val="0"/>
              </a:spcBef>
              <a:spcAft>
                <a:spcPts val="0"/>
              </a:spcAft>
              <a:buSzPts val="3000"/>
              <a:buNone/>
              <a:defRPr b="1" sz="2400"/>
            </a:lvl1pPr>
            <a:lvl2pPr lvl="1" rtl="0">
              <a:spcBef>
                <a:spcPts val="0"/>
              </a:spcBef>
              <a:spcAft>
                <a:spcPts val="0"/>
              </a:spcAft>
              <a:buSzPts val="3000"/>
              <a:buFont typeface="Archivo Black"/>
              <a:buNone/>
              <a:defRPr b="1" sz="3000">
                <a:latin typeface="Archivo Black"/>
                <a:ea typeface="Archivo Black"/>
                <a:cs typeface="Archivo Black"/>
                <a:sym typeface="Archivo Black"/>
              </a:defRPr>
            </a:lvl2pPr>
            <a:lvl3pPr lvl="2" rtl="0">
              <a:spcBef>
                <a:spcPts val="0"/>
              </a:spcBef>
              <a:spcAft>
                <a:spcPts val="0"/>
              </a:spcAft>
              <a:buSzPts val="3000"/>
              <a:buFont typeface="Archivo Black"/>
              <a:buNone/>
              <a:defRPr b="1" sz="3000">
                <a:latin typeface="Archivo Black"/>
                <a:ea typeface="Archivo Black"/>
                <a:cs typeface="Archivo Black"/>
                <a:sym typeface="Archivo Black"/>
              </a:defRPr>
            </a:lvl3pPr>
            <a:lvl4pPr lvl="3" rtl="0">
              <a:spcBef>
                <a:spcPts val="0"/>
              </a:spcBef>
              <a:spcAft>
                <a:spcPts val="0"/>
              </a:spcAft>
              <a:buSzPts val="3000"/>
              <a:buFont typeface="Archivo Black"/>
              <a:buNone/>
              <a:defRPr b="1" sz="3000">
                <a:latin typeface="Archivo Black"/>
                <a:ea typeface="Archivo Black"/>
                <a:cs typeface="Archivo Black"/>
                <a:sym typeface="Archivo Black"/>
              </a:defRPr>
            </a:lvl4pPr>
            <a:lvl5pPr lvl="4" rtl="0">
              <a:spcBef>
                <a:spcPts val="0"/>
              </a:spcBef>
              <a:spcAft>
                <a:spcPts val="0"/>
              </a:spcAft>
              <a:buSzPts val="3000"/>
              <a:buFont typeface="Archivo Black"/>
              <a:buNone/>
              <a:defRPr b="1" sz="3000">
                <a:latin typeface="Archivo Black"/>
                <a:ea typeface="Archivo Black"/>
                <a:cs typeface="Archivo Black"/>
                <a:sym typeface="Archivo Black"/>
              </a:defRPr>
            </a:lvl5pPr>
            <a:lvl6pPr lvl="5" rtl="0">
              <a:spcBef>
                <a:spcPts val="0"/>
              </a:spcBef>
              <a:spcAft>
                <a:spcPts val="0"/>
              </a:spcAft>
              <a:buSzPts val="3000"/>
              <a:buFont typeface="Archivo Black"/>
              <a:buNone/>
              <a:defRPr b="1" sz="3000">
                <a:latin typeface="Archivo Black"/>
                <a:ea typeface="Archivo Black"/>
                <a:cs typeface="Archivo Black"/>
                <a:sym typeface="Archivo Black"/>
              </a:defRPr>
            </a:lvl6pPr>
            <a:lvl7pPr lvl="6" rtl="0">
              <a:spcBef>
                <a:spcPts val="0"/>
              </a:spcBef>
              <a:spcAft>
                <a:spcPts val="0"/>
              </a:spcAft>
              <a:buSzPts val="3000"/>
              <a:buFont typeface="Archivo Black"/>
              <a:buNone/>
              <a:defRPr b="1" sz="3000">
                <a:latin typeface="Archivo Black"/>
                <a:ea typeface="Archivo Black"/>
                <a:cs typeface="Archivo Black"/>
                <a:sym typeface="Archivo Black"/>
              </a:defRPr>
            </a:lvl7pPr>
            <a:lvl8pPr lvl="7" rtl="0">
              <a:spcBef>
                <a:spcPts val="0"/>
              </a:spcBef>
              <a:spcAft>
                <a:spcPts val="0"/>
              </a:spcAft>
              <a:buSzPts val="3000"/>
              <a:buFont typeface="Archivo Black"/>
              <a:buNone/>
              <a:defRPr b="1" sz="3000">
                <a:latin typeface="Archivo Black"/>
                <a:ea typeface="Archivo Black"/>
                <a:cs typeface="Archivo Black"/>
                <a:sym typeface="Archivo Black"/>
              </a:defRPr>
            </a:lvl8pPr>
            <a:lvl9pPr lvl="8" rtl="0">
              <a:spcBef>
                <a:spcPts val="0"/>
              </a:spcBef>
              <a:spcAft>
                <a:spcPts val="0"/>
              </a:spcAft>
              <a:buSzPts val="3000"/>
              <a:buFont typeface="Archivo Black"/>
              <a:buNone/>
              <a:defRPr b="1" sz="3000">
                <a:latin typeface="Archivo Black"/>
                <a:ea typeface="Archivo Black"/>
                <a:cs typeface="Archivo Black"/>
                <a:sym typeface="Archivo Black"/>
              </a:defRPr>
            </a:lvl9pPr>
          </a:lstStyle>
          <a:p>
            <a:r>
              <a:t>xx%</a:t>
            </a:r>
          </a:p>
        </p:txBody>
      </p:sp>
      <p:sp>
        <p:nvSpPr>
          <p:cNvPr id="1673" name="Google Shape;1673;p32"/>
          <p:cNvSpPr txBox="1"/>
          <p:nvPr>
            <p:ph hasCustomPrompt="1" idx="8" type="title"/>
          </p:nvPr>
        </p:nvSpPr>
        <p:spPr>
          <a:xfrm>
            <a:off x="4010400" y="1371750"/>
            <a:ext cx="1123200" cy="554100"/>
          </a:xfrm>
          <a:prstGeom prst="rect">
            <a:avLst/>
          </a:prstGeom>
          <a:solidFill>
            <a:schemeClr val="accent1"/>
          </a:solidFill>
          <a:ln>
            <a:noFill/>
          </a:ln>
        </p:spPr>
        <p:txBody>
          <a:bodyPr anchorCtr="0" anchor="ctr" bIns="91425" lIns="91425" spcFirstLastPara="1" rIns="91425" wrap="square" tIns="91425">
            <a:noAutofit/>
          </a:bodyPr>
          <a:lstStyle>
            <a:lvl1pPr lvl="0" rtl="0" algn="ctr">
              <a:spcBef>
                <a:spcPts val="0"/>
              </a:spcBef>
              <a:spcAft>
                <a:spcPts val="0"/>
              </a:spcAft>
              <a:buSzPts val="3000"/>
              <a:buNone/>
              <a:defRPr b="1" sz="2400"/>
            </a:lvl1pPr>
            <a:lvl2pPr lvl="1" rtl="0">
              <a:spcBef>
                <a:spcPts val="0"/>
              </a:spcBef>
              <a:spcAft>
                <a:spcPts val="0"/>
              </a:spcAft>
              <a:buSzPts val="3000"/>
              <a:buFont typeface="Archivo Black"/>
              <a:buNone/>
              <a:defRPr b="1" sz="3000">
                <a:latin typeface="Archivo Black"/>
                <a:ea typeface="Archivo Black"/>
                <a:cs typeface="Archivo Black"/>
                <a:sym typeface="Archivo Black"/>
              </a:defRPr>
            </a:lvl2pPr>
            <a:lvl3pPr lvl="2" rtl="0">
              <a:spcBef>
                <a:spcPts val="0"/>
              </a:spcBef>
              <a:spcAft>
                <a:spcPts val="0"/>
              </a:spcAft>
              <a:buSzPts val="3000"/>
              <a:buFont typeface="Archivo Black"/>
              <a:buNone/>
              <a:defRPr b="1" sz="3000">
                <a:latin typeface="Archivo Black"/>
                <a:ea typeface="Archivo Black"/>
                <a:cs typeface="Archivo Black"/>
                <a:sym typeface="Archivo Black"/>
              </a:defRPr>
            </a:lvl3pPr>
            <a:lvl4pPr lvl="3" rtl="0">
              <a:spcBef>
                <a:spcPts val="0"/>
              </a:spcBef>
              <a:spcAft>
                <a:spcPts val="0"/>
              </a:spcAft>
              <a:buSzPts val="3000"/>
              <a:buFont typeface="Archivo Black"/>
              <a:buNone/>
              <a:defRPr b="1" sz="3000">
                <a:latin typeface="Archivo Black"/>
                <a:ea typeface="Archivo Black"/>
                <a:cs typeface="Archivo Black"/>
                <a:sym typeface="Archivo Black"/>
              </a:defRPr>
            </a:lvl4pPr>
            <a:lvl5pPr lvl="4" rtl="0">
              <a:spcBef>
                <a:spcPts val="0"/>
              </a:spcBef>
              <a:spcAft>
                <a:spcPts val="0"/>
              </a:spcAft>
              <a:buSzPts val="3000"/>
              <a:buFont typeface="Archivo Black"/>
              <a:buNone/>
              <a:defRPr b="1" sz="3000">
                <a:latin typeface="Archivo Black"/>
                <a:ea typeface="Archivo Black"/>
                <a:cs typeface="Archivo Black"/>
                <a:sym typeface="Archivo Black"/>
              </a:defRPr>
            </a:lvl5pPr>
            <a:lvl6pPr lvl="5" rtl="0">
              <a:spcBef>
                <a:spcPts val="0"/>
              </a:spcBef>
              <a:spcAft>
                <a:spcPts val="0"/>
              </a:spcAft>
              <a:buSzPts val="3000"/>
              <a:buFont typeface="Archivo Black"/>
              <a:buNone/>
              <a:defRPr b="1" sz="3000">
                <a:latin typeface="Archivo Black"/>
                <a:ea typeface="Archivo Black"/>
                <a:cs typeface="Archivo Black"/>
                <a:sym typeface="Archivo Black"/>
              </a:defRPr>
            </a:lvl6pPr>
            <a:lvl7pPr lvl="6" rtl="0">
              <a:spcBef>
                <a:spcPts val="0"/>
              </a:spcBef>
              <a:spcAft>
                <a:spcPts val="0"/>
              </a:spcAft>
              <a:buSzPts val="3000"/>
              <a:buFont typeface="Archivo Black"/>
              <a:buNone/>
              <a:defRPr b="1" sz="3000">
                <a:latin typeface="Archivo Black"/>
                <a:ea typeface="Archivo Black"/>
                <a:cs typeface="Archivo Black"/>
                <a:sym typeface="Archivo Black"/>
              </a:defRPr>
            </a:lvl7pPr>
            <a:lvl8pPr lvl="7" rtl="0">
              <a:spcBef>
                <a:spcPts val="0"/>
              </a:spcBef>
              <a:spcAft>
                <a:spcPts val="0"/>
              </a:spcAft>
              <a:buSzPts val="3000"/>
              <a:buFont typeface="Archivo Black"/>
              <a:buNone/>
              <a:defRPr b="1" sz="3000">
                <a:latin typeface="Archivo Black"/>
                <a:ea typeface="Archivo Black"/>
                <a:cs typeface="Archivo Black"/>
                <a:sym typeface="Archivo Black"/>
              </a:defRPr>
            </a:lvl8pPr>
            <a:lvl9pPr lvl="8" rtl="0">
              <a:spcBef>
                <a:spcPts val="0"/>
              </a:spcBef>
              <a:spcAft>
                <a:spcPts val="0"/>
              </a:spcAft>
              <a:buSzPts val="3000"/>
              <a:buFont typeface="Archivo Black"/>
              <a:buNone/>
              <a:defRPr b="1" sz="3000">
                <a:latin typeface="Archivo Black"/>
                <a:ea typeface="Archivo Black"/>
                <a:cs typeface="Archivo Black"/>
                <a:sym typeface="Archivo Black"/>
              </a:defRPr>
            </a:lvl9pPr>
          </a:lstStyle>
          <a:p>
            <a:r>
              <a:t>xx%</a:t>
            </a:r>
          </a:p>
        </p:txBody>
      </p:sp>
      <p:sp>
        <p:nvSpPr>
          <p:cNvPr id="1674" name="Google Shape;1674;p32"/>
          <p:cNvSpPr txBox="1"/>
          <p:nvPr>
            <p:ph hasCustomPrompt="1" idx="9" type="title"/>
          </p:nvPr>
        </p:nvSpPr>
        <p:spPr>
          <a:xfrm>
            <a:off x="6739188" y="1371750"/>
            <a:ext cx="1123200" cy="554100"/>
          </a:xfrm>
          <a:prstGeom prst="rect">
            <a:avLst/>
          </a:prstGeom>
          <a:solidFill>
            <a:schemeClr val="accent1"/>
          </a:solidFill>
          <a:ln>
            <a:noFill/>
          </a:ln>
        </p:spPr>
        <p:txBody>
          <a:bodyPr anchorCtr="0" anchor="ctr" bIns="91425" lIns="91425" spcFirstLastPara="1" rIns="91425" wrap="square" tIns="91425">
            <a:noAutofit/>
          </a:bodyPr>
          <a:lstStyle>
            <a:lvl1pPr lvl="0" rtl="0" algn="ctr">
              <a:spcBef>
                <a:spcPts val="0"/>
              </a:spcBef>
              <a:spcAft>
                <a:spcPts val="0"/>
              </a:spcAft>
              <a:buSzPts val="3000"/>
              <a:buNone/>
              <a:defRPr b="1" sz="2400"/>
            </a:lvl1pPr>
            <a:lvl2pPr lvl="1" rtl="0">
              <a:spcBef>
                <a:spcPts val="0"/>
              </a:spcBef>
              <a:spcAft>
                <a:spcPts val="0"/>
              </a:spcAft>
              <a:buSzPts val="3000"/>
              <a:buFont typeface="Archivo Black"/>
              <a:buNone/>
              <a:defRPr b="1" sz="3000">
                <a:latin typeface="Archivo Black"/>
                <a:ea typeface="Archivo Black"/>
                <a:cs typeface="Archivo Black"/>
                <a:sym typeface="Archivo Black"/>
              </a:defRPr>
            </a:lvl2pPr>
            <a:lvl3pPr lvl="2" rtl="0">
              <a:spcBef>
                <a:spcPts val="0"/>
              </a:spcBef>
              <a:spcAft>
                <a:spcPts val="0"/>
              </a:spcAft>
              <a:buSzPts val="3000"/>
              <a:buFont typeface="Archivo Black"/>
              <a:buNone/>
              <a:defRPr b="1" sz="3000">
                <a:latin typeface="Archivo Black"/>
                <a:ea typeface="Archivo Black"/>
                <a:cs typeface="Archivo Black"/>
                <a:sym typeface="Archivo Black"/>
              </a:defRPr>
            </a:lvl3pPr>
            <a:lvl4pPr lvl="3" rtl="0">
              <a:spcBef>
                <a:spcPts val="0"/>
              </a:spcBef>
              <a:spcAft>
                <a:spcPts val="0"/>
              </a:spcAft>
              <a:buSzPts val="3000"/>
              <a:buFont typeface="Archivo Black"/>
              <a:buNone/>
              <a:defRPr b="1" sz="3000">
                <a:latin typeface="Archivo Black"/>
                <a:ea typeface="Archivo Black"/>
                <a:cs typeface="Archivo Black"/>
                <a:sym typeface="Archivo Black"/>
              </a:defRPr>
            </a:lvl4pPr>
            <a:lvl5pPr lvl="4" rtl="0">
              <a:spcBef>
                <a:spcPts val="0"/>
              </a:spcBef>
              <a:spcAft>
                <a:spcPts val="0"/>
              </a:spcAft>
              <a:buSzPts val="3000"/>
              <a:buFont typeface="Archivo Black"/>
              <a:buNone/>
              <a:defRPr b="1" sz="3000">
                <a:latin typeface="Archivo Black"/>
                <a:ea typeface="Archivo Black"/>
                <a:cs typeface="Archivo Black"/>
                <a:sym typeface="Archivo Black"/>
              </a:defRPr>
            </a:lvl5pPr>
            <a:lvl6pPr lvl="5" rtl="0">
              <a:spcBef>
                <a:spcPts val="0"/>
              </a:spcBef>
              <a:spcAft>
                <a:spcPts val="0"/>
              </a:spcAft>
              <a:buSzPts val="3000"/>
              <a:buFont typeface="Archivo Black"/>
              <a:buNone/>
              <a:defRPr b="1" sz="3000">
                <a:latin typeface="Archivo Black"/>
                <a:ea typeface="Archivo Black"/>
                <a:cs typeface="Archivo Black"/>
                <a:sym typeface="Archivo Black"/>
              </a:defRPr>
            </a:lvl6pPr>
            <a:lvl7pPr lvl="6" rtl="0">
              <a:spcBef>
                <a:spcPts val="0"/>
              </a:spcBef>
              <a:spcAft>
                <a:spcPts val="0"/>
              </a:spcAft>
              <a:buSzPts val="3000"/>
              <a:buFont typeface="Archivo Black"/>
              <a:buNone/>
              <a:defRPr b="1" sz="3000">
                <a:latin typeface="Archivo Black"/>
                <a:ea typeface="Archivo Black"/>
                <a:cs typeface="Archivo Black"/>
                <a:sym typeface="Archivo Black"/>
              </a:defRPr>
            </a:lvl7pPr>
            <a:lvl8pPr lvl="7" rtl="0">
              <a:spcBef>
                <a:spcPts val="0"/>
              </a:spcBef>
              <a:spcAft>
                <a:spcPts val="0"/>
              </a:spcAft>
              <a:buSzPts val="3000"/>
              <a:buFont typeface="Archivo Black"/>
              <a:buNone/>
              <a:defRPr b="1" sz="3000">
                <a:latin typeface="Archivo Black"/>
                <a:ea typeface="Archivo Black"/>
                <a:cs typeface="Archivo Black"/>
                <a:sym typeface="Archivo Black"/>
              </a:defRPr>
            </a:lvl8pPr>
            <a:lvl9pPr lvl="8" rtl="0">
              <a:spcBef>
                <a:spcPts val="0"/>
              </a:spcBef>
              <a:spcAft>
                <a:spcPts val="0"/>
              </a:spcAft>
              <a:buSzPts val="3000"/>
              <a:buFont typeface="Archivo Black"/>
              <a:buNone/>
              <a:defRPr b="1" sz="3000">
                <a:latin typeface="Archivo Black"/>
                <a:ea typeface="Archivo Black"/>
                <a:cs typeface="Archivo Black"/>
                <a:sym typeface="Archivo Black"/>
              </a:defRPr>
            </a:lvl9pPr>
          </a:lstStyle>
          <a:p>
            <a:r>
              <a:t>xx%</a:t>
            </a:r>
          </a:p>
        </p:txBody>
      </p:sp>
      <p:grpSp>
        <p:nvGrpSpPr>
          <p:cNvPr id="1675" name="Google Shape;1675;p32"/>
          <p:cNvGrpSpPr/>
          <p:nvPr/>
        </p:nvGrpSpPr>
        <p:grpSpPr>
          <a:xfrm>
            <a:off x="-143003" y="0"/>
            <a:ext cx="858600" cy="5143350"/>
            <a:chOff x="-143003" y="0"/>
            <a:chExt cx="858600" cy="5143350"/>
          </a:xfrm>
        </p:grpSpPr>
        <p:sp>
          <p:nvSpPr>
            <p:cNvPr id="1676" name="Google Shape;1676;p32"/>
            <p:cNvSpPr/>
            <p:nvPr/>
          </p:nvSpPr>
          <p:spPr>
            <a:xfrm>
              <a:off x="-143003" y="4286250"/>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32"/>
            <p:cNvSpPr/>
            <p:nvPr/>
          </p:nvSpPr>
          <p:spPr>
            <a:xfrm>
              <a:off x="-143003" y="857262"/>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32"/>
            <p:cNvSpPr/>
            <p:nvPr/>
          </p:nvSpPr>
          <p:spPr>
            <a:xfrm>
              <a:off x="-143003"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32"/>
            <p:cNvSpPr/>
            <p:nvPr/>
          </p:nvSpPr>
          <p:spPr>
            <a:xfrm>
              <a:off x="-143003"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32"/>
            <p:cNvSpPr/>
            <p:nvPr/>
          </p:nvSpPr>
          <p:spPr>
            <a:xfrm>
              <a:off x="-143003" y="2571746"/>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32"/>
            <p:cNvSpPr/>
            <p:nvPr/>
          </p:nvSpPr>
          <p:spPr>
            <a:xfrm>
              <a:off x="-143003"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82" name="Google Shape;1682;p32"/>
            <p:cNvGrpSpPr/>
            <p:nvPr/>
          </p:nvGrpSpPr>
          <p:grpSpPr>
            <a:xfrm>
              <a:off x="17716" y="171402"/>
              <a:ext cx="537062" cy="685795"/>
              <a:chOff x="1544900" y="-2381700"/>
              <a:chExt cx="404475" cy="518050"/>
            </a:xfrm>
          </p:grpSpPr>
          <p:sp>
            <p:nvSpPr>
              <p:cNvPr id="1683" name="Google Shape;1683;p32"/>
              <p:cNvSpPr/>
              <p:nvPr/>
            </p:nvSpPr>
            <p:spPr>
              <a:xfrm>
                <a:off x="1544900" y="-2381700"/>
                <a:ext cx="404475" cy="518050"/>
              </a:xfrm>
              <a:custGeom>
                <a:rect b="b" l="l" r="r" t="t"/>
                <a:pathLst>
                  <a:path extrusionOk="0" h="20722" w="16179">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32"/>
              <p:cNvSpPr/>
              <p:nvPr/>
            </p:nvSpPr>
            <p:spPr>
              <a:xfrm>
                <a:off x="1690850" y="-2219575"/>
                <a:ext cx="15200" cy="23350"/>
              </a:xfrm>
              <a:custGeom>
                <a:rect b="b" l="l" r="r" t="t"/>
                <a:pathLst>
                  <a:path extrusionOk="0" h="934" w="608">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32"/>
              <p:cNvSpPr/>
              <p:nvPr/>
            </p:nvSpPr>
            <p:spPr>
              <a:xfrm>
                <a:off x="1788225"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32"/>
              <p:cNvSpPr/>
              <p:nvPr/>
            </p:nvSpPr>
            <p:spPr>
              <a:xfrm>
                <a:off x="1723300" y="-2146550"/>
                <a:ext cx="47650" cy="15200"/>
              </a:xfrm>
              <a:custGeom>
                <a:rect b="b" l="l" r="r" t="t"/>
                <a:pathLst>
                  <a:path extrusionOk="0" h="608" w="1906">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7" name="Google Shape;1687;p32"/>
            <p:cNvGrpSpPr/>
            <p:nvPr/>
          </p:nvGrpSpPr>
          <p:grpSpPr>
            <a:xfrm>
              <a:off x="17721" y="1885876"/>
              <a:ext cx="537062" cy="685861"/>
              <a:chOff x="2923850" y="-1139425"/>
              <a:chExt cx="404475" cy="518100"/>
            </a:xfrm>
          </p:grpSpPr>
          <p:sp>
            <p:nvSpPr>
              <p:cNvPr id="1688" name="Google Shape;1688;p32"/>
              <p:cNvSpPr/>
              <p:nvPr/>
            </p:nvSpPr>
            <p:spPr>
              <a:xfrm>
                <a:off x="30698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32"/>
              <p:cNvSpPr/>
              <p:nvPr/>
            </p:nvSpPr>
            <p:spPr>
              <a:xfrm>
                <a:off x="31671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32"/>
              <p:cNvSpPr/>
              <p:nvPr/>
            </p:nvSpPr>
            <p:spPr>
              <a:xfrm>
                <a:off x="3093400" y="-896100"/>
                <a:ext cx="65350" cy="23275"/>
              </a:xfrm>
              <a:custGeom>
                <a:rect b="b" l="l" r="r" t="t"/>
                <a:pathLst>
                  <a:path extrusionOk="0" h="931" w="2614">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32"/>
              <p:cNvSpPr/>
              <p:nvPr/>
            </p:nvSpPr>
            <p:spPr>
              <a:xfrm>
                <a:off x="3061700" y="-977175"/>
                <a:ext cx="31450" cy="15200"/>
              </a:xfrm>
              <a:custGeom>
                <a:rect b="b" l="l" r="r" t="t"/>
                <a:pathLst>
                  <a:path extrusionOk="0" h="608" w="1258">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32"/>
              <p:cNvSpPr/>
              <p:nvPr/>
            </p:nvSpPr>
            <p:spPr>
              <a:xfrm>
                <a:off x="3159000" y="-977175"/>
                <a:ext cx="31450" cy="15200"/>
              </a:xfrm>
              <a:custGeom>
                <a:rect b="b" l="l" r="r" t="t"/>
                <a:pathLst>
                  <a:path extrusionOk="0" h="608" w="1258">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32"/>
              <p:cNvSpPr/>
              <p:nvPr/>
            </p:nvSpPr>
            <p:spPr>
              <a:xfrm>
                <a:off x="3094150" y="-1106975"/>
                <a:ext cx="63875" cy="80075"/>
              </a:xfrm>
              <a:custGeom>
                <a:rect b="b" l="l" r="r" t="t"/>
                <a:pathLst>
                  <a:path extrusionOk="0" h="3203" w="2555">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32"/>
              <p:cNvSpPr/>
              <p:nvPr/>
            </p:nvSpPr>
            <p:spPr>
              <a:xfrm>
                <a:off x="2923850" y="-1139425"/>
                <a:ext cx="404475" cy="518100"/>
              </a:xfrm>
              <a:custGeom>
                <a:rect b="b" l="l" r="r" t="t"/>
                <a:pathLst>
                  <a:path extrusionOk="0" h="20724" w="16179">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5" name="Google Shape;1695;p32"/>
            <p:cNvGrpSpPr/>
            <p:nvPr/>
          </p:nvGrpSpPr>
          <p:grpSpPr>
            <a:xfrm>
              <a:off x="-35918" y="2743160"/>
              <a:ext cx="644488" cy="685836"/>
              <a:chOff x="3572775" y="-518200"/>
              <a:chExt cx="485600" cy="517925"/>
            </a:xfrm>
          </p:grpSpPr>
          <p:sp>
            <p:nvSpPr>
              <p:cNvPr id="1696" name="Google Shape;1696;p32"/>
              <p:cNvSpPr/>
              <p:nvPr/>
            </p:nvSpPr>
            <p:spPr>
              <a:xfrm>
                <a:off x="3782850" y="-210150"/>
                <a:ext cx="65375" cy="23325"/>
              </a:xfrm>
              <a:custGeom>
                <a:rect b="b" l="l" r="r" t="t"/>
                <a:pathLst>
                  <a:path extrusionOk="0" h="933" w="2615">
                    <a:moveTo>
                      <a:pt x="334" y="1"/>
                    </a:moveTo>
                    <a:cubicBezTo>
                      <a:pt x="256" y="1"/>
                      <a:pt x="177" y="31"/>
                      <a:pt x="118" y="90"/>
                    </a:cubicBezTo>
                    <a:cubicBezTo>
                      <a:pt x="1" y="210"/>
                      <a:pt x="2" y="403"/>
                      <a:pt x="122" y="520"/>
                    </a:cubicBezTo>
                    <a:cubicBezTo>
                      <a:pt x="382" y="777"/>
                      <a:pt x="826" y="933"/>
                      <a:pt x="1309" y="933"/>
                    </a:cubicBezTo>
                    <a:cubicBezTo>
                      <a:pt x="1790" y="933"/>
                      <a:pt x="2233" y="779"/>
                      <a:pt x="2494" y="520"/>
                    </a:cubicBezTo>
                    <a:cubicBezTo>
                      <a:pt x="2614" y="403"/>
                      <a:pt x="2614" y="210"/>
                      <a:pt x="2497" y="90"/>
                    </a:cubicBezTo>
                    <a:cubicBezTo>
                      <a:pt x="2438" y="31"/>
                      <a:pt x="2360" y="1"/>
                      <a:pt x="2282" y="1"/>
                    </a:cubicBezTo>
                    <a:cubicBezTo>
                      <a:pt x="2205" y="1"/>
                      <a:pt x="2128" y="30"/>
                      <a:pt x="2070" y="89"/>
                    </a:cubicBezTo>
                    <a:cubicBezTo>
                      <a:pt x="1959" y="197"/>
                      <a:pt x="1693" y="326"/>
                      <a:pt x="1309" y="326"/>
                    </a:cubicBezTo>
                    <a:cubicBezTo>
                      <a:pt x="925" y="326"/>
                      <a:pt x="659" y="199"/>
                      <a:pt x="548" y="89"/>
                    </a:cubicBezTo>
                    <a:cubicBezTo>
                      <a:pt x="489" y="30"/>
                      <a:pt x="411" y="1"/>
                      <a:pt x="3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32"/>
              <p:cNvSpPr/>
              <p:nvPr/>
            </p:nvSpPr>
            <p:spPr>
              <a:xfrm>
                <a:off x="3572775" y="-518200"/>
                <a:ext cx="485600" cy="517925"/>
              </a:xfrm>
              <a:custGeom>
                <a:rect b="b" l="l" r="r" t="t"/>
                <a:pathLst>
                  <a:path extrusionOk="0" h="20717" w="19424">
                    <a:moveTo>
                      <a:pt x="9712" y="6121"/>
                    </a:moveTo>
                    <a:cubicBezTo>
                      <a:pt x="10082" y="6121"/>
                      <a:pt x="10382" y="6421"/>
                      <a:pt x="10382" y="6791"/>
                    </a:cubicBezTo>
                    <a:cubicBezTo>
                      <a:pt x="10382" y="7135"/>
                      <a:pt x="10119" y="7421"/>
                      <a:pt x="9783" y="7457"/>
                    </a:cubicBezTo>
                    <a:lnTo>
                      <a:pt x="9640" y="7457"/>
                    </a:lnTo>
                    <a:cubicBezTo>
                      <a:pt x="9305" y="7421"/>
                      <a:pt x="9042" y="7137"/>
                      <a:pt x="9042" y="6791"/>
                    </a:cubicBezTo>
                    <a:cubicBezTo>
                      <a:pt x="9042" y="6421"/>
                      <a:pt x="9342" y="6121"/>
                      <a:pt x="9712" y="6121"/>
                    </a:cubicBezTo>
                    <a:close/>
                    <a:moveTo>
                      <a:pt x="9713" y="606"/>
                    </a:moveTo>
                    <a:cubicBezTo>
                      <a:pt x="10025" y="606"/>
                      <a:pt x="10336" y="687"/>
                      <a:pt x="10613" y="849"/>
                    </a:cubicBezTo>
                    <a:lnTo>
                      <a:pt x="18642" y="5510"/>
                    </a:lnTo>
                    <a:cubicBezTo>
                      <a:pt x="18799" y="5601"/>
                      <a:pt x="18816" y="5753"/>
                      <a:pt x="18816" y="5814"/>
                    </a:cubicBezTo>
                    <a:cubicBezTo>
                      <a:pt x="18816" y="5874"/>
                      <a:pt x="18799" y="6024"/>
                      <a:pt x="18642" y="6117"/>
                    </a:cubicBezTo>
                    <a:lnTo>
                      <a:pt x="15530" y="7924"/>
                    </a:lnTo>
                    <a:lnTo>
                      <a:pt x="15530" y="5814"/>
                    </a:lnTo>
                    <a:cubicBezTo>
                      <a:pt x="15530" y="4550"/>
                      <a:pt x="12602" y="3888"/>
                      <a:pt x="9712" y="3888"/>
                    </a:cubicBezTo>
                    <a:cubicBezTo>
                      <a:pt x="6820" y="3888"/>
                      <a:pt x="3894" y="4549"/>
                      <a:pt x="3894" y="5814"/>
                    </a:cubicBezTo>
                    <a:lnTo>
                      <a:pt x="3894" y="7924"/>
                    </a:lnTo>
                    <a:lnTo>
                      <a:pt x="783" y="6117"/>
                    </a:lnTo>
                    <a:cubicBezTo>
                      <a:pt x="626" y="6026"/>
                      <a:pt x="607" y="5874"/>
                      <a:pt x="607" y="5814"/>
                    </a:cubicBezTo>
                    <a:cubicBezTo>
                      <a:pt x="607" y="5753"/>
                      <a:pt x="623" y="5601"/>
                      <a:pt x="783" y="5510"/>
                    </a:cubicBezTo>
                    <a:lnTo>
                      <a:pt x="8811" y="849"/>
                    </a:lnTo>
                    <a:cubicBezTo>
                      <a:pt x="9089" y="687"/>
                      <a:pt x="9401" y="606"/>
                      <a:pt x="9713" y="606"/>
                    </a:cubicBezTo>
                    <a:close/>
                    <a:moveTo>
                      <a:pt x="9712" y="4495"/>
                    </a:moveTo>
                    <a:cubicBezTo>
                      <a:pt x="13134" y="4495"/>
                      <a:pt x="14923" y="5353"/>
                      <a:pt x="14923" y="5814"/>
                    </a:cubicBezTo>
                    <a:lnTo>
                      <a:pt x="14923" y="7457"/>
                    </a:lnTo>
                    <a:lnTo>
                      <a:pt x="10802" y="7457"/>
                    </a:lnTo>
                    <a:cubicBezTo>
                      <a:pt x="10920" y="7262"/>
                      <a:pt x="10989" y="7035"/>
                      <a:pt x="10989" y="6791"/>
                    </a:cubicBezTo>
                    <a:cubicBezTo>
                      <a:pt x="10989" y="6086"/>
                      <a:pt x="10415" y="5514"/>
                      <a:pt x="9712" y="5514"/>
                    </a:cubicBezTo>
                    <a:cubicBezTo>
                      <a:pt x="9009" y="5514"/>
                      <a:pt x="8435" y="6087"/>
                      <a:pt x="8435" y="6791"/>
                    </a:cubicBezTo>
                    <a:cubicBezTo>
                      <a:pt x="8435" y="7034"/>
                      <a:pt x="8505" y="7261"/>
                      <a:pt x="8624" y="7457"/>
                    </a:cubicBezTo>
                    <a:lnTo>
                      <a:pt x="6143" y="7457"/>
                    </a:lnTo>
                    <a:cubicBezTo>
                      <a:pt x="5976" y="7457"/>
                      <a:pt x="5840" y="7592"/>
                      <a:pt x="5840" y="7759"/>
                    </a:cubicBezTo>
                    <a:cubicBezTo>
                      <a:pt x="5840" y="7928"/>
                      <a:pt x="5976" y="8064"/>
                      <a:pt x="6143" y="8064"/>
                    </a:cubicBezTo>
                    <a:lnTo>
                      <a:pt x="6286" y="8064"/>
                    </a:lnTo>
                    <a:cubicBezTo>
                      <a:pt x="6010" y="8685"/>
                      <a:pt x="5569" y="9402"/>
                      <a:pt x="5008" y="9402"/>
                    </a:cubicBezTo>
                    <a:cubicBezTo>
                      <a:pt x="4829" y="9402"/>
                      <a:pt x="4656" y="9445"/>
                      <a:pt x="4499" y="9525"/>
                    </a:cubicBezTo>
                    <a:lnTo>
                      <a:pt x="4499" y="8064"/>
                    </a:lnTo>
                    <a:lnTo>
                      <a:pt x="4845" y="8064"/>
                    </a:lnTo>
                    <a:cubicBezTo>
                      <a:pt x="5013" y="8064"/>
                      <a:pt x="5149" y="7928"/>
                      <a:pt x="5149" y="7759"/>
                    </a:cubicBezTo>
                    <a:cubicBezTo>
                      <a:pt x="5149" y="7592"/>
                      <a:pt x="5013" y="7457"/>
                      <a:pt x="4846" y="7457"/>
                    </a:cubicBezTo>
                    <a:lnTo>
                      <a:pt x="4501" y="7457"/>
                    </a:lnTo>
                    <a:lnTo>
                      <a:pt x="4501" y="5814"/>
                    </a:lnTo>
                    <a:cubicBezTo>
                      <a:pt x="4501" y="5353"/>
                      <a:pt x="6290" y="4495"/>
                      <a:pt x="9712" y="4495"/>
                    </a:cubicBezTo>
                    <a:close/>
                    <a:moveTo>
                      <a:pt x="12295" y="8064"/>
                    </a:moveTo>
                    <a:cubicBezTo>
                      <a:pt x="12722" y="8441"/>
                      <a:pt x="13058" y="8898"/>
                      <a:pt x="13284" y="9402"/>
                    </a:cubicBezTo>
                    <a:lnTo>
                      <a:pt x="10362" y="9402"/>
                    </a:lnTo>
                    <a:cubicBezTo>
                      <a:pt x="10195" y="9402"/>
                      <a:pt x="10059" y="9537"/>
                      <a:pt x="10059" y="9706"/>
                    </a:cubicBezTo>
                    <a:lnTo>
                      <a:pt x="10059" y="9726"/>
                    </a:lnTo>
                    <a:lnTo>
                      <a:pt x="9366" y="9726"/>
                    </a:lnTo>
                    <a:lnTo>
                      <a:pt x="9366" y="9706"/>
                    </a:lnTo>
                    <a:cubicBezTo>
                      <a:pt x="9366" y="9537"/>
                      <a:pt x="9231" y="9402"/>
                      <a:pt x="9062" y="9402"/>
                    </a:cubicBezTo>
                    <a:lnTo>
                      <a:pt x="6183" y="9402"/>
                    </a:lnTo>
                    <a:cubicBezTo>
                      <a:pt x="6463" y="9080"/>
                      <a:pt x="6718" y="8635"/>
                      <a:pt x="6947" y="8064"/>
                    </a:cubicBezTo>
                    <a:close/>
                    <a:moveTo>
                      <a:pt x="8761" y="10012"/>
                    </a:moveTo>
                    <a:lnTo>
                      <a:pt x="8761" y="10356"/>
                    </a:lnTo>
                    <a:cubicBezTo>
                      <a:pt x="8761" y="10904"/>
                      <a:pt x="8314" y="11350"/>
                      <a:pt x="7767" y="11350"/>
                    </a:cubicBezTo>
                    <a:cubicBezTo>
                      <a:pt x="7218" y="11350"/>
                      <a:pt x="6771" y="10904"/>
                      <a:pt x="6771" y="10356"/>
                    </a:cubicBezTo>
                    <a:lnTo>
                      <a:pt x="6771" y="10012"/>
                    </a:lnTo>
                    <a:lnTo>
                      <a:pt x="7463" y="10012"/>
                    </a:lnTo>
                    <a:lnTo>
                      <a:pt x="7463" y="10384"/>
                    </a:lnTo>
                    <a:cubicBezTo>
                      <a:pt x="7463" y="10551"/>
                      <a:pt x="7598" y="10687"/>
                      <a:pt x="7767" y="10687"/>
                    </a:cubicBezTo>
                    <a:cubicBezTo>
                      <a:pt x="7934" y="10687"/>
                      <a:pt x="8069" y="10551"/>
                      <a:pt x="8069" y="10384"/>
                    </a:cubicBezTo>
                    <a:lnTo>
                      <a:pt x="8069" y="10012"/>
                    </a:lnTo>
                    <a:close/>
                    <a:moveTo>
                      <a:pt x="12652" y="10012"/>
                    </a:moveTo>
                    <a:lnTo>
                      <a:pt x="12652" y="10356"/>
                    </a:lnTo>
                    <a:cubicBezTo>
                      <a:pt x="12652" y="10904"/>
                      <a:pt x="12205" y="11350"/>
                      <a:pt x="11658" y="11350"/>
                    </a:cubicBezTo>
                    <a:cubicBezTo>
                      <a:pt x="11110" y="11350"/>
                      <a:pt x="10663" y="10904"/>
                      <a:pt x="10663" y="10356"/>
                    </a:cubicBezTo>
                    <a:lnTo>
                      <a:pt x="10663" y="10012"/>
                    </a:lnTo>
                    <a:lnTo>
                      <a:pt x="11354" y="10012"/>
                    </a:lnTo>
                    <a:lnTo>
                      <a:pt x="11354" y="10384"/>
                    </a:lnTo>
                    <a:cubicBezTo>
                      <a:pt x="11354" y="10551"/>
                      <a:pt x="11490" y="10687"/>
                      <a:pt x="11658" y="10687"/>
                    </a:cubicBezTo>
                    <a:cubicBezTo>
                      <a:pt x="11826" y="10687"/>
                      <a:pt x="11961" y="10551"/>
                      <a:pt x="11961" y="10384"/>
                    </a:cubicBezTo>
                    <a:lnTo>
                      <a:pt x="11961" y="10012"/>
                    </a:lnTo>
                    <a:close/>
                    <a:moveTo>
                      <a:pt x="13498" y="10012"/>
                    </a:moveTo>
                    <a:cubicBezTo>
                      <a:pt x="13582" y="10333"/>
                      <a:pt x="13626" y="10666"/>
                      <a:pt x="13626" y="11006"/>
                    </a:cubicBezTo>
                    <a:lnTo>
                      <a:pt x="13626" y="11011"/>
                    </a:lnTo>
                    <a:cubicBezTo>
                      <a:pt x="13624" y="13165"/>
                      <a:pt x="11868" y="14919"/>
                      <a:pt x="9712" y="14919"/>
                    </a:cubicBezTo>
                    <a:cubicBezTo>
                      <a:pt x="8719" y="14919"/>
                      <a:pt x="7772" y="14547"/>
                      <a:pt x="7048" y="13870"/>
                    </a:cubicBezTo>
                    <a:cubicBezTo>
                      <a:pt x="6327" y="13198"/>
                      <a:pt x="5889" y="12287"/>
                      <a:pt x="5813" y="11307"/>
                    </a:cubicBezTo>
                    <a:cubicBezTo>
                      <a:pt x="5800" y="11148"/>
                      <a:pt x="5670" y="11027"/>
                      <a:pt x="5512" y="11027"/>
                    </a:cubicBezTo>
                    <a:lnTo>
                      <a:pt x="5055" y="11027"/>
                    </a:lnTo>
                    <a:cubicBezTo>
                      <a:pt x="4770" y="11027"/>
                      <a:pt x="4529" y="10827"/>
                      <a:pt x="4505" y="10571"/>
                    </a:cubicBezTo>
                    <a:cubicBezTo>
                      <a:pt x="4491" y="10426"/>
                      <a:pt x="4535" y="10286"/>
                      <a:pt x="4633" y="10179"/>
                    </a:cubicBezTo>
                    <a:cubicBezTo>
                      <a:pt x="4729" y="10073"/>
                      <a:pt x="4868" y="10012"/>
                      <a:pt x="5010" y="10012"/>
                    </a:cubicBezTo>
                    <a:lnTo>
                      <a:pt x="6164" y="10012"/>
                    </a:lnTo>
                    <a:lnTo>
                      <a:pt x="6164" y="10356"/>
                    </a:lnTo>
                    <a:cubicBezTo>
                      <a:pt x="6164" y="11240"/>
                      <a:pt x="6884" y="11957"/>
                      <a:pt x="7767" y="11957"/>
                    </a:cubicBezTo>
                    <a:cubicBezTo>
                      <a:pt x="8648" y="11957"/>
                      <a:pt x="9368" y="11240"/>
                      <a:pt x="9368" y="10356"/>
                    </a:cubicBezTo>
                    <a:lnTo>
                      <a:pt x="9368" y="10334"/>
                    </a:lnTo>
                    <a:lnTo>
                      <a:pt x="10057" y="10334"/>
                    </a:lnTo>
                    <a:lnTo>
                      <a:pt x="10057" y="10356"/>
                    </a:lnTo>
                    <a:cubicBezTo>
                      <a:pt x="10057" y="11240"/>
                      <a:pt x="10776" y="11957"/>
                      <a:pt x="11660" y="11957"/>
                    </a:cubicBezTo>
                    <a:cubicBezTo>
                      <a:pt x="12542" y="11957"/>
                      <a:pt x="13261" y="11240"/>
                      <a:pt x="13261" y="10356"/>
                    </a:cubicBezTo>
                    <a:lnTo>
                      <a:pt x="13261" y="10012"/>
                    </a:lnTo>
                    <a:close/>
                    <a:moveTo>
                      <a:pt x="14922" y="8064"/>
                    </a:moveTo>
                    <a:lnTo>
                      <a:pt x="14922" y="11003"/>
                    </a:lnTo>
                    <a:cubicBezTo>
                      <a:pt x="14923" y="11891"/>
                      <a:pt x="15040" y="13096"/>
                      <a:pt x="15600" y="13808"/>
                    </a:cubicBezTo>
                    <a:cubicBezTo>
                      <a:pt x="15704" y="13942"/>
                      <a:pt x="15687" y="14142"/>
                      <a:pt x="15557" y="14263"/>
                    </a:cubicBezTo>
                    <a:cubicBezTo>
                      <a:pt x="15285" y="14518"/>
                      <a:pt x="14984" y="14645"/>
                      <a:pt x="14659" y="14645"/>
                    </a:cubicBezTo>
                    <a:cubicBezTo>
                      <a:pt x="14551" y="14645"/>
                      <a:pt x="14440" y="14631"/>
                      <a:pt x="14326" y="14603"/>
                    </a:cubicBezTo>
                    <a:cubicBezTo>
                      <a:pt x="14302" y="14597"/>
                      <a:pt x="14276" y="14594"/>
                      <a:pt x="14252" y="14594"/>
                    </a:cubicBezTo>
                    <a:cubicBezTo>
                      <a:pt x="14188" y="14594"/>
                      <a:pt x="14125" y="14614"/>
                      <a:pt x="14073" y="14653"/>
                    </a:cubicBezTo>
                    <a:cubicBezTo>
                      <a:pt x="14001" y="14706"/>
                      <a:pt x="13955" y="14792"/>
                      <a:pt x="13951" y="14882"/>
                    </a:cubicBezTo>
                    <a:cubicBezTo>
                      <a:pt x="13948" y="14922"/>
                      <a:pt x="13891" y="15838"/>
                      <a:pt x="12904" y="16045"/>
                    </a:cubicBezTo>
                    <a:cubicBezTo>
                      <a:pt x="12838" y="15988"/>
                      <a:pt x="12761" y="15946"/>
                      <a:pt x="12677" y="15918"/>
                    </a:cubicBezTo>
                    <a:cubicBezTo>
                      <a:pt x="12617" y="15900"/>
                      <a:pt x="12554" y="15890"/>
                      <a:pt x="12492" y="15890"/>
                    </a:cubicBezTo>
                    <a:cubicBezTo>
                      <a:pt x="12386" y="15890"/>
                      <a:pt x="12281" y="15917"/>
                      <a:pt x="12187" y="15970"/>
                    </a:cubicBezTo>
                    <a:lnTo>
                      <a:pt x="11960" y="16094"/>
                    </a:lnTo>
                    <a:lnTo>
                      <a:pt x="11960" y="14923"/>
                    </a:lnTo>
                    <a:cubicBezTo>
                      <a:pt x="13317" y="14142"/>
                      <a:pt x="14231" y="12678"/>
                      <a:pt x="14231" y="11003"/>
                    </a:cubicBezTo>
                    <a:lnTo>
                      <a:pt x="14231" y="10994"/>
                    </a:lnTo>
                    <a:cubicBezTo>
                      <a:pt x="14229" y="9907"/>
                      <a:pt x="13839" y="8873"/>
                      <a:pt x="13144" y="8064"/>
                    </a:cubicBezTo>
                    <a:close/>
                    <a:moveTo>
                      <a:pt x="4489" y="11491"/>
                    </a:moveTo>
                    <a:cubicBezTo>
                      <a:pt x="4658" y="11582"/>
                      <a:pt x="4850" y="11634"/>
                      <a:pt x="5055" y="11634"/>
                    </a:cubicBezTo>
                    <a:lnTo>
                      <a:pt x="5240" y="11634"/>
                    </a:lnTo>
                    <a:cubicBezTo>
                      <a:pt x="5383" y="12661"/>
                      <a:pt x="5872" y="13603"/>
                      <a:pt x="6636" y="14315"/>
                    </a:cubicBezTo>
                    <a:cubicBezTo>
                      <a:pt x="6890" y="14550"/>
                      <a:pt x="7168" y="14756"/>
                      <a:pt x="7464" y="14926"/>
                    </a:cubicBezTo>
                    <a:lnTo>
                      <a:pt x="7464" y="16097"/>
                    </a:lnTo>
                    <a:lnTo>
                      <a:pt x="7237" y="15971"/>
                    </a:lnTo>
                    <a:cubicBezTo>
                      <a:pt x="7144" y="15920"/>
                      <a:pt x="7037" y="15893"/>
                      <a:pt x="6930" y="15893"/>
                    </a:cubicBezTo>
                    <a:cubicBezTo>
                      <a:pt x="6868" y="15893"/>
                      <a:pt x="6806" y="15902"/>
                      <a:pt x="6747" y="15920"/>
                    </a:cubicBezTo>
                    <a:cubicBezTo>
                      <a:pt x="6663" y="15947"/>
                      <a:pt x="6586" y="15990"/>
                      <a:pt x="6520" y="16047"/>
                    </a:cubicBezTo>
                    <a:cubicBezTo>
                      <a:pt x="6127" y="15964"/>
                      <a:pt x="5836" y="15763"/>
                      <a:pt x="5654" y="15446"/>
                    </a:cubicBezTo>
                    <a:cubicBezTo>
                      <a:pt x="5492" y="15161"/>
                      <a:pt x="5475" y="14884"/>
                      <a:pt x="5475" y="14883"/>
                    </a:cubicBezTo>
                    <a:cubicBezTo>
                      <a:pt x="5470" y="14792"/>
                      <a:pt x="5425" y="14707"/>
                      <a:pt x="5353" y="14654"/>
                    </a:cubicBezTo>
                    <a:cubicBezTo>
                      <a:pt x="5300" y="14616"/>
                      <a:pt x="5237" y="14594"/>
                      <a:pt x="5173" y="14594"/>
                    </a:cubicBezTo>
                    <a:cubicBezTo>
                      <a:pt x="5148" y="14594"/>
                      <a:pt x="5123" y="14598"/>
                      <a:pt x="5097" y="14604"/>
                    </a:cubicBezTo>
                    <a:cubicBezTo>
                      <a:pt x="4983" y="14633"/>
                      <a:pt x="4872" y="14647"/>
                      <a:pt x="4763" y="14647"/>
                    </a:cubicBezTo>
                    <a:cubicBezTo>
                      <a:pt x="4438" y="14647"/>
                      <a:pt x="4139" y="14519"/>
                      <a:pt x="3868" y="14265"/>
                    </a:cubicBezTo>
                    <a:cubicBezTo>
                      <a:pt x="3736" y="14143"/>
                      <a:pt x="3719" y="13943"/>
                      <a:pt x="3825" y="13809"/>
                    </a:cubicBezTo>
                    <a:cubicBezTo>
                      <a:pt x="4286" y="13221"/>
                      <a:pt x="4448" y="12294"/>
                      <a:pt x="4489" y="11491"/>
                    </a:cubicBezTo>
                    <a:close/>
                    <a:moveTo>
                      <a:pt x="17821" y="15204"/>
                    </a:moveTo>
                    <a:cubicBezTo>
                      <a:pt x="18009" y="15204"/>
                      <a:pt x="18165" y="15360"/>
                      <a:pt x="18165" y="15550"/>
                    </a:cubicBezTo>
                    <a:lnTo>
                      <a:pt x="18165" y="17192"/>
                    </a:lnTo>
                    <a:lnTo>
                      <a:pt x="17475" y="17192"/>
                    </a:lnTo>
                    <a:lnTo>
                      <a:pt x="17475" y="15550"/>
                    </a:lnTo>
                    <a:cubicBezTo>
                      <a:pt x="17475" y="15360"/>
                      <a:pt x="17631" y="15204"/>
                      <a:pt x="17821" y="15204"/>
                    </a:cubicBezTo>
                    <a:close/>
                    <a:moveTo>
                      <a:pt x="11354" y="15214"/>
                    </a:moveTo>
                    <a:lnTo>
                      <a:pt x="11354" y="16433"/>
                    </a:lnTo>
                    <a:lnTo>
                      <a:pt x="9712" y="17344"/>
                    </a:lnTo>
                    <a:lnTo>
                      <a:pt x="9205" y="17062"/>
                    </a:lnTo>
                    <a:cubicBezTo>
                      <a:pt x="9158" y="17036"/>
                      <a:pt x="9108" y="17023"/>
                      <a:pt x="9058" y="17023"/>
                    </a:cubicBezTo>
                    <a:cubicBezTo>
                      <a:pt x="8952" y="17023"/>
                      <a:pt x="8848" y="17081"/>
                      <a:pt x="8792" y="17181"/>
                    </a:cubicBezTo>
                    <a:cubicBezTo>
                      <a:pt x="8712" y="17328"/>
                      <a:pt x="8764" y="17514"/>
                      <a:pt x="8911" y="17595"/>
                    </a:cubicBezTo>
                    <a:lnTo>
                      <a:pt x="9182" y="17746"/>
                    </a:lnTo>
                    <a:lnTo>
                      <a:pt x="7540" y="19153"/>
                    </a:lnTo>
                    <a:cubicBezTo>
                      <a:pt x="7538" y="19154"/>
                      <a:pt x="7534" y="19159"/>
                      <a:pt x="7525" y="19159"/>
                    </a:cubicBezTo>
                    <a:cubicBezTo>
                      <a:pt x="7524" y="19159"/>
                      <a:pt x="7522" y="19159"/>
                      <a:pt x="7521" y="19159"/>
                    </a:cubicBezTo>
                    <a:cubicBezTo>
                      <a:pt x="7513" y="19156"/>
                      <a:pt x="7507" y="19152"/>
                      <a:pt x="7507" y="19147"/>
                    </a:cubicBezTo>
                    <a:lnTo>
                      <a:pt x="6486" y="17359"/>
                    </a:lnTo>
                    <a:lnTo>
                      <a:pt x="6911" y="16510"/>
                    </a:lnTo>
                    <a:cubicBezTo>
                      <a:pt x="6913" y="16507"/>
                      <a:pt x="6914" y="16500"/>
                      <a:pt x="6924" y="16498"/>
                    </a:cubicBezTo>
                    <a:cubicBezTo>
                      <a:pt x="6927" y="16498"/>
                      <a:pt x="6929" y="16498"/>
                      <a:pt x="6931" y="16498"/>
                    </a:cubicBezTo>
                    <a:cubicBezTo>
                      <a:pt x="6936" y="16498"/>
                      <a:pt x="6939" y="16499"/>
                      <a:pt x="6940" y="16500"/>
                    </a:cubicBezTo>
                    <a:lnTo>
                      <a:pt x="7821" y="16989"/>
                    </a:lnTo>
                    <a:cubicBezTo>
                      <a:pt x="7868" y="17015"/>
                      <a:pt x="7919" y="17028"/>
                      <a:pt x="7969" y="17028"/>
                    </a:cubicBezTo>
                    <a:cubicBezTo>
                      <a:pt x="8076" y="17028"/>
                      <a:pt x="8179" y="16971"/>
                      <a:pt x="8234" y="16871"/>
                    </a:cubicBezTo>
                    <a:cubicBezTo>
                      <a:pt x="8314" y="16725"/>
                      <a:pt x="8262" y="16540"/>
                      <a:pt x="8115" y="16458"/>
                    </a:cubicBezTo>
                    <a:lnTo>
                      <a:pt x="8068" y="16433"/>
                    </a:lnTo>
                    <a:lnTo>
                      <a:pt x="8068" y="15214"/>
                    </a:lnTo>
                    <a:cubicBezTo>
                      <a:pt x="8585" y="15416"/>
                      <a:pt x="9142" y="15523"/>
                      <a:pt x="9712" y="15523"/>
                    </a:cubicBezTo>
                    <a:cubicBezTo>
                      <a:pt x="10290" y="15523"/>
                      <a:pt x="10846" y="15414"/>
                      <a:pt x="11354" y="15214"/>
                    </a:cubicBezTo>
                    <a:close/>
                    <a:moveTo>
                      <a:pt x="12490" y="16498"/>
                    </a:moveTo>
                    <a:cubicBezTo>
                      <a:pt x="12492" y="16498"/>
                      <a:pt x="12494" y="16498"/>
                      <a:pt x="12497" y="16498"/>
                    </a:cubicBezTo>
                    <a:cubicBezTo>
                      <a:pt x="12505" y="16500"/>
                      <a:pt x="12510" y="16507"/>
                      <a:pt x="12510" y="16510"/>
                    </a:cubicBezTo>
                    <a:lnTo>
                      <a:pt x="12934" y="17359"/>
                    </a:lnTo>
                    <a:lnTo>
                      <a:pt x="11913" y="19147"/>
                    </a:lnTo>
                    <a:cubicBezTo>
                      <a:pt x="11911" y="19149"/>
                      <a:pt x="11908" y="19156"/>
                      <a:pt x="11898" y="19159"/>
                    </a:cubicBezTo>
                    <a:cubicBezTo>
                      <a:pt x="11897" y="19159"/>
                      <a:pt x="11897" y="19159"/>
                      <a:pt x="11896" y="19159"/>
                    </a:cubicBezTo>
                    <a:cubicBezTo>
                      <a:pt x="11888" y="19159"/>
                      <a:pt x="11883" y="19154"/>
                      <a:pt x="11881" y="19153"/>
                    </a:cubicBezTo>
                    <a:lnTo>
                      <a:pt x="10239" y="17746"/>
                    </a:lnTo>
                    <a:lnTo>
                      <a:pt x="12481" y="16500"/>
                    </a:lnTo>
                    <a:cubicBezTo>
                      <a:pt x="12482" y="16499"/>
                      <a:pt x="12485" y="16498"/>
                      <a:pt x="12490" y="16498"/>
                    </a:cubicBezTo>
                    <a:close/>
                    <a:moveTo>
                      <a:pt x="9712" y="1"/>
                    </a:moveTo>
                    <a:cubicBezTo>
                      <a:pt x="9294" y="1"/>
                      <a:pt x="8877" y="109"/>
                      <a:pt x="8505" y="324"/>
                    </a:cubicBezTo>
                    <a:lnTo>
                      <a:pt x="477" y="4986"/>
                    </a:lnTo>
                    <a:cubicBezTo>
                      <a:pt x="179" y="5159"/>
                      <a:pt x="0" y="5467"/>
                      <a:pt x="0" y="5814"/>
                    </a:cubicBezTo>
                    <a:cubicBezTo>
                      <a:pt x="0" y="6160"/>
                      <a:pt x="179" y="6470"/>
                      <a:pt x="477" y="6643"/>
                    </a:cubicBezTo>
                    <a:lnTo>
                      <a:pt x="3894" y="8626"/>
                    </a:lnTo>
                    <a:lnTo>
                      <a:pt x="3894" y="11004"/>
                    </a:lnTo>
                    <a:cubicBezTo>
                      <a:pt x="3894" y="11650"/>
                      <a:pt x="3822" y="12826"/>
                      <a:pt x="3347" y="13432"/>
                    </a:cubicBezTo>
                    <a:cubicBezTo>
                      <a:pt x="3048" y="13812"/>
                      <a:pt x="3094" y="14370"/>
                      <a:pt x="3451" y="14706"/>
                    </a:cubicBezTo>
                    <a:cubicBezTo>
                      <a:pt x="3835" y="15066"/>
                      <a:pt x="4281" y="15251"/>
                      <a:pt x="4757" y="15251"/>
                    </a:cubicBezTo>
                    <a:cubicBezTo>
                      <a:pt x="4811" y="15251"/>
                      <a:pt x="4866" y="15249"/>
                      <a:pt x="4920" y="15244"/>
                    </a:cubicBezTo>
                    <a:cubicBezTo>
                      <a:pt x="5046" y="15728"/>
                      <a:pt x="5406" y="16344"/>
                      <a:pt x="6196" y="16587"/>
                    </a:cubicBezTo>
                    <a:lnTo>
                      <a:pt x="5899" y="17178"/>
                    </a:lnTo>
                    <a:lnTo>
                      <a:pt x="3449" y="18042"/>
                    </a:lnTo>
                    <a:cubicBezTo>
                      <a:pt x="2551" y="18361"/>
                      <a:pt x="1948" y="19212"/>
                      <a:pt x="1948" y="20164"/>
                    </a:cubicBezTo>
                    <a:lnTo>
                      <a:pt x="1948" y="20413"/>
                    </a:lnTo>
                    <a:cubicBezTo>
                      <a:pt x="1948" y="20581"/>
                      <a:pt x="2084" y="20717"/>
                      <a:pt x="2251" y="20717"/>
                    </a:cubicBezTo>
                    <a:cubicBezTo>
                      <a:pt x="2420" y="20717"/>
                      <a:pt x="2555" y="20581"/>
                      <a:pt x="2555" y="20413"/>
                    </a:cubicBezTo>
                    <a:lnTo>
                      <a:pt x="2555" y="20164"/>
                    </a:lnTo>
                    <a:cubicBezTo>
                      <a:pt x="2555" y="19469"/>
                      <a:pt x="2995" y="18848"/>
                      <a:pt x="3651" y="18615"/>
                    </a:cubicBezTo>
                    <a:lnTo>
                      <a:pt x="5877" y="17829"/>
                    </a:lnTo>
                    <a:lnTo>
                      <a:pt x="6169" y="20447"/>
                    </a:lnTo>
                    <a:cubicBezTo>
                      <a:pt x="6184" y="20603"/>
                      <a:pt x="6316" y="20717"/>
                      <a:pt x="6470" y="20717"/>
                    </a:cubicBezTo>
                    <a:cubicBezTo>
                      <a:pt x="6480" y="20717"/>
                      <a:pt x="6493" y="20717"/>
                      <a:pt x="6504" y="20714"/>
                    </a:cubicBezTo>
                    <a:cubicBezTo>
                      <a:pt x="6670" y="20697"/>
                      <a:pt x="6791" y="20547"/>
                      <a:pt x="6771" y="20378"/>
                    </a:cubicBezTo>
                    <a:lnTo>
                      <a:pt x="6591" y="18758"/>
                    </a:lnTo>
                    <a:lnTo>
                      <a:pt x="6984" y="19446"/>
                    </a:lnTo>
                    <a:cubicBezTo>
                      <a:pt x="7077" y="19607"/>
                      <a:pt x="7237" y="19720"/>
                      <a:pt x="7421" y="19753"/>
                    </a:cubicBezTo>
                    <a:cubicBezTo>
                      <a:pt x="7457" y="19757"/>
                      <a:pt x="7493" y="19762"/>
                      <a:pt x="7530" y="19762"/>
                    </a:cubicBezTo>
                    <a:cubicBezTo>
                      <a:pt x="7678" y="19762"/>
                      <a:pt x="7822" y="19707"/>
                      <a:pt x="7940" y="19610"/>
                    </a:cubicBezTo>
                    <a:lnTo>
                      <a:pt x="9411" y="18348"/>
                    </a:lnTo>
                    <a:lnTo>
                      <a:pt x="9411" y="20410"/>
                    </a:lnTo>
                    <a:cubicBezTo>
                      <a:pt x="9411" y="20577"/>
                      <a:pt x="9546" y="20713"/>
                      <a:pt x="9713" y="20713"/>
                    </a:cubicBezTo>
                    <a:cubicBezTo>
                      <a:pt x="9882" y="20713"/>
                      <a:pt x="10017" y="20577"/>
                      <a:pt x="10017" y="20410"/>
                    </a:cubicBezTo>
                    <a:lnTo>
                      <a:pt x="10017" y="18348"/>
                    </a:lnTo>
                    <a:lnTo>
                      <a:pt x="11490" y="19610"/>
                    </a:lnTo>
                    <a:cubicBezTo>
                      <a:pt x="11604" y="19707"/>
                      <a:pt x="11748" y="19762"/>
                      <a:pt x="11898" y="19762"/>
                    </a:cubicBezTo>
                    <a:cubicBezTo>
                      <a:pt x="11934" y="19762"/>
                      <a:pt x="11970" y="19757"/>
                      <a:pt x="12005" y="19753"/>
                    </a:cubicBezTo>
                    <a:cubicBezTo>
                      <a:pt x="12191" y="19720"/>
                      <a:pt x="12350" y="19607"/>
                      <a:pt x="12443" y="19446"/>
                    </a:cubicBezTo>
                    <a:lnTo>
                      <a:pt x="12835" y="18758"/>
                    </a:lnTo>
                    <a:lnTo>
                      <a:pt x="12655" y="20378"/>
                    </a:lnTo>
                    <a:cubicBezTo>
                      <a:pt x="12638" y="20547"/>
                      <a:pt x="12757" y="20697"/>
                      <a:pt x="12924" y="20714"/>
                    </a:cubicBezTo>
                    <a:cubicBezTo>
                      <a:pt x="12934" y="20717"/>
                      <a:pt x="12947" y="20717"/>
                      <a:pt x="12957" y="20717"/>
                    </a:cubicBezTo>
                    <a:cubicBezTo>
                      <a:pt x="13111" y="20717"/>
                      <a:pt x="13241" y="20603"/>
                      <a:pt x="13259" y="20447"/>
                    </a:cubicBezTo>
                    <a:lnTo>
                      <a:pt x="13548" y="17829"/>
                    </a:lnTo>
                    <a:lnTo>
                      <a:pt x="15774" y="18615"/>
                    </a:lnTo>
                    <a:cubicBezTo>
                      <a:pt x="16430" y="18846"/>
                      <a:pt x="16870" y="19469"/>
                      <a:pt x="16870" y="20164"/>
                    </a:cubicBezTo>
                    <a:lnTo>
                      <a:pt x="16870" y="20413"/>
                    </a:lnTo>
                    <a:cubicBezTo>
                      <a:pt x="16870" y="20581"/>
                      <a:pt x="17005" y="20717"/>
                      <a:pt x="17174" y="20717"/>
                    </a:cubicBezTo>
                    <a:cubicBezTo>
                      <a:pt x="17341" y="20717"/>
                      <a:pt x="17477" y="20581"/>
                      <a:pt x="17477" y="20413"/>
                    </a:cubicBezTo>
                    <a:lnTo>
                      <a:pt x="17477" y="20164"/>
                    </a:lnTo>
                    <a:cubicBezTo>
                      <a:pt x="17477" y="19213"/>
                      <a:pt x="16874" y="18361"/>
                      <a:pt x="15976" y="18042"/>
                    </a:cubicBezTo>
                    <a:lnTo>
                      <a:pt x="13526" y="17178"/>
                    </a:lnTo>
                    <a:lnTo>
                      <a:pt x="13231" y="16587"/>
                    </a:lnTo>
                    <a:cubicBezTo>
                      <a:pt x="14018" y="16344"/>
                      <a:pt x="14378" y="15728"/>
                      <a:pt x="14503" y="15244"/>
                    </a:cubicBezTo>
                    <a:cubicBezTo>
                      <a:pt x="14558" y="15249"/>
                      <a:pt x="14613" y="15251"/>
                      <a:pt x="14667" y="15251"/>
                    </a:cubicBezTo>
                    <a:cubicBezTo>
                      <a:pt x="15142" y="15251"/>
                      <a:pt x="15586" y="15066"/>
                      <a:pt x="15973" y="14706"/>
                    </a:cubicBezTo>
                    <a:cubicBezTo>
                      <a:pt x="16330" y="14370"/>
                      <a:pt x="16376" y="13812"/>
                      <a:pt x="16077" y="13432"/>
                    </a:cubicBezTo>
                    <a:cubicBezTo>
                      <a:pt x="15602" y="12826"/>
                      <a:pt x="15530" y="11650"/>
                      <a:pt x="15530" y="11004"/>
                    </a:cubicBezTo>
                    <a:lnTo>
                      <a:pt x="15530" y="8626"/>
                    </a:lnTo>
                    <a:lnTo>
                      <a:pt x="17518" y="7471"/>
                    </a:lnTo>
                    <a:lnTo>
                      <a:pt x="17518" y="14647"/>
                    </a:lnTo>
                    <a:cubicBezTo>
                      <a:pt x="17141" y="14774"/>
                      <a:pt x="16868" y="15131"/>
                      <a:pt x="16868" y="15550"/>
                    </a:cubicBezTo>
                    <a:lnTo>
                      <a:pt x="16868" y="17496"/>
                    </a:lnTo>
                    <a:cubicBezTo>
                      <a:pt x="16868" y="17664"/>
                      <a:pt x="17004" y="17799"/>
                      <a:pt x="17173" y="17799"/>
                    </a:cubicBezTo>
                    <a:lnTo>
                      <a:pt x="18469" y="17799"/>
                    </a:lnTo>
                    <a:cubicBezTo>
                      <a:pt x="18638" y="17799"/>
                      <a:pt x="18774" y="17664"/>
                      <a:pt x="18774" y="17496"/>
                    </a:cubicBezTo>
                    <a:lnTo>
                      <a:pt x="18774" y="15550"/>
                    </a:lnTo>
                    <a:cubicBezTo>
                      <a:pt x="18774" y="15131"/>
                      <a:pt x="18502" y="14774"/>
                      <a:pt x="18124" y="14647"/>
                    </a:cubicBezTo>
                    <a:lnTo>
                      <a:pt x="18124" y="7120"/>
                    </a:lnTo>
                    <a:lnTo>
                      <a:pt x="18945" y="6643"/>
                    </a:lnTo>
                    <a:cubicBezTo>
                      <a:pt x="19243" y="6470"/>
                      <a:pt x="19422" y="6160"/>
                      <a:pt x="19422" y="5814"/>
                    </a:cubicBezTo>
                    <a:cubicBezTo>
                      <a:pt x="19423" y="5470"/>
                      <a:pt x="19245" y="5159"/>
                      <a:pt x="18946" y="4986"/>
                    </a:cubicBezTo>
                    <a:lnTo>
                      <a:pt x="10919" y="324"/>
                    </a:lnTo>
                    <a:cubicBezTo>
                      <a:pt x="10547" y="109"/>
                      <a:pt x="10129" y="1"/>
                      <a:pt x="97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8" name="Google Shape;1698;p32"/>
            <p:cNvGrpSpPr/>
            <p:nvPr/>
          </p:nvGrpSpPr>
          <p:grpSpPr>
            <a:xfrm>
              <a:off x="17752" y="3600345"/>
              <a:ext cx="537081" cy="685828"/>
              <a:chOff x="4992325" y="-3002925"/>
              <a:chExt cx="404550" cy="518075"/>
            </a:xfrm>
          </p:grpSpPr>
          <p:sp>
            <p:nvSpPr>
              <p:cNvPr id="1699" name="Google Shape;1699;p32"/>
              <p:cNvSpPr/>
              <p:nvPr/>
            </p:nvSpPr>
            <p:spPr>
              <a:xfrm>
                <a:off x="4992325" y="-3002925"/>
                <a:ext cx="404550" cy="518075"/>
              </a:xfrm>
              <a:custGeom>
                <a:rect b="b" l="l" r="r" t="t"/>
                <a:pathLst>
                  <a:path extrusionOk="0" h="20723" w="16182">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32"/>
              <p:cNvSpPr/>
              <p:nvPr/>
            </p:nvSpPr>
            <p:spPr>
              <a:xfrm>
                <a:off x="5138250" y="-2824500"/>
                <a:ext cx="15200" cy="23300"/>
              </a:xfrm>
              <a:custGeom>
                <a:rect b="b" l="l" r="r" t="t"/>
                <a:pathLst>
                  <a:path extrusionOk="0" h="932" w="608">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32"/>
              <p:cNvSpPr/>
              <p:nvPr/>
            </p:nvSpPr>
            <p:spPr>
              <a:xfrm>
                <a:off x="5235600" y="-2824500"/>
                <a:ext cx="15200" cy="23300"/>
              </a:xfrm>
              <a:custGeom>
                <a:rect b="b" l="l" r="r" t="t"/>
                <a:pathLst>
                  <a:path extrusionOk="0" h="932" w="608">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32"/>
              <p:cNvSpPr/>
              <p:nvPr/>
            </p:nvSpPr>
            <p:spPr>
              <a:xfrm>
                <a:off x="5170700" y="-2759625"/>
                <a:ext cx="47650" cy="15200"/>
              </a:xfrm>
              <a:custGeom>
                <a:rect b="b" l="l" r="r" t="t"/>
                <a:pathLst>
                  <a:path extrusionOk="0" h="608" w="1906">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32"/>
              <p:cNvSpPr/>
              <p:nvPr/>
            </p:nvSpPr>
            <p:spPr>
              <a:xfrm>
                <a:off x="5130150" y="-2848850"/>
                <a:ext cx="31425" cy="15200"/>
              </a:xfrm>
              <a:custGeom>
                <a:rect b="b" l="l" r="r" t="t"/>
                <a:pathLst>
                  <a:path extrusionOk="0" h="608" w="1257">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32"/>
              <p:cNvSpPr/>
              <p:nvPr/>
            </p:nvSpPr>
            <p:spPr>
              <a:xfrm>
                <a:off x="5227475" y="-2848850"/>
                <a:ext cx="31400" cy="15200"/>
              </a:xfrm>
              <a:custGeom>
                <a:rect b="b" l="l" r="r" t="t"/>
                <a:pathLst>
                  <a:path extrusionOk="0" h="608" w="1256">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05" name="Google Shape;1705;p32"/>
          <p:cNvGrpSpPr/>
          <p:nvPr/>
        </p:nvGrpSpPr>
        <p:grpSpPr>
          <a:xfrm>
            <a:off x="8428489" y="0"/>
            <a:ext cx="858600" cy="5143469"/>
            <a:chOff x="8428489" y="0"/>
            <a:chExt cx="858600" cy="5143469"/>
          </a:xfrm>
        </p:grpSpPr>
        <p:sp>
          <p:nvSpPr>
            <p:cNvPr id="1706" name="Google Shape;1706;p32"/>
            <p:cNvSpPr/>
            <p:nvPr/>
          </p:nvSpPr>
          <p:spPr>
            <a:xfrm>
              <a:off x="8428489" y="2571746"/>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32"/>
            <p:cNvSpPr/>
            <p:nvPr/>
          </p:nvSpPr>
          <p:spPr>
            <a:xfrm>
              <a:off x="8428489" y="3428993"/>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32"/>
            <p:cNvSpPr/>
            <p:nvPr/>
          </p:nvSpPr>
          <p:spPr>
            <a:xfrm>
              <a:off x="8428489"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32"/>
            <p:cNvSpPr/>
            <p:nvPr/>
          </p:nvSpPr>
          <p:spPr>
            <a:xfrm>
              <a:off x="8428489"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32"/>
            <p:cNvSpPr/>
            <p:nvPr/>
          </p:nvSpPr>
          <p:spPr>
            <a:xfrm>
              <a:off x="8428489"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32"/>
            <p:cNvSpPr/>
            <p:nvPr/>
          </p:nvSpPr>
          <p:spPr>
            <a:xfrm>
              <a:off x="84284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12" name="Google Shape;1712;p32"/>
            <p:cNvGrpSpPr/>
            <p:nvPr/>
          </p:nvGrpSpPr>
          <p:grpSpPr>
            <a:xfrm>
              <a:off x="8589182" y="171350"/>
              <a:ext cx="537084" cy="685856"/>
              <a:chOff x="1544975" y="-1760675"/>
              <a:chExt cx="404400" cy="518175"/>
            </a:xfrm>
          </p:grpSpPr>
          <p:sp>
            <p:nvSpPr>
              <p:cNvPr id="1713" name="Google Shape;1713;p32"/>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32"/>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32"/>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32"/>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32"/>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32"/>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19" name="Google Shape;1719;p32"/>
            <p:cNvGrpSpPr/>
            <p:nvPr/>
          </p:nvGrpSpPr>
          <p:grpSpPr>
            <a:xfrm>
              <a:off x="8589201" y="1028699"/>
              <a:ext cx="537069" cy="685799"/>
              <a:chOff x="2234375" y="-1139350"/>
              <a:chExt cx="404450" cy="517975"/>
            </a:xfrm>
          </p:grpSpPr>
          <p:sp>
            <p:nvSpPr>
              <p:cNvPr id="1720" name="Google Shape;1720;p32"/>
              <p:cNvSpPr/>
              <p:nvPr/>
            </p:nvSpPr>
            <p:spPr>
              <a:xfrm>
                <a:off x="2429025" y="-636575"/>
                <a:ext cx="15275" cy="15200"/>
              </a:xfrm>
              <a:custGeom>
                <a:rect b="b" l="l" r="r" t="t"/>
                <a:pathLst>
                  <a:path extrusionOk="0" h="608" w="611">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32"/>
              <p:cNvSpPr/>
              <p:nvPr/>
            </p:nvSpPr>
            <p:spPr>
              <a:xfrm>
                <a:off x="2428950" y="-685225"/>
                <a:ext cx="15250" cy="15200"/>
              </a:xfrm>
              <a:custGeom>
                <a:rect b="b" l="l" r="r" t="t"/>
                <a:pathLst>
                  <a:path extrusionOk="0" h="608" w="61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32"/>
              <p:cNvSpPr/>
              <p:nvPr/>
            </p:nvSpPr>
            <p:spPr>
              <a:xfrm>
                <a:off x="2372225" y="-1009600"/>
                <a:ext cx="39525" cy="15200"/>
              </a:xfrm>
              <a:custGeom>
                <a:rect b="b" l="l" r="r" t="t"/>
                <a:pathLst>
                  <a:path extrusionOk="0" h="608" w="1581">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32"/>
              <p:cNvSpPr/>
              <p:nvPr/>
            </p:nvSpPr>
            <p:spPr>
              <a:xfrm>
                <a:off x="2461450" y="-1009600"/>
                <a:ext cx="39525" cy="15200"/>
              </a:xfrm>
              <a:custGeom>
                <a:rect b="b" l="l" r="r" t="t"/>
                <a:pathLst>
                  <a:path extrusionOk="0" h="608" w="1581">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32"/>
              <p:cNvSpPr/>
              <p:nvPr/>
            </p:nvSpPr>
            <p:spPr>
              <a:xfrm>
                <a:off x="2403900" y="-912300"/>
                <a:ext cx="65400" cy="23325"/>
              </a:xfrm>
              <a:custGeom>
                <a:rect b="b" l="l" r="r" t="t"/>
                <a:pathLst>
                  <a:path extrusionOk="0" h="933" w="2616">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32"/>
              <p:cNvSpPr/>
              <p:nvPr/>
            </p:nvSpPr>
            <p:spPr>
              <a:xfrm>
                <a:off x="2234375" y="-1139350"/>
                <a:ext cx="404450" cy="517975"/>
              </a:xfrm>
              <a:custGeom>
                <a:rect b="b" l="l" r="r" t="t"/>
                <a:pathLst>
                  <a:path extrusionOk="0" h="20719" w="16178">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26" name="Google Shape;1726;p32"/>
            <p:cNvGrpSpPr/>
            <p:nvPr/>
          </p:nvGrpSpPr>
          <p:grpSpPr>
            <a:xfrm>
              <a:off x="8589188" y="1885941"/>
              <a:ext cx="537076" cy="685813"/>
              <a:chOff x="2923900" y="-518250"/>
              <a:chExt cx="404425" cy="518025"/>
            </a:xfrm>
          </p:grpSpPr>
          <p:sp>
            <p:nvSpPr>
              <p:cNvPr id="1727" name="Google Shape;1727;p32"/>
              <p:cNvSpPr/>
              <p:nvPr/>
            </p:nvSpPr>
            <p:spPr>
              <a:xfrm>
                <a:off x="2923900" y="-518250"/>
                <a:ext cx="404425" cy="518025"/>
              </a:xfrm>
              <a:custGeom>
                <a:rect b="b" l="l" r="r" t="t"/>
                <a:pathLst>
                  <a:path extrusionOk="0" h="20721" w="16177">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32"/>
              <p:cNvSpPr/>
              <p:nvPr/>
            </p:nvSpPr>
            <p:spPr>
              <a:xfrm>
                <a:off x="3069925" y="-307350"/>
                <a:ext cx="15200" cy="23300"/>
              </a:xfrm>
              <a:custGeom>
                <a:rect b="b" l="l" r="r" t="t"/>
                <a:pathLst>
                  <a:path extrusionOk="0" h="932" w="608">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32"/>
              <p:cNvSpPr/>
              <p:nvPr/>
            </p:nvSpPr>
            <p:spPr>
              <a:xfrm>
                <a:off x="3167200" y="-307350"/>
                <a:ext cx="15200" cy="23300"/>
              </a:xfrm>
              <a:custGeom>
                <a:rect b="b" l="l" r="r" t="t"/>
                <a:pathLst>
                  <a:path extrusionOk="0" h="932"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32"/>
              <p:cNvSpPr/>
              <p:nvPr/>
            </p:nvSpPr>
            <p:spPr>
              <a:xfrm>
                <a:off x="3110550" y="-226250"/>
                <a:ext cx="31275" cy="15200"/>
              </a:xfrm>
              <a:custGeom>
                <a:rect b="b" l="l" r="r" t="t"/>
                <a:pathLst>
                  <a:path extrusionOk="0" h="608" w="1251">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32"/>
              <p:cNvSpPr/>
              <p:nvPr/>
            </p:nvSpPr>
            <p:spPr>
              <a:xfrm>
                <a:off x="3068700" y="-258675"/>
                <a:ext cx="114675" cy="26550"/>
              </a:xfrm>
              <a:custGeom>
                <a:rect b="b" l="l" r="r" t="t"/>
                <a:pathLst>
                  <a:path extrusionOk="0" h="1062" w="4587">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32"/>
              <p:cNvSpPr/>
              <p:nvPr/>
            </p:nvSpPr>
            <p:spPr>
              <a:xfrm>
                <a:off x="3061775" y="-331650"/>
                <a:ext cx="31375" cy="15200"/>
              </a:xfrm>
              <a:custGeom>
                <a:rect b="b" l="l" r="r" t="t"/>
                <a:pathLst>
                  <a:path extrusionOk="0" h="608" w="1255">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3" name="Google Shape;1733;p32"/>
            <p:cNvGrpSpPr/>
            <p:nvPr/>
          </p:nvGrpSpPr>
          <p:grpSpPr>
            <a:xfrm>
              <a:off x="8591340" y="4457655"/>
              <a:ext cx="532976" cy="685813"/>
              <a:chOff x="5682300" y="-1760600"/>
              <a:chExt cx="403525" cy="518025"/>
            </a:xfrm>
          </p:grpSpPr>
          <p:sp>
            <p:nvSpPr>
              <p:cNvPr id="1734" name="Google Shape;1734;p32"/>
              <p:cNvSpPr/>
              <p:nvPr/>
            </p:nvSpPr>
            <p:spPr>
              <a:xfrm>
                <a:off x="5682300" y="-1760600"/>
                <a:ext cx="403525" cy="518025"/>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32"/>
              <p:cNvSpPr/>
              <p:nvPr/>
            </p:nvSpPr>
            <p:spPr>
              <a:xfrm>
                <a:off x="5746925" y="-1671550"/>
                <a:ext cx="274125" cy="185075"/>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32"/>
              <p:cNvSpPr/>
              <p:nvPr/>
            </p:nvSpPr>
            <p:spPr>
              <a:xfrm>
                <a:off x="5803600" y="-1420775"/>
                <a:ext cx="160825" cy="128450"/>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7">
    <p:spTree>
      <p:nvGrpSpPr>
        <p:cNvPr id="1737" name="Shape 1737"/>
        <p:cNvGrpSpPr/>
        <p:nvPr/>
      </p:nvGrpSpPr>
      <p:grpSpPr>
        <a:xfrm>
          <a:off x="0" y="0"/>
          <a:ext cx="0" cy="0"/>
          <a:chOff x="0" y="0"/>
          <a:chExt cx="0" cy="0"/>
        </a:xfrm>
      </p:grpSpPr>
      <p:grpSp>
        <p:nvGrpSpPr>
          <p:cNvPr id="1738" name="Google Shape;1738;p33"/>
          <p:cNvGrpSpPr/>
          <p:nvPr/>
        </p:nvGrpSpPr>
        <p:grpSpPr>
          <a:xfrm>
            <a:off x="8428489" y="0"/>
            <a:ext cx="858600" cy="2571605"/>
            <a:chOff x="8428489" y="0"/>
            <a:chExt cx="858600" cy="2571605"/>
          </a:xfrm>
        </p:grpSpPr>
        <p:sp>
          <p:nvSpPr>
            <p:cNvPr id="1739" name="Google Shape;1739;p33"/>
            <p:cNvSpPr/>
            <p:nvPr/>
          </p:nvSpPr>
          <p:spPr>
            <a:xfrm>
              <a:off x="8428489" y="857262"/>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33"/>
            <p:cNvSpPr/>
            <p:nvPr/>
          </p:nvSpPr>
          <p:spPr>
            <a:xfrm>
              <a:off x="8428489"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33"/>
            <p:cNvSpPr/>
            <p:nvPr/>
          </p:nvSpPr>
          <p:spPr>
            <a:xfrm>
              <a:off x="8428489" y="1714505"/>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42" name="Google Shape;1742;p33"/>
            <p:cNvGrpSpPr/>
            <p:nvPr/>
          </p:nvGrpSpPr>
          <p:grpSpPr>
            <a:xfrm>
              <a:off x="8589182" y="171350"/>
              <a:ext cx="537084" cy="685856"/>
              <a:chOff x="1544975" y="-1760675"/>
              <a:chExt cx="404400" cy="518175"/>
            </a:xfrm>
          </p:grpSpPr>
          <p:sp>
            <p:nvSpPr>
              <p:cNvPr id="1743" name="Google Shape;1743;p33"/>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33"/>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33"/>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33"/>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33"/>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33"/>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49" name="Google Shape;1749;p33"/>
          <p:cNvGrpSpPr/>
          <p:nvPr/>
        </p:nvGrpSpPr>
        <p:grpSpPr>
          <a:xfrm>
            <a:off x="-143003" y="0"/>
            <a:ext cx="858600" cy="1714481"/>
            <a:chOff x="-143003" y="0"/>
            <a:chExt cx="858600" cy="1714481"/>
          </a:xfrm>
        </p:grpSpPr>
        <p:sp>
          <p:nvSpPr>
            <p:cNvPr id="1750" name="Google Shape;1750;p33"/>
            <p:cNvSpPr/>
            <p:nvPr/>
          </p:nvSpPr>
          <p:spPr>
            <a:xfrm>
              <a:off x="-143003"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33"/>
            <p:cNvSpPr/>
            <p:nvPr/>
          </p:nvSpPr>
          <p:spPr>
            <a:xfrm>
              <a:off x="-143003"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52" name="Google Shape;1752;p33"/>
            <p:cNvGrpSpPr/>
            <p:nvPr/>
          </p:nvGrpSpPr>
          <p:grpSpPr>
            <a:xfrm>
              <a:off x="17716" y="171402"/>
              <a:ext cx="537062" cy="685795"/>
              <a:chOff x="1544900" y="-2381700"/>
              <a:chExt cx="404475" cy="518050"/>
            </a:xfrm>
          </p:grpSpPr>
          <p:sp>
            <p:nvSpPr>
              <p:cNvPr id="1753" name="Google Shape;1753;p33"/>
              <p:cNvSpPr/>
              <p:nvPr/>
            </p:nvSpPr>
            <p:spPr>
              <a:xfrm>
                <a:off x="1544900" y="-2381700"/>
                <a:ext cx="404475" cy="518050"/>
              </a:xfrm>
              <a:custGeom>
                <a:rect b="b" l="l" r="r" t="t"/>
                <a:pathLst>
                  <a:path extrusionOk="0" h="20722" w="16179">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33"/>
              <p:cNvSpPr/>
              <p:nvPr/>
            </p:nvSpPr>
            <p:spPr>
              <a:xfrm>
                <a:off x="1690850" y="-2219575"/>
                <a:ext cx="15200" cy="23350"/>
              </a:xfrm>
              <a:custGeom>
                <a:rect b="b" l="l" r="r" t="t"/>
                <a:pathLst>
                  <a:path extrusionOk="0" h="934" w="608">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33"/>
              <p:cNvSpPr/>
              <p:nvPr/>
            </p:nvSpPr>
            <p:spPr>
              <a:xfrm>
                <a:off x="1788225"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33"/>
              <p:cNvSpPr/>
              <p:nvPr/>
            </p:nvSpPr>
            <p:spPr>
              <a:xfrm>
                <a:off x="1723300" y="-2146550"/>
                <a:ext cx="47650" cy="15200"/>
              </a:xfrm>
              <a:custGeom>
                <a:rect b="b" l="l" r="r" t="t"/>
                <a:pathLst>
                  <a:path extrusionOk="0" h="608" w="1906">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57" name="Google Shape;1757;p33"/>
            <p:cNvGrpSpPr/>
            <p:nvPr/>
          </p:nvGrpSpPr>
          <p:grpSpPr>
            <a:xfrm>
              <a:off x="30011" y="1028667"/>
              <a:ext cx="512278" cy="685813"/>
              <a:chOff x="2242450" y="-1760600"/>
              <a:chExt cx="388325" cy="518025"/>
            </a:xfrm>
          </p:grpSpPr>
          <p:sp>
            <p:nvSpPr>
              <p:cNvPr id="1758" name="Google Shape;1758;p33"/>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33"/>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33"/>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33"/>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33"/>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33"/>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64" name="Google Shape;1764;p33"/>
          <p:cNvGrpSpPr/>
          <p:nvPr/>
        </p:nvGrpSpPr>
        <p:grpSpPr>
          <a:xfrm>
            <a:off x="-143003" y="2571746"/>
            <a:ext cx="858600" cy="2571604"/>
            <a:chOff x="-143003" y="2571746"/>
            <a:chExt cx="858600" cy="2571604"/>
          </a:xfrm>
        </p:grpSpPr>
        <p:sp>
          <p:nvSpPr>
            <p:cNvPr id="1765" name="Google Shape;1765;p33"/>
            <p:cNvSpPr/>
            <p:nvPr/>
          </p:nvSpPr>
          <p:spPr>
            <a:xfrm>
              <a:off x="-143003" y="3428993"/>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33"/>
            <p:cNvSpPr/>
            <p:nvPr/>
          </p:nvSpPr>
          <p:spPr>
            <a:xfrm>
              <a:off x="-143003" y="2571746"/>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67" name="Google Shape;1767;p33"/>
            <p:cNvGrpSpPr/>
            <p:nvPr/>
          </p:nvGrpSpPr>
          <p:grpSpPr>
            <a:xfrm>
              <a:off x="-35918" y="2743160"/>
              <a:ext cx="644488" cy="685836"/>
              <a:chOff x="3572775" y="-518200"/>
              <a:chExt cx="485600" cy="517925"/>
            </a:xfrm>
          </p:grpSpPr>
          <p:sp>
            <p:nvSpPr>
              <p:cNvPr id="1768" name="Google Shape;1768;p33"/>
              <p:cNvSpPr/>
              <p:nvPr/>
            </p:nvSpPr>
            <p:spPr>
              <a:xfrm>
                <a:off x="3782850" y="-210150"/>
                <a:ext cx="65375" cy="23325"/>
              </a:xfrm>
              <a:custGeom>
                <a:rect b="b" l="l" r="r" t="t"/>
                <a:pathLst>
                  <a:path extrusionOk="0" h="933" w="2615">
                    <a:moveTo>
                      <a:pt x="334" y="1"/>
                    </a:moveTo>
                    <a:cubicBezTo>
                      <a:pt x="256" y="1"/>
                      <a:pt x="177" y="31"/>
                      <a:pt x="118" y="90"/>
                    </a:cubicBezTo>
                    <a:cubicBezTo>
                      <a:pt x="1" y="210"/>
                      <a:pt x="2" y="403"/>
                      <a:pt x="122" y="520"/>
                    </a:cubicBezTo>
                    <a:cubicBezTo>
                      <a:pt x="382" y="777"/>
                      <a:pt x="826" y="933"/>
                      <a:pt x="1309" y="933"/>
                    </a:cubicBezTo>
                    <a:cubicBezTo>
                      <a:pt x="1790" y="933"/>
                      <a:pt x="2233" y="779"/>
                      <a:pt x="2494" y="520"/>
                    </a:cubicBezTo>
                    <a:cubicBezTo>
                      <a:pt x="2614" y="403"/>
                      <a:pt x="2614" y="210"/>
                      <a:pt x="2497" y="90"/>
                    </a:cubicBezTo>
                    <a:cubicBezTo>
                      <a:pt x="2438" y="31"/>
                      <a:pt x="2360" y="1"/>
                      <a:pt x="2282" y="1"/>
                    </a:cubicBezTo>
                    <a:cubicBezTo>
                      <a:pt x="2205" y="1"/>
                      <a:pt x="2128" y="30"/>
                      <a:pt x="2070" y="89"/>
                    </a:cubicBezTo>
                    <a:cubicBezTo>
                      <a:pt x="1959" y="197"/>
                      <a:pt x="1693" y="326"/>
                      <a:pt x="1309" y="326"/>
                    </a:cubicBezTo>
                    <a:cubicBezTo>
                      <a:pt x="925" y="326"/>
                      <a:pt x="659" y="199"/>
                      <a:pt x="548" y="89"/>
                    </a:cubicBezTo>
                    <a:cubicBezTo>
                      <a:pt x="489" y="30"/>
                      <a:pt x="411" y="1"/>
                      <a:pt x="3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33"/>
              <p:cNvSpPr/>
              <p:nvPr/>
            </p:nvSpPr>
            <p:spPr>
              <a:xfrm>
                <a:off x="3572775" y="-518200"/>
                <a:ext cx="485600" cy="517925"/>
              </a:xfrm>
              <a:custGeom>
                <a:rect b="b" l="l" r="r" t="t"/>
                <a:pathLst>
                  <a:path extrusionOk="0" h="20717" w="19424">
                    <a:moveTo>
                      <a:pt x="9712" y="6121"/>
                    </a:moveTo>
                    <a:cubicBezTo>
                      <a:pt x="10082" y="6121"/>
                      <a:pt x="10382" y="6421"/>
                      <a:pt x="10382" y="6791"/>
                    </a:cubicBezTo>
                    <a:cubicBezTo>
                      <a:pt x="10382" y="7135"/>
                      <a:pt x="10119" y="7421"/>
                      <a:pt x="9783" y="7457"/>
                    </a:cubicBezTo>
                    <a:lnTo>
                      <a:pt x="9640" y="7457"/>
                    </a:lnTo>
                    <a:cubicBezTo>
                      <a:pt x="9305" y="7421"/>
                      <a:pt x="9042" y="7137"/>
                      <a:pt x="9042" y="6791"/>
                    </a:cubicBezTo>
                    <a:cubicBezTo>
                      <a:pt x="9042" y="6421"/>
                      <a:pt x="9342" y="6121"/>
                      <a:pt x="9712" y="6121"/>
                    </a:cubicBezTo>
                    <a:close/>
                    <a:moveTo>
                      <a:pt x="9713" y="606"/>
                    </a:moveTo>
                    <a:cubicBezTo>
                      <a:pt x="10025" y="606"/>
                      <a:pt x="10336" y="687"/>
                      <a:pt x="10613" y="849"/>
                    </a:cubicBezTo>
                    <a:lnTo>
                      <a:pt x="18642" y="5510"/>
                    </a:lnTo>
                    <a:cubicBezTo>
                      <a:pt x="18799" y="5601"/>
                      <a:pt x="18816" y="5753"/>
                      <a:pt x="18816" y="5814"/>
                    </a:cubicBezTo>
                    <a:cubicBezTo>
                      <a:pt x="18816" y="5874"/>
                      <a:pt x="18799" y="6024"/>
                      <a:pt x="18642" y="6117"/>
                    </a:cubicBezTo>
                    <a:lnTo>
                      <a:pt x="15530" y="7924"/>
                    </a:lnTo>
                    <a:lnTo>
                      <a:pt x="15530" y="5814"/>
                    </a:lnTo>
                    <a:cubicBezTo>
                      <a:pt x="15530" y="4550"/>
                      <a:pt x="12602" y="3888"/>
                      <a:pt x="9712" y="3888"/>
                    </a:cubicBezTo>
                    <a:cubicBezTo>
                      <a:pt x="6820" y="3888"/>
                      <a:pt x="3894" y="4549"/>
                      <a:pt x="3894" y="5814"/>
                    </a:cubicBezTo>
                    <a:lnTo>
                      <a:pt x="3894" y="7924"/>
                    </a:lnTo>
                    <a:lnTo>
                      <a:pt x="783" y="6117"/>
                    </a:lnTo>
                    <a:cubicBezTo>
                      <a:pt x="626" y="6026"/>
                      <a:pt x="607" y="5874"/>
                      <a:pt x="607" y="5814"/>
                    </a:cubicBezTo>
                    <a:cubicBezTo>
                      <a:pt x="607" y="5753"/>
                      <a:pt x="623" y="5601"/>
                      <a:pt x="783" y="5510"/>
                    </a:cubicBezTo>
                    <a:lnTo>
                      <a:pt x="8811" y="849"/>
                    </a:lnTo>
                    <a:cubicBezTo>
                      <a:pt x="9089" y="687"/>
                      <a:pt x="9401" y="606"/>
                      <a:pt x="9713" y="606"/>
                    </a:cubicBezTo>
                    <a:close/>
                    <a:moveTo>
                      <a:pt x="9712" y="4495"/>
                    </a:moveTo>
                    <a:cubicBezTo>
                      <a:pt x="13134" y="4495"/>
                      <a:pt x="14923" y="5353"/>
                      <a:pt x="14923" y="5814"/>
                    </a:cubicBezTo>
                    <a:lnTo>
                      <a:pt x="14923" y="7457"/>
                    </a:lnTo>
                    <a:lnTo>
                      <a:pt x="10802" y="7457"/>
                    </a:lnTo>
                    <a:cubicBezTo>
                      <a:pt x="10920" y="7262"/>
                      <a:pt x="10989" y="7035"/>
                      <a:pt x="10989" y="6791"/>
                    </a:cubicBezTo>
                    <a:cubicBezTo>
                      <a:pt x="10989" y="6086"/>
                      <a:pt x="10415" y="5514"/>
                      <a:pt x="9712" y="5514"/>
                    </a:cubicBezTo>
                    <a:cubicBezTo>
                      <a:pt x="9009" y="5514"/>
                      <a:pt x="8435" y="6087"/>
                      <a:pt x="8435" y="6791"/>
                    </a:cubicBezTo>
                    <a:cubicBezTo>
                      <a:pt x="8435" y="7034"/>
                      <a:pt x="8505" y="7261"/>
                      <a:pt x="8624" y="7457"/>
                    </a:cubicBezTo>
                    <a:lnTo>
                      <a:pt x="6143" y="7457"/>
                    </a:lnTo>
                    <a:cubicBezTo>
                      <a:pt x="5976" y="7457"/>
                      <a:pt x="5840" y="7592"/>
                      <a:pt x="5840" y="7759"/>
                    </a:cubicBezTo>
                    <a:cubicBezTo>
                      <a:pt x="5840" y="7928"/>
                      <a:pt x="5976" y="8064"/>
                      <a:pt x="6143" y="8064"/>
                    </a:cubicBezTo>
                    <a:lnTo>
                      <a:pt x="6286" y="8064"/>
                    </a:lnTo>
                    <a:cubicBezTo>
                      <a:pt x="6010" y="8685"/>
                      <a:pt x="5569" y="9402"/>
                      <a:pt x="5008" y="9402"/>
                    </a:cubicBezTo>
                    <a:cubicBezTo>
                      <a:pt x="4829" y="9402"/>
                      <a:pt x="4656" y="9445"/>
                      <a:pt x="4499" y="9525"/>
                    </a:cubicBezTo>
                    <a:lnTo>
                      <a:pt x="4499" y="8064"/>
                    </a:lnTo>
                    <a:lnTo>
                      <a:pt x="4845" y="8064"/>
                    </a:lnTo>
                    <a:cubicBezTo>
                      <a:pt x="5013" y="8064"/>
                      <a:pt x="5149" y="7928"/>
                      <a:pt x="5149" y="7759"/>
                    </a:cubicBezTo>
                    <a:cubicBezTo>
                      <a:pt x="5149" y="7592"/>
                      <a:pt x="5013" y="7457"/>
                      <a:pt x="4846" y="7457"/>
                    </a:cubicBezTo>
                    <a:lnTo>
                      <a:pt x="4501" y="7457"/>
                    </a:lnTo>
                    <a:lnTo>
                      <a:pt x="4501" y="5814"/>
                    </a:lnTo>
                    <a:cubicBezTo>
                      <a:pt x="4501" y="5353"/>
                      <a:pt x="6290" y="4495"/>
                      <a:pt x="9712" y="4495"/>
                    </a:cubicBezTo>
                    <a:close/>
                    <a:moveTo>
                      <a:pt x="12295" y="8064"/>
                    </a:moveTo>
                    <a:cubicBezTo>
                      <a:pt x="12722" y="8441"/>
                      <a:pt x="13058" y="8898"/>
                      <a:pt x="13284" y="9402"/>
                    </a:cubicBezTo>
                    <a:lnTo>
                      <a:pt x="10362" y="9402"/>
                    </a:lnTo>
                    <a:cubicBezTo>
                      <a:pt x="10195" y="9402"/>
                      <a:pt x="10059" y="9537"/>
                      <a:pt x="10059" y="9706"/>
                    </a:cubicBezTo>
                    <a:lnTo>
                      <a:pt x="10059" y="9726"/>
                    </a:lnTo>
                    <a:lnTo>
                      <a:pt x="9366" y="9726"/>
                    </a:lnTo>
                    <a:lnTo>
                      <a:pt x="9366" y="9706"/>
                    </a:lnTo>
                    <a:cubicBezTo>
                      <a:pt x="9366" y="9537"/>
                      <a:pt x="9231" y="9402"/>
                      <a:pt x="9062" y="9402"/>
                    </a:cubicBezTo>
                    <a:lnTo>
                      <a:pt x="6183" y="9402"/>
                    </a:lnTo>
                    <a:cubicBezTo>
                      <a:pt x="6463" y="9080"/>
                      <a:pt x="6718" y="8635"/>
                      <a:pt x="6947" y="8064"/>
                    </a:cubicBezTo>
                    <a:close/>
                    <a:moveTo>
                      <a:pt x="8761" y="10012"/>
                    </a:moveTo>
                    <a:lnTo>
                      <a:pt x="8761" y="10356"/>
                    </a:lnTo>
                    <a:cubicBezTo>
                      <a:pt x="8761" y="10904"/>
                      <a:pt x="8314" y="11350"/>
                      <a:pt x="7767" y="11350"/>
                    </a:cubicBezTo>
                    <a:cubicBezTo>
                      <a:pt x="7218" y="11350"/>
                      <a:pt x="6771" y="10904"/>
                      <a:pt x="6771" y="10356"/>
                    </a:cubicBezTo>
                    <a:lnTo>
                      <a:pt x="6771" y="10012"/>
                    </a:lnTo>
                    <a:lnTo>
                      <a:pt x="7463" y="10012"/>
                    </a:lnTo>
                    <a:lnTo>
                      <a:pt x="7463" y="10384"/>
                    </a:lnTo>
                    <a:cubicBezTo>
                      <a:pt x="7463" y="10551"/>
                      <a:pt x="7598" y="10687"/>
                      <a:pt x="7767" y="10687"/>
                    </a:cubicBezTo>
                    <a:cubicBezTo>
                      <a:pt x="7934" y="10687"/>
                      <a:pt x="8069" y="10551"/>
                      <a:pt x="8069" y="10384"/>
                    </a:cubicBezTo>
                    <a:lnTo>
                      <a:pt x="8069" y="10012"/>
                    </a:lnTo>
                    <a:close/>
                    <a:moveTo>
                      <a:pt x="12652" y="10012"/>
                    </a:moveTo>
                    <a:lnTo>
                      <a:pt x="12652" y="10356"/>
                    </a:lnTo>
                    <a:cubicBezTo>
                      <a:pt x="12652" y="10904"/>
                      <a:pt x="12205" y="11350"/>
                      <a:pt x="11658" y="11350"/>
                    </a:cubicBezTo>
                    <a:cubicBezTo>
                      <a:pt x="11110" y="11350"/>
                      <a:pt x="10663" y="10904"/>
                      <a:pt x="10663" y="10356"/>
                    </a:cubicBezTo>
                    <a:lnTo>
                      <a:pt x="10663" y="10012"/>
                    </a:lnTo>
                    <a:lnTo>
                      <a:pt x="11354" y="10012"/>
                    </a:lnTo>
                    <a:lnTo>
                      <a:pt x="11354" y="10384"/>
                    </a:lnTo>
                    <a:cubicBezTo>
                      <a:pt x="11354" y="10551"/>
                      <a:pt x="11490" y="10687"/>
                      <a:pt x="11658" y="10687"/>
                    </a:cubicBezTo>
                    <a:cubicBezTo>
                      <a:pt x="11826" y="10687"/>
                      <a:pt x="11961" y="10551"/>
                      <a:pt x="11961" y="10384"/>
                    </a:cubicBezTo>
                    <a:lnTo>
                      <a:pt x="11961" y="10012"/>
                    </a:lnTo>
                    <a:close/>
                    <a:moveTo>
                      <a:pt x="13498" y="10012"/>
                    </a:moveTo>
                    <a:cubicBezTo>
                      <a:pt x="13582" y="10333"/>
                      <a:pt x="13626" y="10666"/>
                      <a:pt x="13626" y="11006"/>
                    </a:cubicBezTo>
                    <a:lnTo>
                      <a:pt x="13626" y="11011"/>
                    </a:lnTo>
                    <a:cubicBezTo>
                      <a:pt x="13624" y="13165"/>
                      <a:pt x="11868" y="14919"/>
                      <a:pt x="9712" y="14919"/>
                    </a:cubicBezTo>
                    <a:cubicBezTo>
                      <a:pt x="8719" y="14919"/>
                      <a:pt x="7772" y="14547"/>
                      <a:pt x="7048" y="13870"/>
                    </a:cubicBezTo>
                    <a:cubicBezTo>
                      <a:pt x="6327" y="13198"/>
                      <a:pt x="5889" y="12287"/>
                      <a:pt x="5813" y="11307"/>
                    </a:cubicBezTo>
                    <a:cubicBezTo>
                      <a:pt x="5800" y="11148"/>
                      <a:pt x="5670" y="11027"/>
                      <a:pt x="5512" y="11027"/>
                    </a:cubicBezTo>
                    <a:lnTo>
                      <a:pt x="5055" y="11027"/>
                    </a:lnTo>
                    <a:cubicBezTo>
                      <a:pt x="4770" y="11027"/>
                      <a:pt x="4529" y="10827"/>
                      <a:pt x="4505" y="10571"/>
                    </a:cubicBezTo>
                    <a:cubicBezTo>
                      <a:pt x="4491" y="10426"/>
                      <a:pt x="4535" y="10286"/>
                      <a:pt x="4633" y="10179"/>
                    </a:cubicBezTo>
                    <a:cubicBezTo>
                      <a:pt x="4729" y="10073"/>
                      <a:pt x="4868" y="10012"/>
                      <a:pt x="5010" y="10012"/>
                    </a:cubicBezTo>
                    <a:lnTo>
                      <a:pt x="6164" y="10012"/>
                    </a:lnTo>
                    <a:lnTo>
                      <a:pt x="6164" y="10356"/>
                    </a:lnTo>
                    <a:cubicBezTo>
                      <a:pt x="6164" y="11240"/>
                      <a:pt x="6884" y="11957"/>
                      <a:pt x="7767" y="11957"/>
                    </a:cubicBezTo>
                    <a:cubicBezTo>
                      <a:pt x="8648" y="11957"/>
                      <a:pt x="9368" y="11240"/>
                      <a:pt x="9368" y="10356"/>
                    </a:cubicBezTo>
                    <a:lnTo>
                      <a:pt x="9368" y="10334"/>
                    </a:lnTo>
                    <a:lnTo>
                      <a:pt x="10057" y="10334"/>
                    </a:lnTo>
                    <a:lnTo>
                      <a:pt x="10057" y="10356"/>
                    </a:lnTo>
                    <a:cubicBezTo>
                      <a:pt x="10057" y="11240"/>
                      <a:pt x="10776" y="11957"/>
                      <a:pt x="11660" y="11957"/>
                    </a:cubicBezTo>
                    <a:cubicBezTo>
                      <a:pt x="12542" y="11957"/>
                      <a:pt x="13261" y="11240"/>
                      <a:pt x="13261" y="10356"/>
                    </a:cubicBezTo>
                    <a:lnTo>
                      <a:pt x="13261" y="10012"/>
                    </a:lnTo>
                    <a:close/>
                    <a:moveTo>
                      <a:pt x="14922" y="8064"/>
                    </a:moveTo>
                    <a:lnTo>
                      <a:pt x="14922" y="11003"/>
                    </a:lnTo>
                    <a:cubicBezTo>
                      <a:pt x="14923" y="11891"/>
                      <a:pt x="15040" y="13096"/>
                      <a:pt x="15600" y="13808"/>
                    </a:cubicBezTo>
                    <a:cubicBezTo>
                      <a:pt x="15704" y="13942"/>
                      <a:pt x="15687" y="14142"/>
                      <a:pt x="15557" y="14263"/>
                    </a:cubicBezTo>
                    <a:cubicBezTo>
                      <a:pt x="15285" y="14518"/>
                      <a:pt x="14984" y="14645"/>
                      <a:pt x="14659" y="14645"/>
                    </a:cubicBezTo>
                    <a:cubicBezTo>
                      <a:pt x="14551" y="14645"/>
                      <a:pt x="14440" y="14631"/>
                      <a:pt x="14326" y="14603"/>
                    </a:cubicBezTo>
                    <a:cubicBezTo>
                      <a:pt x="14302" y="14597"/>
                      <a:pt x="14276" y="14594"/>
                      <a:pt x="14252" y="14594"/>
                    </a:cubicBezTo>
                    <a:cubicBezTo>
                      <a:pt x="14188" y="14594"/>
                      <a:pt x="14125" y="14614"/>
                      <a:pt x="14073" y="14653"/>
                    </a:cubicBezTo>
                    <a:cubicBezTo>
                      <a:pt x="14001" y="14706"/>
                      <a:pt x="13955" y="14792"/>
                      <a:pt x="13951" y="14882"/>
                    </a:cubicBezTo>
                    <a:cubicBezTo>
                      <a:pt x="13948" y="14922"/>
                      <a:pt x="13891" y="15838"/>
                      <a:pt x="12904" y="16045"/>
                    </a:cubicBezTo>
                    <a:cubicBezTo>
                      <a:pt x="12838" y="15988"/>
                      <a:pt x="12761" y="15946"/>
                      <a:pt x="12677" y="15918"/>
                    </a:cubicBezTo>
                    <a:cubicBezTo>
                      <a:pt x="12617" y="15900"/>
                      <a:pt x="12554" y="15890"/>
                      <a:pt x="12492" y="15890"/>
                    </a:cubicBezTo>
                    <a:cubicBezTo>
                      <a:pt x="12386" y="15890"/>
                      <a:pt x="12281" y="15917"/>
                      <a:pt x="12187" y="15970"/>
                    </a:cubicBezTo>
                    <a:lnTo>
                      <a:pt x="11960" y="16094"/>
                    </a:lnTo>
                    <a:lnTo>
                      <a:pt x="11960" y="14923"/>
                    </a:lnTo>
                    <a:cubicBezTo>
                      <a:pt x="13317" y="14142"/>
                      <a:pt x="14231" y="12678"/>
                      <a:pt x="14231" y="11003"/>
                    </a:cubicBezTo>
                    <a:lnTo>
                      <a:pt x="14231" y="10994"/>
                    </a:lnTo>
                    <a:cubicBezTo>
                      <a:pt x="14229" y="9907"/>
                      <a:pt x="13839" y="8873"/>
                      <a:pt x="13144" y="8064"/>
                    </a:cubicBezTo>
                    <a:close/>
                    <a:moveTo>
                      <a:pt x="4489" y="11491"/>
                    </a:moveTo>
                    <a:cubicBezTo>
                      <a:pt x="4658" y="11582"/>
                      <a:pt x="4850" y="11634"/>
                      <a:pt x="5055" y="11634"/>
                    </a:cubicBezTo>
                    <a:lnTo>
                      <a:pt x="5240" y="11634"/>
                    </a:lnTo>
                    <a:cubicBezTo>
                      <a:pt x="5383" y="12661"/>
                      <a:pt x="5872" y="13603"/>
                      <a:pt x="6636" y="14315"/>
                    </a:cubicBezTo>
                    <a:cubicBezTo>
                      <a:pt x="6890" y="14550"/>
                      <a:pt x="7168" y="14756"/>
                      <a:pt x="7464" y="14926"/>
                    </a:cubicBezTo>
                    <a:lnTo>
                      <a:pt x="7464" y="16097"/>
                    </a:lnTo>
                    <a:lnTo>
                      <a:pt x="7237" y="15971"/>
                    </a:lnTo>
                    <a:cubicBezTo>
                      <a:pt x="7144" y="15920"/>
                      <a:pt x="7037" y="15893"/>
                      <a:pt x="6930" y="15893"/>
                    </a:cubicBezTo>
                    <a:cubicBezTo>
                      <a:pt x="6868" y="15893"/>
                      <a:pt x="6806" y="15902"/>
                      <a:pt x="6747" y="15920"/>
                    </a:cubicBezTo>
                    <a:cubicBezTo>
                      <a:pt x="6663" y="15947"/>
                      <a:pt x="6586" y="15990"/>
                      <a:pt x="6520" y="16047"/>
                    </a:cubicBezTo>
                    <a:cubicBezTo>
                      <a:pt x="6127" y="15964"/>
                      <a:pt x="5836" y="15763"/>
                      <a:pt x="5654" y="15446"/>
                    </a:cubicBezTo>
                    <a:cubicBezTo>
                      <a:pt x="5492" y="15161"/>
                      <a:pt x="5475" y="14884"/>
                      <a:pt x="5475" y="14883"/>
                    </a:cubicBezTo>
                    <a:cubicBezTo>
                      <a:pt x="5470" y="14792"/>
                      <a:pt x="5425" y="14707"/>
                      <a:pt x="5353" y="14654"/>
                    </a:cubicBezTo>
                    <a:cubicBezTo>
                      <a:pt x="5300" y="14616"/>
                      <a:pt x="5237" y="14594"/>
                      <a:pt x="5173" y="14594"/>
                    </a:cubicBezTo>
                    <a:cubicBezTo>
                      <a:pt x="5148" y="14594"/>
                      <a:pt x="5123" y="14598"/>
                      <a:pt x="5097" y="14604"/>
                    </a:cubicBezTo>
                    <a:cubicBezTo>
                      <a:pt x="4983" y="14633"/>
                      <a:pt x="4872" y="14647"/>
                      <a:pt x="4763" y="14647"/>
                    </a:cubicBezTo>
                    <a:cubicBezTo>
                      <a:pt x="4438" y="14647"/>
                      <a:pt x="4139" y="14519"/>
                      <a:pt x="3868" y="14265"/>
                    </a:cubicBezTo>
                    <a:cubicBezTo>
                      <a:pt x="3736" y="14143"/>
                      <a:pt x="3719" y="13943"/>
                      <a:pt x="3825" y="13809"/>
                    </a:cubicBezTo>
                    <a:cubicBezTo>
                      <a:pt x="4286" y="13221"/>
                      <a:pt x="4448" y="12294"/>
                      <a:pt x="4489" y="11491"/>
                    </a:cubicBezTo>
                    <a:close/>
                    <a:moveTo>
                      <a:pt x="17821" y="15204"/>
                    </a:moveTo>
                    <a:cubicBezTo>
                      <a:pt x="18009" y="15204"/>
                      <a:pt x="18165" y="15360"/>
                      <a:pt x="18165" y="15550"/>
                    </a:cubicBezTo>
                    <a:lnTo>
                      <a:pt x="18165" y="17192"/>
                    </a:lnTo>
                    <a:lnTo>
                      <a:pt x="17475" y="17192"/>
                    </a:lnTo>
                    <a:lnTo>
                      <a:pt x="17475" y="15550"/>
                    </a:lnTo>
                    <a:cubicBezTo>
                      <a:pt x="17475" y="15360"/>
                      <a:pt x="17631" y="15204"/>
                      <a:pt x="17821" y="15204"/>
                    </a:cubicBezTo>
                    <a:close/>
                    <a:moveTo>
                      <a:pt x="11354" y="15214"/>
                    </a:moveTo>
                    <a:lnTo>
                      <a:pt x="11354" y="16433"/>
                    </a:lnTo>
                    <a:lnTo>
                      <a:pt x="9712" y="17344"/>
                    </a:lnTo>
                    <a:lnTo>
                      <a:pt x="9205" y="17062"/>
                    </a:lnTo>
                    <a:cubicBezTo>
                      <a:pt x="9158" y="17036"/>
                      <a:pt x="9108" y="17023"/>
                      <a:pt x="9058" y="17023"/>
                    </a:cubicBezTo>
                    <a:cubicBezTo>
                      <a:pt x="8952" y="17023"/>
                      <a:pt x="8848" y="17081"/>
                      <a:pt x="8792" y="17181"/>
                    </a:cubicBezTo>
                    <a:cubicBezTo>
                      <a:pt x="8712" y="17328"/>
                      <a:pt x="8764" y="17514"/>
                      <a:pt x="8911" y="17595"/>
                    </a:cubicBezTo>
                    <a:lnTo>
                      <a:pt x="9182" y="17746"/>
                    </a:lnTo>
                    <a:lnTo>
                      <a:pt x="7540" y="19153"/>
                    </a:lnTo>
                    <a:cubicBezTo>
                      <a:pt x="7538" y="19154"/>
                      <a:pt x="7534" y="19159"/>
                      <a:pt x="7525" y="19159"/>
                    </a:cubicBezTo>
                    <a:cubicBezTo>
                      <a:pt x="7524" y="19159"/>
                      <a:pt x="7522" y="19159"/>
                      <a:pt x="7521" y="19159"/>
                    </a:cubicBezTo>
                    <a:cubicBezTo>
                      <a:pt x="7513" y="19156"/>
                      <a:pt x="7507" y="19152"/>
                      <a:pt x="7507" y="19147"/>
                    </a:cubicBezTo>
                    <a:lnTo>
                      <a:pt x="6486" y="17359"/>
                    </a:lnTo>
                    <a:lnTo>
                      <a:pt x="6911" y="16510"/>
                    </a:lnTo>
                    <a:cubicBezTo>
                      <a:pt x="6913" y="16507"/>
                      <a:pt x="6914" y="16500"/>
                      <a:pt x="6924" y="16498"/>
                    </a:cubicBezTo>
                    <a:cubicBezTo>
                      <a:pt x="6927" y="16498"/>
                      <a:pt x="6929" y="16498"/>
                      <a:pt x="6931" y="16498"/>
                    </a:cubicBezTo>
                    <a:cubicBezTo>
                      <a:pt x="6936" y="16498"/>
                      <a:pt x="6939" y="16499"/>
                      <a:pt x="6940" y="16500"/>
                    </a:cubicBezTo>
                    <a:lnTo>
                      <a:pt x="7821" y="16989"/>
                    </a:lnTo>
                    <a:cubicBezTo>
                      <a:pt x="7868" y="17015"/>
                      <a:pt x="7919" y="17028"/>
                      <a:pt x="7969" y="17028"/>
                    </a:cubicBezTo>
                    <a:cubicBezTo>
                      <a:pt x="8076" y="17028"/>
                      <a:pt x="8179" y="16971"/>
                      <a:pt x="8234" y="16871"/>
                    </a:cubicBezTo>
                    <a:cubicBezTo>
                      <a:pt x="8314" y="16725"/>
                      <a:pt x="8262" y="16540"/>
                      <a:pt x="8115" y="16458"/>
                    </a:cubicBezTo>
                    <a:lnTo>
                      <a:pt x="8068" y="16433"/>
                    </a:lnTo>
                    <a:lnTo>
                      <a:pt x="8068" y="15214"/>
                    </a:lnTo>
                    <a:cubicBezTo>
                      <a:pt x="8585" y="15416"/>
                      <a:pt x="9142" y="15523"/>
                      <a:pt x="9712" y="15523"/>
                    </a:cubicBezTo>
                    <a:cubicBezTo>
                      <a:pt x="10290" y="15523"/>
                      <a:pt x="10846" y="15414"/>
                      <a:pt x="11354" y="15214"/>
                    </a:cubicBezTo>
                    <a:close/>
                    <a:moveTo>
                      <a:pt x="12490" y="16498"/>
                    </a:moveTo>
                    <a:cubicBezTo>
                      <a:pt x="12492" y="16498"/>
                      <a:pt x="12494" y="16498"/>
                      <a:pt x="12497" y="16498"/>
                    </a:cubicBezTo>
                    <a:cubicBezTo>
                      <a:pt x="12505" y="16500"/>
                      <a:pt x="12510" y="16507"/>
                      <a:pt x="12510" y="16510"/>
                    </a:cubicBezTo>
                    <a:lnTo>
                      <a:pt x="12934" y="17359"/>
                    </a:lnTo>
                    <a:lnTo>
                      <a:pt x="11913" y="19147"/>
                    </a:lnTo>
                    <a:cubicBezTo>
                      <a:pt x="11911" y="19149"/>
                      <a:pt x="11908" y="19156"/>
                      <a:pt x="11898" y="19159"/>
                    </a:cubicBezTo>
                    <a:cubicBezTo>
                      <a:pt x="11897" y="19159"/>
                      <a:pt x="11897" y="19159"/>
                      <a:pt x="11896" y="19159"/>
                    </a:cubicBezTo>
                    <a:cubicBezTo>
                      <a:pt x="11888" y="19159"/>
                      <a:pt x="11883" y="19154"/>
                      <a:pt x="11881" y="19153"/>
                    </a:cubicBezTo>
                    <a:lnTo>
                      <a:pt x="10239" y="17746"/>
                    </a:lnTo>
                    <a:lnTo>
                      <a:pt x="12481" y="16500"/>
                    </a:lnTo>
                    <a:cubicBezTo>
                      <a:pt x="12482" y="16499"/>
                      <a:pt x="12485" y="16498"/>
                      <a:pt x="12490" y="16498"/>
                    </a:cubicBezTo>
                    <a:close/>
                    <a:moveTo>
                      <a:pt x="9712" y="1"/>
                    </a:moveTo>
                    <a:cubicBezTo>
                      <a:pt x="9294" y="1"/>
                      <a:pt x="8877" y="109"/>
                      <a:pt x="8505" y="324"/>
                    </a:cubicBezTo>
                    <a:lnTo>
                      <a:pt x="477" y="4986"/>
                    </a:lnTo>
                    <a:cubicBezTo>
                      <a:pt x="179" y="5159"/>
                      <a:pt x="0" y="5467"/>
                      <a:pt x="0" y="5814"/>
                    </a:cubicBezTo>
                    <a:cubicBezTo>
                      <a:pt x="0" y="6160"/>
                      <a:pt x="179" y="6470"/>
                      <a:pt x="477" y="6643"/>
                    </a:cubicBezTo>
                    <a:lnTo>
                      <a:pt x="3894" y="8626"/>
                    </a:lnTo>
                    <a:lnTo>
                      <a:pt x="3894" y="11004"/>
                    </a:lnTo>
                    <a:cubicBezTo>
                      <a:pt x="3894" y="11650"/>
                      <a:pt x="3822" y="12826"/>
                      <a:pt x="3347" y="13432"/>
                    </a:cubicBezTo>
                    <a:cubicBezTo>
                      <a:pt x="3048" y="13812"/>
                      <a:pt x="3094" y="14370"/>
                      <a:pt x="3451" y="14706"/>
                    </a:cubicBezTo>
                    <a:cubicBezTo>
                      <a:pt x="3835" y="15066"/>
                      <a:pt x="4281" y="15251"/>
                      <a:pt x="4757" y="15251"/>
                    </a:cubicBezTo>
                    <a:cubicBezTo>
                      <a:pt x="4811" y="15251"/>
                      <a:pt x="4866" y="15249"/>
                      <a:pt x="4920" y="15244"/>
                    </a:cubicBezTo>
                    <a:cubicBezTo>
                      <a:pt x="5046" y="15728"/>
                      <a:pt x="5406" y="16344"/>
                      <a:pt x="6196" y="16587"/>
                    </a:cubicBezTo>
                    <a:lnTo>
                      <a:pt x="5899" y="17178"/>
                    </a:lnTo>
                    <a:lnTo>
                      <a:pt x="3449" y="18042"/>
                    </a:lnTo>
                    <a:cubicBezTo>
                      <a:pt x="2551" y="18361"/>
                      <a:pt x="1948" y="19212"/>
                      <a:pt x="1948" y="20164"/>
                    </a:cubicBezTo>
                    <a:lnTo>
                      <a:pt x="1948" y="20413"/>
                    </a:lnTo>
                    <a:cubicBezTo>
                      <a:pt x="1948" y="20581"/>
                      <a:pt x="2084" y="20717"/>
                      <a:pt x="2251" y="20717"/>
                    </a:cubicBezTo>
                    <a:cubicBezTo>
                      <a:pt x="2420" y="20717"/>
                      <a:pt x="2555" y="20581"/>
                      <a:pt x="2555" y="20413"/>
                    </a:cubicBezTo>
                    <a:lnTo>
                      <a:pt x="2555" y="20164"/>
                    </a:lnTo>
                    <a:cubicBezTo>
                      <a:pt x="2555" y="19469"/>
                      <a:pt x="2995" y="18848"/>
                      <a:pt x="3651" y="18615"/>
                    </a:cubicBezTo>
                    <a:lnTo>
                      <a:pt x="5877" y="17829"/>
                    </a:lnTo>
                    <a:lnTo>
                      <a:pt x="6169" y="20447"/>
                    </a:lnTo>
                    <a:cubicBezTo>
                      <a:pt x="6184" y="20603"/>
                      <a:pt x="6316" y="20717"/>
                      <a:pt x="6470" y="20717"/>
                    </a:cubicBezTo>
                    <a:cubicBezTo>
                      <a:pt x="6480" y="20717"/>
                      <a:pt x="6493" y="20717"/>
                      <a:pt x="6504" y="20714"/>
                    </a:cubicBezTo>
                    <a:cubicBezTo>
                      <a:pt x="6670" y="20697"/>
                      <a:pt x="6791" y="20547"/>
                      <a:pt x="6771" y="20378"/>
                    </a:cubicBezTo>
                    <a:lnTo>
                      <a:pt x="6591" y="18758"/>
                    </a:lnTo>
                    <a:lnTo>
                      <a:pt x="6984" y="19446"/>
                    </a:lnTo>
                    <a:cubicBezTo>
                      <a:pt x="7077" y="19607"/>
                      <a:pt x="7237" y="19720"/>
                      <a:pt x="7421" y="19753"/>
                    </a:cubicBezTo>
                    <a:cubicBezTo>
                      <a:pt x="7457" y="19757"/>
                      <a:pt x="7493" y="19762"/>
                      <a:pt x="7530" y="19762"/>
                    </a:cubicBezTo>
                    <a:cubicBezTo>
                      <a:pt x="7678" y="19762"/>
                      <a:pt x="7822" y="19707"/>
                      <a:pt x="7940" y="19610"/>
                    </a:cubicBezTo>
                    <a:lnTo>
                      <a:pt x="9411" y="18348"/>
                    </a:lnTo>
                    <a:lnTo>
                      <a:pt x="9411" y="20410"/>
                    </a:lnTo>
                    <a:cubicBezTo>
                      <a:pt x="9411" y="20577"/>
                      <a:pt x="9546" y="20713"/>
                      <a:pt x="9713" y="20713"/>
                    </a:cubicBezTo>
                    <a:cubicBezTo>
                      <a:pt x="9882" y="20713"/>
                      <a:pt x="10017" y="20577"/>
                      <a:pt x="10017" y="20410"/>
                    </a:cubicBezTo>
                    <a:lnTo>
                      <a:pt x="10017" y="18348"/>
                    </a:lnTo>
                    <a:lnTo>
                      <a:pt x="11490" y="19610"/>
                    </a:lnTo>
                    <a:cubicBezTo>
                      <a:pt x="11604" y="19707"/>
                      <a:pt x="11748" y="19762"/>
                      <a:pt x="11898" y="19762"/>
                    </a:cubicBezTo>
                    <a:cubicBezTo>
                      <a:pt x="11934" y="19762"/>
                      <a:pt x="11970" y="19757"/>
                      <a:pt x="12005" y="19753"/>
                    </a:cubicBezTo>
                    <a:cubicBezTo>
                      <a:pt x="12191" y="19720"/>
                      <a:pt x="12350" y="19607"/>
                      <a:pt x="12443" y="19446"/>
                    </a:cubicBezTo>
                    <a:lnTo>
                      <a:pt x="12835" y="18758"/>
                    </a:lnTo>
                    <a:lnTo>
                      <a:pt x="12655" y="20378"/>
                    </a:lnTo>
                    <a:cubicBezTo>
                      <a:pt x="12638" y="20547"/>
                      <a:pt x="12757" y="20697"/>
                      <a:pt x="12924" y="20714"/>
                    </a:cubicBezTo>
                    <a:cubicBezTo>
                      <a:pt x="12934" y="20717"/>
                      <a:pt x="12947" y="20717"/>
                      <a:pt x="12957" y="20717"/>
                    </a:cubicBezTo>
                    <a:cubicBezTo>
                      <a:pt x="13111" y="20717"/>
                      <a:pt x="13241" y="20603"/>
                      <a:pt x="13259" y="20447"/>
                    </a:cubicBezTo>
                    <a:lnTo>
                      <a:pt x="13548" y="17829"/>
                    </a:lnTo>
                    <a:lnTo>
                      <a:pt x="15774" y="18615"/>
                    </a:lnTo>
                    <a:cubicBezTo>
                      <a:pt x="16430" y="18846"/>
                      <a:pt x="16870" y="19469"/>
                      <a:pt x="16870" y="20164"/>
                    </a:cubicBezTo>
                    <a:lnTo>
                      <a:pt x="16870" y="20413"/>
                    </a:lnTo>
                    <a:cubicBezTo>
                      <a:pt x="16870" y="20581"/>
                      <a:pt x="17005" y="20717"/>
                      <a:pt x="17174" y="20717"/>
                    </a:cubicBezTo>
                    <a:cubicBezTo>
                      <a:pt x="17341" y="20717"/>
                      <a:pt x="17477" y="20581"/>
                      <a:pt x="17477" y="20413"/>
                    </a:cubicBezTo>
                    <a:lnTo>
                      <a:pt x="17477" y="20164"/>
                    </a:lnTo>
                    <a:cubicBezTo>
                      <a:pt x="17477" y="19213"/>
                      <a:pt x="16874" y="18361"/>
                      <a:pt x="15976" y="18042"/>
                    </a:cubicBezTo>
                    <a:lnTo>
                      <a:pt x="13526" y="17178"/>
                    </a:lnTo>
                    <a:lnTo>
                      <a:pt x="13231" y="16587"/>
                    </a:lnTo>
                    <a:cubicBezTo>
                      <a:pt x="14018" y="16344"/>
                      <a:pt x="14378" y="15728"/>
                      <a:pt x="14503" y="15244"/>
                    </a:cubicBezTo>
                    <a:cubicBezTo>
                      <a:pt x="14558" y="15249"/>
                      <a:pt x="14613" y="15251"/>
                      <a:pt x="14667" y="15251"/>
                    </a:cubicBezTo>
                    <a:cubicBezTo>
                      <a:pt x="15142" y="15251"/>
                      <a:pt x="15586" y="15066"/>
                      <a:pt x="15973" y="14706"/>
                    </a:cubicBezTo>
                    <a:cubicBezTo>
                      <a:pt x="16330" y="14370"/>
                      <a:pt x="16376" y="13812"/>
                      <a:pt x="16077" y="13432"/>
                    </a:cubicBezTo>
                    <a:cubicBezTo>
                      <a:pt x="15602" y="12826"/>
                      <a:pt x="15530" y="11650"/>
                      <a:pt x="15530" y="11004"/>
                    </a:cubicBezTo>
                    <a:lnTo>
                      <a:pt x="15530" y="8626"/>
                    </a:lnTo>
                    <a:lnTo>
                      <a:pt x="17518" y="7471"/>
                    </a:lnTo>
                    <a:lnTo>
                      <a:pt x="17518" y="14647"/>
                    </a:lnTo>
                    <a:cubicBezTo>
                      <a:pt x="17141" y="14774"/>
                      <a:pt x="16868" y="15131"/>
                      <a:pt x="16868" y="15550"/>
                    </a:cubicBezTo>
                    <a:lnTo>
                      <a:pt x="16868" y="17496"/>
                    </a:lnTo>
                    <a:cubicBezTo>
                      <a:pt x="16868" y="17664"/>
                      <a:pt x="17004" y="17799"/>
                      <a:pt x="17173" y="17799"/>
                    </a:cubicBezTo>
                    <a:lnTo>
                      <a:pt x="18469" y="17799"/>
                    </a:lnTo>
                    <a:cubicBezTo>
                      <a:pt x="18638" y="17799"/>
                      <a:pt x="18774" y="17664"/>
                      <a:pt x="18774" y="17496"/>
                    </a:cubicBezTo>
                    <a:lnTo>
                      <a:pt x="18774" y="15550"/>
                    </a:lnTo>
                    <a:cubicBezTo>
                      <a:pt x="18774" y="15131"/>
                      <a:pt x="18502" y="14774"/>
                      <a:pt x="18124" y="14647"/>
                    </a:cubicBezTo>
                    <a:lnTo>
                      <a:pt x="18124" y="7120"/>
                    </a:lnTo>
                    <a:lnTo>
                      <a:pt x="18945" y="6643"/>
                    </a:lnTo>
                    <a:cubicBezTo>
                      <a:pt x="19243" y="6470"/>
                      <a:pt x="19422" y="6160"/>
                      <a:pt x="19422" y="5814"/>
                    </a:cubicBezTo>
                    <a:cubicBezTo>
                      <a:pt x="19423" y="5470"/>
                      <a:pt x="19245" y="5159"/>
                      <a:pt x="18946" y="4986"/>
                    </a:cubicBezTo>
                    <a:lnTo>
                      <a:pt x="10919" y="324"/>
                    </a:lnTo>
                    <a:cubicBezTo>
                      <a:pt x="10547" y="109"/>
                      <a:pt x="10129" y="1"/>
                      <a:pt x="97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70" name="Google Shape;1770;p33"/>
            <p:cNvSpPr/>
            <p:nvPr/>
          </p:nvSpPr>
          <p:spPr>
            <a:xfrm>
              <a:off x="-143003" y="428625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1" name="Google Shape;1771;p33"/>
          <p:cNvGrpSpPr/>
          <p:nvPr/>
        </p:nvGrpSpPr>
        <p:grpSpPr>
          <a:xfrm>
            <a:off x="8428489" y="3428993"/>
            <a:ext cx="858600" cy="1714357"/>
            <a:chOff x="8428489" y="3428993"/>
            <a:chExt cx="858600" cy="1714357"/>
          </a:xfrm>
        </p:grpSpPr>
        <p:sp>
          <p:nvSpPr>
            <p:cNvPr id="1772" name="Google Shape;1772;p33"/>
            <p:cNvSpPr/>
            <p:nvPr/>
          </p:nvSpPr>
          <p:spPr>
            <a:xfrm>
              <a:off x="8428489" y="428625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33"/>
            <p:cNvSpPr/>
            <p:nvPr/>
          </p:nvSpPr>
          <p:spPr>
            <a:xfrm>
              <a:off x="8428489"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74" name="Google Shape;1774;p33"/>
            <p:cNvGrpSpPr/>
            <p:nvPr/>
          </p:nvGrpSpPr>
          <p:grpSpPr>
            <a:xfrm>
              <a:off x="8589202" y="3600363"/>
              <a:ext cx="537069" cy="685828"/>
              <a:chOff x="4992325" y="-2381725"/>
              <a:chExt cx="404450" cy="518075"/>
            </a:xfrm>
          </p:grpSpPr>
          <p:sp>
            <p:nvSpPr>
              <p:cNvPr id="1775" name="Google Shape;1775;p33"/>
              <p:cNvSpPr/>
              <p:nvPr/>
            </p:nvSpPr>
            <p:spPr>
              <a:xfrm>
                <a:off x="5170700" y="-2146550"/>
                <a:ext cx="47650" cy="15200"/>
              </a:xfrm>
              <a:custGeom>
                <a:rect b="b" l="l" r="r" t="t"/>
                <a:pathLst>
                  <a:path extrusionOk="0" h="608" w="1906">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33"/>
              <p:cNvSpPr/>
              <p:nvPr/>
            </p:nvSpPr>
            <p:spPr>
              <a:xfrm>
                <a:off x="4992325" y="-2381725"/>
                <a:ext cx="404450" cy="518075"/>
              </a:xfrm>
              <a:custGeom>
                <a:rect b="b" l="l" r="r" t="t"/>
                <a:pathLst>
                  <a:path extrusionOk="0" h="20723" w="16178">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33"/>
              <p:cNvSpPr/>
              <p:nvPr/>
            </p:nvSpPr>
            <p:spPr>
              <a:xfrm>
                <a:off x="5130075" y="-2251950"/>
                <a:ext cx="39550" cy="15200"/>
              </a:xfrm>
              <a:custGeom>
                <a:rect b="b" l="l" r="r" t="t"/>
                <a:pathLst>
                  <a:path extrusionOk="0" h="608" w="1582">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33"/>
              <p:cNvSpPr/>
              <p:nvPr/>
            </p:nvSpPr>
            <p:spPr>
              <a:xfrm>
                <a:off x="5219300" y="-2251950"/>
                <a:ext cx="39550" cy="15200"/>
              </a:xfrm>
              <a:custGeom>
                <a:rect b="b" l="l" r="r" t="t"/>
                <a:pathLst>
                  <a:path extrusionOk="0" h="608" w="1582">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779" name="Google Shape;1779;p33"/>
          <p:cNvSpPr txBox="1"/>
          <p:nvPr>
            <p:ph type="ctrTitle"/>
          </p:nvPr>
        </p:nvSpPr>
        <p:spPr>
          <a:xfrm>
            <a:off x="1940550" y="540000"/>
            <a:ext cx="5262900" cy="1293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5200"/>
              <a:buNone/>
              <a:defRPr sz="7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780" name="Google Shape;1780;p33"/>
          <p:cNvSpPr txBox="1"/>
          <p:nvPr>
            <p:ph idx="1" type="subTitle"/>
          </p:nvPr>
        </p:nvSpPr>
        <p:spPr>
          <a:xfrm>
            <a:off x="1940550" y="1680600"/>
            <a:ext cx="5262900" cy="11748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800"/>
              <a:buFont typeface="Montserrat Medium"/>
              <a:buNone/>
              <a:defRPr sz="1800">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800"/>
              <a:buFont typeface="Montserrat Medium"/>
              <a:buNone/>
              <a:defRPr sz="1800">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800"/>
              <a:buFont typeface="Montserrat Medium"/>
              <a:buNone/>
              <a:defRPr sz="1800">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800"/>
              <a:buFont typeface="Montserrat Medium"/>
              <a:buNone/>
              <a:defRPr sz="1800">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800"/>
              <a:buFont typeface="Montserrat Medium"/>
              <a:buNone/>
              <a:defRPr sz="1800">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800"/>
              <a:buFont typeface="Montserrat Medium"/>
              <a:buNone/>
              <a:defRPr sz="1800">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800"/>
              <a:buFont typeface="Montserrat Medium"/>
              <a:buNone/>
              <a:defRPr sz="1800">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800"/>
              <a:buFont typeface="Montserrat Medium"/>
              <a:buNone/>
              <a:defRPr sz="1800">
                <a:solidFill>
                  <a:schemeClr val="dk1"/>
                </a:solidFill>
                <a:latin typeface="Montserrat Medium"/>
                <a:ea typeface="Montserrat Medium"/>
                <a:cs typeface="Montserrat Medium"/>
                <a:sym typeface="Montserrat Medium"/>
              </a:defRPr>
            </a:lvl9pPr>
          </a:lstStyle>
          <a:p/>
        </p:txBody>
      </p:sp>
      <p:sp>
        <p:nvSpPr>
          <p:cNvPr id="1781" name="Google Shape;1781;p33"/>
          <p:cNvSpPr txBox="1"/>
          <p:nvPr/>
        </p:nvSpPr>
        <p:spPr>
          <a:xfrm>
            <a:off x="1853850" y="3680100"/>
            <a:ext cx="5439900" cy="554100"/>
          </a:xfrm>
          <a:prstGeom prst="rect">
            <a:avLst/>
          </a:prstGeom>
          <a:noFill/>
          <a:ln>
            <a:noFill/>
          </a:ln>
        </p:spPr>
        <p:txBody>
          <a:bodyPr anchorCtr="0" anchor="t" bIns="91425" lIns="90000" spcFirstLastPara="1" rIns="90000" wrap="square" tIns="91425">
            <a:noAutofit/>
          </a:bodyPr>
          <a:lstStyle/>
          <a:p>
            <a:pPr indent="0" lvl="0" marL="0" rtl="0" algn="ctr">
              <a:lnSpc>
                <a:spcPct val="100000"/>
              </a:lnSpc>
              <a:spcBef>
                <a:spcPts val="300"/>
              </a:spcBef>
              <a:spcAft>
                <a:spcPts val="0"/>
              </a:spcAft>
              <a:buNone/>
            </a:pPr>
            <a:r>
              <a:rPr b="1" lang="en" sz="1200">
                <a:solidFill>
                  <a:schemeClr val="dk1"/>
                </a:solidFill>
                <a:latin typeface="Montserrat"/>
                <a:ea typeface="Montserrat"/>
                <a:cs typeface="Montserrat"/>
                <a:sym typeface="Montserrat"/>
              </a:rPr>
              <a:t>CREDITS: </a:t>
            </a:r>
            <a:r>
              <a:rPr lang="en" sz="1200">
                <a:solidFill>
                  <a:schemeClr val="dk1"/>
                </a:solidFill>
                <a:latin typeface="Montserrat Medium"/>
                <a:ea typeface="Montserrat Medium"/>
                <a:cs typeface="Montserrat Medium"/>
                <a:sym typeface="Montserrat Medium"/>
              </a:rPr>
              <a:t>This presentation template was created by </a:t>
            </a:r>
            <a:r>
              <a:rPr b="1" lang="en" sz="1200">
                <a:solidFill>
                  <a:schemeClr val="dk1"/>
                </a:solidFill>
                <a:uFill>
                  <a:noFill/>
                </a:uFill>
                <a:latin typeface="Montserrat"/>
                <a:ea typeface="Montserrat"/>
                <a:cs typeface="Montserrat"/>
                <a:sym typeface="Montserrat"/>
                <a:hlinkClick r:id="rId2">
                  <a:extLst>
                    <a:ext uri="{A12FA001-AC4F-418D-AE19-62706E023703}">
                      <ahyp:hlinkClr val="tx"/>
                    </a:ext>
                  </a:extLst>
                </a:hlinkClick>
              </a:rPr>
              <a:t>Slidesgo</a:t>
            </a:r>
            <a:r>
              <a:rPr lang="en" sz="1200">
                <a:solidFill>
                  <a:schemeClr val="dk1"/>
                </a:solidFill>
                <a:latin typeface="Montserrat Medium"/>
                <a:ea typeface="Montserrat Medium"/>
                <a:cs typeface="Montserrat Medium"/>
                <a:sym typeface="Montserrat Medium"/>
              </a:rPr>
              <a:t>, and includes icons by </a:t>
            </a:r>
            <a:r>
              <a:rPr b="1" lang="en" sz="1200">
                <a:solidFill>
                  <a:schemeClr val="dk1"/>
                </a:solidFill>
                <a:uFill>
                  <a:noFill/>
                </a:uFill>
                <a:latin typeface="Montserrat"/>
                <a:ea typeface="Montserrat"/>
                <a:cs typeface="Montserrat"/>
                <a:sym typeface="Montserrat"/>
                <a:hlinkClick r:id="rId3">
                  <a:extLst>
                    <a:ext uri="{A12FA001-AC4F-418D-AE19-62706E023703}">
                      <ahyp:hlinkClr val="tx"/>
                    </a:ext>
                  </a:extLst>
                </a:hlinkClick>
              </a:rPr>
              <a:t>Flaticon</a:t>
            </a:r>
            <a:r>
              <a:rPr lang="en" sz="1200">
                <a:solidFill>
                  <a:schemeClr val="dk1"/>
                </a:solidFill>
                <a:latin typeface="Montserrat Medium"/>
                <a:ea typeface="Montserrat Medium"/>
                <a:cs typeface="Montserrat Medium"/>
                <a:sym typeface="Montserrat Medium"/>
              </a:rPr>
              <a:t>, and infographics &amp; images by </a:t>
            </a:r>
            <a:r>
              <a:rPr b="1" lang="en" sz="1200">
                <a:solidFill>
                  <a:schemeClr val="dk1"/>
                </a:solidFill>
                <a:uFill>
                  <a:noFill/>
                </a:uFill>
                <a:latin typeface="Montserrat"/>
                <a:ea typeface="Montserrat"/>
                <a:cs typeface="Montserrat"/>
                <a:sym typeface="Montserrat"/>
                <a:hlinkClick r:id="rId4">
                  <a:extLst>
                    <a:ext uri="{A12FA001-AC4F-418D-AE19-62706E023703}">
                      <ahyp:hlinkClr val="tx"/>
                    </a:ext>
                  </a:extLst>
                </a:hlinkClick>
              </a:rPr>
              <a:t>Freepik</a:t>
            </a:r>
            <a:endParaRPr b="1" sz="1200">
              <a:solidFill>
                <a:schemeClr val="dk1"/>
              </a:solidFill>
              <a:latin typeface="Montserrat"/>
              <a:ea typeface="Montserrat"/>
              <a:cs typeface="Montserrat"/>
              <a:sym typeface="Montserrat"/>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8">
    <p:spTree>
      <p:nvGrpSpPr>
        <p:cNvPr id="1782" name="Shape 1782"/>
        <p:cNvGrpSpPr/>
        <p:nvPr/>
      </p:nvGrpSpPr>
      <p:grpSpPr>
        <a:xfrm>
          <a:off x="0" y="0"/>
          <a:ext cx="0" cy="0"/>
          <a:chOff x="0" y="0"/>
          <a:chExt cx="0" cy="0"/>
        </a:xfrm>
      </p:grpSpPr>
      <p:grpSp>
        <p:nvGrpSpPr>
          <p:cNvPr id="1783" name="Google Shape;1783;p34"/>
          <p:cNvGrpSpPr/>
          <p:nvPr/>
        </p:nvGrpSpPr>
        <p:grpSpPr>
          <a:xfrm>
            <a:off x="-143003" y="0"/>
            <a:ext cx="858600" cy="5143350"/>
            <a:chOff x="-143003" y="0"/>
            <a:chExt cx="858600" cy="5143350"/>
          </a:xfrm>
        </p:grpSpPr>
        <p:sp>
          <p:nvSpPr>
            <p:cNvPr id="1784" name="Google Shape;1784;p34"/>
            <p:cNvSpPr/>
            <p:nvPr/>
          </p:nvSpPr>
          <p:spPr>
            <a:xfrm>
              <a:off x="-143003" y="4286250"/>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34"/>
            <p:cNvSpPr/>
            <p:nvPr/>
          </p:nvSpPr>
          <p:spPr>
            <a:xfrm>
              <a:off x="-143003" y="857262"/>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34"/>
            <p:cNvSpPr/>
            <p:nvPr/>
          </p:nvSpPr>
          <p:spPr>
            <a:xfrm>
              <a:off x="-143003"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34"/>
            <p:cNvSpPr/>
            <p:nvPr/>
          </p:nvSpPr>
          <p:spPr>
            <a:xfrm>
              <a:off x="-143003"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34"/>
            <p:cNvSpPr/>
            <p:nvPr/>
          </p:nvSpPr>
          <p:spPr>
            <a:xfrm>
              <a:off x="-143003" y="2571746"/>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34"/>
            <p:cNvSpPr/>
            <p:nvPr/>
          </p:nvSpPr>
          <p:spPr>
            <a:xfrm>
              <a:off x="-143003"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90" name="Google Shape;1790;p34"/>
            <p:cNvGrpSpPr/>
            <p:nvPr/>
          </p:nvGrpSpPr>
          <p:grpSpPr>
            <a:xfrm>
              <a:off x="17716" y="171402"/>
              <a:ext cx="537062" cy="685795"/>
              <a:chOff x="1544900" y="-2381700"/>
              <a:chExt cx="404475" cy="518050"/>
            </a:xfrm>
          </p:grpSpPr>
          <p:sp>
            <p:nvSpPr>
              <p:cNvPr id="1791" name="Google Shape;1791;p34"/>
              <p:cNvSpPr/>
              <p:nvPr/>
            </p:nvSpPr>
            <p:spPr>
              <a:xfrm>
                <a:off x="1544900" y="-2381700"/>
                <a:ext cx="404475" cy="518050"/>
              </a:xfrm>
              <a:custGeom>
                <a:rect b="b" l="l" r="r" t="t"/>
                <a:pathLst>
                  <a:path extrusionOk="0" h="20722" w="16179">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34"/>
              <p:cNvSpPr/>
              <p:nvPr/>
            </p:nvSpPr>
            <p:spPr>
              <a:xfrm>
                <a:off x="1690850" y="-2219575"/>
                <a:ext cx="15200" cy="23350"/>
              </a:xfrm>
              <a:custGeom>
                <a:rect b="b" l="l" r="r" t="t"/>
                <a:pathLst>
                  <a:path extrusionOk="0" h="934" w="608">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34"/>
              <p:cNvSpPr/>
              <p:nvPr/>
            </p:nvSpPr>
            <p:spPr>
              <a:xfrm>
                <a:off x="1788225"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34"/>
              <p:cNvSpPr/>
              <p:nvPr/>
            </p:nvSpPr>
            <p:spPr>
              <a:xfrm>
                <a:off x="1723300" y="-2146550"/>
                <a:ext cx="47650" cy="15200"/>
              </a:xfrm>
              <a:custGeom>
                <a:rect b="b" l="l" r="r" t="t"/>
                <a:pathLst>
                  <a:path extrusionOk="0" h="608" w="1906">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95" name="Google Shape;1795;p34"/>
            <p:cNvGrpSpPr/>
            <p:nvPr/>
          </p:nvGrpSpPr>
          <p:grpSpPr>
            <a:xfrm>
              <a:off x="17721" y="1885876"/>
              <a:ext cx="537062" cy="685861"/>
              <a:chOff x="2923850" y="-1139425"/>
              <a:chExt cx="404475" cy="518100"/>
            </a:xfrm>
          </p:grpSpPr>
          <p:sp>
            <p:nvSpPr>
              <p:cNvPr id="1796" name="Google Shape;1796;p34"/>
              <p:cNvSpPr/>
              <p:nvPr/>
            </p:nvSpPr>
            <p:spPr>
              <a:xfrm>
                <a:off x="30698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34"/>
              <p:cNvSpPr/>
              <p:nvPr/>
            </p:nvSpPr>
            <p:spPr>
              <a:xfrm>
                <a:off x="31671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34"/>
              <p:cNvSpPr/>
              <p:nvPr/>
            </p:nvSpPr>
            <p:spPr>
              <a:xfrm>
                <a:off x="3093400" y="-896100"/>
                <a:ext cx="65350" cy="23275"/>
              </a:xfrm>
              <a:custGeom>
                <a:rect b="b" l="l" r="r" t="t"/>
                <a:pathLst>
                  <a:path extrusionOk="0" h="931" w="2614">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34"/>
              <p:cNvSpPr/>
              <p:nvPr/>
            </p:nvSpPr>
            <p:spPr>
              <a:xfrm>
                <a:off x="3061700" y="-977175"/>
                <a:ext cx="31450" cy="15200"/>
              </a:xfrm>
              <a:custGeom>
                <a:rect b="b" l="l" r="r" t="t"/>
                <a:pathLst>
                  <a:path extrusionOk="0" h="608" w="1258">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34"/>
              <p:cNvSpPr/>
              <p:nvPr/>
            </p:nvSpPr>
            <p:spPr>
              <a:xfrm>
                <a:off x="3159000" y="-977175"/>
                <a:ext cx="31450" cy="15200"/>
              </a:xfrm>
              <a:custGeom>
                <a:rect b="b" l="l" r="r" t="t"/>
                <a:pathLst>
                  <a:path extrusionOk="0" h="608" w="1258">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34"/>
              <p:cNvSpPr/>
              <p:nvPr/>
            </p:nvSpPr>
            <p:spPr>
              <a:xfrm>
                <a:off x="3094150" y="-1106975"/>
                <a:ext cx="63875" cy="80075"/>
              </a:xfrm>
              <a:custGeom>
                <a:rect b="b" l="l" r="r" t="t"/>
                <a:pathLst>
                  <a:path extrusionOk="0" h="3203" w="2555">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34"/>
              <p:cNvSpPr/>
              <p:nvPr/>
            </p:nvSpPr>
            <p:spPr>
              <a:xfrm>
                <a:off x="2923850" y="-1139425"/>
                <a:ext cx="404475" cy="518100"/>
              </a:xfrm>
              <a:custGeom>
                <a:rect b="b" l="l" r="r" t="t"/>
                <a:pathLst>
                  <a:path extrusionOk="0" h="20724" w="16179">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03" name="Google Shape;1803;p34"/>
            <p:cNvGrpSpPr/>
            <p:nvPr/>
          </p:nvGrpSpPr>
          <p:grpSpPr>
            <a:xfrm>
              <a:off x="-35918" y="2743160"/>
              <a:ext cx="644488" cy="685836"/>
              <a:chOff x="3572775" y="-518200"/>
              <a:chExt cx="485600" cy="517925"/>
            </a:xfrm>
          </p:grpSpPr>
          <p:sp>
            <p:nvSpPr>
              <p:cNvPr id="1804" name="Google Shape;1804;p34"/>
              <p:cNvSpPr/>
              <p:nvPr/>
            </p:nvSpPr>
            <p:spPr>
              <a:xfrm>
                <a:off x="3782850" y="-210150"/>
                <a:ext cx="65375" cy="23325"/>
              </a:xfrm>
              <a:custGeom>
                <a:rect b="b" l="l" r="r" t="t"/>
                <a:pathLst>
                  <a:path extrusionOk="0" h="933" w="2615">
                    <a:moveTo>
                      <a:pt x="334" y="1"/>
                    </a:moveTo>
                    <a:cubicBezTo>
                      <a:pt x="256" y="1"/>
                      <a:pt x="177" y="31"/>
                      <a:pt x="118" y="90"/>
                    </a:cubicBezTo>
                    <a:cubicBezTo>
                      <a:pt x="1" y="210"/>
                      <a:pt x="2" y="403"/>
                      <a:pt x="122" y="520"/>
                    </a:cubicBezTo>
                    <a:cubicBezTo>
                      <a:pt x="382" y="777"/>
                      <a:pt x="826" y="933"/>
                      <a:pt x="1309" y="933"/>
                    </a:cubicBezTo>
                    <a:cubicBezTo>
                      <a:pt x="1790" y="933"/>
                      <a:pt x="2233" y="779"/>
                      <a:pt x="2494" y="520"/>
                    </a:cubicBezTo>
                    <a:cubicBezTo>
                      <a:pt x="2614" y="403"/>
                      <a:pt x="2614" y="210"/>
                      <a:pt x="2497" y="90"/>
                    </a:cubicBezTo>
                    <a:cubicBezTo>
                      <a:pt x="2438" y="31"/>
                      <a:pt x="2360" y="1"/>
                      <a:pt x="2282" y="1"/>
                    </a:cubicBezTo>
                    <a:cubicBezTo>
                      <a:pt x="2205" y="1"/>
                      <a:pt x="2128" y="30"/>
                      <a:pt x="2070" y="89"/>
                    </a:cubicBezTo>
                    <a:cubicBezTo>
                      <a:pt x="1959" y="197"/>
                      <a:pt x="1693" y="326"/>
                      <a:pt x="1309" y="326"/>
                    </a:cubicBezTo>
                    <a:cubicBezTo>
                      <a:pt x="925" y="326"/>
                      <a:pt x="659" y="199"/>
                      <a:pt x="548" y="89"/>
                    </a:cubicBezTo>
                    <a:cubicBezTo>
                      <a:pt x="489" y="30"/>
                      <a:pt x="411" y="1"/>
                      <a:pt x="3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34"/>
              <p:cNvSpPr/>
              <p:nvPr/>
            </p:nvSpPr>
            <p:spPr>
              <a:xfrm>
                <a:off x="3572775" y="-518200"/>
                <a:ext cx="485600" cy="517925"/>
              </a:xfrm>
              <a:custGeom>
                <a:rect b="b" l="l" r="r" t="t"/>
                <a:pathLst>
                  <a:path extrusionOk="0" h="20717" w="19424">
                    <a:moveTo>
                      <a:pt x="9712" y="6121"/>
                    </a:moveTo>
                    <a:cubicBezTo>
                      <a:pt x="10082" y="6121"/>
                      <a:pt x="10382" y="6421"/>
                      <a:pt x="10382" y="6791"/>
                    </a:cubicBezTo>
                    <a:cubicBezTo>
                      <a:pt x="10382" y="7135"/>
                      <a:pt x="10119" y="7421"/>
                      <a:pt x="9783" y="7457"/>
                    </a:cubicBezTo>
                    <a:lnTo>
                      <a:pt x="9640" y="7457"/>
                    </a:lnTo>
                    <a:cubicBezTo>
                      <a:pt x="9305" y="7421"/>
                      <a:pt x="9042" y="7137"/>
                      <a:pt x="9042" y="6791"/>
                    </a:cubicBezTo>
                    <a:cubicBezTo>
                      <a:pt x="9042" y="6421"/>
                      <a:pt x="9342" y="6121"/>
                      <a:pt x="9712" y="6121"/>
                    </a:cubicBezTo>
                    <a:close/>
                    <a:moveTo>
                      <a:pt x="9713" y="606"/>
                    </a:moveTo>
                    <a:cubicBezTo>
                      <a:pt x="10025" y="606"/>
                      <a:pt x="10336" y="687"/>
                      <a:pt x="10613" y="849"/>
                    </a:cubicBezTo>
                    <a:lnTo>
                      <a:pt x="18642" y="5510"/>
                    </a:lnTo>
                    <a:cubicBezTo>
                      <a:pt x="18799" y="5601"/>
                      <a:pt x="18816" y="5753"/>
                      <a:pt x="18816" y="5814"/>
                    </a:cubicBezTo>
                    <a:cubicBezTo>
                      <a:pt x="18816" y="5874"/>
                      <a:pt x="18799" y="6024"/>
                      <a:pt x="18642" y="6117"/>
                    </a:cubicBezTo>
                    <a:lnTo>
                      <a:pt x="15530" y="7924"/>
                    </a:lnTo>
                    <a:lnTo>
                      <a:pt x="15530" y="5814"/>
                    </a:lnTo>
                    <a:cubicBezTo>
                      <a:pt x="15530" y="4550"/>
                      <a:pt x="12602" y="3888"/>
                      <a:pt x="9712" y="3888"/>
                    </a:cubicBezTo>
                    <a:cubicBezTo>
                      <a:pt x="6820" y="3888"/>
                      <a:pt x="3894" y="4549"/>
                      <a:pt x="3894" y="5814"/>
                    </a:cubicBezTo>
                    <a:lnTo>
                      <a:pt x="3894" y="7924"/>
                    </a:lnTo>
                    <a:lnTo>
                      <a:pt x="783" y="6117"/>
                    </a:lnTo>
                    <a:cubicBezTo>
                      <a:pt x="626" y="6026"/>
                      <a:pt x="607" y="5874"/>
                      <a:pt x="607" y="5814"/>
                    </a:cubicBezTo>
                    <a:cubicBezTo>
                      <a:pt x="607" y="5753"/>
                      <a:pt x="623" y="5601"/>
                      <a:pt x="783" y="5510"/>
                    </a:cubicBezTo>
                    <a:lnTo>
                      <a:pt x="8811" y="849"/>
                    </a:lnTo>
                    <a:cubicBezTo>
                      <a:pt x="9089" y="687"/>
                      <a:pt x="9401" y="606"/>
                      <a:pt x="9713" y="606"/>
                    </a:cubicBezTo>
                    <a:close/>
                    <a:moveTo>
                      <a:pt x="9712" y="4495"/>
                    </a:moveTo>
                    <a:cubicBezTo>
                      <a:pt x="13134" y="4495"/>
                      <a:pt x="14923" y="5353"/>
                      <a:pt x="14923" y="5814"/>
                    </a:cubicBezTo>
                    <a:lnTo>
                      <a:pt x="14923" y="7457"/>
                    </a:lnTo>
                    <a:lnTo>
                      <a:pt x="10802" y="7457"/>
                    </a:lnTo>
                    <a:cubicBezTo>
                      <a:pt x="10920" y="7262"/>
                      <a:pt x="10989" y="7035"/>
                      <a:pt x="10989" y="6791"/>
                    </a:cubicBezTo>
                    <a:cubicBezTo>
                      <a:pt x="10989" y="6086"/>
                      <a:pt x="10415" y="5514"/>
                      <a:pt x="9712" y="5514"/>
                    </a:cubicBezTo>
                    <a:cubicBezTo>
                      <a:pt x="9009" y="5514"/>
                      <a:pt x="8435" y="6087"/>
                      <a:pt x="8435" y="6791"/>
                    </a:cubicBezTo>
                    <a:cubicBezTo>
                      <a:pt x="8435" y="7034"/>
                      <a:pt x="8505" y="7261"/>
                      <a:pt x="8624" y="7457"/>
                    </a:cubicBezTo>
                    <a:lnTo>
                      <a:pt x="6143" y="7457"/>
                    </a:lnTo>
                    <a:cubicBezTo>
                      <a:pt x="5976" y="7457"/>
                      <a:pt x="5840" y="7592"/>
                      <a:pt x="5840" y="7759"/>
                    </a:cubicBezTo>
                    <a:cubicBezTo>
                      <a:pt x="5840" y="7928"/>
                      <a:pt x="5976" y="8064"/>
                      <a:pt x="6143" y="8064"/>
                    </a:cubicBezTo>
                    <a:lnTo>
                      <a:pt x="6286" y="8064"/>
                    </a:lnTo>
                    <a:cubicBezTo>
                      <a:pt x="6010" y="8685"/>
                      <a:pt x="5569" y="9402"/>
                      <a:pt x="5008" y="9402"/>
                    </a:cubicBezTo>
                    <a:cubicBezTo>
                      <a:pt x="4829" y="9402"/>
                      <a:pt x="4656" y="9445"/>
                      <a:pt x="4499" y="9525"/>
                    </a:cubicBezTo>
                    <a:lnTo>
                      <a:pt x="4499" y="8064"/>
                    </a:lnTo>
                    <a:lnTo>
                      <a:pt x="4845" y="8064"/>
                    </a:lnTo>
                    <a:cubicBezTo>
                      <a:pt x="5013" y="8064"/>
                      <a:pt x="5149" y="7928"/>
                      <a:pt x="5149" y="7759"/>
                    </a:cubicBezTo>
                    <a:cubicBezTo>
                      <a:pt x="5149" y="7592"/>
                      <a:pt x="5013" y="7457"/>
                      <a:pt x="4846" y="7457"/>
                    </a:cubicBezTo>
                    <a:lnTo>
                      <a:pt x="4501" y="7457"/>
                    </a:lnTo>
                    <a:lnTo>
                      <a:pt x="4501" y="5814"/>
                    </a:lnTo>
                    <a:cubicBezTo>
                      <a:pt x="4501" y="5353"/>
                      <a:pt x="6290" y="4495"/>
                      <a:pt x="9712" y="4495"/>
                    </a:cubicBezTo>
                    <a:close/>
                    <a:moveTo>
                      <a:pt x="12295" y="8064"/>
                    </a:moveTo>
                    <a:cubicBezTo>
                      <a:pt x="12722" y="8441"/>
                      <a:pt x="13058" y="8898"/>
                      <a:pt x="13284" y="9402"/>
                    </a:cubicBezTo>
                    <a:lnTo>
                      <a:pt x="10362" y="9402"/>
                    </a:lnTo>
                    <a:cubicBezTo>
                      <a:pt x="10195" y="9402"/>
                      <a:pt x="10059" y="9537"/>
                      <a:pt x="10059" y="9706"/>
                    </a:cubicBezTo>
                    <a:lnTo>
                      <a:pt x="10059" y="9726"/>
                    </a:lnTo>
                    <a:lnTo>
                      <a:pt x="9366" y="9726"/>
                    </a:lnTo>
                    <a:lnTo>
                      <a:pt x="9366" y="9706"/>
                    </a:lnTo>
                    <a:cubicBezTo>
                      <a:pt x="9366" y="9537"/>
                      <a:pt x="9231" y="9402"/>
                      <a:pt x="9062" y="9402"/>
                    </a:cubicBezTo>
                    <a:lnTo>
                      <a:pt x="6183" y="9402"/>
                    </a:lnTo>
                    <a:cubicBezTo>
                      <a:pt x="6463" y="9080"/>
                      <a:pt x="6718" y="8635"/>
                      <a:pt x="6947" y="8064"/>
                    </a:cubicBezTo>
                    <a:close/>
                    <a:moveTo>
                      <a:pt x="8761" y="10012"/>
                    </a:moveTo>
                    <a:lnTo>
                      <a:pt x="8761" y="10356"/>
                    </a:lnTo>
                    <a:cubicBezTo>
                      <a:pt x="8761" y="10904"/>
                      <a:pt x="8314" y="11350"/>
                      <a:pt x="7767" y="11350"/>
                    </a:cubicBezTo>
                    <a:cubicBezTo>
                      <a:pt x="7218" y="11350"/>
                      <a:pt x="6771" y="10904"/>
                      <a:pt x="6771" y="10356"/>
                    </a:cubicBezTo>
                    <a:lnTo>
                      <a:pt x="6771" y="10012"/>
                    </a:lnTo>
                    <a:lnTo>
                      <a:pt x="7463" y="10012"/>
                    </a:lnTo>
                    <a:lnTo>
                      <a:pt x="7463" y="10384"/>
                    </a:lnTo>
                    <a:cubicBezTo>
                      <a:pt x="7463" y="10551"/>
                      <a:pt x="7598" y="10687"/>
                      <a:pt x="7767" y="10687"/>
                    </a:cubicBezTo>
                    <a:cubicBezTo>
                      <a:pt x="7934" y="10687"/>
                      <a:pt x="8069" y="10551"/>
                      <a:pt x="8069" y="10384"/>
                    </a:cubicBezTo>
                    <a:lnTo>
                      <a:pt x="8069" y="10012"/>
                    </a:lnTo>
                    <a:close/>
                    <a:moveTo>
                      <a:pt x="12652" y="10012"/>
                    </a:moveTo>
                    <a:lnTo>
                      <a:pt x="12652" y="10356"/>
                    </a:lnTo>
                    <a:cubicBezTo>
                      <a:pt x="12652" y="10904"/>
                      <a:pt x="12205" y="11350"/>
                      <a:pt x="11658" y="11350"/>
                    </a:cubicBezTo>
                    <a:cubicBezTo>
                      <a:pt x="11110" y="11350"/>
                      <a:pt x="10663" y="10904"/>
                      <a:pt x="10663" y="10356"/>
                    </a:cubicBezTo>
                    <a:lnTo>
                      <a:pt x="10663" y="10012"/>
                    </a:lnTo>
                    <a:lnTo>
                      <a:pt x="11354" y="10012"/>
                    </a:lnTo>
                    <a:lnTo>
                      <a:pt x="11354" y="10384"/>
                    </a:lnTo>
                    <a:cubicBezTo>
                      <a:pt x="11354" y="10551"/>
                      <a:pt x="11490" y="10687"/>
                      <a:pt x="11658" y="10687"/>
                    </a:cubicBezTo>
                    <a:cubicBezTo>
                      <a:pt x="11826" y="10687"/>
                      <a:pt x="11961" y="10551"/>
                      <a:pt x="11961" y="10384"/>
                    </a:cubicBezTo>
                    <a:lnTo>
                      <a:pt x="11961" y="10012"/>
                    </a:lnTo>
                    <a:close/>
                    <a:moveTo>
                      <a:pt x="13498" y="10012"/>
                    </a:moveTo>
                    <a:cubicBezTo>
                      <a:pt x="13582" y="10333"/>
                      <a:pt x="13626" y="10666"/>
                      <a:pt x="13626" y="11006"/>
                    </a:cubicBezTo>
                    <a:lnTo>
                      <a:pt x="13626" y="11011"/>
                    </a:lnTo>
                    <a:cubicBezTo>
                      <a:pt x="13624" y="13165"/>
                      <a:pt x="11868" y="14919"/>
                      <a:pt x="9712" y="14919"/>
                    </a:cubicBezTo>
                    <a:cubicBezTo>
                      <a:pt x="8719" y="14919"/>
                      <a:pt x="7772" y="14547"/>
                      <a:pt x="7048" y="13870"/>
                    </a:cubicBezTo>
                    <a:cubicBezTo>
                      <a:pt x="6327" y="13198"/>
                      <a:pt x="5889" y="12287"/>
                      <a:pt x="5813" y="11307"/>
                    </a:cubicBezTo>
                    <a:cubicBezTo>
                      <a:pt x="5800" y="11148"/>
                      <a:pt x="5670" y="11027"/>
                      <a:pt x="5512" y="11027"/>
                    </a:cubicBezTo>
                    <a:lnTo>
                      <a:pt x="5055" y="11027"/>
                    </a:lnTo>
                    <a:cubicBezTo>
                      <a:pt x="4770" y="11027"/>
                      <a:pt x="4529" y="10827"/>
                      <a:pt x="4505" y="10571"/>
                    </a:cubicBezTo>
                    <a:cubicBezTo>
                      <a:pt x="4491" y="10426"/>
                      <a:pt x="4535" y="10286"/>
                      <a:pt x="4633" y="10179"/>
                    </a:cubicBezTo>
                    <a:cubicBezTo>
                      <a:pt x="4729" y="10073"/>
                      <a:pt x="4868" y="10012"/>
                      <a:pt x="5010" y="10012"/>
                    </a:cubicBezTo>
                    <a:lnTo>
                      <a:pt x="6164" y="10012"/>
                    </a:lnTo>
                    <a:lnTo>
                      <a:pt x="6164" y="10356"/>
                    </a:lnTo>
                    <a:cubicBezTo>
                      <a:pt x="6164" y="11240"/>
                      <a:pt x="6884" y="11957"/>
                      <a:pt x="7767" y="11957"/>
                    </a:cubicBezTo>
                    <a:cubicBezTo>
                      <a:pt x="8648" y="11957"/>
                      <a:pt x="9368" y="11240"/>
                      <a:pt x="9368" y="10356"/>
                    </a:cubicBezTo>
                    <a:lnTo>
                      <a:pt x="9368" y="10334"/>
                    </a:lnTo>
                    <a:lnTo>
                      <a:pt x="10057" y="10334"/>
                    </a:lnTo>
                    <a:lnTo>
                      <a:pt x="10057" y="10356"/>
                    </a:lnTo>
                    <a:cubicBezTo>
                      <a:pt x="10057" y="11240"/>
                      <a:pt x="10776" y="11957"/>
                      <a:pt x="11660" y="11957"/>
                    </a:cubicBezTo>
                    <a:cubicBezTo>
                      <a:pt x="12542" y="11957"/>
                      <a:pt x="13261" y="11240"/>
                      <a:pt x="13261" y="10356"/>
                    </a:cubicBezTo>
                    <a:lnTo>
                      <a:pt x="13261" y="10012"/>
                    </a:lnTo>
                    <a:close/>
                    <a:moveTo>
                      <a:pt x="14922" y="8064"/>
                    </a:moveTo>
                    <a:lnTo>
                      <a:pt x="14922" y="11003"/>
                    </a:lnTo>
                    <a:cubicBezTo>
                      <a:pt x="14923" y="11891"/>
                      <a:pt x="15040" y="13096"/>
                      <a:pt x="15600" y="13808"/>
                    </a:cubicBezTo>
                    <a:cubicBezTo>
                      <a:pt x="15704" y="13942"/>
                      <a:pt x="15687" y="14142"/>
                      <a:pt x="15557" y="14263"/>
                    </a:cubicBezTo>
                    <a:cubicBezTo>
                      <a:pt x="15285" y="14518"/>
                      <a:pt x="14984" y="14645"/>
                      <a:pt x="14659" y="14645"/>
                    </a:cubicBezTo>
                    <a:cubicBezTo>
                      <a:pt x="14551" y="14645"/>
                      <a:pt x="14440" y="14631"/>
                      <a:pt x="14326" y="14603"/>
                    </a:cubicBezTo>
                    <a:cubicBezTo>
                      <a:pt x="14302" y="14597"/>
                      <a:pt x="14276" y="14594"/>
                      <a:pt x="14252" y="14594"/>
                    </a:cubicBezTo>
                    <a:cubicBezTo>
                      <a:pt x="14188" y="14594"/>
                      <a:pt x="14125" y="14614"/>
                      <a:pt x="14073" y="14653"/>
                    </a:cubicBezTo>
                    <a:cubicBezTo>
                      <a:pt x="14001" y="14706"/>
                      <a:pt x="13955" y="14792"/>
                      <a:pt x="13951" y="14882"/>
                    </a:cubicBezTo>
                    <a:cubicBezTo>
                      <a:pt x="13948" y="14922"/>
                      <a:pt x="13891" y="15838"/>
                      <a:pt x="12904" y="16045"/>
                    </a:cubicBezTo>
                    <a:cubicBezTo>
                      <a:pt x="12838" y="15988"/>
                      <a:pt x="12761" y="15946"/>
                      <a:pt x="12677" y="15918"/>
                    </a:cubicBezTo>
                    <a:cubicBezTo>
                      <a:pt x="12617" y="15900"/>
                      <a:pt x="12554" y="15890"/>
                      <a:pt x="12492" y="15890"/>
                    </a:cubicBezTo>
                    <a:cubicBezTo>
                      <a:pt x="12386" y="15890"/>
                      <a:pt x="12281" y="15917"/>
                      <a:pt x="12187" y="15970"/>
                    </a:cubicBezTo>
                    <a:lnTo>
                      <a:pt x="11960" y="16094"/>
                    </a:lnTo>
                    <a:lnTo>
                      <a:pt x="11960" y="14923"/>
                    </a:lnTo>
                    <a:cubicBezTo>
                      <a:pt x="13317" y="14142"/>
                      <a:pt x="14231" y="12678"/>
                      <a:pt x="14231" y="11003"/>
                    </a:cubicBezTo>
                    <a:lnTo>
                      <a:pt x="14231" y="10994"/>
                    </a:lnTo>
                    <a:cubicBezTo>
                      <a:pt x="14229" y="9907"/>
                      <a:pt x="13839" y="8873"/>
                      <a:pt x="13144" y="8064"/>
                    </a:cubicBezTo>
                    <a:close/>
                    <a:moveTo>
                      <a:pt x="4489" y="11491"/>
                    </a:moveTo>
                    <a:cubicBezTo>
                      <a:pt x="4658" y="11582"/>
                      <a:pt x="4850" y="11634"/>
                      <a:pt x="5055" y="11634"/>
                    </a:cubicBezTo>
                    <a:lnTo>
                      <a:pt x="5240" y="11634"/>
                    </a:lnTo>
                    <a:cubicBezTo>
                      <a:pt x="5383" y="12661"/>
                      <a:pt x="5872" y="13603"/>
                      <a:pt x="6636" y="14315"/>
                    </a:cubicBezTo>
                    <a:cubicBezTo>
                      <a:pt x="6890" y="14550"/>
                      <a:pt x="7168" y="14756"/>
                      <a:pt x="7464" y="14926"/>
                    </a:cubicBezTo>
                    <a:lnTo>
                      <a:pt x="7464" y="16097"/>
                    </a:lnTo>
                    <a:lnTo>
                      <a:pt x="7237" y="15971"/>
                    </a:lnTo>
                    <a:cubicBezTo>
                      <a:pt x="7144" y="15920"/>
                      <a:pt x="7037" y="15893"/>
                      <a:pt x="6930" y="15893"/>
                    </a:cubicBezTo>
                    <a:cubicBezTo>
                      <a:pt x="6868" y="15893"/>
                      <a:pt x="6806" y="15902"/>
                      <a:pt x="6747" y="15920"/>
                    </a:cubicBezTo>
                    <a:cubicBezTo>
                      <a:pt x="6663" y="15947"/>
                      <a:pt x="6586" y="15990"/>
                      <a:pt x="6520" y="16047"/>
                    </a:cubicBezTo>
                    <a:cubicBezTo>
                      <a:pt x="6127" y="15964"/>
                      <a:pt x="5836" y="15763"/>
                      <a:pt x="5654" y="15446"/>
                    </a:cubicBezTo>
                    <a:cubicBezTo>
                      <a:pt x="5492" y="15161"/>
                      <a:pt x="5475" y="14884"/>
                      <a:pt x="5475" y="14883"/>
                    </a:cubicBezTo>
                    <a:cubicBezTo>
                      <a:pt x="5470" y="14792"/>
                      <a:pt x="5425" y="14707"/>
                      <a:pt x="5353" y="14654"/>
                    </a:cubicBezTo>
                    <a:cubicBezTo>
                      <a:pt x="5300" y="14616"/>
                      <a:pt x="5237" y="14594"/>
                      <a:pt x="5173" y="14594"/>
                    </a:cubicBezTo>
                    <a:cubicBezTo>
                      <a:pt x="5148" y="14594"/>
                      <a:pt x="5123" y="14598"/>
                      <a:pt x="5097" y="14604"/>
                    </a:cubicBezTo>
                    <a:cubicBezTo>
                      <a:pt x="4983" y="14633"/>
                      <a:pt x="4872" y="14647"/>
                      <a:pt x="4763" y="14647"/>
                    </a:cubicBezTo>
                    <a:cubicBezTo>
                      <a:pt x="4438" y="14647"/>
                      <a:pt x="4139" y="14519"/>
                      <a:pt x="3868" y="14265"/>
                    </a:cubicBezTo>
                    <a:cubicBezTo>
                      <a:pt x="3736" y="14143"/>
                      <a:pt x="3719" y="13943"/>
                      <a:pt x="3825" y="13809"/>
                    </a:cubicBezTo>
                    <a:cubicBezTo>
                      <a:pt x="4286" y="13221"/>
                      <a:pt x="4448" y="12294"/>
                      <a:pt x="4489" y="11491"/>
                    </a:cubicBezTo>
                    <a:close/>
                    <a:moveTo>
                      <a:pt x="17821" y="15204"/>
                    </a:moveTo>
                    <a:cubicBezTo>
                      <a:pt x="18009" y="15204"/>
                      <a:pt x="18165" y="15360"/>
                      <a:pt x="18165" y="15550"/>
                    </a:cubicBezTo>
                    <a:lnTo>
                      <a:pt x="18165" y="17192"/>
                    </a:lnTo>
                    <a:lnTo>
                      <a:pt x="17475" y="17192"/>
                    </a:lnTo>
                    <a:lnTo>
                      <a:pt x="17475" y="15550"/>
                    </a:lnTo>
                    <a:cubicBezTo>
                      <a:pt x="17475" y="15360"/>
                      <a:pt x="17631" y="15204"/>
                      <a:pt x="17821" y="15204"/>
                    </a:cubicBezTo>
                    <a:close/>
                    <a:moveTo>
                      <a:pt x="11354" y="15214"/>
                    </a:moveTo>
                    <a:lnTo>
                      <a:pt x="11354" y="16433"/>
                    </a:lnTo>
                    <a:lnTo>
                      <a:pt x="9712" y="17344"/>
                    </a:lnTo>
                    <a:lnTo>
                      <a:pt x="9205" y="17062"/>
                    </a:lnTo>
                    <a:cubicBezTo>
                      <a:pt x="9158" y="17036"/>
                      <a:pt x="9108" y="17023"/>
                      <a:pt x="9058" y="17023"/>
                    </a:cubicBezTo>
                    <a:cubicBezTo>
                      <a:pt x="8952" y="17023"/>
                      <a:pt x="8848" y="17081"/>
                      <a:pt x="8792" y="17181"/>
                    </a:cubicBezTo>
                    <a:cubicBezTo>
                      <a:pt x="8712" y="17328"/>
                      <a:pt x="8764" y="17514"/>
                      <a:pt x="8911" y="17595"/>
                    </a:cubicBezTo>
                    <a:lnTo>
                      <a:pt x="9182" y="17746"/>
                    </a:lnTo>
                    <a:lnTo>
                      <a:pt x="7540" y="19153"/>
                    </a:lnTo>
                    <a:cubicBezTo>
                      <a:pt x="7538" y="19154"/>
                      <a:pt x="7534" y="19159"/>
                      <a:pt x="7525" y="19159"/>
                    </a:cubicBezTo>
                    <a:cubicBezTo>
                      <a:pt x="7524" y="19159"/>
                      <a:pt x="7522" y="19159"/>
                      <a:pt x="7521" y="19159"/>
                    </a:cubicBezTo>
                    <a:cubicBezTo>
                      <a:pt x="7513" y="19156"/>
                      <a:pt x="7507" y="19152"/>
                      <a:pt x="7507" y="19147"/>
                    </a:cubicBezTo>
                    <a:lnTo>
                      <a:pt x="6486" y="17359"/>
                    </a:lnTo>
                    <a:lnTo>
                      <a:pt x="6911" y="16510"/>
                    </a:lnTo>
                    <a:cubicBezTo>
                      <a:pt x="6913" y="16507"/>
                      <a:pt x="6914" y="16500"/>
                      <a:pt x="6924" y="16498"/>
                    </a:cubicBezTo>
                    <a:cubicBezTo>
                      <a:pt x="6927" y="16498"/>
                      <a:pt x="6929" y="16498"/>
                      <a:pt x="6931" y="16498"/>
                    </a:cubicBezTo>
                    <a:cubicBezTo>
                      <a:pt x="6936" y="16498"/>
                      <a:pt x="6939" y="16499"/>
                      <a:pt x="6940" y="16500"/>
                    </a:cubicBezTo>
                    <a:lnTo>
                      <a:pt x="7821" y="16989"/>
                    </a:lnTo>
                    <a:cubicBezTo>
                      <a:pt x="7868" y="17015"/>
                      <a:pt x="7919" y="17028"/>
                      <a:pt x="7969" y="17028"/>
                    </a:cubicBezTo>
                    <a:cubicBezTo>
                      <a:pt x="8076" y="17028"/>
                      <a:pt x="8179" y="16971"/>
                      <a:pt x="8234" y="16871"/>
                    </a:cubicBezTo>
                    <a:cubicBezTo>
                      <a:pt x="8314" y="16725"/>
                      <a:pt x="8262" y="16540"/>
                      <a:pt x="8115" y="16458"/>
                    </a:cubicBezTo>
                    <a:lnTo>
                      <a:pt x="8068" y="16433"/>
                    </a:lnTo>
                    <a:lnTo>
                      <a:pt x="8068" y="15214"/>
                    </a:lnTo>
                    <a:cubicBezTo>
                      <a:pt x="8585" y="15416"/>
                      <a:pt x="9142" y="15523"/>
                      <a:pt x="9712" y="15523"/>
                    </a:cubicBezTo>
                    <a:cubicBezTo>
                      <a:pt x="10290" y="15523"/>
                      <a:pt x="10846" y="15414"/>
                      <a:pt x="11354" y="15214"/>
                    </a:cubicBezTo>
                    <a:close/>
                    <a:moveTo>
                      <a:pt x="12490" y="16498"/>
                    </a:moveTo>
                    <a:cubicBezTo>
                      <a:pt x="12492" y="16498"/>
                      <a:pt x="12494" y="16498"/>
                      <a:pt x="12497" y="16498"/>
                    </a:cubicBezTo>
                    <a:cubicBezTo>
                      <a:pt x="12505" y="16500"/>
                      <a:pt x="12510" y="16507"/>
                      <a:pt x="12510" y="16510"/>
                    </a:cubicBezTo>
                    <a:lnTo>
                      <a:pt x="12934" y="17359"/>
                    </a:lnTo>
                    <a:lnTo>
                      <a:pt x="11913" y="19147"/>
                    </a:lnTo>
                    <a:cubicBezTo>
                      <a:pt x="11911" y="19149"/>
                      <a:pt x="11908" y="19156"/>
                      <a:pt x="11898" y="19159"/>
                    </a:cubicBezTo>
                    <a:cubicBezTo>
                      <a:pt x="11897" y="19159"/>
                      <a:pt x="11897" y="19159"/>
                      <a:pt x="11896" y="19159"/>
                    </a:cubicBezTo>
                    <a:cubicBezTo>
                      <a:pt x="11888" y="19159"/>
                      <a:pt x="11883" y="19154"/>
                      <a:pt x="11881" y="19153"/>
                    </a:cubicBezTo>
                    <a:lnTo>
                      <a:pt x="10239" y="17746"/>
                    </a:lnTo>
                    <a:lnTo>
                      <a:pt x="12481" y="16500"/>
                    </a:lnTo>
                    <a:cubicBezTo>
                      <a:pt x="12482" y="16499"/>
                      <a:pt x="12485" y="16498"/>
                      <a:pt x="12490" y="16498"/>
                    </a:cubicBezTo>
                    <a:close/>
                    <a:moveTo>
                      <a:pt x="9712" y="1"/>
                    </a:moveTo>
                    <a:cubicBezTo>
                      <a:pt x="9294" y="1"/>
                      <a:pt x="8877" y="109"/>
                      <a:pt x="8505" y="324"/>
                    </a:cubicBezTo>
                    <a:lnTo>
                      <a:pt x="477" y="4986"/>
                    </a:lnTo>
                    <a:cubicBezTo>
                      <a:pt x="179" y="5159"/>
                      <a:pt x="0" y="5467"/>
                      <a:pt x="0" y="5814"/>
                    </a:cubicBezTo>
                    <a:cubicBezTo>
                      <a:pt x="0" y="6160"/>
                      <a:pt x="179" y="6470"/>
                      <a:pt x="477" y="6643"/>
                    </a:cubicBezTo>
                    <a:lnTo>
                      <a:pt x="3894" y="8626"/>
                    </a:lnTo>
                    <a:lnTo>
                      <a:pt x="3894" y="11004"/>
                    </a:lnTo>
                    <a:cubicBezTo>
                      <a:pt x="3894" y="11650"/>
                      <a:pt x="3822" y="12826"/>
                      <a:pt x="3347" y="13432"/>
                    </a:cubicBezTo>
                    <a:cubicBezTo>
                      <a:pt x="3048" y="13812"/>
                      <a:pt x="3094" y="14370"/>
                      <a:pt x="3451" y="14706"/>
                    </a:cubicBezTo>
                    <a:cubicBezTo>
                      <a:pt x="3835" y="15066"/>
                      <a:pt x="4281" y="15251"/>
                      <a:pt x="4757" y="15251"/>
                    </a:cubicBezTo>
                    <a:cubicBezTo>
                      <a:pt x="4811" y="15251"/>
                      <a:pt x="4866" y="15249"/>
                      <a:pt x="4920" y="15244"/>
                    </a:cubicBezTo>
                    <a:cubicBezTo>
                      <a:pt x="5046" y="15728"/>
                      <a:pt x="5406" y="16344"/>
                      <a:pt x="6196" y="16587"/>
                    </a:cubicBezTo>
                    <a:lnTo>
                      <a:pt x="5899" y="17178"/>
                    </a:lnTo>
                    <a:lnTo>
                      <a:pt x="3449" y="18042"/>
                    </a:lnTo>
                    <a:cubicBezTo>
                      <a:pt x="2551" y="18361"/>
                      <a:pt x="1948" y="19212"/>
                      <a:pt x="1948" y="20164"/>
                    </a:cubicBezTo>
                    <a:lnTo>
                      <a:pt x="1948" y="20413"/>
                    </a:lnTo>
                    <a:cubicBezTo>
                      <a:pt x="1948" y="20581"/>
                      <a:pt x="2084" y="20717"/>
                      <a:pt x="2251" y="20717"/>
                    </a:cubicBezTo>
                    <a:cubicBezTo>
                      <a:pt x="2420" y="20717"/>
                      <a:pt x="2555" y="20581"/>
                      <a:pt x="2555" y="20413"/>
                    </a:cubicBezTo>
                    <a:lnTo>
                      <a:pt x="2555" y="20164"/>
                    </a:lnTo>
                    <a:cubicBezTo>
                      <a:pt x="2555" y="19469"/>
                      <a:pt x="2995" y="18848"/>
                      <a:pt x="3651" y="18615"/>
                    </a:cubicBezTo>
                    <a:lnTo>
                      <a:pt x="5877" y="17829"/>
                    </a:lnTo>
                    <a:lnTo>
                      <a:pt x="6169" y="20447"/>
                    </a:lnTo>
                    <a:cubicBezTo>
                      <a:pt x="6184" y="20603"/>
                      <a:pt x="6316" y="20717"/>
                      <a:pt x="6470" y="20717"/>
                    </a:cubicBezTo>
                    <a:cubicBezTo>
                      <a:pt x="6480" y="20717"/>
                      <a:pt x="6493" y="20717"/>
                      <a:pt x="6504" y="20714"/>
                    </a:cubicBezTo>
                    <a:cubicBezTo>
                      <a:pt x="6670" y="20697"/>
                      <a:pt x="6791" y="20547"/>
                      <a:pt x="6771" y="20378"/>
                    </a:cubicBezTo>
                    <a:lnTo>
                      <a:pt x="6591" y="18758"/>
                    </a:lnTo>
                    <a:lnTo>
                      <a:pt x="6984" y="19446"/>
                    </a:lnTo>
                    <a:cubicBezTo>
                      <a:pt x="7077" y="19607"/>
                      <a:pt x="7237" y="19720"/>
                      <a:pt x="7421" y="19753"/>
                    </a:cubicBezTo>
                    <a:cubicBezTo>
                      <a:pt x="7457" y="19757"/>
                      <a:pt x="7493" y="19762"/>
                      <a:pt x="7530" y="19762"/>
                    </a:cubicBezTo>
                    <a:cubicBezTo>
                      <a:pt x="7678" y="19762"/>
                      <a:pt x="7822" y="19707"/>
                      <a:pt x="7940" y="19610"/>
                    </a:cubicBezTo>
                    <a:lnTo>
                      <a:pt x="9411" y="18348"/>
                    </a:lnTo>
                    <a:lnTo>
                      <a:pt x="9411" y="20410"/>
                    </a:lnTo>
                    <a:cubicBezTo>
                      <a:pt x="9411" y="20577"/>
                      <a:pt x="9546" y="20713"/>
                      <a:pt x="9713" y="20713"/>
                    </a:cubicBezTo>
                    <a:cubicBezTo>
                      <a:pt x="9882" y="20713"/>
                      <a:pt x="10017" y="20577"/>
                      <a:pt x="10017" y="20410"/>
                    </a:cubicBezTo>
                    <a:lnTo>
                      <a:pt x="10017" y="18348"/>
                    </a:lnTo>
                    <a:lnTo>
                      <a:pt x="11490" y="19610"/>
                    </a:lnTo>
                    <a:cubicBezTo>
                      <a:pt x="11604" y="19707"/>
                      <a:pt x="11748" y="19762"/>
                      <a:pt x="11898" y="19762"/>
                    </a:cubicBezTo>
                    <a:cubicBezTo>
                      <a:pt x="11934" y="19762"/>
                      <a:pt x="11970" y="19757"/>
                      <a:pt x="12005" y="19753"/>
                    </a:cubicBezTo>
                    <a:cubicBezTo>
                      <a:pt x="12191" y="19720"/>
                      <a:pt x="12350" y="19607"/>
                      <a:pt x="12443" y="19446"/>
                    </a:cubicBezTo>
                    <a:lnTo>
                      <a:pt x="12835" y="18758"/>
                    </a:lnTo>
                    <a:lnTo>
                      <a:pt x="12655" y="20378"/>
                    </a:lnTo>
                    <a:cubicBezTo>
                      <a:pt x="12638" y="20547"/>
                      <a:pt x="12757" y="20697"/>
                      <a:pt x="12924" y="20714"/>
                    </a:cubicBezTo>
                    <a:cubicBezTo>
                      <a:pt x="12934" y="20717"/>
                      <a:pt x="12947" y="20717"/>
                      <a:pt x="12957" y="20717"/>
                    </a:cubicBezTo>
                    <a:cubicBezTo>
                      <a:pt x="13111" y="20717"/>
                      <a:pt x="13241" y="20603"/>
                      <a:pt x="13259" y="20447"/>
                    </a:cubicBezTo>
                    <a:lnTo>
                      <a:pt x="13548" y="17829"/>
                    </a:lnTo>
                    <a:lnTo>
                      <a:pt x="15774" y="18615"/>
                    </a:lnTo>
                    <a:cubicBezTo>
                      <a:pt x="16430" y="18846"/>
                      <a:pt x="16870" y="19469"/>
                      <a:pt x="16870" y="20164"/>
                    </a:cubicBezTo>
                    <a:lnTo>
                      <a:pt x="16870" y="20413"/>
                    </a:lnTo>
                    <a:cubicBezTo>
                      <a:pt x="16870" y="20581"/>
                      <a:pt x="17005" y="20717"/>
                      <a:pt x="17174" y="20717"/>
                    </a:cubicBezTo>
                    <a:cubicBezTo>
                      <a:pt x="17341" y="20717"/>
                      <a:pt x="17477" y="20581"/>
                      <a:pt x="17477" y="20413"/>
                    </a:cubicBezTo>
                    <a:lnTo>
                      <a:pt x="17477" y="20164"/>
                    </a:lnTo>
                    <a:cubicBezTo>
                      <a:pt x="17477" y="19213"/>
                      <a:pt x="16874" y="18361"/>
                      <a:pt x="15976" y="18042"/>
                    </a:cubicBezTo>
                    <a:lnTo>
                      <a:pt x="13526" y="17178"/>
                    </a:lnTo>
                    <a:lnTo>
                      <a:pt x="13231" y="16587"/>
                    </a:lnTo>
                    <a:cubicBezTo>
                      <a:pt x="14018" y="16344"/>
                      <a:pt x="14378" y="15728"/>
                      <a:pt x="14503" y="15244"/>
                    </a:cubicBezTo>
                    <a:cubicBezTo>
                      <a:pt x="14558" y="15249"/>
                      <a:pt x="14613" y="15251"/>
                      <a:pt x="14667" y="15251"/>
                    </a:cubicBezTo>
                    <a:cubicBezTo>
                      <a:pt x="15142" y="15251"/>
                      <a:pt x="15586" y="15066"/>
                      <a:pt x="15973" y="14706"/>
                    </a:cubicBezTo>
                    <a:cubicBezTo>
                      <a:pt x="16330" y="14370"/>
                      <a:pt x="16376" y="13812"/>
                      <a:pt x="16077" y="13432"/>
                    </a:cubicBezTo>
                    <a:cubicBezTo>
                      <a:pt x="15602" y="12826"/>
                      <a:pt x="15530" y="11650"/>
                      <a:pt x="15530" y="11004"/>
                    </a:cubicBezTo>
                    <a:lnTo>
                      <a:pt x="15530" y="8626"/>
                    </a:lnTo>
                    <a:lnTo>
                      <a:pt x="17518" y="7471"/>
                    </a:lnTo>
                    <a:lnTo>
                      <a:pt x="17518" y="14647"/>
                    </a:lnTo>
                    <a:cubicBezTo>
                      <a:pt x="17141" y="14774"/>
                      <a:pt x="16868" y="15131"/>
                      <a:pt x="16868" y="15550"/>
                    </a:cubicBezTo>
                    <a:lnTo>
                      <a:pt x="16868" y="17496"/>
                    </a:lnTo>
                    <a:cubicBezTo>
                      <a:pt x="16868" y="17664"/>
                      <a:pt x="17004" y="17799"/>
                      <a:pt x="17173" y="17799"/>
                    </a:cubicBezTo>
                    <a:lnTo>
                      <a:pt x="18469" y="17799"/>
                    </a:lnTo>
                    <a:cubicBezTo>
                      <a:pt x="18638" y="17799"/>
                      <a:pt x="18774" y="17664"/>
                      <a:pt x="18774" y="17496"/>
                    </a:cubicBezTo>
                    <a:lnTo>
                      <a:pt x="18774" y="15550"/>
                    </a:lnTo>
                    <a:cubicBezTo>
                      <a:pt x="18774" y="15131"/>
                      <a:pt x="18502" y="14774"/>
                      <a:pt x="18124" y="14647"/>
                    </a:cubicBezTo>
                    <a:lnTo>
                      <a:pt x="18124" y="7120"/>
                    </a:lnTo>
                    <a:lnTo>
                      <a:pt x="18945" y="6643"/>
                    </a:lnTo>
                    <a:cubicBezTo>
                      <a:pt x="19243" y="6470"/>
                      <a:pt x="19422" y="6160"/>
                      <a:pt x="19422" y="5814"/>
                    </a:cubicBezTo>
                    <a:cubicBezTo>
                      <a:pt x="19423" y="5470"/>
                      <a:pt x="19245" y="5159"/>
                      <a:pt x="18946" y="4986"/>
                    </a:cubicBezTo>
                    <a:lnTo>
                      <a:pt x="10919" y="324"/>
                    </a:lnTo>
                    <a:cubicBezTo>
                      <a:pt x="10547" y="109"/>
                      <a:pt x="10129" y="1"/>
                      <a:pt x="97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06" name="Google Shape;1806;p34"/>
            <p:cNvGrpSpPr/>
            <p:nvPr/>
          </p:nvGrpSpPr>
          <p:grpSpPr>
            <a:xfrm>
              <a:off x="17752" y="3600345"/>
              <a:ext cx="537081" cy="685828"/>
              <a:chOff x="4992325" y="-3002925"/>
              <a:chExt cx="404550" cy="518075"/>
            </a:xfrm>
          </p:grpSpPr>
          <p:sp>
            <p:nvSpPr>
              <p:cNvPr id="1807" name="Google Shape;1807;p34"/>
              <p:cNvSpPr/>
              <p:nvPr/>
            </p:nvSpPr>
            <p:spPr>
              <a:xfrm>
                <a:off x="4992325" y="-3002925"/>
                <a:ext cx="404550" cy="518075"/>
              </a:xfrm>
              <a:custGeom>
                <a:rect b="b" l="l" r="r" t="t"/>
                <a:pathLst>
                  <a:path extrusionOk="0" h="20723" w="16182">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34"/>
              <p:cNvSpPr/>
              <p:nvPr/>
            </p:nvSpPr>
            <p:spPr>
              <a:xfrm>
                <a:off x="5138250" y="-2824500"/>
                <a:ext cx="15200" cy="23300"/>
              </a:xfrm>
              <a:custGeom>
                <a:rect b="b" l="l" r="r" t="t"/>
                <a:pathLst>
                  <a:path extrusionOk="0" h="932" w="608">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34"/>
              <p:cNvSpPr/>
              <p:nvPr/>
            </p:nvSpPr>
            <p:spPr>
              <a:xfrm>
                <a:off x="5235600" y="-2824500"/>
                <a:ext cx="15200" cy="23300"/>
              </a:xfrm>
              <a:custGeom>
                <a:rect b="b" l="l" r="r" t="t"/>
                <a:pathLst>
                  <a:path extrusionOk="0" h="932" w="608">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34"/>
              <p:cNvSpPr/>
              <p:nvPr/>
            </p:nvSpPr>
            <p:spPr>
              <a:xfrm>
                <a:off x="5170700" y="-2759625"/>
                <a:ext cx="47650" cy="15200"/>
              </a:xfrm>
              <a:custGeom>
                <a:rect b="b" l="l" r="r" t="t"/>
                <a:pathLst>
                  <a:path extrusionOk="0" h="608" w="1906">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34"/>
              <p:cNvSpPr/>
              <p:nvPr/>
            </p:nvSpPr>
            <p:spPr>
              <a:xfrm>
                <a:off x="5130150" y="-2848850"/>
                <a:ext cx="31425" cy="15200"/>
              </a:xfrm>
              <a:custGeom>
                <a:rect b="b" l="l" r="r" t="t"/>
                <a:pathLst>
                  <a:path extrusionOk="0" h="608" w="1257">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34"/>
              <p:cNvSpPr/>
              <p:nvPr/>
            </p:nvSpPr>
            <p:spPr>
              <a:xfrm>
                <a:off x="5227475" y="-2848850"/>
                <a:ext cx="31400" cy="15200"/>
              </a:xfrm>
              <a:custGeom>
                <a:rect b="b" l="l" r="r" t="t"/>
                <a:pathLst>
                  <a:path extrusionOk="0" h="608" w="1256">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13" name="Google Shape;1813;p34"/>
          <p:cNvGrpSpPr/>
          <p:nvPr/>
        </p:nvGrpSpPr>
        <p:grpSpPr>
          <a:xfrm>
            <a:off x="8428489" y="0"/>
            <a:ext cx="858600" cy="5143469"/>
            <a:chOff x="8428489" y="0"/>
            <a:chExt cx="858600" cy="5143469"/>
          </a:xfrm>
        </p:grpSpPr>
        <p:sp>
          <p:nvSpPr>
            <p:cNvPr id="1814" name="Google Shape;1814;p34"/>
            <p:cNvSpPr/>
            <p:nvPr/>
          </p:nvSpPr>
          <p:spPr>
            <a:xfrm>
              <a:off x="8428489" y="2571746"/>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34"/>
            <p:cNvSpPr/>
            <p:nvPr/>
          </p:nvSpPr>
          <p:spPr>
            <a:xfrm>
              <a:off x="8428489" y="3428993"/>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34"/>
            <p:cNvSpPr/>
            <p:nvPr/>
          </p:nvSpPr>
          <p:spPr>
            <a:xfrm>
              <a:off x="8428489"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34"/>
            <p:cNvSpPr/>
            <p:nvPr/>
          </p:nvSpPr>
          <p:spPr>
            <a:xfrm>
              <a:off x="8428489"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34"/>
            <p:cNvSpPr/>
            <p:nvPr/>
          </p:nvSpPr>
          <p:spPr>
            <a:xfrm>
              <a:off x="8428489"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34"/>
            <p:cNvSpPr/>
            <p:nvPr/>
          </p:nvSpPr>
          <p:spPr>
            <a:xfrm>
              <a:off x="84284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20" name="Google Shape;1820;p34"/>
            <p:cNvGrpSpPr/>
            <p:nvPr/>
          </p:nvGrpSpPr>
          <p:grpSpPr>
            <a:xfrm>
              <a:off x="8589182" y="171350"/>
              <a:ext cx="537084" cy="685856"/>
              <a:chOff x="1544975" y="-1760675"/>
              <a:chExt cx="404400" cy="518175"/>
            </a:xfrm>
          </p:grpSpPr>
          <p:sp>
            <p:nvSpPr>
              <p:cNvPr id="1821" name="Google Shape;1821;p34"/>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34"/>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34"/>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34"/>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34"/>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34"/>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7" name="Google Shape;1827;p34"/>
            <p:cNvGrpSpPr/>
            <p:nvPr/>
          </p:nvGrpSpPr>
          <p:grpSpPr>
            <a:xfrm>
              <a:off x="8589201" y="1028699"/>
              <a:ext cx="537069" cy="685799"/>
              <a:chOff x="2234375" y="-1139350"/>
              <a:chExt cx="404450" cy="517975"/>
            </a:xfrm>
          </p:grpSpPr>
          <p:sp>
            <p:nvSpPr>
              <p:cNvPr id="1828" name="Google Shape;1828;p34"/>
              <p:cNvSpPr/>
              <p:nvPr/>
            </p:nvSpPr>
            <p:spPr>
              <a:xfrm>
                <a:off x="2429025" y="-636575"/>
                <a:ext cx="15275" cy="15200"/>
              </a:xfrm>
              <a:custGeom>
                <a:rect b="b" l="l" r="r" t="t"/>
                <a:pathLst>
                  <a:path extrusionOk="0" h="608" w="611">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34"/>
              <p:cNvSpPr/>
              <p:nvPr/>
            </p:nvSpPr>
            <p:spPr>
              <a:xfrm>
                <a:off x="2428950" y="-685225"/>
                <a:ext cx="15250" cy="15200"/>
              </a:xfrm>
              <a:custGeom>
                <a:rect b="b" l="l" r="r" t="t"/>
                <a:pathLst>
                  <a:path extrusionOk="0" h="608" w="61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34"/>
              <p:cNvSpPr/>
              <p:nvPr/>
            </p:nvSpPr>
            <p:spPr>
              <a:xfrm>
                <a:off x="2372225" y="-1009600"/>
                <a:ext cx="39525" cy="15200"/>
              </a:xfrm>
              <a:custGeom>
                <a:rect b="b" l="l" r="r" t="t"/>
                <a:pathLst>
                  <a:path extrusionOk="0" h="608" w="1581">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34"/>
              <p:cNvSpPr/>
              <p:nvPr/>
            </p:nvSpPr>
            <p:spPr>
              <a:xfrm>
                <a:off x="2461450" y="-1009600"/>
                <a:ext cx="39525" cy="15200"/>
              </a:xfrm>
              <a:custGeom>
                <a:rect b="b" l="l" r="r" t="t"/>
                <a:pathLst>
                  <a:path extrusionOk="0" h="608" w="1581">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34"/>
              <p:cNvSpPr/>
              <p:nvPr/>
            </p:nvSpPr>
            <p:spPr>
              <a:xfrm>
                <a:off x="2403900" y="-912300"/>
                <a:ext cx="65400" cy="23325"/>
              </a:xfrm>
              <a:custGeom>
                <a:rect b="b" l="l" r="r" t="t"/>
                <a:pathLst>
                  <a:path extrusionOk="0" h="933" w="2616">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34"/>
              <p:cNvSpPr/>
              <p:nvPr/>
            </p:nvSpPr>
            <p:spPr>
              <a:xfrm>
                <a:off x="2234375" y="-1139350"/>
                <a:ext cx="404450" cy="517975"/>
              </a:xfrm>
              <a:custGeom>
                <a:rect b="b" l="l" r="r" t="t"/>
                <a:pathLst>
                  <a:path extrusionOk="0" h="20719" w="16178">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4" name="Google Shape;1834;p34"/>
            <p:cNvGrpSpPr/>
            <p:nvPr/>
          </p:nvGrpSpPr>
          <p:grpSpPr>
            <a:xfrm>
              <a:off x="8589188" y="1885941"/>
              <a:ext cx="537076" cy="685813"/>
              <a:chOff x="2923900" y="-518250"/>
              <a:chExt cx="404425" cy="518025"/>
            </a:xfrm>
          </p:grpSpPr>
          <p:sp>
            <p:nvSpPr>
              <p:cNvPr id="1835" name="Google Shape;1835;p34"/>
              <p:cNvSpPr/>
              <p:nvPr/>
            </p:nvSpPr>
            <p:spPr>
              <a:xfrm>
                <a:off x="2923900" y="-518250"/>
                <a:ext cx="404425" cy="518025"/>
              </a:xfrm>
              <a:custGeom>
                <a:rect b="b" l="l" r="r" t="t"/>
                <a:pathLst>
                  <a:path extrusionOk="0" h="20721" w="16177">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34"/>
              <p:cNvSpPr/>
              <p:nvPr/>
            </p:nvSpPr>
            <p:spPr>
              <a:xfrm>
                <a:off x="3069925" y="-307350"/>
                <a:ext cx="15200" cy="23300"/>
              </a:xfrm>
              <a:custGeom>
                <a:rect b="b" l="l" r="r" t="t"/>
                <a:pathLst>
                  <a:path extrusionOk="0" h="932" w="608">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34"/>
              <p:cNvSpPr/>
              <p:nvPr/>
            </p:nvSpPr>
            <p:spPr>
              <a:xfrm>
                <a:off x="3167200" y="-307350"/>
                <a:ext cx="15200" cy="23300"/>
              </a:xfrm>
              <a:custGeom>
                <a:rect b="b" l="l" r="r" t="t"/>
                <a:pathLst>
                  <a:path extrusionOk="0" h="932"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34"/>
              <p:cNvSpPr/>
              <p:nvPr/>
            </p:nvSpPr>
            <p:spPr>
              <a:xfrm>
                <a:off x="3110550" y="-226250"/>
                <a:ext cx="31275" cy="15200"/>
              </a:xfrm>
              <a:custGeom>
                <a:rect b="b" l="l" r="r" t="t"/>
                <a:pathLst>
                  <a:path extrusionOk="0" h="608" w="1251">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34"/>
              <p:cNvSpPr/>
              <p:nvPr/>
            </p:nvSpPr>
            <p:spPr>
              <a:xfrm>
                <a:off x="3068700" y="-258675"/>
                <a:ext cx="114675" cy="26550"/>
              </a:xfrm>
              <a:custGeom>
                <a:rect b="b" l="l" r="r" t="t"/>
                <a:pathLst>
                  <a:path extrusionOk="0" h="1062" w="4587">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34"/>
              <p:cNvSpPr/>
              <p:nvPr/>
            </p:nvSpPr>
            <p:spPr>
              <a:xfrm>
                <a:off x="3061775" y="-331650"/>
                <a:ext cx="31375" cy="15200"/>
              </a:xfrm>
              <a:custGeom>
                <a:rect b="b" l="l" r="r" t="t"/>
                <a:pathLst>
                  <a:path extrusionOk="0" h="608" w="1255">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1" name="Google Shape;1841;p34"/>
            <p:cNvGrpSpPr/>
            <p:nvPr/>
          </p:nvGrpSpPr>
          <p:grpSpPr>
            <a:xfrm>
              <a:off x="8591340" y="4457655"/>
              <a:ext cx="532976" cy="685813"/>
              <a:chOff x="5682300" y="-1760600"/>
              <a:chExt cx="403525" cy="518025"/>
            </a:xfrm>
          </p:grpSpPr>
          <p:sp>
            <p:nvSpPr>
              <p:cNvPr id="1842" name="Google Shape;1842;p34"/>
              <p:cNvSpPr/>
              <p:nvPr/>
            </p:nvSpPr>
            <p:spPr>
              <a:xfrm>
                <a:off x="5682300" y="-1760600"/>
                <a:ext cx="403525" cy="518025"/>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34"/>
              <p:cNvSpPr/>
              <p:nvPr/>
            </p:nvSpPr>
            <p:spPr>
              <a:xfrm>
                <a:off x="5746925" y="-1671550"/>
                <a:ext cx="274125" cy="185075"/>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34"/>
              <p:cNvSpPr/>
              <p:nvPr/>
            </p:nvSpPr>
            <p:spPr>
              <a:xfrm>
                <a:off x="5803600" y="-1420775"/>
                <a:ext cx="160825" cy="128450"/>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8_1">
    <p:spTree>
      <p:nvGrpSpPr>
        <p:cNvPr id="1845" name="Shape 1845"/>
        <p:cNvGrpSpPr/>
        <p:nvPr/>
      </p:nvGrpSpPr>
      <p:grpSpPr>
        <a:xfrm>
          <a:off x="0" y="0"/>
          <a:ext cx="0" cy="0"/>
          <a:chOff x="0" y="0"/>
          <a:chExt cx="0" cy="0"/>
        </a:xfrm>
      </p:grpSpPr>
      <p:grpSp>
        <p:nvGrpSpPr>
          <p:cNvPr id="1846" name="Google Shape;1846;p35"/>
          <p:cNvGrpSpPr/>
          <p:nvPr/>
        </p:nvGrpSpPr>
        <p:grpSpPr>
          <a:xfrm>
            <a:off x="8428489" y="0"/>
            <a:ext cx="858600" cy="5143469"/>
            <a:chOff x="8428489" y="0"/>
            <a:chExt cx="858600" cy="5143469"/>
          </a:xfrm>
        </p:grpSpPr>
        <p:sp>
          <p:nvSpPr>
            <p:cNvPr id="1847" name="Google Shape;1847;p35"/>
            <p:cNvSpPr/>
            <p:nvPr/>
          </p:nvSpPr>
          <p:spPr>
            <a:xfrm>
              <a:off x="8428489" y="1714505"/>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35"/>
            <p:cNvSpPr/>
            <p:nvPr/>
          </p:nvSpPr>
          <p:spPr>
            <a:xfrm>
              <a:off x="8428489"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35"/>
            <p:cNvSpPr/>
            <p:nvPr/>
          </p:nvSpPr>
          <p:spPr>
            <a:xfrm>
              <a:off x="8428489"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35"/>
            <p:cNvSpPr/>
            <p:nvPr/>
          </p:nvSpPr>
          <p:spPr>
            <a:xfrm>
              <a:off x="8428489" y="2571746"/>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35"/>
            <p:cNvSpPr/>
            <p:nvPr/>
          </p:nvSpPr>
          <p:spPr>
            <a:xfrm>
              <a:off x="8428489"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35"/>
            <p:cNvSpPr/>
            <p:nvPr/>
          </p:nvSpPr>
          <p:spPr>
            <a:xfrm>
              <a:off x="84284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53" name="Google Shape;1853;p35"/>
            <p:cNvGrpSpPr/>
            <p:nvPr/>
          </p:nvGrpSpPr>
          <p:grpSpPr>
            <a:xfrm>
              <a:off x="8589201" y="1028699"/>
              <a:ext cx="537069" cy="685799"/>
              <a:chOff x="2234375" y="-1139350"/>
              <a:chExt cx="404450" cy="517975"/>
            </a:xfrm>
          </p:grpSpPr>
          <p:sp>
            <p:nvSpPr>
              <p:cNvPr id="1854" name="Google Shape;1854;p35"/>
              <p:cNvSpPr/>
              <p:nvPr/>
            </p:nvSpPr>
            <p:spPr>
              <a:xfrm>
                <a:off x="2429025" y="-636575"/>
                <a:ext cx="15275" cy="15200"/>
              </a:xfrm>
              <a:custGeom>
                <a:rect b="b" l="l" r="r" t="t"/>
                <a:pathLst>
                  <a:path extrusionOk="0" h="608" w="611">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35"/>
              <p:cNvSpPr/>
              <p:nvPr/>
            </p:nvSpPr>
            <p:spPr>
              <a:xfrm>
                <a:off x="2428950" y="-685225"/>
                <a:ext cx="15250" cy="15200"/>
              </a:xfrm>
              <a:custGeom>
                <a:rect b="b" l="l" r="r" t="t"/>
                <a:pathLst>
                  <a:path extrusionOk="0" h="608" w="61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35"/>
              <p:cNvSpPr/>
              <p:nvPr/>
            </p:nvSpPr>
            <p:spPr>
              <a:xfrm>
                <a:off x="2372225" y="-1009600"/>
                <a:ext cx="39525" cy="15200"/>
              </a:xfrm>
              <a:custGeom>
                <a:rect b="b" l="l" r="r" t="t"/>
                <a:pathLst>
                  <a:path extrusionOk="0" h="608" w="1581">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35"/>
              <p:cNvSpPr/>
              <p:nvPr/>
            </p:nvSpPr>
            <p:spPr>
              <a:xfrm>
                <a:off x="2461450" y="-1009600"/>
                <a:ext cx="39525" cy="15200"/>
              </a:xfrm>
              <a:custGeom>
                <a:rect b="b" l="l" r="r" t="t"/>
                <a:pathLst>
                  <a:path extrusionOk="0" h="608" w="1581">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35"/>
              <p:cNvSpPr/>
              <p:nvPr/>
            </p:nvSpPr>
            <p:spPr>
              <a:xfrm>
                <a:off x="2403900" y="-912300"/>
                <a:ext cx="65400" cy="23325"/>
              </a:xfrm>
              <a:custGeom>
                <a:rect b="b" l="l" r="r" t="t"/>
                <a:pathLst>
                  <a:path extrusionOk="0" h="933" w="2616">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35"/>
              <p:cNvSpPr/>
              <p:nvPr/>
            </p:nvSpPr>
            <p:spPr>
              <a:xfrm>
                <a:off x="2234375" y="-1139350"/>
                <a:ext cx="404450" cy="517975"/>
              </a:xfrm>
              <a:custGeom>
                <a:rect b="b" l="l" r="r" t="t"/>
                <a:pathLst>
                  <a:path extrusionOk="0" h="20719" w="16178">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60" name="Google Shape;1860;p35"/>
            <p:cNvGrpSpPr/>
            <p:nvPr/>
          </p:nvGrpSpPr>
          <p:grpSpPr>
            <a:xfrm>
              <a:off x="8589184" y="2743098"/>
              <a:ext cx="537076" cy="685828"/>
              <a:chOff x="4302875" y="-3002975"/>
              <a:chExt cx="404425" cy="518075"/>
            </a:xfrm>
          </p:grpSpPr>
          <p:sp>
            <p:nvSpPr>
              <p:cNvPr id="1861" name="Google Shape;1861;p35"/>
              <p:cNvSpPr/>
              <p:nvPr/>
            </p:nvSpPr>
            <p:spPr>
              <a:xfrm>
                <a:off x="4440700" y="-2889375"/>
                <a:ext cx="39500" cy="15200"/>
              </a:xfrm>
              <a:custGeom>
                <a:rect b="b" l="l" r="r" t="t"/>
                <a:pathLst>
                  <a:path extrusionOk="0" h="608" w="1580">
                    <a:moveTo>
                      <a:pt x="303" y="1"/>
                    </a:moveTo>
                    <a:cubicBezTo>
                      <a:pt x="136" y="1"/>
                      <a:pt x="0" y="136"/>
                      <a:pt x="0" y="305"/>
                    </a:cubicBezTo>
                    <a:cubicBezTo>
                      <a:pt x="0" y="472"/>
                      <a:pt x="136" y="608"/>
                      <a:pt x="303"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35"/>
              <p:cNvSpPr/>
              <p:nvPr/>
            </p:nvSpPr>
            <p:spPr>
              <a:xfrm>
                <a:off x="4529925" y="-2889375"/>
                <a:ext cx="39500" cy="15200"/>
              </a:xfrm>
              <a:custGeom>
                <a:rect b="b" l="l" r="r" t="t"/>
                <a:pathLst>
                  <a:path extrusionOk="0" h="608" w="1580">
                    <a:moveTo>
                      <a:pt x="303" y="1"/>
                    </a:moveTo>
                    <a:cubicBezTo>
                      <a:pt x="136" y="1"/>
                      <a:pt x="0" y="136"/>
                      <a:pt x="0" y="305"/>
                    </a:cubicBezTo>
                    <a:cubicBezTo>
                      <a:pt x="0" y="472"/>
                      <a:pt x="136" y="608"/>
                      <a:pt x="303" y="608"/>
                    </a:cubicBezTo>
                    <a:lnTo>
                      <a:pt x="1276" y="608"/>
                    </a:lnTo>
                    <a:cubicBezTo>
                      <a:pt x="1444" y="608"/>
                      <a:pt x="1580" y="472"/>
                      <a:pt x="1580" y="305"/>
                    </a:cubicBezTo>
                    <a:cubicBezTo>
                      <a:pt x="1580" y="136"/>
                      <a:pt x="1444" y="1"/>
                      <a:pt x="12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35"/>
              <p:cNvSpPr/>
              <p:nvPr/>
            </p:nvSpPr>
            <p:spPr>
              <a:xfrm>
                <a:off x="4302875" y="-3002975"/>
                <a:ext cx="404425" cy="517950"/>
              </a:xfrm>
              <a:custGeom>
                <a:rect b="b" l="l" r="r" t="t"/>
                <a:pathLst>
                  <a:path extrusionOk="0" h="20718" w="16177">
                    <a:moveTo>
                      <a:pt x="4644" y="1598"/>
                    </a:moveTo>
                    <a:cubicBezTo>
                      <a:pt x="4788" y="1901"/>
                      <a:pt x="4864" y="2235"/>
                      <a:pt x="4864" y="2578"/>
                    </a:cubicBezTo>
                    <a:cubicBezTo>
                      <a:pt x="4864" y="3051"/>
                      <a:pt x="4718" y="3506"/>
                      <a:pt x="4445" y="3894"/>
                    </a:cubicBezTo>
                    <a:cubicBezTo>
                      <a:pt x="4294" y="4108"/>
                      <a:pt x="4215" y="4359"/>
                      <a:pt x="4215" y="4622"/>
                    </a:cubicBezTo>
                    <a:lnTo>
                      <a:pt x="4215" y="5172"/>
                    </a:lnTo>
                    <a:cubicBezTo>
                      <a:pt x="4215" y="5542"/>
                      <a:pt x="3915" y="5842"/>
                      <a:pt x="3545" y="5842"/>
                    </a:cubicBezTo>
                    <a:lnTo>
                      <a:pt x="3524" y="5842"/>
                    </a:lnTo>
                    <a:lnTo>
                      <a:pt x="3524" y="4199"/>
                    </a:lnTo>
                    <a:cubicBezTo>
                      <a:pt x="3524" y="3177"/>
                      <a:pt x="3954" y="2251"/>
                      <a:pt x="4644" y="1598"/>
                    </a:cubicBezTo>
                    <a:close/>
                    <a:moveTo>
                      <a:pt x="11530" y="1598"/>
                    </a:moveTo>
                    <a:cubicBezTo>
                      <a:pt x="12219" y="2251"/>
                      <a:pt x="12649" y="3177"/>
                      <a:pt x="12649" y="4199"/>
                    </a:cubicBezTo>
                    <a:lnTo>
                      <a:pt x="12649" y="5842"/>
                    </a:lnTo>
                    <a:lnTo>
                      <a:pt x="12629" y="5842"/>
                    </a:lnTo>
                    <a:cubicBezTo>
                      <a:pt x="12259" y="5842"/>
                      <a:pt x="11959" y="5540"/>
                      <a:pt x="11959" y="5172"/>
                    </a:cubicBezTo>
                    <a:lnTo>
                      <a:pt x="11959" y="4622"/>
                    </a:lnTo>
                    <a:cubicBezTo>
                      <a:pt x="11959" y="4359"/>
                      <a:pt x="11879" y="4108"/>
                      <a:pt x="11729" y="3894"/>
                    </a:cubicBezTo>
                    <a:cubicBezTo>
                      <a:pt x="11456" y="3506"/>
                      <a:pt x="11312" y="3051"/>
                      <a:pt x="11312" y="2578"/>
                    </a:cubicBezTo>
                    <a:cubicBezTo>
                      <a:pt x="11312" y="2237"/>
                      <a:pt x="11386" y="1903"/>
                      <a:pt x="11530" y="1598"/>
                    </a:cubicBezTo>
                    <a:close/>
                    <a:moveTo>
                      <a:pt x="9060" y="609"/>
                    </a:moveTo>
                    <a:lnTo>
                      <a:pt x="9060" y="610"/>
                    </a:lnTo>
                    <a:cubicBezTo>
                      <a:pt x="9421" y="610"/>
                      <a:pt x="9768" y="664"/>
                      <a:pt x="10095" y="763"/>
                    </a:cubicBezTo>
                    <a:cubicBezTo>
                      <a:pt x="9697" y="1493"/>
                      <a:pt x="8934" y="1950"/>
                      <a:pt x="8087" y="1950"/>
                    </a:cubicBezTo>
                    <a:cubicBezTo>
                      <a:pt x="7893" y="1950"/>
                      <a:pt x="7700" y="1924"/>
                      <a:pt x="7514" y="1877"/>
                    </a:cubicBezTo>
                    <a:cubicBezTo>
                      <a:pt x="7489" y="1870"/>
                      <a:pt x="7463" y="1867"/>
                      <a:pt x="7438" y="1867"/>
                    </a:cubicBezTo>
                    <a:cubicBezTo>
                      <a:pt x="7303" y="1867"/>
                      <a:pt x="7181" y="1957"/>
                      <a:pt x="7144" y="2094"/>
                    </a:cubicBezTo>
                    <a:cubicBezTo>
                      <a:pt x="7103" y="2257"/>
                      <a:pt x="7200" y="2423"/>
                      <a:pt x="7363" y="2464"/>
                    </a:cubicBezTo>
                    <a:cubicBezTo>
                      <a:pt x="7599" y="2524"/>
                      <a:pt x="7841" y="2555"/>
                      <a:pt x="8087" y="2555"/>
                    </a:cubicBezTo>
                    <a:cubicBezTo>
                      <a:pt x="9184" y="2555"/>
                      <a:pt x="10166" y="1948"/>
                      <a:pt x="10663" y="986"/>
                    </a:cubicBezTo>
                    <a:cubicBezTo>
                      <a:pt x="10795" y="1051"/>
                      <a:pt x="10922" y="1127"/>
                      <a:pt x="11045" y="1209"/>
                    </a:cubicBezTo>
                    <a:cubicBezTo>
                      <a:pt x="10821" y="1628"/>
                      <a:pt x="10702" y="2095"/>
                      <a:pt x="10702" y="2577"/>
                    </a:cubicBezTo>
                    <a:cubicBezTo>
                      <a:pt x="10702" y="3177"/>
                      <a:pt x="10885" y="3752"/>
                      <a:pt x="11233" y="4242"/>
                    </a:cubicBezTo>
                    <a:cubicBezTo>
                      <a:pt x="11312" y="4352"/>
                      <a:pt x="11352" y="4483"/>
                      <a:pt x="11352" y="4620"/>
                    </a:cubicBezTo>
                    <a:lnTo>
                      <a:pt x="11352" y="5170"/>
                    </a:lnTo>
                    <a:cubicBezTo>
                      <a:pt x="11352" y="5416"/>
                      <a:pt x="11422" y="5644"/>
                      <a:pt x="11542" y="5840"/>
                    </a:cubicBezTo>
                    <a:lnTo>
                      <a:pt x="11309" y="5840"/>
                    </a:lnTo>
                    <a:lnTo>
                      <a:pt x="11309" y="5819"/>
                    </a:lnTo>
                    <a:cubicBezTo>
                      <a:pt x="11309" y="5650"/>
                      <a:pt x="11173" y="5514"/>
                      <a:pt x="11006" y="5514"/>
                    </a:cubicBezTo>
                    <a:lnTo>
                      <a:pt x="8735" y="5514"/>
                    </a:lnTo>
                    <a:cubicBezTo>
                      <a:pt x="8567" y="5514"/>
                      <a:pt x="8431" y="5650"/>
                      <a:pt x="8431" y="5819"/>
                    </a:cubicBezTo>
                    <a:lnTo>
                      <a:pt x="8431" y="5904"/>
                    </a:lnTo>
                    <a:cubicBezTo>
                      <a:pt x="8324" y="5863"/>
                      <a:pt x="8208" y="5840"/>
                      <a:pt x="8087" y="5840"/>
                    </a:cubicBezTo>
                    <a:cubicBezTo>
                      <a:pt x="7966" y="5840"/>
                      <a:pt x="7849" y="5863"/>
                      <a:pt x="7741" y="5904"/>
                    </a:cubicBezTo>
                    <a:lnTo>
                      <a:pt x="7741" y="5819"/>
                    </a:lnTo>
                    <a:cubicBezTo>
                      <a:pt x="7741" y="5650"/>
                      <a:pt x="7606" y="5514"/>
                      <a:pt x="7437" y="5514"/>
                    </a:cubicBezTo>
                    <a:lnTo>
                      <a:pt x="5166" y="5514"/>
                    </a:lnTo>
                    <a:cubicBezTo>
                      <a:pt x="4999" y="5514"/>
                      <a:pt x="4864" y="5650"/>
                      <a:pt x="4864" y="5819"/>
                    </a:cubicBezTo>
                    <a:lnTo>
                      <a:pt x="4864" y="5840"/>
                    </a:lnTo>
                    <a:lnTo>
                      <a:pt x="4631" y="5840"/>
                    </a:lnTo>
                    <a:cubicBezTo>
                      <a:pt x="4752" y="5644"/>
                      <a:pt x="4822" y="5414"/>
                      <a:pt x="4822" y="5170"/>
                    </a:cubicBezTo>
                    <a:lnTo>
                      <a:pt x="4822" y="4620"/>
                    </a:lnTo>
                    <a:cubicBezTo>
                      <a:pt x="4822" y="4483"/>
                      <a:pt x="4864" y="4352"/>
                      <a:pt x="4942" y="4242"/>
                    </a:cubicBezTo>
                    <a:cubicBezTo>
                      <a:pt x="5288" y="3751"/>
                      <a:pt x="5471" y="3177"/>
                      <a:pt x="5471" y="2574"/>
                    </a:cubicBezTo>
                    <a:cubicBezTo>
                      <a:pt x="5471" y="2095"/>
                      <a:pt x="5352" y="1627"/>
                      <a:pt x="5128" y="1209"/>
                    </a:cubicBezTo>
                    <a:cubicBezTo>
                      <a:pt x="5251" y="1127"/>
                      <a:pt x="5378" y="1051"/>
                      <a:pt x="5512" y="986"/>
                    </a:cubicBezTo>
                    <a:cubicBezTo>
                      <a:pt x="5659" y="1273"/>
                      <a:pt x="5852" y="1531"/>
                      <a:pt x="6090" y="1757"/>
                    </a:cubicBezTo>
                    <a:cubicBezTo>
                      <a:pt x="6149" y="1811"/>
                      <a:pt x="6223" y="1841"/>
                      <a:pt x="6299" y="1841"/>
                    </a:cubicBezTo>
                    <a:cubicBezTo>
                      <a:pt x="6379" y="1841"/>
                      <a:pt x="6459" y="1808"/>
                      <a:pt x="6519" y="1746"/>
                    </a:cubicBezTo>
                    <a:cubicBezTo>
                      <a:pt x="6635" y="1624"/>
                      <a:pt x="6629" y="1431"/>
                      <a:pt x="6507" y="1317"/>
                    </a:cubicBezTo>
                    <a:cubicBezTo>
                      <a:pt x="6335" y="1153"/>
                      <a:pt x="6192" y="967"/>
                      <a:pt x="6078" y="760"/>
                    </a:cubicBezTo>
                    <a:cubicBezTo>
                      <a:pt x="6406" y="663"/>
                      <a:pt x="6752" y="609"/>
                      <a:pt x="7113" y="609"/>
                    </a:cubicBezTo>
                    <a:close/>
                    <a:moveTo>
                      <a:pt x="10703" y="6123"/>
                    </a:moveTo>
                    <a:lnTo>
                      <a:pt x="10703" y="6793"/>
                    </a:lnTo>
                    <a:cubicBezTo>
                      <a:pt x="10703" y="6984"/>
                      <a:pt x="10548" y="7140"/>
                      <a:pt x="10358" y="7140"/>
                    </a:cubicBezTo>
                    <a:lnTo>
                      <a:pt x="9385" y="7140"/>
                    </a:lnTo>
                    <a:cubicBezTo>
                      <a:pt x="9194" y="7140"/>
                      <a:pt x="9041" y="6984"/>
                      <a:pt x="9041" y="6793"/>
                    </a:cubicBezTo>
                    <a:lnTo>
                      <a:pt x="9041" y="6123"/>
                    </a:lnTo>
                    <a:lnTo>
                      <a:pt x="9569" y="6123"/>
                    </a:lnTo>
                    <a:lnTo>
                      <a:pt x="9569" y="6470"/>
                    </a:lnTo>
                    <a:cubicBezTo>
                      <a:pt x="9568" y="6637"/>
                      <a:pt x="9702" y="6773"/>
                      <a:pt x="9871" y="6773"/>
                    </a:cubicBezTo>
                    <a:cubicBezTo>
                      <a:pt x="10039" y="6773"/>
                      <a:pt x="10175" y="6637"/>
                      <a:pt x="10175" y="6470"/>
                    </a:cubicBezTo>
                    <a:lnTo>
                      <a:pt x="10175" y="6123"/>
                    </a:lnTo>
                    <a:close/>
                    <a:moveTo>
                      <a:pt x="7134" y="6126"/>
                    </a:moveTo>
                    <a:lnTo>
                      <a:pt x="7134" y="6794"/>
                    </a:lnTo>
                    <a:cubicBezTo>
                      <a:pt x="7134" y="6985"/>
                      <a:pt x="6979" y="7141"/>
                      <a:pt x="6787" y="7141"/>
                    </a:cubicBezTo>
                    <a:lnTo>
                      <a:pt x="5815" y="7141"/>
                    </a:lnTo>
                    <a:cubicBezTo>
                      <a:pt x="5623" y="7141"/>
                      <a:pt x="5471" y="6985"/>
                      <a:pt x="5471" y="6794"/>
                    </a:cubicBezTo>
                    <a:lnTo>
                      <a:pt x="5471" y="6126"/>
                    </a:lnTo>
                    <a:lnTo>
                      <a:pt x="5999" y="6126"/>
                    </a:lnTo>
                    <a:lnTo>
                      <a:pt x="5999" y="6471"/>
                    </a:lnTo>
                    <a:cubicBezTo>
                      <a:pt x="5999" y="6640"/>
                      <a:pt x="6135" y="6776"/>
                      <a:pt x="6302" y="6776"/>
                    </a:cubicBezTo>
                    <a:cubicBezTo>
                      <a:pt x="6470" y="6776"/>
                      <a:pt x="6606" y="6640"/>
                      <a:pt x="6606" y="6471"/>
                    </a:cubicBezTo>
                    <a:lnTo>
                      <a:pt x="6606" y="6126"/>
                    </a:lnTo>
                    <a:close/>
                    <a:moveTo>
                      <a:pt x="12791" y="6450"/>
                    </a:moveTo>
                    <a:cubicBezTo>
                      <a:pt x="12934" y="6450"/>
                      <a:pt x="13071" y="6511"/>
                      <a:pt x="13166" y="6616"/>
                    </a:cubicBezTo>
                    <a:cubicBezTo>
                      <a:pt x="13264" y="6723"/>
                      <a:pt x="13308" y="6864"/>
                      <a:pt x="13294" y="7008"/>
                    </a:cubicBezTo>
                    <a:cubicBezTo>
                      <a:pt x="13270" y="7264"/>
                      <a:pt x="13027" y="7464"/>
                      <a:pt x="12743" y="7464"/>
                    </a:cubicBezTo>
                    <a:lnTo>
                      <a:pt x="12606" y="7464"/>
                    </a:lnTo>
                    <a:lnTo>
                      <a:pt x="12606" y="7442"/>
                    </a:lnTo>
                    <a:cubicBezTo>
                      <a:pt x="12606" y="7274"/>
                      <a:pt x="12470" y="7140"/>
                      <a:pt x="12302" y="7140"/>
                    </a:cubicBezTo>
                    <a:cubicBezTo>
                      <a:pt x="12134" y="7140"/>
                      <a:pt x="11999" y="7274"/>
                      <a:pt x="11999" y="7442"/>
                    </a:cubicBezTo>
                    <a:cubicBezTo>
                      <a:pt x="11999" y="9600"/>
                      <a:pt x="10244" y="11356"/>
                      <a:pt x="8086" y="11356"/>
                    </a:cubicBezTo>
                    <a:cubicBezTo>
                      <a:pt x="8085" y="11356"/>
                      <a:pt x="8084" y="11356"/>
                      <a:pt x="8083" y="11356"/>
                    </a:cubicBezTo>
                    <a:cubicBezTo>
                      <a:pt x="5928" y="11356"/>
                      <a:pt x="4174" y="9600"/>
                      <a:pt x="4174" y="7442"/>
                    </a:cubicBezTo>
                    <a:cubicBezTo>
                      <a:pt x="4174" y="7274"/>
                      <a:pt x="4038" y="7140"/>
                      <a:pt x="3871" y="7140"/>
                    </a:cubicBezTo>
                    <a:cubicBezTo>
                      <a:pt x="3703" y="7140"/>
                      <a:pt x="3567" y="7274"/>
                      <a:pt x="3567" y="7442"/>
                    </a:cubicBezTo>
                    <a:lnTo>
                      <a:pt x="3567" y="7464"/>
                    </a:lnTo>
                    <a:lnTo>
                      <a:pt x="3384" y="7464"/>
                    </a:lnTo>
                    <a:cubicBezTo>
                      <a:pt x="3241" y="7464"/>
                      <a:pt x="3103" y="7404"/>
                      <a:pt x="3007" y="7297"/>
                    </a:cubicBezTo>
                    <a:cubicBezTo>
                      <a:pt x="2909" y="7190"/>
                      <a:pt x="2864" y="7050"/>
                      <a:pt x="2879" y="6904"/>
                    </a:cubicBezTo>
                    <a:cubicBezTo>
                      <a:pt x="2903" y="6648"/>
                      <a:pt x="3146" y="6450"/>
                      <a:pt x="3430" y="6450"/>
                    </a:cubicBezTo>
                    <a:lnTo>
                      <a:pt x="4864" y="6450"/>
                    </a:lnTo>
                    <a:lnTo>
                      <a:pt x="4864" y="6794"/>
                    </a:lnTo>
                    <a:cubicBezTo>
                      <a:pt x="4864" y="7320"/>
                      <a:pt x="5289" y="7748"/>
                      <a:pt x="5815" y="7748"/>
                    </a:cubicBezTo>
                    <a:lnTo>
                      <a:pt x="6787" y="7748"/>
                    </a:lnTo>
                    <a:cubicBezTo>
                      <a:pt x="7313" y="7748"/>
                      <a:pt x="7741" y="7321"/>
                      <a:pt x="7741" y="6794"/>
                    </a:cubicBezTo>
                    <a:cubicBezTo>
                      <a:pt x="7741" y="6606"/>
                      <a:pt x="7896" y="6450"/>
                      <a:pt x="8087" y="6450"/>
                    </a:cubicBezTo>
                    <a:cubicBezTo>
                      <a:pt x="8277" y="6450"/>
                      <a:pt x="8431" y="6606"/>
                      <a:pt x="8431" y="6794"/>
                    </a:cubicBezTo>
                    <a:cubicBezTo>
                      <a:pt x="8431" y="7320"/>
                      <a:pt x="8858" y="7748"/>
                      <a:pt x="9384" y="7748"/>
                    </a:cubicBezTo>
                    <a:lnTo>
                      <a:pt x="10356" y="7748"/>
                    </a:lnTo>
                    <a:cubicBezTo>
                      <a:pt x="10880" y="7748"/>
                      <a:pt x="11309" y="7321"/>
                      <a:pt x="11309" y="6794"/>
                    </a:cubicBezTo>
                    <a:lnTo>
                      <a:pt x="11309" y="6450"/>
                    </a:lnTo>
                    <a:close/>
                    <a:moveTo>
                      <a:pt x="8757" y="11914"/>
                    </a:moveTo>
                    <a:lnTo>
                      <a:pt x="8757" y="12957"/>
                    </a:lnTo>
                    <a:cubicBezTo>
                      <a:pt x="8757" y="12969"/>
                      <a:pt x="8748" y="12978"/>
                      <a:pt x="8735" y="12978"/>
                    </a:cubicBezTo>
                    <a:lnTo>
                      <a:pt x="7437" y="12978"/>
                    </a:lnTo>
                    <a:cubicBezTo>
                      <a:pt x="7424" y="12978"/>
                      <a:pt x="7416" y="12969"/>
                      <a:pt x="7416" y="12957"/>
                    </a:cubicBezTo>
                    <a:lnTo>
                      <a:pt x="7416" y="11914"/>
                    </a:lnTo>
                    <a:lnTo>
                      <a:pt x="7417" y="11914"/>
                    </a:lnTo>
                    <a:cubicBezTo>
                      <a:pt x="7636" y="11947"/>
                      <a:pt x="7860" y="11964"/>
                      <a:pt x="8087" y="11964"/>
                    </a:cubicBezTo>
                    <a:cubicBezTo>
                      <a:pt x="8314" y="11964"/>
                      <a:pt x="8537" y="11948"/>
                      <a:pt x="8757" y="11914"/>
                    </a:cubicBezTo>
                    <a:close/>
                    <a:moveTo>
                      <a:pt x="10055" y="11514"/>
                    </a:moveTo>
                    <a:lnTo>
                      <a:pt x="10055" y="12555"/>
                    </a:lnTo>
                    <a:cubicBezTo>
                      <a:pt x="10055" y="13118"/>
                      <a:pt x="10432" y="13621"/>
                      <a:pt x="10972" y="13781"/>
                    </a:cubicBezTo>
                    <a:lnTo>
                      <a:pt x="12110" y="14113"/>
                    </a:lnTo>
                    <a:cubicBezTo>
                      <a:pt x="11200" y="15423"/>
                      <a:pt x="9691" y="16223"/>
                      <a:pt x="8087" y="16223"/>
                    </a:cubicBezTo>
                    <a:cubicBezTo>
                      <a:pt x="7226" y="16223"/>
                      <a:pt x="6378" y="15996"/>
                      <a:pt x="5636" y="15566"/>
                    </a:cubicBezTo>
                    <a:cubicBezTo>
                      <a:pt x="5014" y="15203"/>
                      <a:pt x="4477" y="14705"/>
                      <a:pt x="4065" y="14113"/>
                    </a:cubicBezTo>
                    <a:lnTo>
                      <a:pt x="5202" y="13781"/>
                    </a:lnTo>
                    <a:cubicBezTo>
                      <a:pt x="5742" y="13621"/>
                      <a:pt x="6119" y="13118"/>
                      <a:pt x="6119" y="12555"/>
                    </a:cubicBezTo>
                    <a:lnTo>
                      <a:pt x="6119" y="11514"/>
                    </a:lnTo>
                    <a:cubicBezTo>
                      <a:pt x="6340" y="11621"/>
                      <a:pt x="6570" y="11711"/>
                      <a:pt x="6809" y="11783"/>
                    </a:cubicBezTo>
                    <a:lnTo>
                      <a:pt x="6809" y="12961"/>
                    </a:lnTo>
                    <a:cubicBezTo>
                      <a:pt x="6809" y="13306"/>
                      <a:pt x="7092" y="13589"/>
                      <a:pt x="7437" y="13589"/>
                    </a:cubicBezTo>
                    <a:lnTo>
                      <a:pt x="8735" y="13589"/>
                    </a:lnTo>
                    <a:cubicBezTo>
                      <a:pt x="9082" y="13589"/>
                      <a:pt x="9364" y="13306"/>
                      <a:pt x="9364" y="12961"/>
                    </a:cubicBezTo>
                    <a:lnTo>
                      <a:pt x="9364" y="11783"/>
                    </a:lnTo>
                    <a:cubicBezTo>
                      <a:pt x="9604" y="11711"/>
                      <a:pt x="9834" y="11621"/>
                      <a:pt x="10055" y="11514"/>
                    </a:cubicBezTo>
                    <a:close/>
                    <a:moveTo>
                      <a:pt x="7114" y="0"/>
                    </a:moveTo>
                    <a:cubicBezTo>
                      <a:pt x="4801" y="0"/>
                      <a:pt x="2920" y="1881"/>
                      <a:pt x="2920" y="4198"/>
                    </a:cubicBezTo>
                    <a:lnTo>
                      <a:pt x="2920" y="5956"/>
                    </a:lnTo>
                    <a:cubicBezTo>
                      <a:pt x="2570" y="6121"/>
                      <a:pt x="2316" y="6451"/>
                      <a:pt x="2277" y="6840"/>
                    </a:cubicBezTo>
                    <a:cubicBezTo>
                      <a:pt x="2244" y="7154"/>
                      <a:pt x="2349" y="7468"/>
                      <a:pt x="2559" y="7700"/>
                    </a:cubicBezTo>
                    <a:cubicBezTo>
                      <a:pt x="2770" y="7934"/>
                      <a:pt x="3071" y="8065"/>
                      <a:pt x="3386" y="8065"/>
                    </a:cubicBezTo>
                    <a:lnTo>
                      <a:pt x="3613" y="8065"/>
                    </a:lnTo>
                    <a:cubicBezTo>
                      <a:pt x="3791" y="9342"/>
                      <a:pt x="4501" y="10447"/>
                      <a:pt x="5515" y="11153"/>
                    </a:cubicBezTo>
                    <a:lnTo>
                      <a:pt x="5515" y="12550"/>
                    </a:lnTo>
                    <a:cubicBezTo>
                      <a:pt x="5515" y="12845"/>
                      <a:pt x="5316" y="13109"/>
                      <a:pt x="5035" y="13192"/>
                    </a:cubicBezTo>
                    <a:lnTo>
                      <a:pt x="1616" y="14198"/>
                    </a:lnTo>
                    <a:cubicBezTo>
                      <a:pt x="666" y="14478"/>
                      <a:pt x="1" y="15366"/>
                      <a:pt x="1" y="16356"/>
                    </a:cubicBezTo>
                    <a:lnTo>
                      <a:pt x="1" y="20414"/>
                    </a:lnTo>
                    <a:cubicBezTo>
                      <a:pt x="1" y="20581"/>
                      <a:pt x="136" y="20717"/>
                      <a:pt x="304" y="20717"/>
                    </a:cubicBezTo>
                    <a:cubicBezTo>
                      <a:pt x="472" y="20717"/>
                      <a:pt x="608" y="20581"/>
                      <a:pt x="608" y="20414"/>
                    </a:cubicBezTo>
                    <a:lnTo>
                      <a:pt x="608" y="16356"/>
                    </a:lnTo>
                    <a:cubicBezTo>
                      <a:pt x="608" y="15633"/>
                      <a:pt x="1093" y="14983"/>
                      <a:pt x="1786" y="14780"/>
                    </a:cubicBezTo>
                    <a:lnTo>
                      <a:pt x="3458" y="14288"/>
                    </a:lnTo>
                    <a:cubicBezTo>
                      <a:pt x="3930" y="15026"/>
                      <a:pt x="4577" y="15644"/>
                      <a:pt x="5335" y="16084"/>
                    </a:cubicBezTo>
                    <a:cubicBezTo>
                      <a:pt x="6169" y="16568"/>
                      <a:pt x="7120" y="16824"/>
                      <a:pt x="8090" y="16824"/>
                    </a:cubicBezTo>
                    <a:cubicBezTo>
                      <a:pt x="9062" y="16824"/>
                      <a:pt x="10019" y="16567"/>
                      <a:pt x="10856" y="16077"/>
                    </a:cubicBezTo>
                    <a:cubicBezTo>
                      <a:pt x="11610" y="15639"/>
                      <a:pt x="12249" y="15020"/>
                      <a:pt x="12720" y="14288"/>
                    </a:cubicBezTo>
                    <a:lnTo>
                      <a:pt x="14391" y="14780"/>
                    </a:lnTo>
                    <a:cubicBezTo>
                      <a:pt x="15085" y="14983"/>
                      <a:pt x="15569" y="15633"/>
                      <a:pt x="15569" y="16356"/>
                    </a:cubicBezTo>
                    <a:lnTo>
                      <a:pt x="15569" y="20414"/>
                    </a:lnTo>
                    <a:cubicBezTo>
                      <a:pt x="15569" y="20581"/>
                      <a:pt x="15705" y="20717"/>
                      <a:pt x="15873" y="20717"/>
                    </a:cubicBezTo>
                    <a:cubicBezTo>
                      <a:pt x="16040" y="20717"/>
                      <a:pt x="16176" y="20581"/>
                      <a:pt x="16176" y="20414"/>
                    </a:cubicBezTo>
                    <a:lnTo>
                      <a:pt x="16176" y="16356"/>
                    </a:lnTo>
                    <a:cubicBezTo>
                      <a:pt x="16176" y="15369"/>
                      <a:pt x="15512" y="14482"/>
                      <a:pt x="14561" y="14202"/>
                    </a:cubicBezTo>
                    <a:lnTo>
                      <a:pt x="11142" y="13196"/>
                    </a:lnTo>
                    <a:cubicBezTo>
                      <a:pt x="10858" y="13112"/>
                      <a:pt x="10662" y="12849"/>
                      <a:pt x="10662" y="12554"/>
                    </a:cubicBezTo>
                    <a:lnTo>
                      <a:pt x="10662" y="11156"/>
                    </a:lnTo>
                    <a:cubicBezTo>
                      <a:pt x="11675" y="10453"/>
                      <a:pt x="12386" y="9346"/>
                      <a:pt x="12564" y="8069"/>
                    </a:cubicBezTo>
                    <a:lnTo>
                      <a:pt x="12746" y="8069"/>
                    </a:lnTo>
                    <a:cubicBezTo>
                      <a:pt x="13335" y="8069"/>
                      <a:pt x="13842" y="7630"/>
                      <a:pt x="13900" y="7070"/>
                    </a:cubicBezTo>
                    <a:cubicBezTo>
                      <a:pt x="13932" y="6756"/>
                      <a:pt x="13828" y="6441"/>
                      <a:pt x="13618" y="6207"/>
                    </a:cubicBezTo>
                    <a:cubicBezTo>
                      <a:pt x="13517" y="6094"/>
                      <a:pt x="13393" y="6006"/>
                      <a:pt x="13257" y="5943"/>
                    </a:cubicBezTo>
                    <a:lnTo>
                      <a:pt x="13257" y="4198"/>
                    </a:lnTo>
                    <a:cubicBezTo>
                      <a:pt x="13257" y="1884"/>
                      <a:pt x="11375" y="0"/>
                      <a:pt x="90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35"/>
              <p:cNvSpPr/>
              <p:nvPr/>
            </p:nvSpPr>
            <p:spPr>
              <a:xfrm>
                <a:off x="4473125" y="-2565000"/>
                <a:ext cx="63850" cy="80100"/>
              </a:xfrm>
              <a:custGeom>
                <a:rect b="b" l="l" r="r" t="t"/>
                <a:pathLst>
                  <a:path extrusionOk="0" h="3204" w="2554">
                    <a:moveTo>
                      <a:pt x="1277" y="1"/>
                    </a:moveTo>
                    <a:cubicBezTo>
                      <a:pt x="1110" y="1"/>
                      <a:pt x="974" y="136"/>
                      <a:pt x="974" y="305"/>
                    </a:cubicBezTo>
                    <a:lnTo>
                      <a:pt x="974" y="975"/>
                    </a:lnTo>
                    <a:lnTo>
                      <a:pt x="304" y="975"/>
                    </a:lnTo>
                    <a:cubicBezTo>
                      <a:pt x="137" y="975"/>
                      <a:pt x="0" y="1109"/>
                      <a:pt x="0" y="1277"/>
                    </a:cubicBezTo>
                    <a:cubicBezTo>
                      <a:pt x="0" y="1446"/>
                      <a:pt x="137" y="1581"/>
                      <a:pt x="304" y="1581"/>
                    </a:cubicBezTo>
                    <a:lnTo>
                      <a:pt x="974" y="1581"/>
                    </a:lnTo>
                    <a:lnTo>
                      <a:pt x="974" y="2900"/>
                    </a:lnTo>
                    <a:cubicBezTo>
                      <a:pt x="974" y="3068"/>
                      <a:pt x="1110" y="3204"/>
                      <a:pt x="1277" y="3204"/>
                    </a:cubicBezTo>
                    <a:cubicBezTo>
                      <a:pt x="1446" y="3204"/>
                      <a:pt x="1581" y="3068"/>
                      <a:pt x="1581" y="2900"/>
                    </a:cubicBezTo>
                    <a:lnTo>
                      <a:pt x="1581" y="1581"/>
                    </a:lnTo>
                    <a:lnTo>
                      <a:pt x="2250" y="1581"/>
                    </a:lnTo>
                    <a:cubicBezTo>
                      <a:pt x="2418" y="1581"/>
                      <a:pt x="2554" y="1446"/>
                      <a:pt x="2554" y="1277"/>
                    </a:cubicBezTo>
                    <a:cubicBezTo>
                      <a:pt x="2554" y="1109"/>
                      <a:pt x="2418" y="975"/>
                      <a:pt x="2250" y="975"/>
                    </a:cubicBezTo>
                    <a:lnTo>
                      <a:pt x="1581" y="975"/>
                    </a:lnTo>
                    <a:lnTo>
                      <a:pt x="1581" y="305"/>
                    </a:ln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35"/>
              <p:cNvSpPr/>
              <p:nvPr/>
            </p:nvSpPr>
            <p:spPr>
              <a:xfrm>
                <a:off x="4472325" y="-2792075"/>
                <a:ext cx="65375" cy="23350"/>
              </a:xfrm>
              <a:custGeom>
                <a:rect b="b" l="l" r="r" t="t"/>
                <a:pathLst>
                  <a:path extrusionOk="0" h="934" w="2615">
                    <a:moveTo>
                      <a:pt x="335" y="1"/>
                    </a:moveTo>
                    <a:cubicBezTo>
                      <a:pt x="256" y="1"/>
                      <a:pt x="178" y="31"/>
                      <a:pt x="119" y="92"/>
                    </a:cubicBezTo>
                    <a:cubicBezTo>
                      <a:pt x="1" y="212"/>
                      <a:pt x="2" y="403"/>
                      <a:pt x="122" y="520"/>
                    </a:cubicBezTo>
                    <a:cubicBezTo>
                      <a:pt x="384" y="779"/>
                      <a:pt x="828" y="933"/>
                      <a:pt x="1308" y="933"/>
                    </a:cubicBezTo>
                    <a:cubicBezTo>
                      <a:pt x="1792" y="933"/>
                      <a:pt x="2234" y="779"/>
                      <a:pt x="2494" y="520"/>
                    </a:cubicBezTo>
                    <a:cubicBezTo>
                      <a:pt x="2614" y="403"/>
                      <a:pt x="2614" y="212"/>
                      <a:pt x="2497" y="92"/>
                    </a:cubicBezTo>
                    <a:cubicBezTo>
                      <a:pt x="2437" y="31"/>
                      <a:pt x="2359" y="1"/>
                      <a:pt x="2280" y="1"/>
                    </a:cubicBezTo>
                    <a:cubicBezTo>
                      <a:pt x="2203" y="1"/>
                      <a:pt x="2127" y="30"/>
                      <a:pt x="2069" y="89"/>
                    </a:cubicBezTo>
                    <a:cubicBezTo>
                      <a:pt x="1957" y="198"/>
                      <a:pt x="1692" y="326"/>
                      <a:pt x="1308" y="326"/>
                    </a:cubicBezTo>
                    <a:cubicBezTo>
                      <a:pt x="923" y="326"/>
                      <a:pt x="658" y="198"/>
                      <a:pt x="548" y="89"/>
                    </a:cubicBezTo>
                    <a:cubicBezTo>
                      <a:pt x="488" y="30"/>
                      <a:pt x="411" y="1"/>
                      <a:pt x="33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66" name="Google Shape;1866;p35"/>
            <p:cNvGrpSpPr/>
            <p:nvPr/>
          </p:nvGrpSpPr>
          <p:grpSpPr>
            <a:xfrm>
              <a:off x="8589202" y="3600363"/>
              <a:ext cx="537069" cy="685828"/>
              <a:chOff x="4992325" y="-2381725"/>
              <a:chExt cx="404450" cy="518075"/>
            </a:xfrm>
          </p:grpSpPr>
          <p:sp>
            <p:nvSpPr>
              <p:cNvPr id="1867" name="Google Shape;1867;p35"/>
              <p:cNvSpPr/>
              <p:nvPr/>
            </p:nvSpPr>
            <p:spPr>
              <a:xfrm>
                <a:off x="5170700" y="-2146550"/>
                <a:ext cx="47650" cy="15200"/>
              </a:xfrm>
              <a:custGeom>
                <a:rect b="b" l="l" r="r" t="t"/>
                <a:pathLst>
                  <a:path extrusionOk="0" h="608" w="1906">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35"/>
              <p:cNvSpPr/>
              <p:nvPr/>
            </p:nvSpPr>
            <p:spPr>
              <a:xfrm>
                <a:off x="4992325" y="-2381725"/>
                <a:ext cx="404450" cy="518075"/>
              </a:xfrm>
              <a:custGeom>
                <a:rect b="b" l="l" r="r" t="t"/>
                <a:pathLst>
                  <a:path extrusionOk="0" h="20723" w="16178">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35"/>
              <p:cNvSpPr/>
              <p:nvPr/>
            </p:nvSpPr>
            <p:spPr>
              <a:xfrm>
                <a:off x="5130075" y="-2251950"/>
                <a:ext cx="39550" cy="15200"/>
              </a:xfrm>
              <a:custGeom>
                <a:rect b="b" l="l" r="r" t="t"/>
                <a:pathLst>
                  <a:path extrusionOk="0" h="608" w="1582">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35"/>
              <p:cNvSpPr/>
              <p:nvPr/>
            </p:nvSpPr>
            <p:spPr>
              <a:xfrm>
                <a:off x="5219300" y="-2251950"/>
                <a:ext cx="39550" cy="15200"/>
              </a:xfrm>
              <a:custGeom>
                <a:rect b="b" l="l" r="r" t="t"/>
                <a:pathLst>
                  <a:path extrusionOk="0" h="608" w="1582">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1" name="Google Shape;1871;p35"/>
            <p:cNvGrpSpPr/>
            <p:nvPr/>
          </p:nvGrpSpPr>
          <p:grpSpPr>
            <a:xfrm>
              <a:off x="8591340" y="4457655"/>
              <a:ext cx="532976" cy="685813"/>
              <a:chOff x="5682300" y="-1760600"/>
              <a:chExt cx="403525" cy="518025"/>
            </a:xfrm>
          </p:grpSpPr>
          <p:sp>
            <p:nvSpPr>
              <p:cNvPr id="1872" name="Google Shape;1872;p35"/>
              <p:cNvSpPr/>
              <p:nvPr/>
            </p:nvSpPr>
            <p:spPr>
              <a:xfrm>
                <a:off x="5682300" y="-1760600"/>
                <a:ext cx="403525" cy="518025"/>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35"/>
              <p:cNvSpPr/>
              <p:nvPr/>
            </p:nvSpPr>
            <p:spPr>
              <a:xfrm>
                <a:off x="5746925" y="-1671550"/>
                <a:ext cx="274125" cy="185075"/>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35"/>
              <p:cNvSpPr/>
              <p:nvPr/>
            </p:nvSpPr>
            <p:spPr>
              <a:xfrm>
                <a:off x="5803600" y="-1420775"/>
                <a:ext cx="160825" cy="128450"/>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75" name="Google Shape;1875;p35"/>
          <p:cNvGrpSpPr/>
          <p:nvPr/>
        </p:nvGrpSpPr>
        <p:grpSpPr>
          <a:xfrm>
            <a:off x="-143003" y="0"/>
            <a:ext cx="858600" cy="5143465"/>
            <a:chOff x="-143003" y="0"/>
            <a:chExt cx="858600" cy="5143465"/>
          </a:xfrm>
        </p:grpSpPr>
        <p:sp>
          <p:nvSpPr>
            <p:cNvPr id="1876" name="Google Shape;1876;p35"/>
            <p:cNvSpPr/>
            <p:nvPr/>
          </p:nvSpPr>
          <p:spPr>
            <a:xfrm>
              <a:off x="-143003" y="2571746"/>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35"/>
            <p:cNvSpPr/>
            <p:nvPr/>
          </p:nvSpPr>
          <p:spPr>
            <a:xfrm>
              <a:off x="-143003" y="3428993"/>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35"/>
            <p:cNvSpPr/>
            <p:nvPr/>
          </p:nvSpPr>
          <p:spPr>
            <a:xfrm>
              <a:off x="-143003"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79" name="Google Shape;1879;p35"/>
            <p:cNvGrpSpPr/>
            <p:nvPr/>
          </p:nvGrpSpPr>
          <p:grpSpPr>
            <a:xfrm>
              <a:off x="17716" y="171402"/>
              <a:ext cx="537062" cy="685795"/>
              <a:chOff x="1544900" y="-2381700"/>
              <a:chExt cx="404475" cy="518050"/>
            </a:xfrm>
          </p:grpSpPr>
          <p:sp>
            <p:nvSpPr>
              <p:cNvPr id="1880" name="Google Shape;1880;p35"/>
              <p:cNvSpPr/>
              <p:nvPr/>
            </p:nvSpPr>
            <p:spPr>
              <a:xfrm>
                <a:off x="1544900" y="-2381700"/>
                <a:ext cx="404475" cy="518050"/>
              </a:xfrm>
              <a:custGeom>
                <a:rect b="b" l="l" r="r" t="t"/>
                <a:pathLst>
                  <a:path extrusionOk="0" h="20722" w="16179">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35"/>
              <p:cNvSpPr/>
              <p:nvPr/>
            </p:nvSpPr>
            <p:spPr>
              <a:xfrm>
                <a:off x="1690850" y="-2219575"/>
                <a:ext cx="15200" cy="23350"/>
              </a:xfrm>
              <a:custGeom>
                <a:rect b="b" l="l" r="r" t="t"/>
                <a:pathLst>
                  <a:path extrusionOk="0" h="934" w="608">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35"/>
              <p:cNvSpPr/>
              <p:nvPr/>
            </p:nvSpPr>
            <p:spPr>
              <a:xfrm>
                <a:off x="1788225"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35"/>
              <p:cNvSpPr/>
              <p:nvPr/>
            </p:nvSpPr>
            <p:spPr>
              <a:xfrm>
                <a:off x="1723300" y="-2146550"/>
                <a:ext cx="47650" cy="15200"/>
              </a:xfrm>
              <a:custGeom>
                <a:rect b="b" l="l" r="r" t="t"/>
                <a:pathLst>
                  <a:path extrusionOk="0" h="608" w="1906">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84" name="Google Shape;1884;p35"/>
            <p:cNvSpPr/>
            <p:nvPr/>
          </p:nvSpPr>
          <p:spPr>
            <a:xfrm>
              <a:off x="-143003"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35"/>
            <p:cNvSpPr/>
            <p:nvPr/>
          </p:nvSpPr>
          <p:spPr>
            <a:xfrm>
              <a:off x="-143003"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86" name="Google Shape;1886;p35"/>
            <p:cNvGrpSpPr/>
            <p:nvPr/>
          </p:nvGrpSpPr>
          <p:grpSpPr>
            <a:xfrm>
              <a:off x="30011" y="1028667"/>
              <a:ext cx="512278" cy="685813"/>
              <a:chOff x="2242450" y="-1760600"/>
              <a:chExt cx="388325" cy="518025"/>
            </a:xfrm>
          </p:grpSpPr>
          <p:sp>
            <p:nvSpPr>
              <p:cNvPr id="1887" name="Google Shape;1887;p35"/>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35"/>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35"/>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35"/>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35"/>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35"/>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3" name="Google Shape;1893;p35"/>
            <p:cNvGrpSpPr/>
            <p:nvPr/>
          </p:nvGrpSpPr>
          <p:grpSpPr>
            <a:xfrm>
              <a:off x="17721" y="1885876"/>
              <a:ext cx="537062" cy="685861"/>
              <a:chOff x="2923850" y="-1139425"/>
              <a:chExt cx="404475" cy="518100"/>
            </a:xfrm>
          </p:grpSpPr>
          <p:sp>
            <p:nvSpPr>
              <p:cNvPr id="1894" name="Google Shape;1894;p35"/>
              <p:cNvSpPr/>
              <p:nvPr/>
            </p:nvSpPr>
            <p:spPr>
              <a:xfrm>
                <a:off x="30698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35"/>
              <p:cNvSpPr/>
              <p:nvPr/>
            </p:nvSpPr>
            <p:spPr>
              <a:xfrm>
                <a:off x="31671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35"/>
              <p:cNvSpPr/>
              <p:nvPr/>
            </p:nvSpPr>
            <p:spPr>
              <a:xfrm>
                <a:off x="3093400" y="-896100"/>
                <a:ext cx="65350" cy="23275"/>
              </a:xfrm>
              <a:custGeom>
                <a:rect b="b" l="l" r="r" t="t"/>
                <a:pathLst>
                  <a:path extrusionOk="0" h="931" w="2614">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35"/>
              <p:cNvSpPr/>
              <p:nvPr/>
            </p:nvSpPr>
            <p:spPr>
              <a:xfrm>
                <a:off x="3061700" y="-977175"/>
                <a:ext cx="31450" cy="15200"/>
              </a:xfrm>
              <a:custGeom>
                <a:rect b="b" l="l" r="r" t="t"/>
                <a:pathLst>
                  <a:path extrusionOk="0" h="608" w="1258">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35"/>
              <p:cNvSpPr/>
              <p:nvPr/>
            </p:nvSpPr>
            <p:spPr>
              <a:xfrm>
                <a:off x="3159000" y="-977175"/>
                <a:ext cx="31450" cy="15200"/>
              </a:xfrm>
              <a:custGeom>
                <a:rect b="b" l="l" r="r" t="t"/>
                <a:pathLst>
                  <a:path extrusionOk="0" h="608" w="1258">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35"/>
              <p:cNvSpPr/>
              <p:nvPr/>
            </p:nvSpPr>
            <p:spPr>
              <a:xfrm>
                <a:off x="3094150" y="-1106975"/>
                <a:ext cx="63875" cy="80075"/>
              </a:xfrm>
              <a:custGeom>
                <a:rect b="b" l="l" r="r" t="t"/>
                <a:pathLst>
                  <a:path extrusionOk="0" h="3203" w="2555">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35"/>
              <p:cNvSpPr/>
              <p:nvPr/>
            </p:nvSpPr>
            <p:spPr>
              <a:xfrm>
                <a:off x="2923850" y="-1139425"/>
                <a:ext cx="404475" cy="518100"/>
              </a:xfrm>
              <a:custGeom>
                <a:rect b="b" l="l" r="r" t="t"/>
                <a:pathLst>
                  <a:path extrusionOk="0" h="20724" w="16179">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1" name="Google Shape;1901;p35"/>
            <p:cNvSpPr/>
            <p:nvPr/>
          </p:nvSpPr>
          <p:spPr>
            <a:xfrm>
              <a:off x="-14300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02" name="Google Shape;1902;p35"/>
            <p:cNvGrpSpPr/>
            <p:nvPr/>
          </p:nvGrpSpPr>
          <p:grpSpPr>
            <a:xfrm>
              <a:off x="17737" y="4457647"/>
              <a:ext cx="537088" cy="685818"/>
              <a:chOff x="5681800" y="-2381750"/>
              <a:chExt cx="404525" cy="517950"/>
            </a:xfrm>
          </p:grpSpPr>
          <p:sp>
            <p:nvSpPr>
              <p:cNvPr id="1903" name="Google Shape;1903;p35"/>
              <p:cNvSpPr/>
              <p:nvPr/>
            </p:nvSpPr>
            <p:spPr>
              <a:xfrm>
                <a:off x="5681800" y="-2381750"/>
                <a:ext cx="404525" cy="517950"/>
              </a:xfrm>
              <a:custGeom>
                <a:rect b="b" l="l" r="r" t="t"/>
                <a:pathLst>
                  <a:path extrusionOk="0" h="20718" w="16181">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35"/>
              <p:cNvSpPr/>
              <p:nvPr/>
            </p:nvSpPr>
            <p:spPr>
              <a:xfrm>
                <a:off x="5876425" y="-1960025"/>
                <a:ext cx="15275" cy="15200"/>
              </a:xfrm>
              <a:custGeom>
                <a:rect b="b" l="l" r="r" t="t"/>
                <a:pathLst>
                  <a:path extrusionOk="0" h="608" w="611">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35"/>
              <p:cNvSpPr/>
              <p:nvPr/>
            </p:nvSpPr>
            <p:spPr>
              <a:xfrm>
                <a:off x="5827750" y="-2203350"/>
                <a:ext cx="15200" cy="23325"/>
              </a:xfrm>
              <a:custGeom>
                <a:rect b="b" l="l" r="r" t="t"/>
                <a:pathLst>
                  <a:path extrusionOk="0" h="933" w="608">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35"/>
              <p:cNvSpPr/>
              <p:nvPr/>
            </p:nvSpPr>
            <p:spPr>
              <a:xfrm>
                <a:off x="5925100" y="-2203350"/>
                <a:ext cx="15200" cy="23325"/>
              </a:xfrm>
              <a:custGeom>
                <a:rect b="b" l="l" r="r" t="t"/>
                <a:pathLst>
                  <a:path extrusionOk="0" h="933" w="608">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35"/>
              <p:cNvSpPr/>
              <p:nvPr/>
            </p:nvSpPr>
            <p:spPr>
              <a:xfrm>
                <a:off x="5851325" y="-2146575"/>
                <a:ext cx="65375" cy="23325"/>
              </a:xfrm>
              <a:custGeom>
                <a:rect b="b" l="l" r="r" t="t"/>
                <a:pathLst>
                  <a:path extrusionOk="0" h="933" w="2615">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35"/>
              <p:cNvSpPr/>
              <p:nvPr/>
            </p:nvSpPr>
            <p:spPr>
              <a:xfrm>
                <a:off x="5819625" y="-2227675"/>
                <a:ext cx="31450" cy="15200"/>
              </a:xfrm>
              <a:custGeom>
                <a:rect b="b" l="l" r="r" t="t"/>
                <a:pathLst>
                  <a:path extrusionOk="0" h="608" w="1258">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35"/>
              <p:cNvSpPr/>
              <p:nvPr/>
            </p:nvSpPr>
            <p:spPr>
              <a:xfrm>
                <a:off x="5916950" y="-2227675"/>
                <a:ext cx="31400" cy="15200"/>
              </a:xfrm>
              <a:custGeom>
                <a:rect b="b" l="l" r="r" t="t"/>
                <a:pathLst>
                  <a:path extrusionOk="0" h="608" w="1256">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1910" name="Shape 1910"/>
        <p:cNvGrpSpPr/>
        <p:nvPr/>
      </p:nvGrpSpPr>
      <p:grpSpPr>
        <a:xfrm>
          <a:off x="0" y="0"/>
          <a:ext cx="0" cy="0"/>
          <a:chOff x="0" y="0"/>
          <a:chExt cx="0" cy="0"/>
        </a:xfrm>
      </p:grpSpPr>
      <p:sp>
        <p:nvSpPr>
          <p:cNvPr id="1911" name="Google Shape;1911;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1912" name="Google Shape;1912;p36"/>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13" name="Google Shape;1913;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7" name="Shape 167"/>
        <p:cNvGrpSpPr/>
        <p:nvPr/>
      </p:nvGrpSpPr>
      <p:grpSpPr>
        <a:xfrm>
          <a:off x="0" y="0"/>
          <a:ext cx="0" cy="0"/>
          <a:chOff x="0" y="0"/>
          <a:chExt cx="0" cy="0"/>
        </a:xfrm>
      </p:grpSpPr>
      <p:grpSp>
        <p:nvGrpSpPr>
          <p:cNvPr id="168" name="Google Shape;168;p5"/>
          <p:cNvGrpSpPr/>
          <p:nvPr/>
        </p:nvGrpSpPr>
        <p:grpSpPr>
          <a:xfrm>
            <a:off x="-143003" y="0"/>
            <a:ext cx="858600" cy="2571737"/>
            <a:chOff x="-143003" y="0"/>
            <a:chExt cx="858600" cy="2571737"/>
          </a:xfrm>
        </p:grpSpPr>
        <p:sp>
          <p:nvSpPr>
            <p:cNvPr id="169" name="Google Shape;169;p5"/>
            <p:cNvSpPr/>
            <p:nvPr/>
          </p:nvSpPr>
          <p:spPr>
            <a:xfrm>
              <a:off x="-143003"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5"/>
            <p:cNvSpPr/>
            <p:nvPr/>
          </p:nvSpPr>
          <p:spPr>
            <a:xfrm>
              <a:off x="-143003"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5"/>
            <p:cNvSpPr/>
            <p:nvPr/>
          </p:nvSpPr>
          <p:spPr>
            <a:xfrm>
              <a:off x="-143003"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2" name="Google Shape;172;p5"/>
            <p:cNvGrpSpPr/>
            <p:nvPr/>
          </p:nvGrpSpPr>
          <p:grpSpPr>
            <a:xfrm>
              <a:off x="30011" y="1028667"/>
              <a:ext cx="512278" cy="685813"/>
              <a:chOff x="2242450" y="-1760600"/>
              <a:chExt cx="388325" cy="518025"/>
            </a:xfrm>
          </p:grpSpPr>
          <p:sp>
            <p:nvSpPr>
              <p:cNvPr id="173" name="Google Shape;173;p5"/>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5"/>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5"/>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5"/>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5"/>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5"/>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9" name="Google Shape;179;p5"/>
            <p:cNvGrpSpPr/>
            <p:nvPr/>
          </p:nvGrpSpPr>
          <p:grpSpPr>
            <a:xfrm>
              <a:off x="17721" y="1885876"/>
              <a:ext cx="537062" cy="685861"/>
              <a:chOff x="2923850" y="-1139425"/>
              <a:chExt cx="404475" cy="518100"/>
            </a:xfrm>
          </p:grpSpPr>
          <p:sp>
            <p:nvSpPr>
              <p:cNvPr id="180" name="Google Shape;180;p5"/>
              <p:cNvSpPr/>
              <p:nvPr/>
            </p:nvSpPr>
            <p:spPr>
              <a:xfrm>
                <a:off x="30698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5"/>
              <p:cNvSpPr/>
              <p:nvPr/>
            </p:nvSpPr>
            <p:spPr>
              <a:xfrm>
                <a:off x="31671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5"/>
              <p:cNvSpPr/>
              <p:nvPr/>
            </p:nvSpPr>
            <p:spPr>
              <a:xfrm>
                <a:off x="3093400" y="-896100"/>
                <a:ext cx="65350" cy="23275"/>
              </a:xfrm>
              <a:custGeom>
                <a:rect b="b" l="l" r="r" t="t"/>
                <a:pathLst>
                  <a:path extrusionOk="0" h="931" w="2614">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5"/>
              <p:cNvSpPr/>
              <p:nvPr/>
            </p:nvSpPr>
            <p:spPr>
              <a:xfrm>
                <a:off x="3061700" y="-977175"/>
                <a:ext cx="31450" cy="15200"/>
              </a:xfrm>
              <a:custGeom>
                <a:rect b="b" l="l" r="r" t="t"/>
                <a:pathLst>
                  <a:path extrusionOk="0" h="608" w="1258">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5"/>
              <p:cNvSpPr/>
              <p:nvPr/>
            </p:nvSpPr>
            <p:spPr>
              <a:xfrm>
                <a:off x="3159000" y="-977175"/>
                <a:ext cx="31450" cy="15200"/>
              </a:xfrm>
              <a:custGeom>
                <a:rect b="b" l="l" r="r" t="t"/>
                <a:pathLst>
                  <a:path extrusionOk="0" h="608" w="1258">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5"/>
              <p:cNvSpPr/>
              <p:nvPr/>
            </p:nvSpPr>
            <p:spPr>
              <a:xfrm>
                <a:off x="3094150" y="-1106975"/>
                <a:ext cx="63875" cy="80075"/>
              </a:xfrm>
              <a:custGeom>
                <a:rect b="b" l="l" r="r" t="t"/>
                <a:pathLst>
                  <a:path extrusionOk="0" h="3203" w="2555">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5"/>
              <p:cNvSpPr/>
              <p:nvPr/>
            </p:nvSpPr>
            <p:spPr>
              <a:xfrm>
                <a:off x="2923850" y="-1139425"/>
                <a:ext cx="404475" cy="518100"/>
              </a:xfrm>
              <a:custGeom>
                <a:rect b="b" l="l" r="r" t="t"/>
                <a:pathLst>
                  <a:path extrusionOk="0" h="20724" w="16179">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7" name="Google Shape;187;p5"/>
          <p:cNvGrpSpPr/>
          <p:nvPr/>
        </p:nvGrpSpPr>
        <p:grpSpPr>
          <a:xfrm>
            <a:off x="8428489" y="0"/>
            <a:ext cx="858600" cy="2571755"/>
            <a:chOff x="8428489" y="0"/>
            <a:chExt cx="858600" cy="2571755"/>
          </a:xfrm>
        </p:grpSpPr>
        <p:sp>
          <p:nvSpPr>
            <p:cNvPr id="188" name="Google Shape;188;p5"/>
            <p:cNvSpPr/>
            <p:nvPr/>
          </p:nvSpPr>
          <p:spPr>
            <a:xfrm>
              <a:off x="8428489" y="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5"/>
            <p:cNvSpPr/>
            <p:nvPr/>
          </p:nvSpPr>
          <p:spPr>
            <a:xfrm>
              <a:off x="8428489" y="857262"/>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5"/>
            <p:cNvSpPr/>
            <p:nvPr/>
          </p:nvSpPr>
          <p:spPr>
            <a:xfrm>
              <a:off x="8428489"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1" name="Google Shape;191;p5"/>
            <p:cNvGrpSpPr/>
            <p:nvPr/>
          </p:nvGrpSpPr>
          <p:grpSpPr>
            <a:xfrm>
              <a:off x="8589188" y="1885941"/>
              <a:ext cx="537076" cy="685813"/>
              <a:chOff x="2923900" y="-518250"/>
              <a:chExt cx="404425" cy="518025"/>
            </a:xfrm>
          </p:grpSpPr>
          <p:sp>
            <p:nvSpPr>
              <p:cNvPr id="192" name="Google Shape;192;p5"/>
              <p:cNvSpPr/>
              <p:nvPr/>
            </p:nvSpPr>
            <p:spPr>
              <a:xfrm>
                <a:off x="2923900" y="-518250"/>
                <a:ext cx="404425" cy="518025"/>
              </a:xfrm>
              <a:custGeom>
                <a:rect b="b" l="l" r="r" t="t"/>
                <a:pathLst>
                  <a:path extrusionOk="0" h="20721" w="16177">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5"/>
              <p:cNvSpPr/>
              <p:nvPr/>
            </p:nvSpPr>
            <p:spPr>
              <a:xfrm>
                <a:off x="3069925" y="-307350"/>
                <a:ext cx="15200" cy="23300"/>
              </a:xfrm>
              <a:custGeom>
                <a:rect b="b" l="l" r="r" t="t"/>
                <a:pathLst>
                  <a:path extrusionOk="0" h="932" w="608">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5"/>
              <p:cNvSpPr/>
              <p:nvPr/>
            </p:nvSpPr>
            <p:spPr>
              <a:xfrm>
                <a:off x="3167200" y="-307350"/>
                <a:ext cx="15200" cy="23300"/>
              </a:xfrm>
              <a:custGeom>
                <a:rect b="b" l="l" r="r" t="t"/>
                <a:pathLst>
                  <a:path extrusionOk="0" h="932"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5"/>
              <p:cNvSpPr/>
              <p:nvPr/>
            </p:nvSpPr>
            <p:spPr>
              <a:xfrm>
                <a:off x="3110550" y="-226250"/>
                <a:ext cx="31275" cy="15200"/>
              </a:xfrm>
              <a:custGeom>
                <a:rect b="b" l="l" r="r" t="t"/>
                <a:pathLst>
                  <a:path extrusionOk="0" h="608" w="1251">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5"/>
              <p:cNvSpPr/>
              <p:nvPr/>
            </p:nvSpPr>
            <p:spPr>
              <a:xfrm>
                <a:off x="3068700" y="-258675"/>
                <a:ext cx="114675" cy="26550"/>
              </a:xfrm>
              <a:custGeom>
                <a:rect b="b" l="l" r="r" t="t"/>
                <a:pathLst>
                  <a:path extrusionOk="0" h="1062" w="4587">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5"/>
              <p:cNvSpPr/>
              <p:nvPr/>
            </p:nvSpPr>
            <p:spPr>
              <a:xfrm>
                <a:off x="3061775" y="-331650"/>
                <a:ext cx="31375" cy="15200"/>
              </a:xfrm>
              <a:custGeom>
                <a:rect b="b" l="l" r="r" t="t"/>
                <a:pathLst>
                  <a:path extrusionOk="0" h="608" w="1255">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8" name="Google Shape;198;p5"/>
          <p:cNvGrpSpPr/>
          <p:nvPr/>
        </p:nvGrpSpPr>
        <p:grpSpPr>
          <a:xfrm>
            <a:off x="-143003" y="3428993"/>
            <a:ext cx="858600" cy="1714357"/>
            <a:chOff x="-143003" y="3428993"/>
            <a:chExt cx="858600" cy="1714357"/>
          </a:xfrm>
        </p:grpSpPr>
        <p:sp>
          <p:nvSpPr>
            <p:cNvPr id="199" name="Google Shape;199;p5"/>
            <p:cNvSpPr/>
            <p:nvPr/>
          </p:nvSpPr>
          <p:spPr>
            <a:xfrm>
              <a:off x="-143003" y="4286250"/>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5"/>
            <p:cNvSpPr/>
            <p:nvPr/>
          </p:nvSpPr>
          <p:spPr>
            <a:xfrm>
              <a:off x="-143003"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1" name="Google Shape;201;p5"/>
            <p:cNvGrpSpPr/>
            <p:nvPr/>
          </p:nvGrpSpPr>
          <p:grpSpPr>
            <a:xfrm>
              <a:off x="17752" y="3600345"/>
              <a:ext cx="537081" cy="685828"/>
              <a:chOff x="4992325" y="-3002925"/>
              <a:chExt cx="404550" cy="518075"/>
            </a:xfrm>
          </p:grpSpPr>
          <p:sp>
            <p:nvSpPr>
              <p:cNvPr id="202" name="Google Shape;202;p5"/>
              <p:cNvSpPr/>
              <p:nvPr/>
            </p:nvSpPr>
            <p:spPr>
              <a:xfrm>
                <a:off x="4992325" y="-3002925"/>
                <a:ext cx="404550" cy="518075"/>
              </a:xfrm>
              <a:custGeom>
                <a:rect b="b" l="l" r="r" t="t"/>
                <a:pathLst>
                  <a:path extrusionOk="0" h="20723" w="16182">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5"/>
              <p:cNvSpPr/>
              <p:nvPr/>
            </p:nvSpPr>
            <p:spPr>
              <a:xfrm>
                <a:off x="5138250" y="-2824500"/>
                <a:ext cx="15200" cy="23300"/>
              </a:xfrm>
              <a:custGeom>
                <a:rect b="b" l="l" r="r" t="t"/>
                <a:pathLst>
                  <a:path extrusionOk="0" h="932" w="608">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5"/>
              <p:cNvSpPr/>
              <p:nvPr/>
            </p:nvSpPr>
            <p:spPr>
              <a:xfrm>
                <a:off x="5235600" y="-2824500"/>
                <a:ext cx="15200" cy="23300"/>
              </a:xfrm>
              <a:custGeom>
                <a:rect b="b" l="l" r="r" t="t"/>
                <a:pathLst>
                  <a:path extrusionOk="0" h="932" w="608">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5"/>
              <p:cNvSpPr/>
              <p:nvPr/>
            </p:nvSpPr>
            <p:spPr>
              <a:xfrm>
                <a:off x="5170700" y="-2759625"/>
                <a:ext cx="47650" cy="15200"/>
              </a:xfrm>
              <a:custGeom>
                <a:rect b="b" l="l" r="r" t="t"/>
                <a:pathLst>
                  <a:path extrusionOk="0" h="608" w="1906">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5"/>
              <p:cNvSpPr/>
              <p:nvPr/>
            </p:nvSpPr>
            <p:spPr>
              <a:xfrm>
                <a:off x="5130150" y="-2848850"/>
                <a:ext cx="31425" cy="15200"/>
              </a:xfrm>
              <a:custGeom>
                <a:rect b="b" l="l" r="r" t="t"/>
                <a:pathLst>
                  <a:path extrusionOk="0" h="608" w="1257">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5"/>
              <p:cNvSpPr/>
              <p:nvPr/>
            </p:nvSpPr>
            <p:spPr>
              <a:xfrm>
                <a:off x="5227475" y="-2848850"/>
                <a:ext cx="31400" cy="15200"/>
              </a:xfrm>
              <a:custGeom>
                <a:rect b="b" l="l" r="r" t="t"/>
                <a:pathLst>
                  <a:path extrusionOk="0" h="608" w="1256">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08" name="Google Shape;208;p5"/>
          <p:cNvGrpSpPr/>
          <p:nvPr/>
        </p:nvGrpSpPr>
        <p:grpSpPr>
          <a:xfrm>
            <a:off x="8428489" y="3428993"/>
            <a:ext cx="858600" cy="1714476"/>
            <a:chOff x="8428489" y="3428993"/>
            <a:chExt cx="858600" cy="1714476"/>
          </a:xfrm>
        </p:grpSpPr>
        <p:sp>
          <p:nvSpPr>
            <p:cNvPr id="209" name="Google Shape;209;p5"/>
            <p:cNvSpPr/>
            <p:nvPr/>
          </p:nvSpPr>
          <p:spPr>
            <a:xfrm>
              <a:off x="8428489" y="3428993"/>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5"/>
            <p:cNvSpPr/>
            <p:nvPr/>
          </p:nvSpPr>
          <p:spPr>
            <a:xfrm>
              <a:off x="84284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1" name="Google Shape;211;p5"/>
            <p:cNvGrpSpPr/>
            <p:nvPr/>
          </p:nvGrpSpPr>
          <p:grpSpPr>
            <a:xfrm>
              <a:off x="8591340" y="4457655"/>
              <a:ext cx="532976" cy="685813"/>
              <a:chOff x="5682300" y="-1760600"/>
              <a:chExt cx="403525" cy="518025"/>
            </a:xfrm>
          </p:grpSpPr>
          <p:sp>
            <p:nvSpPr>
              <p:cNvPr id="212" name="Google Shape;212;p5"/>
              <p:cNvSpPr/>
              <p:nvPr/>
            </p:nvSpPr>
            <p:spPr>
              <a:xfrm>
                <a:off x="5682300" y="-1760600"/>
                <a:ext cx="403525" cy="518025"/>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5"/>
              <p:cNvSpPr/>
              <p:nvPr/>
            </p:nvSpPr>
            <p:spPr>
              <a:xfrm>
                <a:off x="5746925" y="-1671550"/>
                <a:ext cx="274125" cy="185075"/>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5"/>
              <p:cNvSpPr/>
              <p:nvPr/>
            </p:nvSpPr>
            <p:spPr>
              <a:xfrm>
                <a:off x="5803600" y="-1420775"/>
                <a:ext cx="160825" cy="128450"/>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15" name="Google Shape;215;p5"/>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16" name="Google Shape;216;p5"/>
          <p:cNvSpPr txBox="1"/>
          <p:nvPr>
            <p:ph idx="2" type="title"/>
          </p:nvPr>
        </p:nvSpPr>
        <p:spPr>
          <a:xfrm>
            <a:off x="1249400" y="2648389"/>
            <a:ext cx="3057900" cy="55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17" name="Google Shape;217;p5"/>
          <p:cNvSpPr txBox="1"/>
          <p:nvPr>
            <p:ph idx="1" type="subTitle"/>
          </p:nvPr>
        </p:nvSpPr>
        <p:spPr>
          <a:xfrm>
            <a:off x="1249400" y="3126289"/>
            <a:ext cx="3057900" cy="936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
        <p:nvSpPr>
          <p:cNvPr id="218" name="Google Shape;218;p5"/>
          <p:cNvSpPr txBox="1"/>
          <p:nvPr>
            <p:ph idx="3" type="title"/>
          </p:nvPr>
        </p:nvSpPr>
        <p:spPr>
          <a:xfrm>
            <a:off x="4836700" y="2648389"/>
            <a:ext cx="3057900" cy="55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19" name="Google Shape;219;p5"/>
          <p:cNvSpPr txBox="1"/>
          <p:nvPr>
            <p:ph idx="4" type="subTitle"/>
          </p:nvPr>
        </p:nvSpPr>
        <p:spPr>
          <a:xfrm>
            <a:off x="4836700" y="3126289"/>
            <a:ext cx="3057900" cy="936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0" name="Shape 220"/>
        <p:cNvGrpSpPr/>
        <p:nvPr/>
      </p:nvGrpSpPr>
      <p:grpSpPr>
        <a:xfrm>
          <a:off x="0" y="0"/>
          <a:ext cx="0" cy="0"/>
          <a:chOff x="0" y="0"/>
          <a:chExt cx="0" cy="0"/>
        </a:xfrm>
      </p:grpSpPr>
      <p:grpSp>
        <p:nvGrpSpPr>
          <p:cNvPr id="221" name="Google Shape;221;p6"/>
          <p:cNvGrpSpPr/>
          <p:nvPr/>
        </p:nvGrpSpPr>
        <p:grpSpPr>
          <a:xfrm>
            <a:off x="-143003" y="0"/>
            <a:ext cx="858600" cy="5143465"/>
            <a:chOff x="-143003" y="0"/>
            <a:chExt cx="858600" cy="5143465"/>
          </a:xfrm>
        </p:grpSpPr>
        <p:sp>
          <p:nvSpPr>
            <p:cNvPr id="222" name="Google Shape;222;p6"/>
            <p:cNvSpPr/>
            <p:nvPr/>
          </p:nvSpPr>
          <p:spPr>
            <a:xfrm>
              <a:off x="-143003" y="1714505"/>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6"/>
            <p:cNvSpPr/>
            <p:nvPr/>
          </p:nvSpPr>
          <p:spPr>
            <a:xfrm>
              <a:off x="-143003" y="2571746"/>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6"/>
            <p:cNvSpPr/>
            <p:nvPr/>
          </p:nvSpPr>
          <p:spPr>
            <a:xfrm>
              <a:off x="-143003"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6"/>
            <p:cNvSpPr/>
            <p:nvPr/>
          </p:nvSpPr>
          <p:spPr>
            <a:xfrm>
              <a:off x="-143003"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6"/>
            <p:cNvSpPr/>
            <p:nvPr/>
          </p:nvSpPr>
          <p:spPr>
            <a:xfrm>
              <a:off x="-14300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7" name="Google Shape;227;p6"/>
            <p:cNvGrpSpPr/>
            <p:nvPr/>
          </p:nvGrpSpPr>
          <p:grpSpPr>
            <a:xfrm>
              <a:off x="17716" y="171402"/>
              <a:ext cx="537062" cy="685795"/>
              <a:chOff x="1544900" y="-2381700"/>
              <a:chExt cx="404475" cy="518050"/>
            </a:xfrm>
          </p:grpSpPr>
          <p:sp>
            <p:nvSpPr>
              <p:cNvPr id="228" name="Google Shape;228;p6"/>
              <p:cNvSpPr/>
              <p:nvPr/>
            </p:nvSpPr>
            <p:spPr>
              <a:xfrm>
                <a:off x="1544900" y="-2381700"/>
                <a:ext cx="404475" cy="518050"/>
              </a:xfrm>
              <a:custGeom>
                <a:rect b="b" l="l" r="r" t="t"/>
                <a:pathLst>
                  <a:path extrusionOk="0" h="20722" w="16179">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6"/>
              <p:cNvSpPr/>
              <p:nvPr/>
            </p:nvSpPr>
            <p:spPr>
              <a:xfrm>
                <a:off x="1690850" y="-2219575"/>
                <a:ext cx="15200" cy="23350"/>
              </a:xfrm>
              <a:custGeom>
                <a:rect b="b" l="l" r="r" t="t"/>
                <a:pathLst>
                  <a:path extrusionOk="0" h="934" w="608">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6"/>
              <p:cNvSpPr/>
              <p:nvPr/>
            </p:nvSpPr>
            <p:spPr>
              <a:xfrm>
                <a:off x="1788225"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6"/>
              <p:cNvSpPr/>
              <p:nvPr/>
            </p:nvSpPr>
            <p:spPr>
              <a:xfrm>
                <a:off x="1723300" y="-2146550"/>
                <a:ext cx="47650" cy="15200"/>
              </a:xfrm>
              <a:custGeom>
                <a:rect b="b" l="l" r="r" t="t"/>
                <a:pathLst>
                  <a:path extrusionOk="0" h="608" w="1906">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2" name="Google Shape;232;p6"/>
            <p:cNvGrpSpPr/>
            <p:nvPr/>
          </p:nvGrpSpPr>
          <p:grpSpPr>
            <a:xfrm>
              <a:off x="30011" y="1028667"/>
              <a:ext cx="512278" cy="685813"/>
              <a:chOff x="2242450" y="-1760600"/>
              <a:chExt cx="388325" cy="518025"/>
            </a:xfrm>
          </p:grpSpPr>
          <p:sp>
            <p:nvSpPr>
              <p:cNvPr id="233" name="Google Shape;233;p6"/>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6"/>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6"/>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6"/>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6"/>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6"/>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p6"/>
            <p:cNvGrpSpPr/>
            <p:nvPr/>
          </p:nvGrpSpPr>
          <p:grpSpPr>
            <a:xfrm>
              <a:off x="17737" y="4457647"/>
              <a:ext cx="537088" cy="685818"/>
              <a:chOff x="5681800" y="-2381750"/>
              <a:chExt cx="404525" cy="517950"/>
            </a:xfrm>
          </p:grpSpPr>
          <p:sp>
            <p:nvSpPr>
              <p:cNvPr id="240" name="Google Shape;240;p6"/>
              <p:cNvSpPr/>
              <p:nvPr/>
            </p:nvSpPr>
            <p:spPr>
              <a:xfrm>
                <a:off x="5681800" y="-2381750"/>
                <a:ext cx="404525" cy="517950"/>
              </a:xfrm>
              <a:custGeom>
                <a:rect b="b" l="l" r="r" t="t"/>
                <a:pathLst>
                  <a:path extrusionOk="0" h="20718" w="16181">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6"/>
              <p:cNvSpPr/>
              <p:nvPr/>
            </p:nvSpPr>
            <p:spPr>
              <a:xfrm>
                <a:off x="5876425" y="-1960025"/>
                <a:ext cx="15275" cy="15200"/>
              </a:xfrm>
              <a:custGeom>
                <a:rect b="b" l="l" r="r" t="t"/>
                <a:pathLst>
                  <a:path extrusionOk="0" h="608" w="611">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6"/>
              <p:cNvSpPr/>
              <p:nvPr/>
            </p:nvSpPr>
            <p:spPr>
              <a:xfrm>
                <a:off x="5827750" y="-2203350"/>
                <a:ext cx="15200" cy="23325"/>
              </a:xfrm>
              <a:custGeom>
                <a:rect b="b" l="l" r="r" t="t"/>
                <a:pathLst>
                  <a:path extrusionOk="0" h="933" w="608">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6"/>
              <p:cNvSpPr/>
              <p:nvPr/>
            </p:nvSpPr>
            <p:spPr>
              <a:xfrm>
                <a:off x="5925100" y="-2203350"/>
                <a:ext cx="15200" cy="23325"/>
              </a:xfrm>
              <a:custGeom>
                <a:rect b="b" l="l" r="r" t="t"/>
                <a:pathLst>
                  <a:path extrusionOk="0" h="933" w="608">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6"/>
              <p:cNvSpPr/>
              <p:nvPr/>
            </p:nvSpPr>
            <p:spPr>
              <a:xfrm>
                <a:off x="5851325" y="-2146575"/>
                <a:ext cx="65375" cy="23325"/>
              </a:xfrm>
              <a:custGeom>
                <a:rect b="b" l="l" r="r" t="t"/>
                <a:pathLst>
                  <a:path extrusionOk="0" h="933" w="2615">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6"/>
              <p:cNvSpPr/>
              <p:nvPr/>
            </p:nvSpPr>
            <p:spPr>
              <a:xfrm>
                <a:off x="5819625" y="-2227675"/>
                <a:ext cx="31450" cy="15200"/>
              </a:xfrm>
              <a:custGeom>
                <a:rect b="b" l="l" r="r" t="t"/>
                <a:pathLst>
                  <a:path extrusionOk="0" h="608" w="1258">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6"/>
              <p:cNvSpPr/>
              <p:nvPr/>
            </p:nvSpPr>
            <p:spPr>
              <a:xfrm>
                <a:off x="5916950" y="-2227675"/>
                <a:ext cx="31400" cy="15200"/>
              </a:xfrm>
              <a:custGeom>
                <a:rect b="b" l="l" r="r" t="t"/>
                <a:pathLst>
                  <a:path extrusionOk="0" h="608" w="1256">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7" name="Google Shape;247;p6"/>
            <p:cNvSpPr/>
            <p:nvPr/>
          </p:nvSpPr>
          <p:spPr>
            <a:xfrm>
              <a:off x="-143003"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8" name="Google Shape;248;p6"/>
            <p:cNvGrpSpPr/>
            <p:nvPr/>
          </p:nvGrpSpPr>
          <p:grpSpPr>
            <a:xfrm>
              <a:off x="17752" y="3600345"/>
              <a:ext cx="537081" cy="685828"/>
              <a:chOff x="4992325" y="-3002925"/>
              <a:chExt cx="404550" cy="518075"/>
            </a:xfrm>
          </p:grpSpPr>
          <p:sp>
            <p:nvSpPr>
              <p:cNvPr id="249" name="Google Shape;249;p6"/>
              <p:cNvSpPr/>
              <p:nvPr/>
            </p:nvSpPr>
            <p:spPr>
              <a:xfrm>
                <a:off x="4992325" y="-3002925"/>
                <a:ext cx="404550" cy="518075"/>
              </a:xfrm>
              <a:custGeom>
                <a:rect b="b" l="l" r="r" t="t"/>
                <a:pathLst>
                  <a:path extrusionOk="0" h="20723" w="16182">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6"/>
              <p:cNvSpPr/>
              <p:nvPr/>
            </p:nvSpPr>
            <p:spPr>
              <a:xfrm>
                <a:off x="5138250" y="-2824500"/>
                <a:ext cx="15200" cy="23300"/>
              </a:xfrm>
              <a:custGeom>
                <a:rect b="b" l="l" r="r" t="t"/>
                <a:pathLst>
                  <a:path extrusionOk="0" h="932" w="608">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6"/>
              <p:cNvSpPr/>
              <p:nvPr/>
            </p:nvSpPr>
            <p:spPr>
              <a:xfrm>
                <a:off x="5235600" y="-2824500"/>
                <a:ext cx="15200" cy="23300"/>
              </a:xfrm>
              <a:custGeom>
                <a:rect b="b" l="l" r="r" t="t"/>
                <a:pathLst>
                  <a:path extrusionOk="0" h="932" w="608">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6"/>
              <p:cNvSpPr/>
              <p:nvPr/>
            </p:nvSpPr>
            <p:spPr>
              <a:xfrm>
                <a:off x="5170700" y="-2759625"/>
                <a:ext cx="47650" cy="15200"/>
              </a:xfrm>
              <a:custGeom>
                <a:rect b="b" l="l" r="r" t="t"/>
                <a:pathLst>
                  <a:path extrusionOk="0" h="608" w="1906">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6"/>
              <p:cNvSpPr/>
              <p:nvPr/>
            </p:nvSpPr>
            <p:spPr>
              <a:xfrm>
                <a:off x="5130150" y="-2848850"/>
                <a:ext cx="31425" cy="15200"/>
              </a:xfrm>
              <a:custGeom>
                <a:rect b="b" l="l" r="r" t="t"/>
                <a:pathLst>
                  <a:path extrusionOk="0" h="608" w="1257">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6"/>
              <p:cNvSpPr/>
              <p:nvPr/>
            </p:nvSpPr>
            <p:spPr>
              <a:xfrm>
                <a:off x="5227475" y="-2848850"/>
                <a:ext cx="31400" cy="15200"/>
              </a:xfrm>
              <a:custGeom>
                <a:rect b="b" l="l" r="r" t="t"/>
                <a:pathLst>
                  <a:path extrusionOk="0" h="608" w="1256">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5" name="Google Shape;255;p6"/>
          <p:cNvGrpSpPr/>
          <p:nvPr/>
        </p:nvGrpSpPr>
        <p:grpSpPr>
          <a:xfrm>
            <a:off x="8428489" y="0"/>
            <a:ext cx="858600" cy="5143469"/>
            <a:chOff x="8428489" y="0"/>
            <a:chExt cx="858600" cy="5143469"/>
          </a:xfrm>
        </p:grpSpPr>
        <p:sp>
          <p:nvSpPr>
            <p:cNvPr id="256" name="Google Shape;256;p6"/>
            <p:cNvSpPr/>
            <p:nvPr/>
          </p:nvSpPr>
          <p:spPr>
            <a:xfrm>
              <a:off x="8428489"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6"/>
            <p:cNvSpPr/>
            <p:nvPr/>
          </p:nvSpPr>
          <p:spPr>
            <a:xfrm>
              <a:off x="8428489" y="3428993"/>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6"/>
            <p:cNvSpPr/>
            <p:nvPr/>
          </p:nvSpPr>
          <p:spPr>
            <a:xfrm>
              <a:off x="8428489"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6"/>
            <p:cNvSpPr/>
            <p:nvPr/>
          </p:nvSpPr>
          <p:spPr>
            <a:xfrm>
              <a:off x="84284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0" name="Google Shape;260;p6"/>
            <p:cNvGrpSpPr/>
            <p:nvPr/>
          </p:nvGrpSpPr>
          <p:grpSpPr>
            <a:xfrm>
              <a:off x="8589201" y="1028699"/>
              <a:ext cx="537069" cy="685799"/>
              <a:chOff x="2234375" y="-1139350"/>
              <a:chExt cx="404450" cy="517975"/>
            </a:xfrm>
          </p:grpSpPr>
          <p:sp>
            <p:nvSpPr>
              <p:cNvPr id="261" name="Google Shape;261;p6"/>
              <p:cNvSpPr/>
              <p:nvPr/>
            </p:nvSpPr>
            <p:spPr>
              <a:xfrm>
                <a:off x="2429025" y="-636575"/>
                <a:ext cx="15275" cy="15200"/>
              </a:xfrm>
              <a:custGeom>
                <a:rect b="b" l="l" r="r" t="t"/>
                <a:pathLst>
                  <a:path extrusionOk="0" h="608" w="611">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6"/>
              <p:cNvSpPr/>
              <p:nvPr/>
            </p:nvSpPr>
            <p:spPr>
              <a:xfrm>
                <a:off x="2428950" y="-685225"/>
                <a:ext cx="15250" cy="15200"/>
              </a:xfrm>
              <a:custGeom>
                <a:rect b="b" l="l" r="r" t="t"/>
                <a:pathLst>
                  <a:path extrusionOk="0" h="608" w="61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6"/>
              <p:cNvSpPr/>
              <p:nvPr/>
            </p:nvSpPr>
            <p:spPr>
              <a:xfrm>
                <a:off x="2372225" y="-1009600"/>
                <a:ext cx="39525" cy="15200"/>
              </a:xfrm>
              <a:custGeom>
                <a:rect b="b" l="l" r="r" t="t"/>
                <a:pathLst>
                  <a:path extrusionOk="0" h="608" w="1581">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6"/>
              <p:cNvSpPr/>
              <p:nvPr/>
            </p:nvSpPr>
            <p:spPr>
              <a:xfrm>
                <a:off x="2461450" y="-1009600"/>
                <a:ext cx="39525" cy="15200"/>
              </a:xfrm>
              <a:custGeom>
                <a:rect b="b" l="l" r="r" t="t"/>
                <a:pathLst>
                  <a:path extrusionOk="0" h="608" w="1581">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6"/>
              <p:cNvSpPr/>
              <p:nvPr/>
            </p:nvSpPr>
            <p:spPr>
              <a:xfrm>
                <a:off x="2403900" y="-912300"/>
                <a:ext cx="65400" cy="23325"/>
              </a:xfrm>
              <a:custGeom>
                <a:rect b="b" l="l" r="r" t="t"/>
                <a:pathLst>
                  <a:path extrusionOk="0" h="933" w="2616">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6"/>
              <p:cNvSpPr/>
              <p:nvPr/>
            </p:nvSpPr>
            <p:spPr>
              <a:xfrm>
                <a:off x="2234375" y="-1139350"/>
                <a:ext cx="404450" cy="517975"/>
              </a:xfrm>
              <a:custGeom>
                <a:rect b="b" l="l" r="r" t="t"/>
                <a:pathLst>
                  <a:path extrusionOk="0" h="20719" w="16178">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7" name="Google Shape;267;p6"/>
            <p:cNvGrpSpPr/>
            <p:nvPr/>
          </p:nvGrpSpPr>
          <p:grpSpPr>
            <a:xfrm>
              <a:off x="8591340" y="4457655"/>
              <a:ext cx="532976" cy="685813"/>
              <a:chOff x="5682300" y="-1760600"/>
              <a:chExt cx="403525" cy="518025"/>
            </a:xfrm>
          </p:grpSpPr>
          <p:sp>
            <p:nvSpPr>
              <p:cNvPr id="268" name="Google Shape;268;p6"/>
              <p:cNvSpPr/>
              <p:nvPr/>
            </p:nvSpPr>
            <p:spPr>
              <a:xfrm>
                <a:off x="5682300" y="-1760600"/>
                <a:ext cx="403525" cy="518025"/>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6"/>
              <p:cNvSpPr/>
              <p:nvPr/>
            </p:nvSpPr>
            <p:spPr>
              <a:xfrm>
                <a:off x="5746925" y="-1671550"/>
                <a:ext cx="274125" cy="185075"/>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6"/>
              <p:cNvSpPr/>
              <p:nvPr/>
            </p:nvSpPr>
            <p:spPr>
              <a:xfrm>
                <a:off x="5803600" y="-1420775"/>
                <a:ext cx="160825" cy="128450"/>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1" name="Google Shape;271;p6"/>
            <p:cNvSpPr/>
            <p:nvPr/>
          </p:nvSpPr>
          <p:spPr>
            <a:xfrm>
              <a:off x="8428489"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6"/>
            <p:cNvSpPr/>
            <p:nvPr/>
          </p:nvSpPr>
          <p:spPr>
            <a:xfrm>
              <a:off x="8428489" y="2571746"/>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3" name="Google Shape;273;p6"/>
            <p:cNvGrpSpPr/>
            <p:nvPr/>
          </p:nvGrpSpPr>
          <p:grpSpPr>
            <a:xfrm>
              <a:off x="8589188" y="1885941"/>
              <a:ext cx="537076" cy="685813"/>
              <a:chOff x="2923900" y="-518250"/>
              <a:chExt cx="404425" cy="518025"/>
            </a:xfrm>
          </p:grpSpPr>
          <p:sp>
            <p:nvSpPr>
              <p:cNvPr id="274" name="Google Shape;274;p6"/>
              <p:cNvSpPr/>
              <p:nvPr/>
            </p:nvSpPr>
            <p:spPr>
              <a:xfrm>
                <a:off x="2923900" y="-518250"/>
                <a:ext cx="404425" cy="518025"/>
              </a:xfrm>
              <a:custGeom>
                <a:rect b="b" l="l" r="r" t="t"/>
                <a:pathLst>
                  <a:path extrusionOk="0" h="20721" w="16177">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6"/>
              <p:cNvSpPr/>
              <p:nvPr/>
            </p:nvSpPr>
            <p:spPr>
              <a:xfrm>
                <a:off x="3069925" y="-307350"/>
                <a:ext cx="15200" cy="23300"/>
              </a:xfrm>
              <a:custGeom>
                <a:rect b="b" l="l" r="r" t="t"/>
                <a:pathLst>
                  <a:path extrusionOk="0" h="932" w="608">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6"/>
              <p:cNvSpPr/>
              <p:nvPr/>
            </p:nvSpPr>
            <p:spPr>
              <a:xfrm>
                <a:off x="3167200" y="-307350"/>
                <a:ext cx="15200" cy="23300"/>
              </a:xfrm>
              <a:custGeom>
                <a:rect b="b" l="l" r="r" t="t"/>
                <a:pathLst>
                  <a:path extrusionOk="0" h="932"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6"/>
              <p:cNvSpPr/>
              <p:nvPr/>
            </p:nvSpPr>
            <p:spPr>
              <a:xfrm>
                <a:off x="3110550" y="-226250"/>
                <a:ext cx="31275" cy="15200"/>
              </a:xfrm>
              <a:custGeom>
                <a:rect b="b" l="l" r="r" t="t"/>
                <a:pathLst>
                  <a:path extrusionOk="0" h="608" w="1251">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6"/>
              <p:cNvSpPr/>
              <p:nvPr/>
            </p:nvSpPr>
            <p:spPr>
              <a:xfrm>
                <a:off x="3068700" y="-258675"/>
                <a:ext cx="114675" cy="26550"/>
              </a:xfrm>
              <a:custGeom>
                <a:rect b="b" l="l" r="r" t="t"/>
                <a:pathLst>
                  <a:path extrusionOk="0" h="1062" w="4587">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6"/>
              <p:cNvSpPr/>
              <p:nvPr/>
            </p:nvSpPr>
            <p:spPr>
              <a:xfrm>
                <a:off x="3061775" y="-331650"/>
                <a:ext cx="31375" cy="15200"/>
              </a:xfrm>
              <a:custGeom>
                <a:rect b="b" l="l" r="r" t="t"/>
                <a:pathLst>
                  <a:path extrusionOk="0" h="608" w="1255">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0" name="Google Shape;280;p6"/>
            <p:cNvGrpSpPr/>
            <p:nvPr/>
          </p:nvGrpSpPr>
          <p:grpSpPr>
            <a:xfrm>
              <a:off x="8589184" y="2743098"/>
              <a:ext cx="537076" cy="685828"/>
              <a:chOff x="4302875" y="-3002975"/>
              <a:chExt cx="404425" cy="518075"/>
            </a:xfrm>
          </p:grpSpPr>
          <p:sp>
            <p:nvSpPr>
              <p:cNvPr id="281" name="Google Shape;281;p6"/>
              <p:cNvSpPr/>
              <p:nvPr/>
            </p:nvSpPr>
            <p:spPr>
              <a:xfrm>
                <a:off x="4440700" y="-2889375"/>
                <a:ext cx="39500" cy="15200"/>
              </a:xfrm>
              <a:custGeom>
                <a:rect b="b" l="l" r="r" t="t"/>
                <a:pathLst>
                  <a:path extrusionOk="0" h="608" w="1580">
                    <a:moveTo>
                      <a:pt x="303" y="1"/>
                    </a:moveTo>
                    <a:cubicBezTo>
                      <a:pt x="136" y="1"/>
                      <a:pt x="0" y="136"/>
                      <a:pt x="0" y="305"/>
                    </a:cubicBezTo>
                    <a:cubicBezTo>
                      <a:pt x="0" y="472"/>
                      <a:pt x="136" y="608"/>
                      <a:pt x="303"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6"/>
              <p:cNvSpPr/>
              <p:nvPr/>
            </p:nvSpPr>
            <p:spPr>
              <a:xfrm>
                <a:off x="4529925" y="-2889375"/>
                <a:ext cx="39500" cy="15200"/>
              </a:xfrm>
              <a:custGeom>
                <a:rect b="b" l="l" r="r" t="t"/>
                <a:pathLst>
                  <a:path extrusionOk="0" h="608" w="1580">
                    <a:moveTo>
                      <a:pt x="303" y="1"/>
                    </a:moveTo>
                    <a:cubicBezTo>
                      <a:pt x="136" y="1"/>
                      <a:pt x="0" y="136"/>
                      <a:pt x="0" y="305"/>
                    </a:cubicBezTo>
                    <a:cubicBezTo>
                      <a:pt x="0" y="472"/>
                      <a:pt x="136" y="608"/>
                      <a:pt x="303" y="608"/>
                    </a:cubicBezTo>
                    <a:lnTo>
                      <a:pt x="1276" y="608"/>
                    </a:lnTo>
                    <a:cubicBezTo>
                      <a:pt x="1444" y="608"/>
                      <a:pt x="1580" y="472"/>
                      <a:pt x="1580" y="305"/>
                    </a:cubicBezTo>
                    <a:cubicBezTo>
                      <a:pt x="1580" y="136"/>
                      <a:pt x="1444" y="1"/>
                      <a:pt x="12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6"/>
              <p:cNvSpPr/>
              <p:nvPr/>
            </p:nvSpPr>
            <p:spPr>
              <a:xfrm>
                <a:off x="4302875" y="-3002975"/>
                <a:ext cx="404425" cy="517950"/>
              </a:xfrm>
              <a:custGeom>
                <a:rect b="b" l="l" r="r" t="t"/>
                <a:pathLst>
                  <a:path extrusionOk="0" h="20718" w="16177">
                    <a:moveTo>
                      <a:pt x="4644" y="1598"/>
                    </a:moveTo>
                    <a:cubicBezTo>
                      <a:pt x="4788" y="1901"/>
                      <a:pt x="4864" y="2235"/>
                      <a:pt x="4864" y="2578"/>
                    </a:cubicBezTo>
                    <a:cubicBezTo>
                      <a:pt x="4864" y="3051"/>
                      <a:pt x="4718" y="3506"/>
                      <a:pt x="4445" y="3894"/>
                    </a:cubicBezTo>
                    <a:cubicBezTo>
                      <a:pt x="4294" y="4108"/>
                      <a:pt x="4215" y="4359"/>
                      <a:pt x="4215" y="4622"/>
                    </a:cubicBezTo>
                    <a:lnTo>
                      <a:pt x="4215" y="5172"/>
                    </a:lnTo>
                    <a:cubicBezTo>
                      <a:pt x="4215" y="5542"/>
                      <a:pt x="3915" y="5842"/>
                      <a:pt x="3545" y="5842"/>
                    </a:cubicBezTo>
                    <a:lnTo>
                      <a:pt x="3524" y="5842"/>
                    </a:lnTo>
                    <a:lnTo>
                      <a:pt x="3524" y="4199"/>
                    </a:lnTo>
                    <a:cubicBezTo>
                      <a:pt x="3524" y="3177"/>
                      <a:pt x="3954" y="2251"/>
                      <a:pt x="4644" y="1598"/>
                    </a:cubicBezTo>
                    <a:close/>
                    <a:moveTo>
                      <a:pt x="11530" y="1598"/>
                    </a:moveTo>
                    <a:cubicBezTo>
                      <a:pt x="12219" y="2251"/>
                      <a:pt x="12649" y="3177"/>
                      <a:pt x="12649" y="4199"/>
                    </a:cubicBezTo>
                    <a:lnTo>
                      <a:pt x="12649" y="5842"/>
                    </a:lnTo>
                    <a:lnTo>
                      <a:pt x="12629" y="5842"/>
                    </a:lnTo>
                    <a:cubicBezTo>
                      <a:pt x="12259" y="5842"/>
                      <a:pt x="11959" y="5540"/>
                      <a:pt x="11959" y="5172"/>
                    </a:cubicBezTo>
                    <a:lnTo>
                      <a:pt x="11959" y="4622"/>
                    </a:lnTo>
                    <a:cubicBezTo>
                      <a:pt x="11959" y="4359"/>
                      <a:pt x="11879" y="4108"/>
                      <a:pt x="11729" y="3894"/>
                    </a:cubicBezTo>
                    <a:cubicBezTo>
                      <a:pt x="11456" y="3506"/>
                      <a:pt x="11312" y="3051"/>
                      <a:pt x="11312" y="2578"/>
                    </a:cubicBezTo>
                    <a:cubicBezTo>
                      <a:pt x="11312" y="2237"/>
                      <a:pt x="11386" y="1903"/>
                      <a:pt x="11530" y="1598"/>
                    </a:cubicBezTo>
                    <a:close/>
                    <a:moveTo>
                      <a:pt x="9060" y="609"/>
                    </a:moveTo>
                    <a:lnTo>
                      <a:pt x="9060" y="610"/>
                    </a:lnTo>
                    <a:cubicBezTo>
                      <a:pt x="9421" y="610"/>
                      <a:pt x="9768" y="664"/>
                      <a:pt x="10095" y="763"/>
                    </a:cubicBezTo>
                    <a:cubicBezTo>
                      <a:pt x="9697" y="1493"/>
                      <a:pt x="8934" y="1950"/>
                      <a:pt x="8087" y="1950"/>
                    </a:cubicBezTo>
                    <a:cubicBezTo>
                      <a:pt x="7893" y="1950"/>
                      <a:pt x="7700" y="1924"/>
                      <a:pt x="7514" y="1877"/>
                    </a:cubicBezTo>
                    <a:cubicBezTo>
                      <a:pt x="7489" y="1870"/>
                      <a:pt x="7463" y="1867"/>
                      <a:pt x="7438" y="1867"/>
                    </a:cubicBezTo>
                    <a:cubicBezTo>
                      <a:pt x="7303" y="1867"/>
                      <a:pt x="7181" y="1957"/>
                      <a:pt x="7144" y="2094"/>
                    </a:cubicBezTo>
                    <a:cubicBezTo>
                      <a:pt x="7103" y="2257"/>
                      <a:pt x="7200" y="2423"/>
                      <a:pt x="7363" y="2464"/>
                    </a:cubicBezTo>
                    <a:cubicBezTo>
                      <a:pt x="7599" y="2524"/>
                      <a:pt x="7841" y="2555"/>
                      <a:pt x="8087" y="2555"/>
                    </a:cubicBezTo>
                    <a:cubicBezTo>
                      <a:pt x="9184" y="2555"/>
                      <a:pt x="10166" y="1948"/>
                      <a:pt x="10663" y="986"/>
                    </a:cubicBezTo>
                    <a:cubicBezTo>
                      <a:pt x="10795" y="1051"/>
                      <a:pt x="10922" y="1127"/>
                      <a:pt x="11045" y="1209"/>
                    </a:cubicBezTo>
                    <a:cubicBezTo>
                      <a:pt x="10821" y="1628"/>
                      <a:pt x="10702" y="2095"/>
                      <a:pt x="10702" y="2577"/>
                    </a:cubicBezTo>
                    <a:cubicBezTo>
                      <a:pt x="10702" y="3177"/>
                      <a:pt x="10885" y="3752"/>
                      <a:pt x="11233" y="4242"/>
                    </a:cubicBezTo>
                    <a:cubicBezTo>
                      <a:pt x="11312" y="4352"/>
                      <a:pt x="11352" y="4483"/>
                      <a:pt x="11352" y="4620"/>
                    </a:cubicBezTo>
                    <a:lnTo>
                      <a:pt x="11352" y="5170"/>
                    </a:lnTo>
                    <a:cubicBezTo>
                      <a:pt x="11352" y="5416"/>
                      <a:pt x="11422" y="5644"/>
                      <a:pt x="11542" y="5840"/>
                    </a:cubicBezTo>
                    <a:lnTo>
                      <a:pt x="11309" y="5840"/>
                    </a:lnTo>
                    <a:lnTo>
                      <a:pt x="11309" y="5819"/>
                    </a:lnTo>
                    <a:cubicBezTo>
                      <a:pt x="11309" y="5650"/>
                      <a:pt x="11173" y="5514"/>
                      <a:pt x="11006" y="5514"/>
                    </a:cubicBezTo>
                    <a:lnTo>
                      <a:pt x="8735" y="5514"/>
                    </a:lnTo>
                    <a:cubicBezTo>
                      <a:pt x="8567" y="5514"/>
                      <a:pt x="8431" y="5650"/>
                      <a:pt x="8431" y="5819"/>
                    </a:cubicBezTo>
                    <a:lnTo>
                      <a:pt x="8431" y="5904"/>
                    </a:lnTo>
                    <a:cubicBezTo>
                      <a:pt x="8324" y="5863"/>
                      <a:pt x="8208" y="5840"/>
                      <a:pt x="8087" y="5840"/>
                    </a:cubicBezTo>
                    <a:cubicBezTo>
                      <a:pt x="7966" y="5840"/>
                      <a:pt x="7849" y="5863"/>
                      <a:pt x="7741" y="5904"/>
                    </a:cubicBezTo>
                    <a:lnTo>
                      <a:pt x="7741" y="5819"/>
                    </a:lnTo>
                    <a:cubicBezTo>
                      <a:pt x="7741" y="5650"/>
                      <a:pt x="7606" y="5514"/>
                      <a:pt x="7437" y="5514"/>
                    </a:cubicBezTo>
                    <a:lnTo>
                      <a:pt x="5166" y="5514"/>
                    </a:lnTo>
                    <a:cubicBezTo>
                      <a:pt x="4999" y="5514"/>
                      <a:pt x="4864" y="5650"/>
                      <a:pt x="4864" y="5819"/>
                    </a:cubicBezTo>
                    <a:lnTo>
                      <a:pt x="4864" y="5840"/>
                    </a:lnTo>
                    <a:lnTo>
                      <a:pt x="4631" y="5840"/>
                    </a:lnTo>
                    <a:cubicBezTo>
                      <a:pt x="4752" y="5644"/>
                      <a:pt x="4822" y="5414"/>
                      <a:pt x="4822" y="5170"/>
                    </a:cubicBezTo>
                    <a:lnTo>
                      <a:pt x="4822" y="4620"/>
                    </a:lnTo>
                    <a:cubicBezTo>
                      <a:pt x="4822" y="4483"/>
                      <a:pt x="4864" y="4352"/>
                      <a:pt x="4942" y="4242"/>
                    </a:cubicBezTo>
                    <a:cubicBezTo>
                      <a:pt x="5288" y="3751"/>
                      <a:pt x="5471" y="3177"/>
                      <a:pt x="5471" y="2574"/>
                    </a:cubicBezTo>
                    <a:cubicBezTo>
                      <a:pt x="5471" y="2095"/>
                      <a:pt x="5352" y="1627"/>
                      <a:pt x="5128" y="1209"/>
                    </a:cubicBezTo>
                    <a:cubicBezTo>
                      <a:pt x="5251" y="1127"/>
                      <a:pt x="5378" y="1051"/>
                      <a:pt x="5512" y="986"/>
                    </a:cubicBezTo>
                    <a:cubicBezTo>
                      <a:pt x="5659" y="1273"/>
                      <a:pt x="5852" y="1531"/>
                      <a:pt x="6090" y="1757"/>
                    </a:cubicBezTo>
                    <a:cubicBezTo>
                      <a:pt x="6149" y="1811"/>
                      <a:pt x="6223" y="1841"/>
                      <a:pt x="6299" y="1841"/>
                    </a:cubicBezTo>
                    <a:cubicBezTo>
                      <a:pt x="6379" y="1841"/>
                      <a:pt x="6459" y="1808"/>
                      <a:pt x="6519" y="1746"/>
                    </a:cubicBezTo>
                    <a:cubicBezTo>
                      <a:pt x="6635" y="1624"/>
                      <a:pt x="6629" y="1431"/>
                      <a:pt x="6507" y="1317"/>
                    </a:cubicBezTo>
                    <a:cubicBezTo>
                      <a:pt x="6335" y="1153"/>
                      <a:pt x="6192" y="967"/>
                      <a:pt x="6078" y="760"/>
                    </a:cubicBezTo>
                    <a:cubicBezTo>
                      <a:pt x="6406" y="663"/>
                      <a:pt x="6752" y="609"/>
                      <a:pt x="7113" y="609"/>
                    </a:cubicBezTo>
                    <a:close/>
                    <a:moveTo>
                      <a:pt x="10703" y="6123"/>
                    </a:moveTo>
                    <a:lnTo>
                      <a:pt x="10703" y="6793"/>
                    </a:lnTo>
                    <a:cubicBezTo>
                      <a:pt x="10703" y="6984"/>
                      <a:pt x="10548" y="7140"/>
                      <a:pt x="10358" y="7140"/>
                    </a:cubicBezTo>
                    <a:lnTo>
                      <a:pt x="9385" y="7140"/>
                    </a:lnTo>
                    <a:cubicBezTo>
                      <a:pt x="9194" y="7140"/>
                      <a:pt x="9041" y="6984"/>
                      <a:pt x="9041" y="6793"/>
                    </a:cubicBezTo>
                    <a:lnTo>
                      <a:pt x="9041" y="6123"/>
                    </a:lnTo>
                    <a:lnTo>
                      <a:pt x="9569" y="6123"/>
                    </a:lnTo>
                    <a:lnTo>
                      <a:pt x="9569" y="6470"/>
                    </a:lnTo>
                    <a:cubicBezTo>
                      <a:pt x="9568" y="6637"/>
                      <a:pt x="9702" y="6773"/>
                      <a:pt x="9871" y="6773"/>
                    </a:cubicBezTo>
                    <a:cubicBezTo>
                      <a:pt x="10039" y="6773"/>
                      <a:pt x="10175" y="6637"/>
                      <a:pt x="10175" y="6470"/>
                    </a:cubicBezTo>
                    <a:lnTo>
                      <a:pt x="10175" y="6123"/>
                    </a:lnTo>
                    <a:close/>
                    <a:moveTo>
                      <a:pt x="7134" y="6126"/>
                    </a:moveTo>
                    <a:lnTo>
                      <a:pt x="7134" y="6794"/>
                    </a:lnTo>
                    <a:cubicBezTo>
                      <a:pt x="7134" y="6985"/>
                      <a:pt x="6979" y="7141"/>
                      <a:pt x="6787" y="7141"/>
                    </a:cubicBezTo>
                    <a:lnTo>
                      <a:pt x="5815" y="7141"/>
                    </a:lnTo>
                    <a:cubicBezTo>
                      <a:pt x="5623" y="7141"/>
                      <a:pt x="5471" y="6985"/>
                      <a:pt x="5471" y="6794"/>
                    </a:cubicBezTo>
                    <a:lnTo>
                      <a:pt x="5471" y="6126"/>
                    </a:lnTo>
                    <a:lnTo>
                      <a:pt x="5999" y="6126"/>
                    </a:lnTo>
                    <a:lnTo>
                      <a:pt x="5999" y="6471"/>
                    </a:lnTo>
                    <a:cubicBezTo>
                      <a:pt x="5999" y="6640"/>
                      <a:pt x="6135" y="6776"/>
                      <a:pt x="6302" y="6776"/>
                    </a:cubicBezTo>
                    <a:cubicBezTo>
                      <a:pt x="6470" y="6776"/>
                      <a:pt x="6606" y="6640"/>
                      <a:pt x="6606" y="6471"/>
                    </a:cubicBezTo>
                    <a:lnTo>
                      <a:pt x="6606" y="6126"/>
                    </a:lnTo>
                    <a:close/>
                    <a:moveTo>
                      <a:pt x="12791" y="6450"/>
                    </a:moveTo>
                    <a:cubicBezTo>
                      <a:pt x="12934" y="6450"/>
                      <a:pt x="13071" y="6511"/>
                      <a:pt x="13166" y="6616"/>
                    </a:cubicBezTo>
                    <a:cubicBezTo>
                      <a:pt x="13264" y="6723"/>
                      <a:pt x="13308" y="6864"/>
                      <a:pt x="13294" y="7008"/>
                    </a:cubicBezTo>
                    <a:cubicBezTo>
                      <a:pt x="13270" y="7264"/>
                      <a:pt x="13027" y="7464"/>
                      <a:pt x="12743" y="7464"/>
                    </a:cubicBezTo>
                    <a:lnTo>
                      <a:pt x="12606" y="7464"/>
                    </a:lnTo>
                    <a:lnTo>
                      <a:pt x="12606" y="7442"/>
                    </a:lnTo>
                    <a:cubicBezTo>
                      <a:pt x="12606" y="7274"/>
                      <a:pt x="12470" y="7140"/>
                      <a:pt x="12302" y="7140"/>
                    </a:cubicBezTo>
                    <a:cubicBezTo>
                      <a:pt x="12134" y="7140"/>
                      <a:pt x="11999" y="7274"/>
                      <a:pt x="11999" y="7442"/>
                    </a:cubicBezTo>
                    <a:cubicBezTo>
                      <a:pt x="11999" y="9600"/>
                      <a:pt x="10244" y="11356"/>
                      <a:pt x="8086" y="11356"/>
                    </a:cubicBezTo>
                    <a:cubicBezTo>
                      <a:pt x="8085" y="11356"/>
                      <a:pt x="8084" y="11356"/>
                      <a:pt x="8083" y="11356"/>
                    </a:cubicBezTo>
                    <a:cubicBezTo>
                      <a:pt x="5928" y="11356"/>
                      <a:pt x="4174" y="9600"/>
                      <a:pt x="4174" y="7442"/>
                    </a:cubicBezTo>
                    <a:cubicBezTo>
                      <a:pt x="4174" y="7274"/>
                      <a:pt x="4038" y="7140"/>
                      <a:pt x="3871" y="7140"/>
                    </a:cubicBezTo>
                    <a:cubicBezTo>
                      <a:pt x="3703" y="7140"/>
                      <a:pt x="3567" y="7274"/>
                      <a:pt x="3567" y="7442"/>
                    </a:cubicBezTo>
                    <a:lnTo>
                      <a:pt x="3567" y="7464"/>
                    </a:lnTo>
                    <a:lnTo>
                      <a:pt x="3384" y="7464"/>
                    </a:lnTo>
                    <a:cubicBezTo>
                      <a:pt x="3241" y="7464"/>
                      <a:pt x="3103" y="7404"/>
                      <a:pt x="3007" y="7297"/>
                    </a:cubicBezTo>
                    <a:cubicBezTo>
                      <a:pt x="2909" y="7190"/>
                      <a:pt x="2864" y="7050"/>
                      <a:pt x="2879" y="6904"/>
                    </a:cubicBezTo>
                    <a:cubicBezTo>
                      <a:pt x="2903" y="6648"/>
                      <a:pt x="3146" y="6450"/>
                      <a:pt x="3430" y="6450"/>
                    </a:cubicBezTo>
                    <a:lnTo>
                      <a:pt x="4864" y="6450"/>
                    </a:lnTo>
                    <a:lnTo>
                      <a:pt x="4864" y="6794"/>
                    </a:lnTo>
                    <a:cubicBezTo>
                      <a:pt x="4864" y="7320"/>
                      <a:pt x="5289" y="7748"/>
                      <a:pt x="5815" y="7748"/>
                    </a:cubicBezTo>
                    <a:lnTo>
                      <a:pt x="6787" y="7748"/>
                    </a:lnTo>
                    <a:cubicBezTo>
                      <a:pt x="7313" y="7748"/>
                      <a:pt x="7741" y="7321"/>
                      <a:pt x="7741" y="6794"/>
                    </a:cubicBezTo>
                    <a:cubicBezTo>
                      <a:pt x="7741" y="6606"/>
                      <a:pt x="7896" y="6450"/>
                      <a:pt x="8087" y="6450"/>
                    </a:cubicBezTo>
                    <a:cubicBezTo>
                      <a:pt x="8277" y="6450"/>
                      <a:pt x="8431" y="6606"/>
                      <a:pt x="8431" y="6794"/>
                    </a:cubicBezTo>
                    <a:cubicBezTo>
                      <a:pt x="8431" y="7320"/>
                      <a:pt x="8858" y="7748"/>
                      <a:pt x="9384" y="7748"/>
                    </a:cubicBezTo>
                    <a:lnTo>
                      <a:pt x="10356" y="7748"/>
                    </a:lnTo>
                    <a:cubicBezTo>
                      <a:pt x="10880" y="7748"/>
                      <a:pt x="11309" y="7321"/>
                      <a:pt x="11309" y="6794"/>
                    </a:cubicBezTo>
                    <a:lnTo>
                      <a:pt x="11309" y="6450"/>
                    </a:lnTo>
                    <a:close/>
                    <a:moveTo>
                      <a:pt x="8757" y="11914"/>
                    </a:moveTo>
                    <a:lnTo>
                      <a:pt x="8757" y="12957"/>
                    </a:lnTo>
                    <a:cubicBezTo>
                      <a:pt x="8757" y="12969"/>
                      <a:pt x="8748" y="12978"/>
                      <a:pt x="8735" y="12978"/>
                    </a:cubicBezTo>
                    <a:lnTo>
                      <a:pt x="7437" y="12978"/>
                    </a:lnTo>
                    <a:cubicBezTo>
                      <a:pt x="7424" y="12978"/>
                      <a:pt x="7416" y="12969"/>
                      <a:pt x="7416" y="12957"/>
                    </a:cubicBezTo>
                    <a:lnTo>
                      <a:pt x="7416" y="11914"/>
                    </a:lnTo>
                    <a:lnTo>
                      <a:pt x="7417" y="11914"/>
                    </a:lnTo>
                    <a:cubicBezTo>
                      <a:pt x="7636" y="11947"/>
                      <a:pt x="7860" y="11964"/>
                      <a:pt x="8087" y="11964"/>
                    </a:cubicBezTo>
                    <a:cubicBezTo>
                      <a:pt x="8314" y="11964"/>
                      <a:pt x="8537" y="11948"/>
                      <a:pt x="8757" y="11914"/>
                    </a:cubicBezTo>
                    <a:close/>
                    <a:moveTo>
                      <a:pt x="10055" y="11514"/>
                    </a:moveTo>
                    <a:lnTo>
                      <a:pt x="10055" y="12555"/>
                    </a:lnTo>
                    <a:cubicBezTo>
                      <a:pt x="10055" y="13118"/>
                      <a:pt x="10432" y="13621"/>
                      <a:pt x="10972" y="13781"/>
                    </a:cubicBezTo>
                    <a:lnTo>
                      <a:pt x="12110" y="14113"/>
                    </a:lnTo>
                    <a:cubicBezTo>
                      <a:pt x="11200" y="15423"/>
                      <a:pt x="9691" y="16223"/>
                      <a:pt x="8087" y="16223"/>
                    </a:cubicBezTo>
                    <a:cubicBezTo>
                      <a:pt x="7226" y="16223"/>
                      <a:pt x="6378" y="15996"/>
                      <a:pt x="5636" y="15566"/>
                    </a:cubicBezTo>
                    <a:cubicBezTo>
                      <a:pt x="5014" y="15203"/>
                      <a:pt x="4477" y="14705"/>
                      <a:pt x="4065" y="14113"/>
                    </a:cubicBezTo>
                    <a:lnTo>
                      <a:pt x="5202" y="13781"/>
                    </a:lnTo>
                    <a:cubicBezTo>
                      <a:pt x="5742" y="13621"/>
                      <a:pt x="6119" y="13118"/>
                      <a:pt x="6119" y="12555"/>
                    </a:cubicBezTo>
                    <a:lnTo>
                      <a:pt x="6119" y="11514"/>
                    </a:lnTo>
                    <a:cubicBezTo>
                      <a:pt x="6340" y="11621"/>
                      <a:pt x="6570" y="11711"/>
                      <a:pt x="6809" y="11783"/>
                    </a:cubicBezTo>
                    <a:lnTo>
                      <a:pt x="6809" y="12961"/>
                    </a:lnTo>
                    <a:cubicBezTo>
                      <a:pt x="6809" y="13306"/>
                      <a:pt x="7092" y="13589"/>
                      <a:pt x="7437" y="13589"/>
                    </a:cubicBezTo>
                    <a:lnTo>
                      <a:pt x="8735" y="13589"/>
                    </a:lnTo>
                    <a:cubicBezTo>
                      <a:pt x="9082" y="13589"/>
                      <a:pt x="9364" y="13306"/>
                      <a:pt x="9364" y="12961"/>
                    </a:cubicBezTo>
                    <a:lnTo>
                      <a:pt x="9364" y="11783"/>
                    </a:lnTo>
                    <a:cubicBezTo>
                      <a:pt x="9604" y="11711"/>
                      <a:pt x="9834" y="11621"/>
                      <a:pt x="10055" y="11514"/>
                    </a:cubicBezTo>
                    <a:close/>
                    <a:moveTo>
                      <a:pt x="7114" y="0"/>
                    </a:moveTo>
                    <a:cubicBezTo>
                      <a:pt x="4801" y="0"/>
                      <a:pt x="2920" y="1881"/>
                      <a:pt x="2920" y="4198"/>
                    </a:cubicBezTo>
                    <a:lnTo>
                      <a:pt x="2920" y="5956"/>
                    </a:lnTo>
                    <a:cubicBezTo>
                      <a:pt x="2570" y="6121"/>
                      <a:pt x="2316" y="6451"/>
                      <a:pt x="2277" y="6840"/>
                    </a:cubicBezTo>
                    <a:cubicBezTo>
                      <a:pt x="2244" y="7154"/>
                      <a:pt x="2349" y="7468"/>
                      <a:pt x="2559" y="7700"/>
                    </a:cubicBezTo>
                    <a:cubicBezTo>
                      <a:pt x="2770" y="7934"/>
                      <a:pt x="3071" y="8065"/>
                      <a:pt x="3386" y="8065"/>
                    </a:cubicBezTo>
                    <a:lnTo>
                      <a:pt x="3613" y="8065"/>
                    </a:lnTo>
                    <a:cubicBezTo>
                      <a:pt x="3791" y="9342"/>
                      <a:pt x="4501" y="10447"/>
                      <a:pt x="5515" y="11153"/>
                    </a:cubicBezTo>
                    <a:lnTo>
                      <a:pt x="5515" y="12550"/>
                    </a:lnTo>
                    <a:cubicBezTo>
                      <a:pt x="5515" y="12845"/>
                      <a:pt x="5316" y="13109"/>
                      <a:pt x="5035" y="13192"/>
                    </a:cubicBezTo>
                    <a:lnTo>
                      <a:pt x="1616" y="14198"/>
                    </a:lnTo>
                    <a:cubicBezTo>
                      <a:pt x="666" y="14478"/>
                      <a:pt x="1" y="15366"/>
                      <a:pt x="1" y="16356"/>
                    </a:cubicBezTo>
                    <a:lnTo>
                      <a:pt x="1" y="20414"/>
                    </a:lnTo>
                    <a:cubicBezTo>
                      <a:pt x="1" y="20581"/>
                      <a:pt x="136" y="20717"/>
                      <a:pt x="304" y="20717"/>
                    </a:cubicBezTo>
                    <a:cubicBezTo>
                      <a:pt x="472" y="20717"/>
                      <a:pt x="608" y="20581"/>
                      <a:pt x="608" y="20414"/>
                    </a:cubicBezTo>
                    <a:lnTo>
                      <a:pt x="608" y="16356"/>
                    </a:lnTo>
                    <a:cubicBezTo>
                      <a:pt x="608" y="15633"/>
                      <a:pt x="1093" y="14983"/>
                      <a:pt x="1786" y="14780"/>
                    </a:cubicBezTo>
                    <a:lnTo>
                      <a:pt x="3458" y="14288"/>
                    </a:lnTo>
                    <a:cubicBezTo>
                      <a:pt x="3930" y="15026"/>
                      <a:pt x="4577" y="15644"/>
                      <a:pt x="5335" y="16084"/>
                    </a:cubicBezTo>
                    <a:cubicBezTo>
                      <a:pt x="6169" y="16568"/>
                      <a:pt x="7120" y="16824"/>
                      <a:pt x="8090" y="16824"/>
                    </a:cubicBezTo>
                    <a:cubicBezTo>
                      <a:pt x="9062" y="16824"/>
                      <a:pt x="10019" y="16567"/>
                      <a:pt x="10856" y="16077"/>
                    </a:cubicBezTo>
                    <a:cubicBezTo>
                      <a:pt x="11610" y="15639"/>
                      <a:pt x="12249" y="15020"/>
                      <a:pt x="12720" y="14288"/>
                    </a:cubicBezTo>
                    <a:lnTo>
                      <a:pt x="14391" y="14780"/>
                    </a:lnTo>
                    <a:cubicBezTo>
                      <a:pt x="15085" y="14983"/>
                      <a:pt x="15569" y="15633"/>
                      <a:pt x="15569" y="16356"/>
                    </a:cubicBezTo>
                    <a:lnTo>
                      <a:pt x="15569" y="20414"/>
                    </a:lnTo>
                    <a:cubicBezTo>
                      <a:pt x="15569" y="20581"/>
                      <a:pt x="15705" y="20717"/>
                      <a:pt x="15873" y="20717"/>
                    </a:cubicBezTo>
                    <a:cubicBezTo>
                      <a:pt x="16040" y="20717"/>
                      <a:pt x="16176" y="20581"/>
                      <a:pt x="16176" y="20414"/>
                    </a:cubicBezTo>
                    <a:lnTo>
                      <a:pt x="16176" y="16356"/>
                    </a:lnTo>
                    <a:cubicBezTo>
                      <a:pt x="16176" y="15369"/>
                      <a:pt x="15512" y="14482"/>
                      <a:pt x="14561" y="14202"/>
                    </a:cubicBezTo>
                    <a:lnTo>
                      <a:pt x="11142" y="13196"/>
                    </a:lnTo>
                    <a:cubicBezTo>
                      <a:pt x="10858" y="13112"/>
                      <a:pt x="10662" y="12849"/>
                      <a:pt x="10662" y="12554"/>
                    </a:cubicBezTo>
                    <a:lnTo>
                      <a:pt x="10662" y="11156"/>
                    </a:lnTo>
                    <a:cubicBezTo>
                      <a:pt x="11675" y="10453"/>
                      <a:pt x="12386" y="9346"/>
                      <a:pt x="12564" y="8069"/>
                    </a:cubicBezTo>
                    <a:lnTo>
                      <a:pt x="12746" y="8069"/>
                    </a:lnTo>
                    <a:cubicBezTo>
                      <a:pt x="13335" y="8069"/>
                      <a:pt x="13842" y="7630"/>
                      <a:pt x="13900" y="7070"/>
                    </a:cubicBezTo>
                    <a:cubicBezTo>
                      <a:pt x="13932" y="6756"/>
                      <a:pt x="13828" y="6441"/>
                      <a:pt x="13618" y="6207"/>
                    </a:cubicBezTo>
                    <a:cubicBezTo>
                      <a:pt x="13517" y="6094"/>
                      <a:pt x="13393" y="6006"/>
                      <a:pt x="13257" y="5943"/>
                    </a:cubicBezTo>
                    <a:lnTo>
                      <a:pt x="13257" y="4198"/>
                    </a:lnTo>
                    <a:cubicBezTo>
                      <a:pt x="13257" y="1884"/>
                      <a:pt x="11375" y="0"/>
                      <a:pt x="90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6"/>
              <p:cNvSpPr/>
              <p:nvPr/>
            </p:nvSpPr>
            <p:spPr>
              <a:xfrm>
                <a:off x="4473125" y="-2565000"/>
                <a:ext cx="63850" cy="80100"/>
              </a:xfrm>
              <a:custGeom>
                <a:rect b="b" l="l" r="r" t="t"/>
                <a:pathLst>
                  <a:path extrusionOk="0" h="3204" w="2554">
                    <a:moveTo>
                      <a:pt x="1277" y="1"/>
                    </a:moveTo>
                    <a:cubicBezTo>
                      <a:pt x="1110" y="1"/>
                      <a:pt x="974" y="136"/>
                      <a:pt x="974" y="305"/>
                    </a:cubicBezTo>
                    <a:lnTo>
                      <a:pt x="974" y="975"/>
                    </a:lnTo>
                    <a:lnTo>
                      <a:pt x="304" y="975"/>
                    </a:lnTo>
                    <a:cubicBezTo>
                      <a:pt x="137" y="975"/>
                      <a:pt x="0" y="1109"/>
                      <a:pt x="0" y="1277"/>
                    </a:cubicBezTo>
                    <a:cubicBezTo>
                      <a:pt x="0" y="1446"/>
                      <a:pt x="137" y="1581"/>
                      <a:pt x="304" y="1581"/>
                    </a:cubicBezTo>
                    <a:lnTo>
                      <a:pt x="974" y="1581"/>
                    </a:lnTo>
                    <a:lnTo>
                      <a:pt x="974" y="2900"/>
                    </a:lnTo>
                    <a:cubicBezTo>
                      <a:pt x="974" y="3068"/>
                      <a:pt x="1110" y="3204"/>
                      <a:pt x="1277" y="3204"/>
                    </a:cubicBezTo>
                    <a:cubicBezTo>
                      <a:pt x="1446" y="3204"/>
                      <a:pt x="1581" y="3068"/>
                      <a:pt x="1581" y="2900"/>
                    </a:cubicBezTo>
                    <a:lnTo>
                      <a:pt x="1581" y="1581"/>
                    </a:lnTo>
                    <a:lnTo>
                      <a:pt x="2250" y="1581"/>
                    </a:lnTo>
                    <a:cubicBezTo>
                      <a:pt x="2418" y="1581"/>
                      <a:pt x="2554" y="1446"/>
                      <a:pt x="2554" y="1277"/>
                    </a:cubicBezTo>
                    <a:cubicBezTo>
                      <a:pt x="2554" y="1109"/>
                      <a:pt x="2418" y="975"/>
                      <a:pt x="2250" y="975"/>
                    </a:cubicBezTo>
                    <a:lnTo>
                      <a:pt x="1581" y="975"/>
                    </a:lnTo>
                    <a:lnTo>
                      <a:pt x="1581" y="305"/>
                    </a:ln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6"/>
              <p:cNvSpPr/>
              <p:nvPr/>
            </p:nvSpPr>
            <p:spPr>
              <a:xfrm>
                <a:off x="4472325" y="-2792075"/>
                <a:ext cx="65375" cy="23350"/>
              </a:xfrm>
              <a:custGeom>
                <a:rect b="b" l="l" r="r" t="t"/>
                <a:pathLst>
                  <a:path extrusionOk="0" h="934" w="2615">
                    <a:moveTo>
                      <a:pt x="335" y="1"/>
                    </a:moveTo>
                    <a:cubicBezTo>
                      <a:pt x="256" y="1"/>
                      <a:pt x="178" y="31"/>
                      <a:pt x="119" y="92"/>
                    </a:cubicBezTo>
                    <a:cubicBezTo>
                      <a:pt x="1" y="212"/>
                      <a:pt x="2" y="403"/>
                      <a:pt x="122" y="520"/>
                    </a:cubicBezTo>
                    <a:cubicBezTo>
                      <a:pt x="384" y="779"/>
                      <a:pt x="828" y="933"/>
                      <a:pt x="1308" y="933"/>
                    </a:cubicBezTo>
                    <a:cubicBezTo>
                      <a:pt x="1792" y="933"/>
                      <a:pt x="2234" y="779"/>
                      <a:pt x="2494" y="520"/>
                    </a:cubicBezTo>
                    <a:cubicBezTo>
                      <a:pt x="2614" y="403"/>
                      <a:pt x="2614" y="212"/>
                      <a:pt x="2497" y="92"/>
                    </a:cubicBezTo>
                    <a:cubicBezTo>
                      <a:pt x="2437" y="31"/>
                      <a:pt x="2359" y="1"/>
                      <a:pt x="2280" y="1"/>
                    </a:cubicBezTo>
                    <a:cubicBezTo>
                      <a:pt x="2203" y="1"/>
                      <a:pt x="2127" y="30"/>
                      <a:pt x="2069" y="89"/>
                    </a:cubicBezTo>
                    <a:cubicBezTo>
                      <a:pt x="1957" y="198"/>
                      <a:pt x="1692" y="326"/>
                      <a:pt x="1308" y="326"/>
                    </a:cubicBezTo>
                    <a:cubicBezTo>
                      <a:pt x="923" y="326"/>
                      <a:pt x="658" y="198"/>
                      <a:pt x="548" y="89"/>
                    </a:cubicBezTo>
                    <a:cubicBezTo>
                      <a:pt x="488" y="30"/>
                      <a:pt x="411" y="1"/>
                      <a:pt x="33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86" name="Google Shape;286;p6"/>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7" name="Shape 287"/>
        <p:cNvGrpSpPr/>
        <p:nvPr/>
      </p:nvGrpSpPr>
      <p:grpSpPr>
        <a:xfrm>
          <a:off x="0" y="0"/>
          <a:ext cx="0" cy="0"/>
          <a:chOff x="0" y="0"/>
          <a:chExt cx="0" cy="0"/>
        </a:xfrm>
      </p:grpSpPr>
      <p:sp>
        <p:nvSpPr>
          <p:cNvPr id="288" name="Google Shape;288;p7"/>
          <p:cNvSpPr txBox="1"/>
          <p:nvPr>
            <p:ph idx="1" type="subTitle"/>
          </p:nvPr>
        </p:nvSpPr>
        <p:spPr>
          <a:xfrm>
            <a:off x="1036434" y="2948850"/>
            <a:ext cx="3157200" cy="1046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0"/>
              </a:spcBef>
              <a:spcAft>
                <a:spcPts val="0"/>
              </a:spcAft>
              <a:buClr>
                <a:schemeClr val="dk1"/>
              </a:buClr>
              <a:buSzPts val="1400"/>
              <a:buNone/>
              <a:defRPr>
                <a:solidFill>
                  <a:schemeClr val="dk1"/>
                </a:solidFill>
              </a:defRPr>
            </a:lvl3pPr>
            <a:lvl4pPr lvl="3" rtl="0" algn="ctr">
              <a:lnSpc>
                <a:spcPct val="100000"/>
              </a:lnSpc>
              <a:spcBef>
                <a:spcPts val="0"/>
              </a:spcBef>
              <a:spcAft>
                <a:spcPts val="0"/>
              </a:spcAft>
              <a:buClr>
                <a:schemeClr val="dk1"/>
              </a:buClr>
              <a:buSzPts val="1400"/>
              <a:buNone/>
              <a:defRPr>
                <a:solidFill>
                  <a:schemeClr val="dk1"/>
                </a:solidFill>
              </a:defRPr>
            </a:lvl4pPr>
            <a:lvl5pPr lvl="4" rtl="0" algn="ctr">
              <a:lnSpc>
                <a:spcPct val="100000"/>
              </a:lnSpc>
              <a:spcBef>
                <a:spcPts val="0"/>
              </a:spcBef>
              <a:spcAft>
                <a:spcPts val="0"/>
              </a:spcAft>
              <a:buClr>
                <a:schemeClr val="dk1"/>
              </a:buClr>
              <a:buSzPts val="1400"/>
              <a:buNone/>
              <a:defRPr>
                <a:solidFill>
                  <a:schemeClr val="dk1"/>
                </a:solidFill>
              </a:defRPr>
            </a:lvl5pPr>
            <a:lvl6pPr lvl="5" rtl="0" algn="ctr">
              <a:lnSpc>
                <a:spcPct val="100000"/>
              </a:lnSpc>
              <a:spcBef>
                <a:spcPts val="0"/>
              </a:spcBef>
              <a:spcAft>
                <a:spcPts val="0"/>
              </a:spcAft>
              <a:buClr>
                <a:schemeClr val="dk1"/>
              </a:buClr>
              <a:buSzPts val="1400"/>
              <a:buNone/>
              <a:defRPr>
                <a:solidFill>
                  <a:schemeClr val="dk1"/>
                </a:solidFill>
              </a:defRPr>
            </a:lvl6pPr>
            <a:lvl7pPr lvl="6" rtl="0" algn="ctr">
              <a:lnSpc>
                <a:spcPct val="100000"/>
              </a:lnSpc>
              <a:spcBef>
                <a:spcPts val="0"/>
              </a:spcBef>
              <a:spcAft>
                <a:spcPts val="0"/>
              </a:spcAft>
              <a:buClr>
                <a:schemeClr val="dk1"/>
              </a:buClr>
              <a:buSzPts val="1400"/>
              <a:buNone/>
              <a:defRPr>
                <a:solidFill>
                  <a:schemeClr val="dk1"/>
                </a:solidFill>
              </a:defRPr>
            </a:lvl7pPr>
            <a:lvl8pPr lvl="7" rtl="0" algn="ctr">
              <a:lnSpc>
                <a:spcPct val="100000"/>
              </a:lnSpc>
              <a:spcBef>
                <a:spcPts val="0"/>
              </a:spcBef>
              <a:spcAft>
                <a:spcPts val="0"/>
              </a:spcAft>
              <a:buClr>
                <a:schemeClr val="dk1"/>
              </a:buClr>
              <a:buSzPts val="1400"/>
              <a:buNone/>
              <a:defRPr>
                <a:solidFill>
                  <a:schemeClr val="dk1"/>
                </a:solidFill>
              </a:defRPr>
            </a:lvl8pPr>
            <a:lvl9pPr lvl="8" rtl="0" algn="ctr">
              <a:lnSpc>
                <a:spcPct val="100000"/>
              </a:lnSpc>
              <a:spcBef>
                <a:spcPts val="0"/>
              </a:spcBef>
              <a:spcAft>
                <a:spcPts val="0"/>
              </a:spcAft>
              <a:buClr>
                <a:schemeClr val="dk1"/>
              </a:buClr>
              <a:buSzPts val="1400"/>
              <a:buNone/>
              <a:defRPr>
                <a:solidFill>
                  <a:schemeClr val="dk1"/>
                </a:solidFill>
              </a:defRPr>
            </a:lvl9pPr>
          </a:lstStyle>
          <a:p/>
        </p:txBody>
      </p:sp>
      <p:sp>
        <p:nvSpPr>
          <p:cNvPr id="289" name="Google Shape;289;p7"/>
          <p:cNvSpPr txBox="1"/>
          <p:nvPr>
            <p:ph type="title"/>
          </p:nvPr>
        </p:nvSpPr>
        <p:spPr>
          <a:xfrm>
            <a:off x="1036434" y="1147950"/>
            <a:ext cx="3157200" cy="1800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290" name="Google Shape;290;p7"/>
          <p:cNvGrpSpPr/>
          <p:nvPr/>
        </p:nvGrpSpPr>
        <p:grpSpPr>
          <a:xfrm>
            <a:off x="-143003" y="3428993"/>
            <a:ext cx="858600" cy="1714357"/>
            <a:chOff x="-143003" y="3428993"/>
            <a:chExt cx="858600" cy="1714357"/>
          </a:xfrm>
        </p:grpSpPr>
        <p:sp>
          <p:nvSpPr>
            <p:cNvPr id="291" name="Google Shape;291;p7"/>
            <p:cNvSpPr/>
            <p:nvPr/>
          </p:nvSpPr>
          <p:spPr>
            <a:xfrm>
              <a:off x="-143003" y="4286250"/>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7"/>
            <p:cNvSpPr/>
            <p:nvPr/>
          </p:nvSpPr>
          <p:spPr>
            <a:xfrm>
              <a:off x="-143003"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3" name="Google Shape;293;p7"/>
            <p:cNvGrpSpPr/>
            <p:nvPr/>
          </p:nvGrpSpPr>
          <p:grpSpPr>
            <a:xfrm>
              <a:off x="17752" y="3600345"/>
              <a:ext cx="537081" cy="685828"/>
              <a:chOff x="4992325" y="-3002925"/>
              <a:chExt cx="404550" cy="518075"/>
            </a:xfrm>
          </p:grpSpPr>
          <p:sp>
            <p:nvSpPr>
              <p:cNvPr id="294" name="Google Shape;294;p7"/>
              <p:cNvSpPr/>
              <p:nvPr/>
            </p:nvSpPr>
            <p:spPr>
              <a:xfrm>
                <a:off x="4992325" y="-3002925"/>
                <a:ext cx="404550" cy="518075"/>
              </a:xfrm>
              <a:custGeom>
                <a:rect b="b" l="l" r="r" t="t"/>
                <a:pathLst>
                  <a:path extrusionOk="0" h="20723" w="16182">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7"/>
              <p:cNvSpPr/>
              <p:nvPr/>
            </p:nvSpPr>
            <p:spPr>
              <a:xfrm>
                <a:off x="5138250" y="-2824500"/>
                <a:ext cx="15200" cy="23300"/>
              </a:xfrm>
              <a:custGeom>
                <a:rect b="b" l="l" r="r" t="t"/>
                <a:pathLst>
                  <a:path extrusionOk="0" h="932" w="608">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7"/>
              <p:cNvSpPr/>
              <p:nvPr/>
            </p:nvSpPr>
            <p:spPr>
              <a:xfrm>
                <a:off x="5235600" y="-2824500"/>
                <a:ext cx="15200" cy="23300"/>
              </a:xfrm>
              <a:custGeom>
                <a:rect b="b" l="l" r="r" t="t"/>
                <a:pathLst>
                  <a:path extrusionOk="0" h="932" w="608">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7"/>
              <p:cNvSpPr/>
              <p:nvPr/>
            </p:nvSpPr>
            <p:spPr>
              <a:xfrm>
                <a:off x="5170700" y="-2759625"/>
                <a:ext cx="47650" cy="15200"/>
              </a:xfrm>
              <a:custGeom>
                <a:rect b="b" l="l" r="r" t="t"/>
                <a:pathLst>
                  <a:path extrusionOk="0" h="608" w="1906">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7"/>
              <p:cNvSpPr/>
              <p:nvPr/>
            </p:nvSpPr>
            <p:spPr>
              <a:xfrm>
                <a:off x="5130150" y="-2848850"/>
                <a:ext cx="31425" cy="15200"/>
              </a:xfrm>
              <a:custGeom>
                <a:rect b="b" l="l" r="r" t="t"/>
                <a:pathLst>
                  <a:path extrusionOk="0" h="608" w="1257">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7"/>
              <p:cNvSpPr/>
              <p:nvPr/>
            </p:nvSpPr>
            <p:spPr>
              <a:xfrm>
                <a:off x="5227475" y="-2848850"/>
                <a:ext cx="31400" cy="15200"/>
              </a:xfrm>
              <a:custGeom>
                <a:rect b="b" l="l" r="r" t="t"/>
                <a:pathLst>
                  <a:path extrusionOk="0" h="608" w="1256">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0" name="Google Shape;300;p7"/>
          <p:cNvGrpSpPr/>
          <p:nvPr/>
        </p:nvGrpSpPr>
        <p:grpSpPr>
          <a:xfrm>
            <a:off x="-143003" y="0"/>
            <a:ext cx="858600" cy="1714481"/>
            <a:chOff x="-143003" y="0"/>
            <a:chExt cx="858600" cy="1714481"/>
          </a:xfrm>
        </p:grpSpPr>
        <p:sp>
          <p:nvSpPr>
            <p:cNvPr id="301" name="Google Shape;301;p7"/>
            <p:cNvSpPr/>
            <p:nvPr/>
          </p:nvSpPr>
          <p:spPr>
            <a:xfrm>
              <a:off x="-143003" y="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7"/>
            <p:cNvSpPr/>
            <p:nvPr/>
          </p:nvSpPr>
          <p:spPr>
            <a:xfrm>
              <a:off x="-143003"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3" name="Google Shape;303;p7"/>
            <p:cNvGrpSpPr/>
            <p:nvPr/>
          </p:nvGrpSpPr>
          <p:grpSpPr>
            <a:xfrm>
              <a:off x="30011" y="1028667"/>
              <a:ext cx="512278" cy="685813"/>
              <a:chOff x="2242450" y="-1760600"/>
              <a:chExt cx="388325" cy="518025"/>
            </a:xfrm>
          </p:grpSpPr>
          <p:sp>
            <p:nvSpPr>
              <p:cNvPr id="304" name="Google Shape;304;p7"/>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7"/>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7"/>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7"/>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7"/>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7"/>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10" name="Google Shape;310;p7"/>
          <p:cNvGrpSpPr/>
          <p:nvPr/>
        </p:nvGrpSpPr>
        <p:grpSpPr>
          <a:xfrm>
            <a:off x="8428489" y="0"/>
            <a:ext cx="858600" cy="5143469"/>
            <a:chOff x="8428489" y="0"/>
            <a:chExt cx="858600" cy="5143469"/>
          </a:xfrm>
        </p:grpSpPr>
        <p:sp>
          <p:nvSpPr>
            <p:cNvPr id="311" name="Google Shape;311;p7"/>
            <p:cNvSpPr/>
            <p:nvPr/>
          </p:nvSpPr>
          <p:spPr>
            <a:xfrm>
              <a:off x="8428489" y="857262"/>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7"/>
            <p:cNvSpPr/>
            <p:nvPr/>
          </p:nvSpPr>
          <p:spPr>
            <a:xfrm>
              <a:off x="8428489" y="2571746"/>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7"/>
            <p:cNvSpPr/>
            <p:nvPr/>
          </p:nvSpPr>
          <p:spPr>
            <a:xfrm>
              <a:off x="8428489"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7"/>
            <p:cNvSpPr/>
            <p:nvPr/>
          </p:nvSpPr>
          <p:spPr>
            <a:xfrm>
              <a:off x="8428489"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7"/>
            <p:cNvSpPr/>
            <p:nvPr/>
          </p:nvSpPr>
          <p:spPr>
            <a:xfrm>
              <a:off x="84284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6" name="Google Shape;316;p7"/>
            <p:cNvGrpSpPr/>
            <p:nvPr/>
          </p:nvGrpSpPr>
          <p:grpSpPr>
            <a:xfrm>
              <a:off x="8589182" y="171350"/>
              <a:ext cx="537084" cy="685856"/>
              <a:chOff x="1544975" y="-1760675"/>
              <a:chExt cx="404400" cy="518175"/>
            </a:xfrm>
          </p:grpSpPr>
          <p:sp>
            <p:nvSpPr>
              <p:cNvPr id="317" name="Google Shape;317;p7"/>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7"/>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7"/>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7"/>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7"/>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7"/>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3" name="Google Shape;323;p7"/>
            <p:cNvGrpSpPr/>
            <p:nvPr/>
          </p:nvGrpSpPr>
          <p:grpSpPr>
            <a:xfrm>
              <a:off x="8589188" y="1885941"/>
              <a:ext cx="537076" cy="685813"/>
              <a:chOff x="2923900" y="-518250"/>
              <a:chExt cx="404425" cy="518025"/>
            </a:xfrm>
          </p:grpSpPr>
          <p:sp>
            <p:nvSpPr>
              <p:cNvPr id="324" name="Google Shape;324;p7"/>
              <p:cNvSpPr/>
              <p:nvPr/>
            </p:nvSpPr>
            <p:spPr>
              <a:xfrm>
                <a:off x="2923900" y="-518250"/>
                <a:ext cx="404425" cy="518025"/>
              </a:xfrm>
              <a:custGeom>
                <a:rect b="b" l="l" r="r" t="t"/>
                <a:pathLst>
                  <a:path extrusionOk="0" h="20721" w="16177">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7"/>
              <p:cNvSpPr/>
              <p:nvPr/>
            </p:nvSpPr>
            <p:spPr>
              <a:xfrm>
                <a:off x="3069925" y="-307350"/>
                <a:ext cx="15200" cy="23300"/>
              </a:xfrm>
              <a:custGeom>
                <a:rect b="b" l="l" r="r" t="t"/>
                <a:pathLst>
                  <a:path extrusionOk="0" h="932" w="608">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7"/>
              <p:cNvSpPr/>
              <p:nvPr/>
            </p:nvSpPr>
            <p:spPr>
              <a:xfrm>
                <a:off x="3167200" y="-307350"/>
                <a:ext cx="15200" cy="23300"/>
              </a:xfrm>
              <a:custGeom>
                <a:rect b="b" l="l" r="r" t="t"/>
                <a:pathLst>
                  <a:path extrusionOk="0" h="932"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7"/>
              <p:cNvSpPr/>
              <p:nvPr/>
            </p:nvSpPr>
            <p:spPr>
              <a:xfrm>
                <a:off x="3110550" y="-226250"/>
                <a:ext cx="31275" cy="15200"/>
              </a:xfrm>
              <a:custGeom>
                <a:rect b="b" l="l" r="r" t="t"/>
                <a:pathLst>
                  <a:path extrusionOk="0" h="608" w="1251">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7"/>
              <p:cNvSpPr/>
              <p:nvPr/>
            </p:nvSpPr>
            <p:spPr>
              <a:xfrm>
                <a:off x="3068700" y="-258675"/>
                <a:ext cx="114675" cy="26550"/>
              </a:xfrm>
              <a:custGeom>
                <a:rect b="b" l="l" r="r" t="t"/>
                <a:pathLst>
                  <a:path extrusionOk="0" h="1062" w="4587">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7"/>
              <p:cNvSpPr/>
              <p:nvPr/>
            </p:nvSpPr>
            <p:spPr>
              <a:xfrm>
                <a:off x="3061775" y="-331650"/>
                <a:ext cx="31375" cy="15200"/>
              </a:xfrm>
              <a:custGeom>
                <a:rect b="b" l="l" r="r" t="t"/>
                <a:pathLst>
                  <a:path extrusionOk="0" h="608" w="1255">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0" name="Google Shape;330;p7"/>
            <p:cNvGrpSpPr/>
            <p:nvPr/>
          </p:nvGrpSpPr>
          <p:grpSpPr>
            <a:xfrm>
              <a:off x="8591340" y="4457655"/>
              <a:ext cx="532976" cy="685813"/>
              <a:chOff x="5682300" y="-1760600"/>
              <a:chExt cx="403525" cy="518025"/>
            </a:xfrm>
          </p:grpSpPr>
          <p:sp>
            <p:nvSpPr>
              <p:cNvPr id="331" name="Google Shape;331;p7"/>
              <p:cNvSpPr/>
              <p:nvPr/>
            </p:nvSpPr>
            <p:spPr>
              <a:xfrm>
                <a:off x="5682300" y="-1760600"/>
                <a:ext cx="403525" cy="518025"/>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7"/>
              <p:cNvSpPr/>
              <p:nvPr/>
            </p:nvSpPr>
            <p:spPr>
              <a:xfrm>
                <a:off x="5746925" y="-1671550"/>
                <a:ext cx="274125" cy="185075"/>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7"/>
              <p:cNvSpPr/>
              <p:nvPr/>
            </p:nvSpPr>
            <p:spPr>
              <a:xfrm>
                <a:off x="5803600" y="-1420775"/>
                <a:ext cx="160825" cy="128450"/>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4" name="Google Shape;334;p7"/>
            <p:cNvSpPr/>
            <p:nvPr/>
          </p:nvSpPr>
          <p:spPr>
            <a:xfrm>
              <a:off x="8428489"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5" name="Google Shape;335;p7"/>
            <p:cNvGrpSpPr/>
            <p:nvPr/>
          </p:nvGrpSpPr>
          <p:grpSpPr>
            <a:xfrm>
              <a:off x="8589202" y="3600363"/>
              <a:ext cx="537069" cy="685828"/>
              <a:chOff x="4992325" y="-2381725"/>
              <a:chExt cx="404450" cy="518075"/>
            </a:xfrm>
          </p:grpSpPr>
          <p:sp>
            <p:nvSpPr>
              <p:cNvPr id="336" name="Google Shape;336;p7"/>
              <p:cNvSpPr/>
              <p:nvPr/>
            </p:nvSpPr>
            <p:spPr>
              <a:xfrm>
                <a:off x="5170700" y="-2146550"/>
                <a:ext cx="47650" cy="15200"/>
              </a:xfrm>
              <a:custGeom>
                <a:rect b="b" l="l" r="r" t="t"/>
                <a:pathLst>
                  <a:path extrusionOk="0" h="608" w="1906">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7"/>
              <p:cNvSpPr/>
              <p:nvPr/>
            </p:nvSpPr>
            <p:spPr>
              <a:xfrm>
                <a:off x="4992325" y="-2381725"/>
                <a:ext cx="404450" cy="518075"/>
              </a:xfrm>
              <a:custGeom>
                <a:rect b="b" l="l" r="r" t="t"/>
                <a:pathLst>
                  <a:path extrusionOk="0" h="20723" w="16178">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7"/>
              <p:cNvSpPr/>
              <p:nvPr/>
            </p:nvSpPr>
            <p:spPr>
              <a:xfrm>
                <a:off x="5130075" y="-2251950"/>
                <a:ext cx="39550" cy="15200"/>
              </a:xfrm>
              <a:custGeom>
                <a:rect b="b" l="l" r="r" t="t"/>
                <a:pathLst>
                  <a:path extrusionOk="0" h="608" w="1582">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7"/>
              <p:cNvSpPr/>
              <p:nvPr/>
            </p:nvSpPr>
            <p:spPr>
              <a:xfrm>
                <a:off x="5219300" y="-2251950"/>
                <a:ext cx="39550" cy="15200"/>
              </a:xfrm>
              <a:custGeom>
                <a:rect b="b" l="l" r="r" t="t"/>
                <a:pathLst>
                  <a:path extrusionOk="0" h="608" w="1582">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0" name="Shape 340"/>
        <p:cNvGrpSpPr/>
        <p:nvPr/>
      </p:nvGrpSpPr>
      <p:grpSpPr>
        <a:xfrm>
          <a:off x="0" y="0"/>
          <a:ext cx="0" cy="0"/>
          <a:chOff x="0" y="0"/>
          <a:chExt cx="0" cy="0"/>
        </a:xfrm>
      </p:grpSpPr>
      <p:grpSp>
        <p:nvGrpSpPr>
          <p:cNvPr id="341" name="Google Shape;341;p8"/>
          <p:cNvGrpSpPr/>
          <p:nvPr/>
        </p:nvGrpSpPr>
        <p:grpSpPr>
          <a:xfrm>
            <a:off x="-143003" y="0"/>
            <a:ext cx="858600" cy="1714481"/>
            <a:chOff x="-143003" y="0"/>
            <a:chExt cx="858600" cy="1714481"/>
          </a:xfrm>
        </p:grpSpPr>
        <p:sp>
          <p:nvSpPr>
            <p:cNvPr id="342" name="Google Shape;342;p8"/>
            <p:cNvSpPr/>
            <p:nvPr/>
          </p:nvSpPr>
          <p:spPr>
            <a:xfrm>
              <a:off x="-143003"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8"/>
            <p:cNvSpPr/>
            <p:nvPr/>
          </p:nvSpPr>
          <p:spPr>
            <a:xfrm>
              <a:off x="-143003"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4" name="Google Shape;344;p8"/>
            <p:cNvGrpSpPr/>
            <p:nvPr/>
          </p:nvGrpSpPr>
          <p:grpSpPr>
            <a:xfrm>
              <a:off x="30011" y="1028667"/>
              <a:ext cx="512278" cy="685813"/>
              <a:chOff x="2242450" y="-1760600"/>
              <a:chExt cx="388325" cy="518025"/>
            </a:xfrm>
          </p:grpSpPr>
          <p:sp>
            <p:nvSpPr>
              <p:cNvPr id="345" name="Google Shape;345;p8"/>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8"/>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8"/>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8"/>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8"/>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8"/>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1" name="Google Shape;351;p8"/>
          <p:cNvGrpSpPr/>
          <p:nvPr/>
        </p:nvGrpSpPr>
        <p:grpSpPr>
          <a:xfrm>
            <a:off x="8428489" y="0"/>
            <a:ext cx="858600" cy="2571755"/>
            <a:chOff x="8428489" y="0"/>
            <a:chExt cx="858600" cy="2571755"/>
          </a:xfrm>
        </p:grpSpPr>
        <p:sp>
          <p:nvSpPr>
            <p:cNvPr id="352" name="Google Shape;352;p8"/>
            <p:cNvSpPr/>
            <p:nvPr/>
          </p:nvSpPr>
          <p:spPr>
            <a:xfrm>
              <a:off x="8428489"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8"/>
            <p:cNvSpPr/>
            <p:nvPr/>
          </p:nvSpPr>
          <p:spPr>
            <a:xfrm>
              <a:off x="8428489"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8"/>
            <p:cNvSpPr/>
            <p:nvPr/>
          </p:nvSpPr>
          <p:spPr>
            <a:xfrm>
              <a:off x="8428489"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5" name="Google Shape;355;p8"/>
            <p:cNvGrpSpPr/>
            <p:nvPr/>
          </p:nvGrpSpPr>
          <p:grpSpPr>
            <a:xfrm>
              <a:off x="8589182" y="171350"/>
              <a:ext cx="537084" cy="685856"/>
              <a:chOff x="1544975" y="-1760675"/>
              <a:chExt cx="404400" cy="518175"/>
            </a:xfrm>
          </p:grpSpPr>
          <p:sp>
            <p:nvSpPr>
              <p:cNvPr id="356" name="Google Shape;356;p8"/>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8"/>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8"/>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8"/>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8"/>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8"/>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2" name="Google Shape;362;p8"/>
            <p:cNvGrpSpPr/>
            <p:nvPr/>
          </p:nvGrpSpPr>
          <p:grpSpPr>
            <a:xfrm>
              <a:off x="8589201" y="1028699"/>
              <a:ext cx="537069" cy="685799"/>
              <a:chOff x="2234375" y="-1139350"/>
              <a:chExt cx="404450" cy="517975"/>
            </a:xfrm>
          </p:grpSpPr>
          <p:sp>
            <p:nvSpPr>
              <p:cNvPr id="363" name="Google Shape;363;p8"/>
              <p:cNvSpPr/>
              <p:nvPr/>
            </p:nvSpPr>
            <p:spPr>
              <a:xfrm>
                <a:off x="2429025" y="-636575"/>
                <a:ext cx="15275" cy="15200"/>
              </a:xfrm>
              <a:custGeom>
                <a:rect b="b" l="l" r="r" t="t"/>
                <a:pathLst>
                  <a:path extrusionOk="0" h="608" w="611">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8"/>
              <p:cNvSpPr/>
              <p:nvPr/>
            </p:nvSpPr>
            <p:spPr>
              <a:xfrm>
                <a:off x="2428950" y="-685225"/>
                <a:ext cx="15250" cy="15200"/>
              </a:xfrm>
              <a:custGeom>
                <a:rect b="b" l="l" r="r" t="t"/>
                <a:pathLst>
                  <a:path extrusionOk="0" h="608" w="61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8"/>
              <p:cNvSpPr/>
              <p:nvPr/>
            </p:nvSpPr>
            <p:spPr>
              <a:xfrm>
                <a:off x="2372225" y="-1009600"/>
                <a:ext cx="39525" cy="15200"/>
              </a:xfrm>
              <a:custGeom>
                <a:rect b="b" l="l" r="r" t="t"/>
                <a:pathLst>
                  <a:path extrusionOk="0" h="608" w="1581">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8"/>
              <p:cNvSpPr/>
              <p:nvPr/>
            </p:nvSpPr>
            <p:spPr>
              <a:xfrm>
                <a:off x="2461450" y="-1009600"/>
                <a:ext cx="39525" cy="15200"/>
              </a:xfrm>
              <a:custGeom>
                <a:rect b="b" l="l" r="r" t="t"/>
                <a:pathLst>
                  <a:path extrusionOk="0" h="608" w="1581">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8"/>
              <p:cNvSpPr/>
              <p:nvPr/>
            </p:nvSpPr>
            <p:spPr>
              <a:xfrm>
                <a:off x="2403900" y="-912300"/>
                <a:ext cx="65400" cy="23325"/>
              </a:xfrm>
              <a:custGeom>
                <a:rect b="b" l="l" r="r" t="t"/>
                <a:pathLst>
                  <a:path extrusionOk="0" h="933" w="2616">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8"/>
              <p:cNvSpPr/>
              <p:nvPr/>
            </p:nvSpPr>
            <p:spPr>
              <a:xfrm>
                <a:off x="2234375" y="-1139350"/>
                <a:ext cx="404450" cy="517975"/>
              </a:xfrm>
              <a:custGeom>
                <a:rect b="b" l="l" r="r" t="t"/>
                <a:pathLst>
                  <a:path extrusionOk="0" h="20719" w="16178">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9" name="Google Shape;369;p8"/>
            <p:cNvGrpSpPr/>
            <p:nvPr/>
          </p:nvGrpSpPr>
          <p:grpSpPr>
            <a:xfrm>
              <a:off x="8589188" y="1885941"/>
              <a:ext cx="537076" cy="685813"/>
              <a:chOff x="2923900" y="-518250"/>
              <a:chExt cx="404425" cy="518025"/>
            </a:xfrm>
          </p:grpSpPr>
          <p:sp>
            <p:nvSpPr>
              <p:cNvPr id="370" name="Google Shape;370;p8"/>
              <p:cNvSpPr/>
              <p:nvPr/>
            </p:nvSpPr>
            <p:spPr>
              <a:xfrm>
                <a:off x="2923900" y="-518250"/>
                <a:ext cx="404425" cy="518025"/>
              </a:xfrm>
              <a:custGeom>
                <a:rect b="b" l="l" r="r" t="t"/>
                <a:pathLst>
                  <a:path extrusionOk="0" h="20721" w="16177">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8"/>
              <p:cNvSpPr/>
              <p:nvPr/>
            </p:nvSpPr>
            <p:spPr>
              <a:xfrm>
                <a:off x="3069925" y="-307350"/>
                <a:ext cx="15200" cy="23300"/>
              </a:xfrm>
              <a:custGeom>
                <a:rect b="b" l="l" r="r" t="t"/>
                <a:pathLst>
                  <a:path extrusionOk="0" h="932" w="608">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8"/>
              <p:cNvSpPr/>
              <p:nvPr/>
            </p:nvSpPr>
            <p:spPr>
              <a:xfrm>
                <a:off x="3167200" y="-307350"/>
                <a:ext cx="15200" cy="23300"/>
              </a:xfrm>
              <a:custGeom>
                <a:rect b="b" l="l" r="r" t="t"/>
                <a:pathLst>
                  <a:path extrusionOk="0" h="932"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8"/>
              <p:cNvSpPr/>
              <p:nvPr/>
            </p:nvSpPr>
            <p:spPr>
              <a:xfrm>
                <a:off x="3110550" y="-226250"/>
                <a:ext cx="31275" cy="15200"/>
              </a:xfrm>
              <a:custGeom>
                <a:rect b="b" l="l" r="r" t="t"/>
                <a:pathLst>
                  <a:path extrusionOk="0" h="608" w="1251">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8"/>
              <p:cNvSpPr/>
              <p:nvPr/>
            </p:nvSpPr>
            <p:spPr>
              <a:xfrm>
                <a:off x="3068700" y="-258675"/>
                <a:ext cx="114675" cy="26550"/>
              </a:xfrm>
              <a:custGeom>
                <a:rect b="b" l="l" r="r" t="t"/>
                <a:pathLst>
                  <a:path extrusionOk="0" h="1062" w="4587">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8"/>
              <p:cNvSpPr/>
              <p:nvPr/>
            </p:nvSpPr>
            <p:spPr>
              <a:xfrm>
                <a:off x="3061775" y="-331650"/>
                <a:ext cx="31375" cy="15200"/>
              </a:xfrm>
              <a:custGeom>
                <a:rect b="b" l="l" r="r" t="t"/>
                <a:pathLst>
                  <a:path extrusionOk="0" h="608" w="1255">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76" name="Google Shape;376;p8"/>
          <p:cNvGrpSpPr/>
          <p:nvPr/>
        </p:nvGrpSpPr>
        <p:grpSpPr>
          <a:xfrm>
            <a:off x="-143003" y="2571746"/>
            <a:ext cx="858600" cy="2571604"/>
            <a:chOff x="-143003" y="2571746"/>
            <a:chExt cx="858600" cy="2571604"/>
          </a:xfrm>
        </p:grpSpPr>
        <p:sp>
          <p:nvSpPr>
            <p:cNvPr id="377" name="Google Shape;377;p8"/>
            <p:cNvSpPr/>
            <p:nvPr/>
          </p:nvSpPr>
          <p:spPr>
            <a:xfrm>
              <a:off x="-143003" y="3428993"/>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8"/>
            <p:cNvSpPr/>
            <p:nvPr/>
          </p:nvSpPr>
          <p:spPr>
            <a:xfrm>
              <a:off x="-143003" y="428625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8"/>
            <p:cNvSpPr/>
            <p:nvPr/>
          </p:nvSpPr>
          <p:spPr>
            <a:xfrm>
              <a:off x="-143003" y="2571746"/>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0" name="Google Shape;380;p8"/>
            <p:cNvGrpSpPr/>
            <p:nvPr/>
          </p:nvGrpSpPr>
          <p:grpSpPr>
            <a:xfrm>
              <a:off x="-35918" y="2743160"/>
              <a:ext cx="644488" cy="685836"/>
              <a:chOff x="3572775" y="-518200"/>
              <a:chExt cx="485600" cy="517925"/>
            </a:xfrm>
          </p:grpSpPr>
          <p:sp>
            <p:nvSpPr>
              <p:cNvPr id="381" name="Google Shape;381;p8"/>
              <p:cNvSpPr/>
              <p:nvPr/>
            </p:nvSpPr>
            <p:spPr>
              <a:xfrm>
                <a:off x="3782850" y="-210150"/>
                <a:ext cx="65375" cy="23325"/>
              </a:xfrm>
              <a:custGeom>
                <a:rect b="b" l="l" r="r" t="t"/>
                <a:pathLst>
                  <a:path extrusionOk="0" h="933" w="2615">
                    <a:moveTo>
                      <a:pt x="334" y="1"/>
                    </a:moveTo>
                    <a:cubicBezTo>
                      <a:pt x="256" y="1"/>
                      <a:pt x="177" y="31"/>
                      <a:pt x="118" y="90"/>
                    </a:cubicBezTo>
                    <a:cubicBezTo>
                      <a:pt x="1" y="210"/>
                      <a:pt x="2" y="403"/>
                      <a:pt x="122" y="520"/>
                    </a:cubicBezTo>
                    <a:cubicBezTo>
                      <a:pt x="382" y="777"/>
                      <a:pt x="826" y="933"/>
                      <a:pt x="1309" y="933"/>
                    </a:cubicBezTo>
                    <a:cubicBezTo>
                      <a:pt x="1790" y="933"/>
                      <a:pt x="2233" y="779"/>
                      <a:pt x="2494" y="520"/>
                    </a:cubicBezTo>
                    <a:cubicBezTo>
                      <a:pt x="2614" y="403"/>
                      <a:pt x="2614" y="210"/>
                      <a:pt x="2497" y="90"/>
                    </a:cubicBezTo>
                    <a:cubicBezTo>
                      <a:pt x="2438" y="31"/>
                      <a:pt x="2360" y="1"/>
                      <a:pt x="2282" y="1"/>
                    </a:cubicBezTo>
                    <a:cubicBezTo>
                      <a:pt x="2205" y="1"/>
                      <a:pt x="2128" y="30"/>
                      <a:pt x="2070" y="89"/>
                    </a:cubicBezTo>
                    <a:cubicBezTo>
                      <a:pt x="1959" y="197"/>
                      <a:pt x="1693" y="326"/>
                      <a:pt x="1309" y="326"/>
                    </a:cubicBezTo>
                    <a:cubicBezTo>
                      <a:pt x="925" y="326"/>
                      <a:pt x="659" y="199"/>
                      <a:pt x="548" y="89"/>
                    </a:cubicBezTo>
                    <a:cubicBezTo>
                      <a:pt x="489" y="30"/>
                      <a:pt x="411" y="1"/>
                      <a:pt x="3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8"/>
              <p:cNvSpPr/>
              <p:nvPr/>
            </p:nvSpPr>
            <p:spPr>
              <a:xfrm>
                <a:off x="3572775" y="-518200"/>
                <a:ext cx="485600" cy="517925"/>
              </a:xfrm>
              <a:custGeom>
                <a:rect b="b" l="l" r="r" t="t"/>
                <a:pathLst>
                  <a:path extrusionOk="0" h="20717" w="19424">
                    <a:moveTo>
                      <a:pt x="9712" y="6121"/>
                    </a:moveTo>
                    <a:cubicBezTo>
                      <a:pt x="10082" y="6121"/>
                      <a:pt x="10382" y="6421"/>
                      <a:pt x="10382" y="6791"/>
                    </a:cubicBezTo>
                    <a:cubicBezTo>
                      <a:pt x="10382" y="7135"/>
                      <a:pt x="10119" y="7421"/>
                      <a:pt x="9783" y="7457"/>
                    </a:cubicBezTo>
                    <a:lnTo>
                      <a:pt x="9640" y="7457"/>
                    </a:lnTo>
                    <a:cubicBezTo>
                      <a:pt x="9305" y="7421"/>
                      <a:pt x="9042" y="7137"/>
                      <a:pt x="9042" y="6791"/>
                    </a:cubicBezTo>
                    <a:cubicBezTo>
                      <a:pt x="9042" y="6421"/>
                      <a:pt x="9342" y="6121"/>
                      <a:pt x="9712" y="6121"/>
                    </a:cubicBezTo>
                    <a:close/>
                    <a:moveTo>
                      <a:pt x="9713" y="606"/>
                    </a:moveTo>
                    <a:cubicBezTo>
                      <a:pt x="10025" y="606"/>
                      <a:pt x="10336" y="687"/>
                      <a:pt x="10613" y="849"/>
                    </a:cubicBezTo>
                    <a:lnTo>
                      <a:pt x="18642" y="5510"/>
                    </a:lnTo>
                    <a:cubicBezTo>
                      <a:pt x="18799" y="5601"/>
                      <a:pt x="18816" y="5753"/>
                      <a:pt x="18816" y="5814"/>
                    </a:cubicBezTo>
                    <a:cubicBezTo>
                      <a:pt x="18816" y="5874"/>
                      <a:pt x="18799" y="6024"/>
                      <a:pt x="18642" y="6117"/>
                    </a:cubicBezTo>
                    <a:lnTo>
                      <a:pt x="15530" y="7924"/>
                    </a:lnTo>
                    <a:lnTo>
                      <a:pt x="15530" y="5814"/>
                    </a:lnTo>
                    <a:cubicBezTo>
                      <a:pt x="15530" y="4550"/>
                      <a:pt x="12602" y="3888"/>
                      <a:pt x="9712" y="3888"/>
                    </a:cubicBezTo>
                    <a:cubicBezTo>
                      <a:pt x="6820" y="3888"/>
                      <a:pt x="3894" y="4549"/>
                      <a:pt x="3894" y="5814"/>
                    </a:cubicBezTo>
                    <a:lnTo>
                      <a:pt x="3894" y="7924"/>
                    </a:lnTo>
                    <a:lnTo>
                      <a:pt x="783" y="6117"/>
                    </a:lnTo>
                    <a:cubicBezTo>
                      <a:pt x="626" y="6026"/>
                      <a:pt x="607" y="5874"/>
                      <a:pt x="607" y="5814"/>
                    </a:cubicBezTo>
                    <a:cubicBezTo>
                      <a:pt x="607" y="5753"/>
                      <a:pt x="623" y="5601"/>
                      <a:pt x="783" y="5510"/>
                    </a:cubicBezTo>
                    <a:lnTo>
                      <a:pt x="8811" y="849"/>
                    </a:lnTo>
                    <a:cubicBezTo>
                      <a:pt x="9089" y="687"/>
                      <a:pt x="9401" y="606"/>
                      <a:pt x="9713" y="606"/>
                    </a:cubicBezTo>
                    <a:close/>
                    <a:moveTo>
                      <a:pt x="9712" y="4495"/>
                    </a:moveTo>
                    <a:cubicBezTo>
                      <a:pt x="13134" y="4495"/>
                      <a:pt x="14923" y="5353"/>
                      <a:pt x="14923" y="5814"/>
                    </a:cubicBezTo>
                    <a:lnTo>
                      <a:pt x="14923" y="7457"/>
                    </a:lnTo>
                    <a:lnTo>
                      <a:pt x="10802" y="7457"/>
                    </a:lnTo>
                    <a:cubicBezTo>
                      <a:pt x="10920" y="7262"/>
                      <a:pt x="10989" y="7035"/>
                      <a:pt x="10989" y="6791"/>
                    </a:cubicBezTo>
                    <a:cubicBezTo>
                      <a:pt x="10989" y="6086"/>
                      <a:pt x="10415" y="5514"/>
                      <a:pt x="9712" y="5514"/>
                    </a:cubicBezTo>
                    <a:cubicBezTo>
                      <a:pt x="9009" y="5514"/>
                      <a:pt x="8435" y="6087"/>
                      <a:pt x="8435" y="6791"/>
                    </a:cubicBezTo>
                    <a:cubicBezTo>
                      <a:pt x="8435" y="7034"/>
                      <a:pt x="8505" y="7261"/>
                      <a:pt x="8624" y="7457"/>
                    </a:cubicBezTo>
                    <a:lnTo>
                      <a:pt x="6143" y="7457"/>
                    </a:lnTo>
                    <a:cubicBezTo>
                      <a:pt x="5976" y="7457"/>
                      <a:pt x="5840" y="7592"/>
                      <a:pt x="5840" y="7759"/>
                    </a:cubicBezTo>
                    <a:cubicBezTo>
                      <a:pt x="5840" y="7928"/>
                      <a:pt x="5976" y="8064"/>
                      <a:pt x="6143" y="8064"/>
                    </a:cubicBezTo>
                    <a:lnTo>
                      <a:pt x="6286" y="8064"/>
                    </a:lnTo>
                    <a:cubicBezTo>
                      <a:pt x="6010" y="8685"/>
                      <a:pt x="5569" y="9402"/>
                      <a:pt x="5008" y="9402"/>
                    </a:cubicBezTo>
                    <a:cubicBezTo>
                      <a:pt x="4829" y="9402"/>
                      <a:pt x="4656" y="9445"/>
                      <a:pt x="4499" y="9525"/>
                    </a:cubicBezTo>
                    <a:lnTo>
                      <a:pt x="4499" y="8064"/>
                    </a:lnTo>
                    <a:lnTo>
                      <a:pt x="4845" y="8064"/>
                    </a:lnTo>
                    <a:cubicBezTo>
                      <a:pt x="5013" y="8064"/>
                      <a:pt x="5149" y="7928"/>
                      <a:pt x="5149" y="7759"/>
                    </a:cubicBezTo>
                    <a:cubicBezTo>
                      <a:pt x="5149" y="7592"/>
                      <a:pt x="5013" y="7457"/>
                      <a:pt x="4846" y="7457"/>
                    </a:cubicBezTo>
                    <a:lnTo>
                      <a:pt x="4501" y="7457"/>
                    </a:lnTo>
                    <a:lnTo>
                      <a:pt x="4501" y="5814"/>
                    </a:lnTo>
                    <a:cubicBezTo>
                      <a:pt x="4501" y="5353"/>
                      <a:pt x="6290" y="4495"/>
                      <a:pt x="9712" y="4495"/>
                    </a:cubicBezTo>
                    <a:close/>
                    <a:moveTo>
                      <a:pt x="12295" y="8064"/>
                    </a:moveTo>
                    <a:cubicBezTo>
                      <a:pt x="12722" y="8441"/>
                      <a:pt x="13058" y="8898"/>
                      <a:pt x="13284" y="9402"/>
                    </a:cubicBezTo>
                    <a:lnTo>
                      <a:pt x="10362" y="9402"/>
                    </a:lnTo>
                    <a:cubicBezTo>
                      <a:pt x="10195" y="9402"/>
                      <a:pt x="10059" y="9537"/>
                      <a:pt x="10059" y="9706"/>
                    </a:cubicBezTo>
                    <a:lnTo>
                      <a:pt x="10059" y="9726"/>
                    </a:lnTo>
                    <a:lnTo>
                      <a:pt x="9366" y="9726"/>
                    </a:lnTo>
                    <a:lnTo>
                      <a:pt x="9366" y="9706"/>
                    </a:lnTo>
                    <a:cubicBezTo>
                      <a:pt x="9366" y="9537"/>
                      <a:pt x="9231" y="9402"/>
                      <a:pt x="9062" y="9402"/>
                    </a:cubicBezTo>
                    <a:lnTo>
                      <a:pt x="6183" y="9402"/>
                    </a:lnTo>
                    <a:cubicBezTo>
                      <a:pt x="6463" y="9080"/>
                      <a:pt x="6718" y="8635"/>
                      <a:pt x="6947" y="8064"/>
                    </a:cubicBezTo>
                    <a:close/>
                    <a:moveTo>
                      <a:pt x="8761" y="10012"/>
                    </a:moveTo>
                    <a:lnTo>
                      <a:pt x="8761" y="10356"/>
                    </a:lnTo>
                    <a:cubicBezTo>
                      <a:pt x="8761" y="10904"/>
                      <a:pt x="8314" y="11350"/>
                      <a:pt x="7767" y="11350"/>
                    </a:cubicBezTo>
                    <a:cubicBezTo>
                      <a:pt x="7218" y="11350"/>
                      <a:pt x="6771" y="10904"/>
                      <a:pt x="6771" y="10356"/>
                    </a:cubicBezTo>
                    <a:lnTo>
                      <a:pt x="6771" y="10012"/>
                    </a:lnTo>
                    <a:lnTo>
                      <a:pt x="7463" y="10012"/>
                    </a:lnTo>
                    <a:lnTo>
                      <a:pt x="7463" y="10384"/>
                    </a:lnTo>
                    <a:cubicBezTo>
                      <a:pt x="7463" y="10551"/>
                      <a:pt x="7598" y="10687"/>
                      <a:pt x="7767" y="10687"/>
                    </a:cubicBezTo>
                    <a:cubicBezTo>
                      <a:pt x="7934" y="10687"/>
                      <a:pt x="8069" y="10551"/>
                      <a:pt x="8069" y="10384"/>
                    </a:cubicBezTo>
                    <a:lnTo>
                      <a:pt x="8069" y="10012"/>
                    </a:lnTo>
                    <a:close/>
                    <a:moveTo>
                      <a:pt x="12652" y="10012"/>
                    </a:moveTo>
                    <a:lnTo>
                      <a:pt x="12652" y="10356"/>
                    </a:lnTo>
                    <a:cubicBezTo>
                      <a:pt x="12652" y="10904"/>
                      <a:pt x="12205" y="11350"/>
                      <a:pt x="11658" y="11350"/>
                    </a:cubicBezTo>
                    <a:cubicBezTo>
                      <a:pt x="11110" y="11350"/>
                      <a:pt x="10663" y="10904"/>
                      <a:pt x="10663" y="10356"/>
                    </a:cubicBezTo>
                    <a:lnTo>
                      <a:pt x="10663" y="10012"/>
                    </a:lnTo>
                    <a:lnTo>
                      <a:pt x="11354" y="10012"/>
                    </a:lnTo>
                    <a:lnTo>
                      <a:pt x="11354" y="10384"/>
                    </a:lnTo>
                    <a:cubicBezTo>
                      <a:pt x="11354" y="10551"/>
                      <a:pt x="11490" y="10687"/>
                      <a:pt x="11658" y="10687"/>
                    </a:cubicBezTo>
                    <a:cubicBezTo>
                      <a:pt x="11826" y="10687"/>
                      <a:pt x="11961" y="10551"/>
                      <a:pt x="11961" y="10384"/>
                    </a:cubicBezTo>
                    <a:lnTo>
                      <a:pt x="11961" y="10012"/>
                    </a:lnTo>
                    <a:close/>
                    <a:moveTo>
                      <a:pt x="13498" y="10012"/>
                    </a:moveTo>
                    <a:cubicBezTo>
                      <a:pt x="13582" y="10333"/>
                      <a:pt x="13626" y="10666"/>
                      <a:pt x="13626" y="11006"/>
                    </a:cubicBezTo>
                    <a:lnTo>
                      <a:pt x="13626" y="11011"/>
                    </a:lnTo>
                    <a:cubicBezTo>
                      <a:pt x="13624" y="13165"/>
                      <a:pt x="11868" y="14919"/>
                      <a:pt x="9712" y="14919"/>
                    </a:cubicBezTo>
                    <a:cubicBezTo>
                      <a:pt x="8719" y="14919"/>
                      <a:pt x="7772" y="14547"/>
                      <a:pt x="7048" y="13870"/>
                    </a:cubicBezTo>
                    <a:cubicBezTo>
                      <a:pt x="6327" y="13198"/>
                      <a:pt x="5889" y="12287"/>
                      <a:pt x="5813" y="11307"/>
                    </a:cubicBezTo>
                    <a:cubicBezTo>
                      <a:pt x="5800" y="11148"/>
                      <a:pt x="5670" y="11027"/>
                      <a:pt x="5512" y="11027"/>
                    </a:cubicBezTo>
                    <a:lnTo>
                      <a:pt x="5055" y="11027"/>
                    </a:lnTo>
                    <a:cubicBezTo>
                      <a:pt x="4770" y="11027"/>
                      <a:pt x="4529" y="10827"/>
                      <a:pt x="4505" y="10571"/>
                    </a:cubicBezTo>
                    <a:cubicBezTo>
                      <a:pt x="4491" y="10426"/>
                      <a:pt x="4535" y="10286"/>
                      <a:pt x="4633" y="10179"/>
                    </a:cubicBezTo>
                    <a:cubicBezTo>
                      <a:pt x="4729" y="10073"/>
                      <a:pt x="4868" y="10012"/>
                      <a:pt x="5010" y="10012"/>
                    </a:cubicBezTo>
                    <a:lnTo>
                      <a:pt x="6164" y="10012"/>
                    </a:lnTo>
                    <a:lnTo>
                      <a:pt x="6164" y="10356"/>
                    </a:lnTo>
                    <a:cubicBezTo>
                      <a:pt x="6164" y="11240"/>
                      <a:pt x="6884" y="11957"/>
                      <a:pt x="7767" y="11957"/>
                    </a:cubicBezTo>
                    <a:cubicBezTo>
                      <a:pt x="8648" y="11957"/>
                      <a:pt x="9368" y="11240"/>
                      <a:pt x="9368" y="10356"/>
                    </a:cubicBezTo>
                    <a:lnTo>
                      <a:pt x="9368" y="10334"/>
                    </a:lnTo>
                    <a:lnTo>
                      <a:pt x="10057" y="10334"/>
                    </a:lnTo>
                    <a:lnTo>
                      <a:pt x="10057" y="10356"/>
                    </a:lnTo>
                    <a:cubicBezTo>
                      <a:pt x="10057" y="11240"/>
                      <a:pt x="10776" y="11957"/>
                      <a:pt x="11660" y="11957"/>
                    </a:cubicBezTo>
                    <a:cubicBezTo>
                      <a:pt x="12542" y="11957"/>
                      <a:pt x="13261" y="11240"/>
                      <a:pt x="13261" y="10356"/>
                    </a:cubicBezTo>
                    <a:lnTo>
                      <a:pt x="13261" y="10012"/>
                    </a:lnTo>
                    <a:close/>
                    <a:moveTo>
                      <a:pt x="14922" y="8064"/>
                    </a:moveTo>
                    <a:lnTo>
                      <a:pt x="14922" y="11003"/>
                    </a:lnTo>
                    <a:cubicBezTo>
                      <a:pt x="14923" y="11891"/>
                      <a:pt x="15040" y="13096"/>
                      <a:pt x="15600" y="13808"/>
                    </a:cubicBezTo>
                    <a:cubicBezTo>
                      <a:pt x="15704" y="13942"/>
                      <a:pt x="15687" y="14142"/>
                      <a:pt x="15557" y="14263"/>
                    </a:cubicBezTo>
                    <a:cubicBezTo>
                      <a:pt x="15285" y="14518"/>
                      <a:pt x="14984" y="14645"/>
                      <a:pt x="14659" y="14645"/>
                    </a:cubicBezTo>
                    <a:cubicBezTo>
                      <a:pt x="14551" y="14645"/>
                      <a:pt x="14440" y="14631"/>
                      <a:pt x="14326" y="14603"/>
                    </a:cubicBezTo>
                    <a:cubicBezTo>
                      <a:pt x="14302" y="14597"/>
                      <a:pt x="14276" y="14594"/>
                      <a:pt x="14252" y="14594"/>
                    </a:cubicBezTo>
                    <a:cubicBezTo>
                      <a:pt x="14188" y="14594"/>
                      <a:pt x="14125" y="14614"/>
                      <a:pt x="14073" y="14653"/>
                    </a:cubicBezTo>
                    <a:cubicBezTo>
                      <a:pt x="14001" y="14706"/>
                      <a:pt x="13955" y="14792"/>
                      <a:pt x="13951" y="14882"/>
                    </a:cubicBezTo>
                    <a:cubicBezTo>
                      <a:pt x="13948" y="14922"/>
                      <a:pt x="13891" y="15838"/>
                      <a:pt x="12904" y="16045"/>
                    </a:cubicBezTo>
                    <a:cubicBezTo>
                      <a:pt x="12838" y="15988"/>
                      <a:pt x="12761" y="15946"/>
                      <a:pt x="12677" y="15918"/>
                    </a:cubicBezTo>
                    <a:cubicBezTo>
                      <a:pt x="12617" y="15900"/>
                      <a:pt x="12554" y="15890"/>
                      <a:pt x="12492" y="15890"/>
                    </a:cubicBezTo>
                    <a:cubicBezTo>
                      <a:pt x="12386" y="15890"/>
                      <a:pt x="12281" y="15917"/>
                      <a:pt x="12187" y="15970"/>
                    </a:cubicBezTo>
                    <a:lnTo>
                      <a:pt x="11960" y="16094"/>
                    </a:lnTo>
                    <a:lnTo>
                      <a:pt x="11960" y="14923"/>
                    </a:lnTo>
                    <a:cubicBezTo>
                      <a:pt x="13317" y="14142"/>
                      <a:pt x="14231" y="12678"/>
                      <a:pt x="14231" y="11003"/>
                    </a:cubicBezTo>
                    <a:lnTo>
                      <a:pt x="14231" y="10994"/>
                    </a:lnTo>
                    <a:cubicBezTo>
                      <a:pt x="14229" y="9907"/>
                      <a:pt x="13839" y="8873"/>
                      <a:pt x="13144" y="8064"/>
                    </a:cubicBezTo>
                    <a:close/>
                    <a:moveTo>
                      <a:pt x="4489" y="11491"/>
                    </a:moveTo>
                    <a:cubicBezTo>
                      <a:pt x="4658" y="11582"/>
                      <a:pt x="4850" y="11634"/>
                      <a:pt x="5055" y="11634"/>
                    </a:cubicBezTo>
                    <a:lnTo>
                      <a:pt x="5240" y="11634"/>
                    </a:lnTo>
                    <a:cubicBezTo>
                      <a:pt x="5383" y="12661"/>
                      <a:pt x="5872" y="13603"/>
                      <a:pt x="6636" y="14315"/>
                    </a:cubicBezTo>
                    <a:cubicBezTo>
                      <a:pt x="6890" y="14550"/>
                      <a:pt x="7168" y="14756"/>
                      <a:pt x="7464" y="14926"/>
                    </a:cubicBezTo>
                    <a:lnTo>
                      <a:pt x="7464" y="16097"/>
                    </a:lnTo>
                    <a:lnTo>
                      <a:pt x="7237" y="15971"/>
                    </a:lnTo>
                    <a:cubicBezTo>
                      <a:pt x="7144" y="15920"/>
                      <a:pt x="7037" y="15893"/>
                      <a:pt x="6930" y="15893"/>
                    </a:cubicBezTo>
                    <a:cubicBezTo>
                      <a:pt x="6868" y="15893"/>
                      <a:pt x="6806" y="15902"/>
                      <a:pt x="6747" y="15920"/>
                    </a:cubicBezTo>
                    <a:cubicBezTo>
                      <a:pt x="6663" y="15947"/>
                      <a:pt x="6586" y="15990"/>
                      <a:pt x="6520" y="16047"/>
                    </a:cubicBezTo>
                    <a:cubicBezTo>
                      <a:pt x="6127" y="15964"/>
                      <a:pt x="5836" y="15763"/>
                      <a:pt x="5654" y="15446"/>
                    </a:cubicBezTo>
                    <a:cubicBezTo>
                      <a:pt x="5492" y="15161"/>
                      <a:pt x="5475" y="14884"/>
                      <a:pt x="5475" y="14883"/>
                    </a:cubicBezTo>
                    <a:cubicBezTo>
                      <a:pt x="5470" y="14792"/>
                      <a:pt x="5425" y="14707"/>
                      <a:pt x="5353" y="14654"/>
                    </a:cubicBezTo>
                    <a:cubicBezTo>
                      <a:pt x="5300" y="14616"/>
                      <a:pt x="5237" y="14594"/>
                      <a:pt x="5173" y="14594"/>
                    </a:cubicBezTo>
                    <a:cubicBezTo>
                      <a:pt x="5148" y="14594"/>
                      <a:pt x="5123" y="14598"/>
                      <a:pt x="5097" y="14604"/>
                    </a:cubicBezTo>
                    <a:cubicBezTo>
                      <a:pt x="4983" y="14633"/>
                      <a:pt x="4872" y="14647"/>
                      <a:pt x="4763" y="14647"/>
                    </a:cubicBezTo>
                    <a:cubicBezTo>
                      <a:pt x="4438" y="14647"/>
                      <a:pt x="4139" y="14519"/>
                      <a:pt x="3868" y="14265"/>
                    </a:cubicBezTo>
                    <a:cubicBezTo>
                      <a:pt x="3736" y="14143"/>
                      <a:pt x="3719" y="13943"/>
                      <a:pt x="3825" y="13809"/>
                    </a:cubicBezTo>
                    <a:cubicBezTo>
                      <a:pt x="4286" y="13221"/>
                      <a:pt x="4448" y="12294"/>
                      <a:pt x="4489" y="11491"/>
                    </a:cubicBezTo>
                    <a:close/>
                    <a:moveTo>
                      <a:pt x="17821" y="15204"/>
                    </a:moveTo>
                    <a:cubicBezTo>
                      <a:pt x="18009" y="15204"/>
                      <a:pt x="18165" y="15360"/>
                      <a:pt x="18165" y="15550"/>
                    </a:cubicBezTo>
                    <a:lnTo>
                      <a:pt x="18165" y="17192"/>
                    </a:lnTo>
                    <a:lnTo>
                      <a:pt x="17475" y="17192"/>
                    </a:lnTo>
                    <a:lnTo>
                      <a:pt x="17475" y="15550"/>
                    </a:lnTo>
                    <a:cubicBezTo>
                      <a:pt x="17475" y="15360"/>
                      <a:pt x="17631" y="15204"/>
                      <a:pt x="17821" y="15204"/>
                    </a:cubicBezTo>
                    <a:close/>
                    <a:moveTo>
                      <a:pt x="11354" y="15214"/>
                    </a:moveTo>
                    <a:lnTo>
                      <a:pt x="11354" y="16433"/>
                    </a:lnTo>
                    <a:lnTo>
                      <a:pt x="9712" y="17344"/>
                    </a:lnTo>
                    <a:lnTo>
                      <a:pt x="9205" y="17062"/>
                    </a:lnTo>
                    <a:cubicBezTo>
                      <a:pt x="9158" y="17036"/>
                      <a:pt x="9108" y="17023"/>
                      <a:pt x="9058" y="17023"/>
                    </a:cubicBezTo>
                    <a:cubicBezTo>
                      <a:pt x="8952" y="17023"/>
                      <a:pt x="8848" y="17081"/>
                      <a:pt x="8792" y="17181"/>
                    </a:cubicBezTo>
                    <a:cubicBezTo>
                      <a:pt x="8712" y="17328"/>
                      <a:pt x="8764" y="17514"/>
                      <a:pt x="8911" y="17595"/>
                    </a:cubicBezTo>
                    <a:lnTo>
                      <a:pt x="9182" y="17746"/>
                    </a:lnTo>
                    <a:lnTo>
                      <a:pt x="7540" y="19153"/>
                    </a:lnTo>
                    <a:cubicBezTo>
                      <a:pt x="7538" y="19154"/>
                      <a:pt x="7534" y="19159"/>
                      <a:pt x="7525" y="19159"/>
                    </a:cubicBezTo>
                    <a:cubicBezTo>
                      <a:pt x="7524" y="19159"/>
                      <a:pt x="7522" y="19159"/>
                      <a:pt x="7521" y="19159"/>
                    </a:cubicBezTo>
                    <a:cubicBezTo>
                      <a:pt x="7513" y="19156"/>
                      <a:pt x="7507" y="19152"/>
                      <a:pt x="7507" y="19147"/>
                    </a:cubicBezTo>
                    <a:lnTo>
                      <a:pt x="6486" y="17359"/>
                    </a:lnTo>
                    <a:lnTo>
                      <a:pt x="6911" y="16510"/>
                    </a:lnTo>
                    <a:cubicBezTo>
                      <a:pt x="6913" y="16507"/>
                      <a:pt x="6914" y="16500"/>
                      <a:pt x="6924" y="16498"/>
                    </a:cubicBezTo>
                    <a:cubicBezTo>
                      <a:pt x="6927" y="16498"/>
                      <a:pt x="6929" y="16498"/>
                      <a:pt x="6931" y="16498"/>
                    </a:cubicBezTo>
                    <a:cubicBezTo>
                      <a:pt x="6936" y="16498"/>
                      <a:pt x="6939" y="16499"/>
                      <a:pt x="6940" y="16500"/>
                    </a:cubicBezTo>
                    <a:lnTo>
                      <a:pt x="7821" y="16989"/>
                    </a:lnTo>
                    <a:cubicBezTo>
                      <a:pt x="7868" y="17015"/>
                      <a:pt x="7919" y="17028"/>
                      <a:pt x="7969" y="17028"/>
                    </a:cubicBezTo>
                    <a:cubicBezTo>
                      <a:pt x="8076" y="17028"/>
                      <a:pt x="8179" y="16971"/>
                      <a:pt x="8234" y="16871"/>
                    </a:cubicBezTo>
                    <a:cubicBezTo>
                      <a:pt x="8314" y="16725"/>
                      <a:pt x="8262" y="16540"/>
                      <a:pt x="8115" y="16458"/>
                    </a:cubicBezTo>
                    <a:lnTo>
                      <a:pt x="8068" y="16433"/>
                    </a:lnTo>
                    <a:lnTo>
                      <a:pt x="8068" y="15214"/>
                    </a:lnTo>
                    <a:cubicBezTo>
                      <a:pt x="8585" y="15416"/>
                      <a:pt x="9142" y="15523"/>
                      <a:pt x="9712" y="15523"/>
                    </a:cubicBezTo>
                    <a:cubicBezTo>
                      <a:pt x="10290" y="15523"/>
                      <a:pt x="10846" y="15414"/>
                      <a:pt x="11354" y="15214"/>
                    </a:cubicBezTo>
                    <a:close/>
                    <a:moveTo>
                      <a:pt x="12490" y="16498"/>
                    </a:moveTo>
                    <a:cubicBezTo>
                      <a:pt x="12492" y="16498"/>
                      <a:pt x="12494" y="16498"/>
                      <a:pt x="12497" y="16498"/>
                    </a:cubicBezTo>
                    <a:cubicBezTo>
                      <a:pt x="12505" y="16500"/>
                      <a:pt x="12510" y="16507"/>
                      <a:pt x="12510" y="16510"/>
                    </a:cubicBezTo>
                    <a:lnTo>
                      <a:pt x="12934" y="17359"/>
                    </a:lnTo>
                    <a:lnTo>
                      <a:pt x="11913" y="19147"/>
                    </a:lnTo>
                    <a:cubicBezTo>
                      <a:pt x="11911" y="19149"/>
                      <a:pt x="11908" y="19156"/>
                      <a:pt x="11898" y="19159"/>
                    </a:cubicBezTo>
                    <a:cubicBezTo>
                      <a:pt x="11897" y="19159"/>
                      <a:pt x="11897" y="19159"/>
                      <a:pt x="11896" y="19159"/>
                    </a:cubicBezTo>
                    <a:cubicBezTo>
                      <a:pt x="11888" y="19159"/>
                      <a:pt x="11883" y="19154"/>
                      <a:pt x="11881" y="19153"/>
                    </a:cubicBezTo>
                    <a:lnTo>
                      <a:pt x="10239" y="17746"/>
                    </a:lnTo>
                    <a:lnTo>
                      <a:pt x="12481" y="16500"/>
                    </a:lnTo>
                    <a:cubicBezTo>
                      <a:pt x="12482" y="16499"/>
                      <a:pt x="12485" y="16498"/>
                      <a:pt x="12490" y="16498"/>
                    </a:cubicBezTo>
                    <a:close/>
                    <a:moveTo>
                      <a:pt x="9712" y="1"/>
                    </a:moveTo>
                    <a:cubicBezTo>
                      <a:pt x="9294" y="1"/>
                      <a:pt x="8877" y="109"/>
                      <a:pt x="8505" y="324"/>
                    </a:cubicBezTo>
                    <a:lnTo>
                      <a:pt x="477" y="4986"/>
                    </a:lnTo>
                    <a:cubicBezTo>
                      <a:pt x="179" y="5159"/>
                      <a:pt x="0" y="5467"/>
                      <a:pt x="0" y="5814"/>
                    </a:cubicBezTo>
                    <a:cubicBezTo>
                      <a:pt x="0" y="6160"/>
                      <a:pt x="179" y="6470"/>
                      <a:pt x="477" y="6643"/>
                    </a:cubicBezTo>
                    <a:lnTo>
                      <a:pt x="3894" y="8626"/>
                    </a:lnTo>
                    <a:lnTo>
                      <a:pt x="3894" y="11004"/>
                    </a:lnTo>
                    <a:cubicBezTo>
                      <a:pt x="3894" y="11650"/>
                      <a:pt x="3822" y="12826"/>
                      <a:pt x="3347" y="13432"/>
                    </a:cubicBezTo>
                    <a:cubicBezTo>
                      <a:pt x="3048" y="13812"/>
                      <a:pt x="3094" y="14370"/>
                      <a:pt x="3451" y="14706"/>
                    </a:cubicBezTo>
                    <a:cubicBezTo>
                      <a:pt x="3835" y="15066"/>
                      <a:pt x="4281" y="15251"/>
                      <a:pt x="4757" y="15251"/>
                    </a:cubicBezTo>
                    <a:cubicBezTo>
                      <a:pt x="4811" y="15251"/>
                      <a:pt x="4866" y="15249"/>
                      <a:pt x="4920" y="15244"/>
                    </a:cubicBezTo>
                    <a:cubicBezTo>
                      <a:pt x="5046" y="15728"/>
                      <a:pt x="5406" y="16344"/>
                      <a:pt x="6196" y="16587"/>
                    </a:cubicBezTo>
                    <a:lnTo>
                      <a:pt x="5899" y="17178"/>
                    </a:lnTo>
                    <a:lnTo>
                      <a:pt x="3449" y="18042"/>
                    </a:lnTo>
                    <a:cubicBezTo>
                      <a:pt x="2551" y="18361"/>
                      <a:pt x="1948" y="19212"/>
                      <a:pt x="1948" y="20164"/>
                    </a:cubicBezTo>
                    <a:lnTo>
                      <a:pt x="1948" y="20413"/>
                    </a:lnTo>
                    <a:cubicBezTo>
                      <a:pt x="1948" y="20581"/>
                      <a:pt x="2084" y="20717"/>
                      <a:pt x="2251" y="20717"/>
                    </a:cubicBezTo>
                    <a:cubicBezTo>
                      <a:pt x="2420" y="20717"/>
                      <a:pt x="2555" y="20581"/>
                      <a:pt x="2555" y="20413"/>
                    </a:cubicBezTo>
                    <a:lnTo>
                      <a:pt x="2555" y="20164"/>
                    </a:lnTo>
                    <a:cubicBezTo>
                      <a:pt x="2555" y="19469"/>
                      <a:pt x="2995" y="18848"/>
                      <a:pt x="3651" y="18615"/>
                    </a:cubicBezTo>
                    <a:lnTo>
                      <a:pt x="5877" y="17829"/>
                    </a:lnTo>
                    <a:lnTo>
                      <a:pt x="6169" y="20447"/>
                    </a:lnTo>
                    <a:cubicBezTo>
                      <a:pt x="6184" y="20603"/>
                      <a:pt x="6316" y="20717"/>
                      <a:pt x="6470" y="20717"/>
                    </a:cubicBezTo>
                    <a:cubicBezTo>
                      <a:pt x="6480" y="20717"/>
                      <a:pt x="6493" y="20717"/>
                      <a:pt x="6504" y="20714"/>
                    </a:cubicBezTo>
                    <a:cubicBezTo>
                      <a:pt x="6670" y="20697"/>
                      <a:pt x="6791" y="20547"/>
                      <a:pt x="6771" y="20378"/>
                    </a:cubicBezTo>
                    <a:lnTo>
                      <a:pt x="6591" y="18758"/>
                    </a:lnTo>
                    <a:lnTo>
                      <a:pt x="6984" y="19446"/>
                    </a:lnTo>
                    <a:cubicBezTo>
                      <a:pt x="7077" y="19607"/>
                      <a:pt x="7237" y="19720"/>
                      <a:pt x="7421" y="19753"/>
                    </a:cubicBezTo>
                    <a:cubicBezTo>
                      <a:pt x="7457" y="19757"/>
                      <a:pt x="7493" y="19762"/>
                      <a:pt x="7530" y="19762"/>
                    </a:cubicBezTo>
                    <a:cubicBezTo>
                      <a:pt x="7678" y="19762"/>
                      <a:pt x="7822" y="19707"/>
                      <a:pt x="7940" y="19610"/>
                    </a:cubicBezTo>
                    <a:lnTo>
                      <a:pt x="9411" y="18348"/>
                    </a:lnTo>
                    <a:lnTo>
                      <a:pt x="9411" y="20410"/>
                    </a:lnTo>
                    <a:cubicBezTo>
                      <a:pt x="9411" y="20577"/>
                      <a:pt x="9546" y="20713"/>
                      <a:pt x="9713" y="20713"/>
                    </a:cubicBezTo>
                    <a:cubicBezTo>
                      <a:pt x="9882" y="20713"/>
                      <a:pt x="10017" y="20577"/>
                      <a:pt x="10017" y="20410"/>
                    </a:cubicBezTo>
                    <a:lnTo>
                      <a:pt x="10017" y="18348"/>
                    </a:lnTo>
                    <a:lnTo>
                      <a:pt x="11490" y="19610"/>
                    </a:lnTo>
                    <a:cubicBezTo>
                      <a:pt x="11604" y="19707"/>
                      <a:pt x="11748" y="19762"/>
                      <a:pt x="11898" y="19762"/>
                    </a:cubicBezTo>
                    <a:cubicBezTo>
                      <a:pt x="11934" y="19762"/>
                      <a:pt x="11970" y="19757"/>
                      <a:pt x="12005" y="19753"/>
                    </a:cubicBezTo>
                    <a:cubicBezTo>
                      <a:pt x="12191" y="19720"/>
                      <a:pt x="12350" y="19607"/>
                      <a:pt x="12443" y="19446"/>
                    </a:cubicBezTo>
                    <a:lnTo>
                      <a:pt x="12835" y="18758"/>
                    </a:lnTo>
                    <a:lnTo>
                      <a:pt x="12655" y="20378"/>
                    </a:lnTo>
                    <a:cubicBezTo>
                      <a:pt x="12638" y="20547"/>
                      <a:pt x="12757" y="20697"/>
                      <a:pt x="12924" y="20714"/>
                    </a:cubicBezTo>
                    <a:cubicBezTo>
                      <a:pt x="12934" y="20717"/>
                      <a:pt x="12947" y="20717"/>
                      <a:pt x="12957" y="20717"/>
                    </a:cubicBezTo>
                    <a:cubicBezTo>
                      <a:pt x="13111" y="20717"/>
                      <a:pt x="13241" y="20603"/>
                      <a:pt x="13259" y="20447"/>
                    </a:cubicBezTo>
                    <a:lnTo>
                      <a:pt x="13548" y="17829"/>
                    </a:lnTo>
                    <a:lnTo>
                      <a:pt x="15774" y="18615"/>
                    </a:lnTo>
                    <a:cubicBezTo>
                      <a:pt x="16430" y="18846"/>
                      <a:pt x="16870" y="19469"/>
                      <a:pt x="16870" y="20164"/>
                    </a:cubicBezTo>
                    <a:lnTo>
                      <a:pt x="16870" y="20413"/>
                    </a:lnTo>
                    <a:cubicBezTo>
                      <a:pt x="16870" y="20581"/>
                      <a:pt x="17005" y="20717"/>
                      <a:pt x="17174" y="20717"/>
                    </a:cubicBezTo>
                    <a:cubicBezTo>
                      <a:pt x="17341" y="20717"/>
                      <a:pt x="17477" y="20581"/>
                      <a:pt x="17477" y="20413"/>
                    </a:cubicBezTo>
                    <a:lnTo>
                      <a:pt x="17477" y="20164"/>
                    </a:lnTo>
                    <a:cubicBezTo>
                      <a:pt x="17477" y="19213"/>
                      <a:pt x="16874" y="18361"/>
                      <a:pt x="15976" y="18042"/>
                    </a:cubicBezTo>
                    <a:lnTo>
                      <a:pt x="13526" y="17178"/>
                    </a:lnTo>
                    <a:lnTo>
                      <a:pt x="13231" y="16587"/>
                    </a:lnTo>
                    <a:cubicBezTo>
                      <a:pt x="14018" y="16344"/>
                      <a:pt x="14378" y="15728"/>
                      <a:pt x="14503" y="15244"/>
                    </a:cubicBezTo>
                    <a:cubicBezTo>
                      <a:pt x="14558" y="15249"/>
                      <a:pt x="14613" y="15251"/>
                      <a:pt x="14667" y="15251"/>
                    </a:cubicBezTo>
                    <a:cubicBezTo>
                      <a:pt x="15142" y="15251"/>
                      <a:pt x="15586" y="15066"/>
                      <a:pt x="15973" y="14706"/>
                    </a:cubicBezTo>
                    <a:cubicBezTo>
                      <a:pt x="16330" y="14370"/>
                      <a:pt x="16376" y="13812"/>
                      <a:pt x="16077" y="13432"/>
                    </a:cubicBezTo>
                    <a:cubicBezTo>
                      <a:pt x="15602" y="12826"/>
                      <a:pt x="15530" y="11650"/>
                      <a:pt x="15530" y="11004"/>
                    </a:cubicBezTo>
                    <a:lnTo>
                      <a:pt x="15530" y="8626"/>
                    </a:lnTo>
                    <a:lnTo>
                      <a:pt x="17518" y="7471"/>
                    </a:lnTo>
                    <a:lnTo>
                      <a:pt x="17518" y="14647"/>
                    </a:lnTo>
                    <a:cubicBezTo>
                      <a:pt x="17141" y="14774"/>
                      <a:pt x="16868" y="15131"/>
                      <a:pt x="16868" y="15550"/>
                    </a:cubicBezTo>
                    <a:lnTo>
                      <a:pt x="16868" y="17496"/>
                    </a:lnTo>
                    <a:cubicBezTo>
                      <a:pt x="16868" y="17664"/>
                      <a:pt x="17004" y="17799"/>
                      <a:pt x="17173" y="17799"/>
                    </a:cubicBezTo>
                    <a:lnTo>
                      <a:pt x="18469" y="17799"/>
                    </a:lnTo>
                    <a:cubicBezTo>
                      <a:pt x="18638" y="17799"/>
                      <a:pt x="18774" y="17664"/>
                      <a:pt x="18774" y="17496"/>
                    </a:cubicBezTo>
                    <a:lnTo>
                      <a:pt x="18774" y="15550"/>
                    </a:lnTo>
                    <a:cubicBezTo>
                      <a:pt x="18774" y="15131"/>
                      <a:pt x="18502" y="14774"/>
                      <a:pt x="18124" y="14647"/>
                    </a:cubicBezTo>
                    <a:lnTo>
                      <a:pt x="18124" y="7120"/>
                    </a:lnTo>
                    <a:lnTo>
                      <a:pt x="18945" y="6643"/>
                    </a:lnTo>
                    <a:cubicBezTo>
                      <a:pt x="19243" y="6470"/>
                      <a:pt x="19422" y="6160"/>
                      <a:pt x="19422" y="5814"/>
                    </a:cubicBezTo>
                    <a:cubicBezTo>
                      <a:pt x="19423" y="5470"/>
                      <a:pt x="19245" y="5159"/>
                      <a:pt x="18946" y="4986"/>
                    </a:cubicBezTo>
                    <a:lnTo>
                      <a:pt x="10919" y="324"/>
                    </a:lnTo>
                    <a:cubicBezTo>
                      <a:pt x="10547" y="109"/>
                      <a:pt x="10129" y="1"/>
                      <a:pt x="97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83" name="Google Shape;383;p8"/>
          <p:cNvGrpSpPr/>
          <p:nvPr/>
        </p:nvGrpSpPr>
        <p:grpSpPr>
          <a:xfrm>
            <a:off x="8428489" y="3428993"/>
            <a:ext cx="858600" cy="1714476"/>
            <a:chOff x="8428489" y="3428993"/>
            <a:chExt cx="858600" cy="1714476"/>
          </a:xfrm>
        </p:grpSpPr>
        <p:sp>
          <p:nvSpPr>
            <p:cNvPr id="384" name="Google Shape;384;p8"/>
            <p:cNvSpPr/>
            <p:nvPr/>
          </p:nvSpPr>
          <p:spPr>
            <a:xfrm>
              <a:off x="8428489"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8"/>
            <p:cNvSpPr/>
            <p:nvPr/>
          </p:nvSpPr>
          <p:spPr>
            <a:xfrm>
              <a:off x="84284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6" name="Google Shape;386;p8"/>
            <p:cNvGrpSpPr/>
            <p:nvPr/>
          </p:nvGrpSpPr>
          <p:grpSpPr>
            <a:xfrm>
              <a:off x="8589202" y="3600363"/>
              <a:ext cx="537069" cy="685828"/>
              <a:chOff x="4992325" y="-2381725"/>
              <a:chExt cx="404450" cy="518075"/>
            </a:xfrm>
          </p:grpSpPr>
          <p:sp>
            <p:nvSpPr>
              <p:cNvPr id="387" name="Google Shape;387;p8"/>
              <p:cNvSpPr/>
              <p:nvPr/>
            </p:nvSpPr>
            <p:spPr>
              <a:xfrm>
                <a:off x="5170700" y="-2146550"/>
                <a:ext cx="47650" cy="15200"/>
              </a:xfrm>
              <a:custGeom>
                <a:rect b="b" l="l" r="r" t="t"/>
                <a:pathLst>
                  <a:path extrusionOk="0" h="608" w="1906">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8"/>
              <p:cNvSpPr/>
              <p:nvPr/>
            </p:nvSpPr>
            <p:spPr>
              <a:xfrm>
                <a:off x="4992325" y="-2381725"/>
                <a:ext cx="404450" cy="518075"/>
              </a:xfrm>
              <a:custGeom>
                <a:rect b="b" l="l" r="r" t="t"/>
                <a:pathLst>
                  <a:path extrusionOk="0" h="20723" w="16178">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8"/>
              <p:cNvSpPr/>
              <p:nvPr/>
            </p:nvSpPr>
            <p:spPr>
              <a:xfrm>
                <a:off x="5130075" y="-2251950"/>
                <a:ext cx="39550" cy="15200"/>
              </a:xfrm>
              <a:custGeom>
                <a:rect b="b" l="l" r="r" t="t"/>
                <a:pathLst>
                  <a:path extrusionOk="0" h="608" w="1582">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8"/>
              <p:cNvSpPr/>
              <p:nvPr/>
            </p:nvSpPr>
            <p:spPr>
              <a:xfrm>
                <a:off x="5219300" y="-2251950"/>
                <a:ext cx="39550" cy="15200"/>
              </a:xfrm>
              <a:custGeom>
                <a:rect b="b" l="l" r="r" t="t"/>
                <a:pathLst>
                  <a:path extrusionOk="0" h="608" w="1582">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1" name="Google Shape;391;p8"/>
            <p:cNvGrpSpPr/>
            <p:nvPr/>
          </p:nvGrpSpPr>
          <p:grpSpPr>
            <a:xfrm>
              <a:off x="8591340" y="4457655"/>
              <a:ext cx="532976" cy="685813"/>
              <a:chOff x="5682300" y="-1760600"/>
              <a:chExt cx="403525" cy="518025"/>
            </a:xfrm>
          </p:grpSpPr>
          <p:sp>
            <p:nvSpPr>
              <p:cNvPr id="392" name="Google Shape;392;p8"/>
              <p:cNvSpPr/>
              <p:nvPr/>
            </p:nvSpPr>
            <p:spPr>
              <a:xfrm>
                <a:off x="5682300" y="-1760600"/>
                <a:ext cx="403525" cy="518025"/>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8"/>
              <p:cNvSpPr/>
              <p:nvPr/>
            </p:nvSpPr>
            <p:spPr>
              <a:xfrm>
                <a:off x="5746925" y="-1671550"/>
                <a:ext cx="274125" cy="185075"/>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8"/>
              <p:cNvSpPr/>
              <p:nvPr/>
            </p:nvSpPr>
            <p:spPr>
              <a:xfrm>
                <a:off x="5803600" y="-1420775"/>
                <a:ext cx="160825" cy="128450"/>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95" name="Google Shape;395;p8"/>
          <p:cNvSpPr txBox="1"/>
          <p:nvPr>
            <p:ph type="title"/>
          </p:nvPr>
        </p:nvSpPr>
        <p:spPr>
          <a:xfrm>
            <a:off x="720000" y="1217250"/>
            <a:ext cx="7704000" cy="2709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200"/>
              <a:buNone/>
              <a:defRPr sz="82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6" name="Shape 396"/>
        <p:cNvGrpSpPr/>
        <p:nvPr/>
      </p:nvGrpSpPr>
      <p:grpSpPr>
        <a:xfrm>
          <a:off x="0" y="0"/>
          <a:ext cx="0" cy="0"/>
          <a:chOff x="0" y="0"/>
          <a:chExt cx="0" cy="0"/>
        </a:xfrm>
      </p:grpSpPr>
      <p:grpSp>
        <p:nvGrpSpPr>
          <p:cNvPr id="397" name="Google Shape;397;p9"/>
          <p:cNvGrpSpPr/>
          <p:nvPr/>
        </p:nvGrpSpPr>
        <p:grpSpPr>
          <a:xfrm>
            <a:off x="8428489" y="0"/>
            <a:ext cx="858600" cy="857207"/>
            <a:chOff x="8428489" y="0"/>
            <a:chExt cx="858600" cy="857207"/>
          </a:xfrm>
        </p:grpSpPr>
        <p:sp>
          <p:nvSpPr>
            <p:cNvPr id="398" name="Google Shape;398;p9"/>
            <p:cNvSpPr/>
            <p:nvPr/>
          </p:nvSpPr>
          <p:spPr>
            <a:xfrm>
              <a:off x="8428489"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9" name="Google Shape;399;p9"/>
            <p:cNvGrpSpPr/>
            <p:nvPr/>
          </p:nvGrpSpPr>
          <p:grpSpPr>
            <a:xfrm>
              <a:off x="8589182" y="171350"/>
              <a:ext cx="537084" cy="685856"/>
              <a:chOff x="1544975" y="-1760675"/>
              <a:chExt cx="404400" cy="518175"/>
            </a:xfrm>
          </p:grpSpPr>
          <p:sp>
            <p:nvSpPr>
              <p:cNvPr id="400" name="Google Shape;400;p9"/>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9"/>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9"/>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9"/>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9"/>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9"/>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06" name="Google Shape;406;p9"/>
          <p:cNvGrpSpPr/>
          <p:nvPr/>
        </p:nvGrpSpPr>
        <p:grpSpPr>
          <a:xfrm>
            <a:off x="-143003" y="0"/>
            <a:ext cx="858600" cy="3428996"/>
            <a:chOff x="-143003" y="0"/>
            <a:chExt cx="858600" cy="3428996"/>
          </a:xfrm>
        </p:grpSpPr>
        <p:sp>
          <p:nvSpPr>
            <p:cNvPr id="407" name="Google Shape;407;p9"/>
            <p:cNvSpPr/>
            <p:nvPr/>
          </p:nvSpPr>
          <p:spPr>
            <a:xfrm>
              <a:off x="-143003"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9"/>
            <p:cNvSpPr/>
            <p:nvPr/>
          </p:nvSpPr>
          <p:spPr>
            <a:xfrm>
              <a:off x="-143003"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9"/>
            <p:cNvSpPr/>
            <p:nvPr/>
          </p:nvSpPr>
          <p:spPr>
            <a:xfrm>
              <a:off x="-143003"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9"/>
            <p:cNvSpPr/>
            <p:nvPr/>
          </p:nvSpPr>
          <p:spPr>
            <a:xfrm>
              <a:off x="-143003" y="2571746"/>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1" name="Google Shape;411;p9"/>
            <p:cNvGrpSpPr/>
            <p:nvPr/>
          </p:nvGrpSpPr>
          <p:grpSpPr>
            <a:xfrm>
              <a:off x="17716" y="171402"/>
              <a:ext cx="537062" cy="685795"/>
              <a:chOff x="1544900" y="-2381700"/>
              <a:chExt cx="404475" cy="518050"/>
            </a:xfrm>
          </p:grpSpPr>
          <p:sp>
            <p:nvSpPr>
              <p:cNvPr id="412" name="Google Shape;412;p9"/>
              <p:cNvSpPr/>
              <p:nvPr/>
            </p:nvSpPr>
            <p:spPr>
              <a:xfrm>
                <a:off x="1544900" y="-2381700"/>
                <a:ext cx="404475" cy="518050"/>
              </a:xfrm>
              <a:custGeom>
                <a:rect b="b" l="l" r="r" t="t"/>
                <a:pathLst>
                  <a:path extrusionOk="0" h="20722" w="16179">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9"/>
              <p:cNvSpPr/>
              <p:nvPr/>
            </p:nvSpPr>
            <p:spPr>
              <a:xfrm>
                <a:off x="1690850" y="-2219575"/>
                <a:ext cx="15200" cy="23350"/>
              </a:xfrm>
              <a:custGeom>
                <a:rect b="b" l="l" r="r" t="t"/>
                <a:pathLst>
                  <a:path extrusionOk="0" h="934" w="608">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9"/>
              <p:cNvSpPr/>
              <p:nvPr/>
            </p:nvSpPr>
            <p:spPr>
              <a:xfrm>
                <a:off x="1788225"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9"/>
              <p:cNvSpPr/>
              <p:nvPr/>
            </p:nvSpPr>
            <p:spPr>
              <a:xfrm>
                <a:off x="1723300" y="-2146550"/>
                <a:ext cx="47650" cy="15200"/>
              </a:xfrm>
              <a:custGeom>
                <a:rect b="b" l="l" r="r" t="t"/>
                <a:pathLst>
                  <a:path extrusionOk="0" h="608" w="1906">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6" name="Google Shape;416;p9"/>
            <p:cNvGrpSpPr/>
            <p:nvPr/>
          </p:nvGrpSpPr>
          <p:grpSpPr>
            <a:xfrm>
              <a:off x="30011" y="1028667"/>
              <a:ext cx="512278" cy="685813"/>
              <a:chOff x="2242450" y="-1760600"/>
              <a:chExt cx="388325" cy="518025"/>
            </a:xfrm>
          </p:grpSpPr>
          <p:sp>
            <p:nvSpPr>
              <p:cNvPr id="417" name="Google Shape;417;p9"/>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9"/>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9"/>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9"/>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9"/>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9"/>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3" name="Google Shape;423;p9"/>
            <p:cNvGrpSpPr/>
            <p:nvPr/>
          </p:nvGrpSpPr>
          <p:grpSpPr>
            <a:xfrm>
              <a:off x="-35918" y="2743160"/>
              <a:ext cx="644488" cy="685836"/>
              <a:chOff x="3572775" y="-518200"/>
              <a:chExt cx="485600" cy="517925"/>
            </a:xfrm>
          </p:grpSpPr>
          <p:sp>
            <p:nvSpPr>
              <p:cNvPr id="424" name="Google Shape;424;p9"/>
              <p:cNvSpPr/>
              <p:nvPr/>
            </p:nvSpPr>
            <p:spPr>
              <a:xfrm>
                <a:off x="3782850" y="-210150"/>
                <a:ext cx="65375" cy="23325"/>
              </a:xfrm>
              <a:custGeom>
                <a:rect b="b" l="l" r="r" t="t"/>
                <a:pathLst>
                  <a:path extrusionOk="0" h="933" w="2615">
                    <a:moveTo>
                      <a:pt x="334" y="1"/>
                    </a:moveTo>
                    <a:cubicBezTo>
                      <a:pt x="256" y="1"/>
                      <a:pt x="177" y="31"/>
                      <a:pt x="118" y="90"/>
                    </a:cubicBezTo>
                    <a:cubicBezTo>
                      <a:pt x="1" y="210"/>
                      <a:pt x="2" y="403"/>
                      <a:pt x="122" y="520"/>
                    </a:cubicBezTo>
                    <a:cubicBezTo>
                      <a:pt x="382" y="777"/>
                      <a:pt x="826" y="933"/>
                      <a:pt x="1309" y="933"/>
                    </a:cubicBezTo>
                    <a:cubicBezTo>
                      <a:pt x="1790" y="933"/>
                      <a:pt x="2233" y="779"/>
                      <a:pt x="2494" y="520"/>
                    </a:cubicBezTo>
                    <a:cubicBezTo>
                      <a:pt x="2614" y="403"/>
                      <a:pt x="2614" y="210"/>
                      <a:pt x="2497" y="90"/>
                    </a:cubicBezTo>
                    <a:cubicBezTo>
                      <a:pt x="2438" y="31"/>
                      <a:pt x="2360" y="1"/>
                      <a:pt x="2282" y="1"/>
                    </a:cubicBezTo>
                    <a:cubicBezTo>
                      <a:pt x="2205" y="1"/>
                      <a:pt x="2128" y="30"/>
                      <a:pt x="2070" y="89"/>
                    </a:cubicBezTo>
                    <a:cubicBezTo>
                      <a:pt x="1959" y="197"/>
                      <a:pt x="1693" y="326"/>
                      <a:pt x="1309" y="326"/>
                    </a:cubicBezTo>
                    <a:cubicBezTo>
                      <a:pt x="925" y="326"/>
                      <a:pt x="659" y="199"/>
                      <a:pt x="548" y="89"/>
                    </a:cubicBezTo>
                    <a:cubicBezTo>
                      <a:pt x="489" y="30"/>
                      <a:pt x="411" y="1"/>
                      <a:pt x="3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9"/>
              <p:cNvSpPr/>
              <p:nvPr/>
            </p:nvSpPr>
            <p:spPr>
              <a:xfrm>
                <a:off x="3572775" y="-518200"/>
                <a:ext cx="485600" cy="517925"/>
              </a:xfrm>
              <a:custGeom>
                <a:rect b="b" l="l" r="r" t="t"/>
                <a:pathLst>
                  <a:path extrusionOk="0" h="20717" w="19424">
                    <a:moveTo>
                      <a:pt x="9712" y="6121"/>
                    </a:moveTo>
                    <a:cubicBezTo>
                      <a:pt x="10082" y="6121"/>
                      <a:pt x="10382" y="6421"/>
                      <a:pt x="10382" y="6791"/>
                    </a:cubicBezTo>
                    <a:cubicBezTo>
                      <a:pt x="10382" y="7135"/>
                      <a:pt x="10119" y="7421"/>
                      <a:pt x="9783" y="7457"/>
                    </a:cubicBezTo>
                    <a:lnTo>
                      <a:pt x="9640" y="7457"/>
                    </a:lnTo>
                    <a:cubicBezTo>
                      <a:pt x="9305" y="7421"/>
                      <a:pt x="9042" y="7137"/>
                      <a:pt x="9042" y="6791"/>
                    </a:cubicBezTo>
                    <a:cubicBezTo>
                      <a:pt x="9042" y="6421"/>
                      <a:pt x="9342" y="6121"/>
                      <a:pt x="9712" y="6121"/>
                    </a:cubicBezTo>
                    <a:close/>
                    <a:moveTo>
                      <a:pt x="9713" y="606"/>
                    </a:moveTo>
                    <a:cubicBezTo>
                      <a:pt x="10025" y="606"/>
                      <a:pt x="10336" y="687"/>
                      <a:pt x="10613" y="849"/>
                    </a:cubicBezTo>
                    <a:lnTo>
                      <a:pt x="18642" y="5510"/>
                    </a:lnTo>
                    <a:cubicBezTo>
                      <a:pt x="18799" y="5601"/>
                      <a:pt x="18816" y="5753"/>
                      <a:pt x="18816" y="5814"/>
                    </a:cubicBezTo>
                    <a:cubicBezTo>
                      <a:pt x="18816" y="5874"/>
                      <a:pt x="18799" y="6024"/>
                      <a:pt x="18642" y="6117"/>
                    </a:cubicBezTo>
                    <a:lnTo>
                      <a:pt x="15530" y="7924"/>
                    </a:lnTo>
                    <a:lnTo>
                      <a:pt x="15530" y="5814"/>
                    </a:lnTo>
                    <a:cubicBezTo>
                      <a:pt x="15530" y="4550"/>
                      <a:pt x="12602" y="3888"/>
                      <a:pt x="9712" y="3888"/>
                    </a:cubicBezTo>
                    <a:cubicBezTo>
                      <a:pt x="6820" y="3888"/>
                      <a:pt x="3894" y="4549"/>
                      <a:pt x="3894" y="5814"/>
                    </a:cubicBezTo>
                    <a:lnTo>
                      <a:pt x="3894" y="7924"/>
                    </a:lnTo>
                    <a:lnTo>
                      <a:pt x="783" y="6117"/>
                    </a:lnTo>
                    <a:cubicBezTo>
                      <a:pt x="626" y="6026"/>
                      <a:pt x="607" y="5874"/>
                      <a:pt x="607" y="5814"/>
                    </a:cubicBezTo>
                    <a:cubicBezTo>
                      <a:pt x="607" y="5753"/>
                      <a:pt x="623" y="5601"/>
                      <a:pt x="783" y="5510"/>
                    </a:cubicBezTo>
                    <a:lnTo>
                      <a:pt x="8811" y="849"/>
                    </a:lnTo>
                    <a:cubicBezTo>
                      <a:pt x="9089" y="687"/>
                      <a:pt x="9401" y="606"/>
                      <a:pt x="9713" y="606"/>
                    </a:cubicBezTo>
                    <a:close/>
                    <a:moveTo>
                      <a:pt x="9712" y="4495"/>
                    </a:moveTo>
                    <a:cubicBezTo>
                      <a:pt x="13134" y="4495"/>
                      <a:pt x="14923" y="5353"/>
                      <a:pt x="14923" y="5814"/>
                    </a:cubicBezTo>
                    <a:lnTo>
                      <a:pt x="14923" y="7457"/>
                    </a:lnTo>
                    <a:lnTo>
                      <a:pt x="10802" y="7457"/>
                    </a:lnTo>
                    <a:cubicBezTo>
                      <a:pt x="10920" y="7262"/>
                      <a:pt x="10989" y="7035"/>
                      <a:pt x="10989" y="6791"/>
                    </a:cubicBezTo>
                    <a:cubicBezTo>
                      <a:pt x="10989" y="6086"/>
                      <a:pt x="10415" y="5514"/>
                      <a:pt x="9712" y="5514"/>
                    </a:cubicBezTo>
                    <a:cubicBezTo>
                      <a:pt x="9009" y="5514"/>
                      <a:pt x="8435" y="6087"/>
                      <a:pt x="8435" y="6791"/>
                    </a:cubicBezTo>
                    <a:cubicBezTo>
                      <a:pt x="8435" y="7034"/>
                      <a:pt x="8505" y="7261"/>
                      <a:pt x="8624" y="7457"/>
                    </a:cubicBezTo>
                    <a:lnTo>
                      <a:pt x="6143" y="7457"/>
                    </a:lnTo>
                    <a:cubicBezTo>
                      <a:pt x="5976" y="7457"/>
                      <a:pt x="5840" y="7592"/>
                      <a:pt x="5840" y="7759"/>
                    </a:cubicBezTo>
                    <a:cubicBezTo>
                      <a:pt x="5840" y="7928"/>
                      <a:pt x="5976" y="8064"/>
                      <a:pt x="6143" y="8064"/>
                    </a:cubicBezTo>
                    <a:lnTo>
                      <a:pt x="6286" y="8064"/>
                    </a:lnTo>
                    <a:cubicBezTo>
                      <a:pt x="6010" y="8685"/>
                      <a:pt x="5569" y="9402"/>
                      <a:pt x="5008" y="9402"/>
                    </a:cubicBezTo>
                    <a:cubicBezTo>
                      <a:pt x="4829" y="9402"/>
                      <a:pt x="4656" y="9445"/>
                      <a:pt x="4499" y="9525"/>
                    </a:cubicBezTo>
                    <a:lnTo>
                      <a:pt x="4499" y="8064"/>
                    </a:lnTo>
                    <a:lnTo>
                      <a:pt x="4845" y="8064"/>
                    </a:lnTo>
                    <a:cubicBezTo>
                      <a:pt x="5013" y="8064"/>
                      <a:pt x="5149" y="7928"/>
                      <a:pt x="5149" y="7759"/>
                    </a:cubicBezTo>
                    <a:cubicBezTo>
                      <a:pt x="5149" y="7592"/>
                      <a:pt x="5013" y="7457"/>
                      <a:pt x="4846" y="7457"/>
                    </a:cubicBezTo>
                    <a:lnTo>
                      <a:pt x="4501" y="7457"/>
                    </a:lnTo>
                    <a:lnTo>
                      <a:pt x="4501" y="5814"/>
                    </a:lnTo>
                    <a:cubicBezTo>
                      <a:pt x="4501" y="5353"/>
                      <a:pt x="6290" y="4495"/>
                      <a:pt x="9712" y="4495"/>
                    </a:cubicBezTo>
                    <a:close/>
                    <a:moveTo>
                      <a:pt x="12295" y="8064"/>
                    </a:moveTo>
                    <a:cubicBezTo>
                      <a:pt x="12722" y="8441"/>
                      <a:pt x="13058" y="8898"/>
                      <a:pt x="13284" y="9402"/>
                    </a:cubicBezTo>
                    <a:lnTo>
                      <a:pt x="10362" y="9402"/>
                    </a:lnTo>
                    <a:cubicBezTo>
                      <a:pt x="10195" y="9402"/>
                      <a:pt x="10059" y="9537"/>
                      <a:pt x="10059" y="9706"/>
                    </a:cubicBezTo>
                    <a:lnTo>
                      <a:pt x="10059" y="9726"/>
                    </a:lnTo>
                    <a:lnTo>
                      <a:pt x="9366" y="9726"/>
                    </a:lnTo>
                    <a:lnTo>
                      <a:pt x="9366" y="9706"/>
                    </a:lnTo>
                    <a:cubicBezTo>
                      <a:pt x="9366" y="9537"/>
                      <a:pt x="9231" y="9402"/>
                      <a:pt x="9062" y="9402"/>
                    </a:cubicBezTo>
                    <a:lnTo>
                      <a:pt x="6183" y="9402"/>
                    </a:lnTo>
                    <a:cubicBezTo>
                      <a:pt x="6463" y="9080"/>
                      <a:pt x="6718" y="8635"/>
                      <a:pt x="6947" y="8064"/>
                    </a:cubicBezTo>
                    <a:close/>
                    <a:moveTo>
                      <a:pt x="8761" y="10012"/>
                    </a:moveTo>
                    <a:lnTo>
                      <a:pt x="8761" y="10356"/>
                    </a:lnTo>
                    <a:cubicBezTo>
                      <a:pt x="8761" y="10904"/>
                      <a:pt x="8314" y="11350"/>
                      <a:pt x="7767" y="11350"/>
                    </a:cubicBezTo>
                    <a:cubicBezTo>
                      <a:pt x="7218" y="11350"/>
                      <a:pt x="6771" y="10904"/>
                      <a:pt x="6771" y="10356"/>
                    </a:cubicBezTo>
                    <a:lnTo>
                      <a:pt x="6771" y="10012"/>
                    </a:lnTo>
                    <a:lnTo>
                      <a:pt x="7463" y="10012"/>
                    </a:lnTo>
                    <a:lnTo>
                      <a:pt x="7463" y="10384"/>
                    </a:lnTo>
                    <a:cubicBezTo>
                      <a:pt x="7463" y="10551"/>
                      <a:pt x="7598" y="10687"/>
                      <a:pt x="7767" y="10687"/>
                    </a:cubicBezTo>
                    <a:cubicBezTo>
                      <a:pt x="7934" y="10687"/>
                      <a:pt x="8069" y="10551"/>
                      <a:pt x="8069" y="10384"/>
                    </a:cubicBezTo>
                    <a:lnTo>
                      <a:pt x="8069" y="10012"/>
                    </a:lnTo>
                    <a:close/>
                    <a:moveTo>
                      <a:pt x="12652" y="10012"/>
                    </a:moveTo>
                    <a:lnTo>
                      <a:pt x="12652" y="10356"/>
                    </a:lnTo>
                    <a:cubicBezTo>
                      <a:pt x="12652" y="10904"/>
                      <a:pt x="12205" y="11350"/>
                      <a:pt x="11658" y="11350"/>
                    </a:cubicBezTo>
                    <a:cubicBezTo>
                      <a:pt x="11110" y="11350"/>
                      <a:pt x="10663" y="10904"/>
                      <a:pt x="10663" y="10356"/>
                    </a:cubicBezTo>
                    <a:lnTo>
                      <a:pt x="10663" y="10012"/>
                    </a:lnTo>
                    <a:lnTo>
                      <a:pt x="11354" y="10012"/>
                    </a:lnTo>
                    <a:lnTo>
                      <a:pt x="11354" y="10384"/>
                    </a:lnTo>
                    <a:cubicBezTo>
                      <a:pt x="11354" y="10551"/>
                      <a:pt x="11490" y="10687"/>
                      <a:pt x="11658" y="10687"/>
                    </a:cubicBezTo>
                    <a:cubicBezTo>
                      <a:pt x="11826" y="10687"/>
                      <a:pt x="11961" y="10551"/>
                      <a:pt x="11961" y="10384"/>
                    </a:cubicBezTo>
                    <a:lnTo>
                      <a:pt x="11961" y="10012"/>
                    </a:lnTo>
                    <a:close/>
                    <a:moveTo>
                      <a:pt x="13498" y="10012"/>
                    </a:moveTo>
                    <a:cubicBezTo>
                      <a:pt x="13582" y="10333"/>
                      <a:pt x="13626" y="10666"/>
                      <a:pt x="13626" y="11006"/>
                    </a:cubicBezTo>
                    <a:lnTo>
                      <a:pt x="13626" y="11011"/>
                    </a:lnTo>
                    <a:cubicBezTo>
                      <a:pt x="13624" y="13165"/>
                      <a:pt x="11868" y="14919"/>
                      <a:pt x="9712" y="14919"/>
                    </a:cubicBezTo>
                    <a:cubicBezTo>
                      <a:pt x="8719" y="14919"/>
                      <a:pt x="7772" y="14547"/>
                      <a:pt x="7048" y="13870"/>
                    </a:cubicBezTo>
                    <a:cubicBezTo>
                      <a:pt x="6327" y="13198"/>
                      <a:pt x="5889" y="12287"/>
                      <a:pt x="5813" y="11307"/>
                    </a:cubicBezTo>
                    <a:cubicBezTo>
                      <a:pt x="5800" y="11148"/>
                      <a:pt x="5670" y="11027"/>
                      <a:pt x="5512" y="11027"/>
                    </a:cubicBezTo>
                    <a:lnTo>
                      <a:pt x="5055" y="11027"/>
                    </a:lnTo>
                    <a:cubicBezTo>
                      <a:pt x="4770" y="11027"/>
                      <a:pt x="4529" y="10827"/>
                      <a:pt x="4505" y="10571"/>
                    </a:cubicBezTo>
                    <a:cubicBezTo>
                      <a:pt x="4491" y="10426"/>
                      <a:pt x="4535" y="10286"/>
                      <a:pt x="4633" y="10179"/>
                    </a:cubicBezTo>
                    <a:cubicBezTo>
                      <a:pt x="4729" y="10073"/>
                      <a:pt x="4868" y="10012"/>
                      <a:pt x="5010" y="10012"/>
                    </a:cubicBezTo>
                    <a:lnTo>
                      <a:pt x="6164" y="10012"/>
                    </a:lnTo>
                    <a:lnTo>
                      <a:pt x="6164" y="10356"/>
                    </a:lnTo>
                    <a:cubicBezTo>
                      <a:pt x="6164" y="11240"/>
                      <a:pt x="6884" y="11957"/>
                      <a:pt x="7767" y="11957"/>
                    </a:cubicBezTo>
                    <a:cubicBezTo>
                      <a:pt x="8648" y="11957"/>
                      <a:pt x="9368" y="11240"/>
                      <a:pt x="9368" y="10356"/>
                    </a:cubicBezTo>
                    <a:lnTo>
                      <a:pt x="9368" y="10334"/>
                    </a:lnTo>
                    <a:lnTo>
                      <a:pt x="10057" y="10334"/>
                    </a:lnTo>
                    <a:lnTo>
                      <a:pt x="10057" y="10356"/>
                    </a:lnTo>
                    <a:cubicBezTo>
                      <a:pt x="10057" y="11240"/>
                      <a:pt x="10776" y="11957"/>
                      <a:pt x="11660" y="11957"/>
                    </a:cubicBezTo>
                    <a:cubicBezTo>
                      <a:pt x="12542" y="11957"/>
                      <a:pt x="13261" y="11240"/>
                      <a:pt x="13261" y="10356"/>
                    </a:cubicBezTo>
                    <a:lnTo>
                      <a:pt x="13261" y="10012"/>
                    </a:lnTo>
                    <a:close/>
                    <a:moveTo>
                      <a:pt x="14922" y="8064"/>
                    </a:moveTo>
                    <a:lnTo>
                      <a:pt x="14922" y="11003"/>
                    </a:lnTo>
                    <a:cubicBezTo>
                      <a:pt x="14923" y="11891"/>
                      <a:pt x="15040" y="13096"/>
                      <a:pt x="15600" y="13808"/>
                    </a:cubicBezTo>
                    <a:cubicBezTo>
                      <a:pt x="15704" y="13942"/>
                      <a:pt x="15687" y="14142"/>
                      <a:pt x="15557" y="14263"/>
                    </a:cubicBezTo>
                    <a:cubicBezTo>
                      <a:pt x="15285" y="14518"/>
                      <a:pt x="14984" y="14645"/>
                      <a:pt x="14659" y="14645"/>
                    </a:cubicBezTo>
                    <a:cubicBezTo>
                      <a:pt x="14551" y="14645"/>
                      <a:pt x="14440" y="14631"/>
                      <a:pt x="14326" y="14603"/>
                    </a:cubicBezTo>
                    <a:cubicBezTo>
                      <a:pt x="14302" y="14597"/>
                      <a:pt x="14276" y="14594"/>
                      <a:pt x="14252" y="14594"/>
                    </a:cubicBezTo>
                    <a:cubicBezTo>
                      <a:pt x="14188" y="14594"/>
                      <a:pt x="14125" y="14614"/>
                      <a:pt x="14073" y="14653"/>
                    </a:cubicBezTo>
                    <a:cubicBezTo>
                      <a:pt x="14001" y="14706"/>
                      <a:pt x="13955" y="14792"/>
                      <a:pt x="13951" y="14882"/>
                    </a:cubicBezTo>
                    <a:cubicBezTo>
                      <a:pt x="13948" y="14922"/>
                      <a:pt x="13891" y="15838"/>
                      <a:pt x="12904" y="16045"/>
                    </a:cubicBezTo>
                    <a:cubicBezTo>
                      <a:pt x="12838" y="15988"/>
                      <a:pt x="12761" y="15946"/>
                      <a:pt x="12677" y="15918"/>
                    </a:cubicBezTo>
                    <a:cubicBezTo>
                      <a:pt x="12617" y="15900"/>
                      <a:pt x="12554" y="15890"/>
                      <a:pt x="12492" y="15890"/>
                    </a:cubicBezTo>
                    <a:cubicBezTo>
                      <a:pt x="12386" y="15890"/>
                      <a:pt x="12281" y="15917"/>
                      <a:pt x="12187" y="15970"/>
                    </a:cubicBezTo>
                    <a:lnTo>
                      <a:pt x="11960" y="16094"/>
                    </a:lnTo>
                    <a:lnTo>
                      <a:pt x="11960" y="14923"/>
                    </a:lnTo>
                    <a:cubicBezTo>
                      <a:pt x="13317" y="14142"/>
                      <a:pt x="14231" y="12678"/>
                      <a:pt x="14231" y="11003"/>
                    </a:cubicBezTo>
                    <a:lnTo>
                      <a:pt x="14231" y="10994"/>
                    </a:lnTo>
                    <a:cubicBezTo>
                      <a:pt x="14229" y="9907"/>
                      <a:pt x="13839" y="8873"/>
                      <a:pt x="13144" y="8064"/>
                    </a:cubicBezTo>
                    <a:close/>
                    <a:moveTo>
                      <a:pt x="4489" y="11491"/>
                    </a:moveTo>
                    <a:cubicBezTo>
                      <a:pt x="4658" y="11582"/>
                      <a:pt x="4850" y="11634"/>
                      <a:pt x="5055" y="11634"/>
                    </a:cubicBezTo>
                    <a:lnTo>
                      <a:pt x="5240" y="11634"/>
                    </a:lnTo>
                    <a:cubicBezTo>
                      <a:pt x="5383" y="12661"/>
                      <a:pt x="5872" y="13603"/>
                      <a:pt x="6636" y="14315"/>
                    </a:cubicBezTo>
                    <a:cubicBezTo>
                      <a:pt x="6890" y="14550"/>
                      <a:pt x="7168" y="14756"/>
                      <a:pt x="7464" y="14926"/>
                    </a:cubicBezTo>
                    <a:lnTo>
                      <a:pt x="7464" y="16097"/>
                    </a:lnTo>
                    <a:lnTo>
                      <a:pt x="7237" y="15971"/>
                    </a:lnTo>
                    <a:cubicBezTo>
                      <a:pt x="7144" y="15920"/>
                      <a:pt x="7037" y="15893"/>
                      <a:pt x="6930" y="15893"/>
                    </a:cubicBezTo>
                    <a:cubicBezTo>
                      <a:pt x="6868" y="15893"/>
                      <a:pt x="6806" y="15902"/>
                      <a:pt x="6747" y="15920"/>
                    </a:cubicBezTo>
                    <a:cubicBezTo>
                      <a:pt x="6663" y="15947"/>
                      <a:pt x="6586" y="15990"/>
                      <a:pt x="6520" y="16047"/>
                    </a:cubicBezTo>
                    <a:cubicBezTo>
                      <a:pt x="6127" y="15964"/>
                      <a:pt x="5836" y="15763"/>
                      <a:pt x="5654" y="15446"/>
                    </a:cubicBezTo>
                    <a:cubicBezTo>
                      <a:pt x="5492" y="15161"/>
                      <a:pt x="5475" y="14884"/>
                      <a:pt x="5475" y="14883"/>
                    </a:cubicBezTo>
                    <a:cubicBezTo>
                      <a:pt x="5470" y="14792"/>
                      <a:pt x="5425" y="14707"/>
                      <a:pt x="5353" y="14654"/>
                    </a:cubicBezTo>
                    <a:cubicBezTo>
                      <a:pt x="5300" y="14616"/>
                      <a:pt x="5237" y="14594"/>
                      <a:pt x="5173" y="14594"/>
                    </a:cubicBezTo>
                    <a:cubicBezTo>
                      <a:pt x="5148" y="14594"/>
                      <a:pt x="5123" y="14598"/>
                      <a:pt x="5097" y="14604"/>
                    </a:cubicBezTo>
                    <a:cubicBezTo>
                      <a:pt x="4983" y="14633"/>
                      <a:pt x="4872" y="14647"/>
                      <a:pt x="4763" y="14647"/>
                    </a:cubicBezTo>
                    <a:cubicBezTo>
                      <a:pt x="4438" y="14647"/>
                      <a:pt x="4139" y="14519"/>
                      <a:pt x="3868" y="14265"/>
                    </a:cubicBezTo>
                    <a:cubicBezTo>
                      <a:pt x="3736" y="14143"/>
                      <a:pt x="3719" y="13943"/>
                      <a:pt x="3825" y="13809"/>
                    </a:cubicBezTo>
                    <a:cubicBezTo>
                      <a:pt x="4286" y="13221"/>
                      <a:pt x="4448" y="12294"/>
                      <a:pt x="4489" y="11491"/>
                    </a:cubicBezTo>
                    <a:close/>
                    <a:moveTo>
                      <a:pt x="17821" y="15204"/>
                    </a:moveTo>
                    <a:cubicBezTo>
                      <a:pt x="18009" y="15204"/>
                      <a:pt x="18165" y="15360"/>
                      <a:pt x="18165" y="15550"/>
                    </a:cubicBezTo>
                    <a:lnTo>
                      <a:pt x="18165" y="17192"/>
                    </a:lnTo>
                    <a:lnTo>
                      <a:pt x="17475" y="17192"/>
                    </a:lnTo>
                    <a:lnTo>
                      <a:pt x="17475" y="15550"/>
                    </a:lnTo>
                    <a:cubicBezTo>
                      <a:pt x="17475" y="15360"/>
                      <a:pt x="17631" y="15204"/>
                      <a:pt x="17821" y="15204"/>
                    </a:cubicBezTo>
                    <a:close/>
                    <a:moveTo>
                      <a:pt x="11354" y="15214"/>
                    </a:moveTo>
                    <a:lnTo>
                      <a:pt x="11354" y="16433"/>
                    </a:lnTo>
                    <a:lnTo>
                      <a:pt x="9712" y="17344"/>
                    </a:lnTo>
                    <a:lnTo>
                      <a:pt x="9205" y="17062"/>
                    </a:lnTo>
                    <a:cubicBezTo>
                      <a:pt x="9158" y="17036"/>
                      <a:pt x="9108" y="17023"/>
                      <a:pt x="9058" y="17023"/>
                    </a:cubicBezTo>
                    <a:cubicBezTo>
                      <a:pt x="8952" y="17023"/>
                      <a:pt x="8848" y="17081"/>
                      <a:pt x="8792" y="17181"/>
                    </a:cubicBezTo>
                    <a:cubicBezTo>
                      <a:pt x="8712" y="17328"/>
                      <a:pt x="8764" y="17514"/>
                      <a:pt x="8911" y="17595"/>
                    </a:cubicBezTo>
                    <a:lnTo>
                      <a:pt x="9182" y="17746"/>
                    </a:lnTo>
                    <a:lnTo>
                      <a:pt x="7540" y="19153"/>
                    </a:lnTo>
                    <a:cubicBezTo>
                      <a:pt x="7538" y="19154"/>
                      <a:pt x="7534" y="19159"/>
                      <a:pt x="7525" y="19159"/>
                    </a:cubicBezTo>
                    <a:cubicBezTo>
                      <a:pt x="7524" y="19159"/>
                      <a:pt x="7522" y="19159"/>
                      <a:pt x="7521" y="19159"/>
                    </a:cubicBezTo>
                    <a:cubicBezTo>
                      <a:pt x="7513" y="19156"/>
                      <a:pt x="7507" y="19152"/>
                      <a:pt x="7507" y="19147"/>
                    </a:cubicBezTo>
                    <a:lnTo>
                      <a:pt x="6486" y="17359"/>
                    </a:lnTo>
                    <a:lnTo>
                      <a:pt x="6911" y="16510"/>
                    </a:lnTo>
                    <a:cubicBezTo>
                      <a:pt x="6913" y="16507"/>
                      <a:pt x="6914" y="16500"/>
                      <a:pt x="6924" y="16498"/>
                    </a:cubicBezTo>
                    <a:cubicBezTo>
                      <a:pt x="6927" y="16498"/>
                      <a:pt x="6929" y="16498"/>
                      <a:pt x="6931" y="16498"/>
                    </a:cubicBezTo>
                    <a:cubicBezTo>
                      <a:pt x="6936" y="16498"/>
                      <a:pt x="6939" y="16499"/>
                      <a:pt x="6940" y="16500"/>
                    </a:cubicBezTo>
                    <a:lnTo>
                      <a:pt x="7821" y="16989"/>
                    </a:lnTo>
                    <a:cubicBezTo>
                      <a:pt x="7868" y="17015"/>
                      <a:pt x="7919" y="17028"/>
                      <a:pt x="7969" y="17028"/>
                    </a:cubicBezTo>
                    <a:cubicBezTo>
                      <a:pt x="8076" y="17028"/>
                      <a:pt x="8179" y="16971"/>
                      <a:pt x="8234" y="16871"/>
                    </a:cubicBezTo>
                    <a:cubicBezTo>
                      <a:pt x="8314" y="16725"/>
                      <a:pt x="8262" y="16540"/>
                      <a:pt x="8115" y="16458"/>
                    </a:cubicBezTo>
                    <a:lnTo>
                      <a:pt x="8068" y="16433"/>
                    </a:lnTo>
                    <a:lnTo>
                      <a:pt x="8068" y="15214"/>
                    </a:lnTo>
                    <a:cubicBezTo>
                      <a:pt x="8585" y="15416"/>
                      <a:pt x="9142" y="15523"/>
                      <a:pt x="9712" y="15523"/>
                    </a:cubicBezTo>
                    <a:cubicBezTo>
                      <a:pt x="10290" y="15523"/>
                      <a:pt x="10846" y="15414"/>
                      <a:pt x="11354" y="15214"/>
                    </a:cubicBezTo>
                    <a:close/>
                    <a:moveTo>
                      <a:pt x="12490" y="16498"/>
                    </a:moveTo>
                    <a:cubicBezTo>
                      <a:pt x="12492" y="16498"/>
                      <a:pt x="12494" y="16498"/>
                      <a:pt x="12497" y="16498"/>
                    </a:cubicBezTo>
                    <a:cubicBezTo>
                      <a:pt x="12505" y="16500"/>
                      <a:pt x="12510" y="16507"/>
                      <a:pt x="12510" y="16510"/>
                    </a:cubicBezTo>
                    <a:lnTo>
                      <a:pt x="12934" y="17359"/>
                    </a:lnTo>
                    <a:lnTo>
                      <a:pt x="11913" y="19147"/>
                    </a:lnTo>
                    <a:cubicBezTo>
                      <a:pt x="11911" y="19149"/>
                      <a:pt x="11908" y="19156"/>
                      <a:pt x="11898" y="19159"/>
                    </a:cubicBezTo>
                    <a:cubicBezTo>
                      <a:pt x="11897" y="19159"/>
                      <a:pt x="11897" y="19159"/>
                      <a:pt x="11896" y="19159"/>
                    </a:cubicBezTo>
                    <a:cubicBezTo>
                      <a:pt x="11888" y="19159"/>
                      <a:pt x="11883" y="19154"/>
                      <a:pt x="11881" y="19153"/>
                    </a:cubicBezTo>
                    <a:lnTo>
                      <a:pt x="10239" y="17746"/>
                    </a:lnTo>
                    <a:lnTo>
                      <a:pt x="12481" y="16500"/>
                    </a:lnTo>
                    <a:cubicBezTo>
                      <a:pt x="12482" y="16499"/>
                      <a:pt x="12485" y="16498"/>
                      <a:pt x="12490" y="16498"/>
                    </a:cubicBezTo>
                    <a:close/>
                    <a:moveTo>
                      <a:pt x="9712" y="1"/>
                    </a:moveTo>
                    <a:cubicBezTo>
                      <a:pt x="9294" y="1"/>
                      <a:pt x="8877" y="109"/>
                      <a:pt x="8505" y="324"/>
                    </a:cubicBezTo>
                    <a:lnTo>
                      <a:pt x="477" y="4986"/>
                    </a:lnTo>
                    <a:cubicBezTo>
                      <a:pt x="179" y="5159"/>
                      <a:pt x="0" y="5467"/>
                      <a:pt x="0" y="5814"/>
                    </a:cubicBezTo>
                    <a:cubicBezTo>
                      <a:pt x="0" y="6160"/>
                      <a:pt x="179" y="6470"/>
                      <a:pt x="477" y="6643"/>
                    </a:cubicBezTo>
                    <a:lnTo>
                      <a:pt x="3894" y="8626"/>
                    </a:lnTo>
                    <a:lnTo>
                      <a:pt x="3894" y="11004"/>
                    </a:lnTo>
                    <a:cubicBezTo>
                      <a:pt x="3894" y="11650"/>
                      <a:pt x="3822" y="12826"/>
                      <a:pt x="3347" y="13432"/>
                    </a:cubicBezTo>
                    <a:cubicBezTo>
                      <a:pt x="3048" y="13812"/>
                      <a:pt x="3094" y="14370"/>
                      <a:pt x="3451" y="14706"/>
                    </a:cubicBezTo>
                    <a:cubicBezTo>
                      <a:pt x="3835" y="15066"/>
                      <a:pt x="4281" y="15251"/>
                      <a:pt x="4757" y="15251"/>
                    </a:cubicBezTo>
                    <a:cubicBezTo>
                      <a:pt x="4811" y="15251"/>
                      <a:pt x="4866" y="15249"/>
                      <a:pt x="4920" y="15244"/>
                    </a:cubicBezTo>
                    <a:cubicBezTo>
                      <a:pt x="5046" y="15728"/>
                      <a:pt x="5406" y="16344"/>
                      <a:pt x="6196" y="16587"/>
                    </a:cubicBezTo>
                    <a:lnTo>
                      <a:pt x="5899" y="17178"/>
                    </a:lnTo>
                    <a:lnTo>
                      <a:pt x="3449" y="18042"/>
                    </a:lnTo>
                    <a:cubicBezTo>
                      <a:pt x="2551" y="18361"/>
                      <a:pt x="1948" y="19212"/>
                      <a:pt x="1948" y="20164"/>
                    </a:cubicBezTo>
                    <a:lnTo>
                      <a:pt x="1948" y="20413"/>
                    </a:lnTo>
                    <a:cubicBezTo>
                      <a:pt x="1948" y="20581"/>
                      <a:pt x="2084" y="20717"/>
                      <a:pt x="2251" y="20717"/>
                    </a:cubicBezTo>
                    <a:cubicBezTo>
                      <a:pt x="2420" y="20717"/>
                      <a:pt x="2555" y="20581"/>
                      <a:pt x="2555" y="20413"/>
                    </a:cubicBezTo>
                    <a:lnTo>
                      <a:pt x="2555" y="20164"/>
                    </a:lnTo>
                    <a:cubicBezTo>
                      <a:pt x="2555" y="19469"/>
                      <a:pt x="2995" y="18848"/>
                      <a:pt x="3651" y="18615"/>
                    </a:cubicBezTo>
                    <a:lnTo>
                      <a:pt x="5877" y="17829"/>
                    </a:lnTo>
                    <a:lnTo>
                      <a:pt x="6169" y="20447"/>
                    </a:lnTo>
                    <a:cubicBezTo>
                      <a:pt x="6184" y="20603"/>
                      <a:pt x="6316" y="20717"/>
                      <a:pt x="6470" y="20717"/>
                    </a:cubicBezTo>
                    <a:cubicBezTo>
                      <a:pt x="6480" y="20717"/>
                      <a:pt x="6493" y="20717"/>
                      <a:pt x="6504" y="20714"/>
                    </a:cubicBezTo>
                    <a:cubicBezTo>
                      <a:pt x="6670" y="20697"/>
                      <a:pt x="6791" y="20547"/>
                      <a:pt x="6771" y="20378"/>
                    </a:cubicBezTo>
                    <a:lnTo>
                      <a:pt x="6591" y="18758"/>
                    </a:lnTo>
                    <a:lnTo>
                      <a:pt x="6984" y="19446"/>
                    </a:lnTo>
                    <a:cubicBezTo>
                      <a:pt x="7077" y="19607"/>
                      <a:pt x="7237" y="19720"/>
                      <a:pt x="7421" y="19753"/>
                    </a:cubicBezTo>
                    <a:cubicBezTo>
                      <a:pt x="7457" y="19757"/>
                      <a:pt x="7493" y="19762"/>
                      <a:pt x="7530" y="19762"/>
                    </a:cubicBezTo>
                    <a:cubicBezTo>
                      <a:pt x="7678" y="19762"/>
                      <a:pt x="7822" y="19707"/>
                      <a:pt x="7940" y="19610"/>
                    </a:cubicBezTo>
                    <a:lnTo>
                      <a:pt x="9411" y="18348"/>
                    </a:lnTo>
                    <a:lnTo>
                      <a:pt x="9411" y="20410"/>
                    </a:lnTo>
                    <a:cubicBezTo>
                      <a:pt x="9411" y="20577"/>
                      <a:pt x="9546" y="20713"/>
                      <a:pt x="9713" y="20713"/>
                    </a:cubicBezTo>
                    <a:cubicBezTo>
                      <a:pt x="9882" y="20713"/>
                      <a:pt x="10017" y="20577"/>
                      <a:pt x="10017" y="20410"/>
                    </a:cubicBezTo>
                    <a:lnTo>
                      <a:pt x="10017" y="18348"/>
                    </a:lnTo>
                    <a:lnTo>
                      <a:pt x="11490" y="19610"/>
                    </a:lnTo>
                    <a:cubicBezTo>
                      <a:pt x="11604" y="19707"/>
                      <a:pt x="11748" y="19762"/>
                      <a:pt x="11898" y="19762"/>
                    </a:cubicBezTo>
                    <a:cubicBezTo>
                      <a:pt x="11934" y="19762"/>
                      <a:pt x="11970" y="19757"/>
                      <a:pt x="12005" y="19753"/>
                    </a:cubicBezTo>
                    <a:cubicBezTo>
                      <a:pt x="12191" y="19720"/>
                      <a:pt x="12350" y="19607"/>
                      <a:pt x="12443" y="19446"/>
                    </a:cubicBezTo>
                    <a:lnTo>
                      <a:pt x="12835" y="18758"/>
                    </a:lnTo>
                    <a:lnTo>
                      <a:pt x="12655" y="20378"/>
                    </a:lnTo>
                    <a:cubicBezTo>
                      <a:pt x="12638" y="20547"/>
                      <a:pt x="12757" y="20697"/>
                      <a:pt x="12924" y="20714"/>
                    </a:cubicBezTo>
                    <a:cubicBezTo>
                      <a:pt x="12934" y="20717"/>
                      <a:pt x="12947" y="20717"/>
                      <a:pt x="12957" y="20717"/>
                    </a:cubicBezTo>
                    <a:cubicBezTo>
                      <a:pt x="13111" y="20717"/>
                      <a:pt x="13241" y="20603"/>
                      <a:pt x="13259" y="20447"/>
                    </a:cubicBezTo>
                    <a:lnTo>
                      <a:pt x="13548" y="17829"/>
                    </a:lnTo>
                    <a:lnTo>
                      <a:pt x="15774" y="18615"/>
                    </a:lnTo>
                    <a:cubicBezTo>
                      <a:pt x="16430" y="18846"/>
                      <a:pt x="16870" y="19469"/>
                      <a:pt x="16870" y="20164"/>
                    </a:cubicBezTo>
                    <a:lnTo>
                      <a:pt x="16870" y="20413"/>
                    </a:lnTo>
                    <a:cubicBezTo>
                      <a:pt x="16870" y="20581"/>
                      <a:pt x="17005" y="20717"/>
                      <a:pt x="17174" y="20717"/>
                    </a:cubicBezTo>
                    <a:cubicBezTo>
                      <a:pt x="17341" y="20717"/>
                      <a:pt x="17477" y="20581"/>
                      <a:pt x="17477" y="20413"/>
                    </a:cubicBezTo>
                    <a:lnTo>
                      <a:pt x="17477" y="20164"/>
                    </a:lnTo>
                    <a:cubicBezTo>
                      <a:pt x="17477" y="19213"/>
                      <a:pt x="16874" y="18361"/>
                      <a:pt x="15976" y="18042"/>
                    </a:cubicBezTo>
                    <a:lnTo>
                      <a:pt x="13526" y="17178"/>
                    </a:lnTo>
                    <a:lnTo>
                      <a:pt x="13231" y="16587"/>
                    </a:lnTo>
                    <a:cubicBezTo>
                      <a:pt x="14018" y="16344"/>
                      <a:pt x="14378" y="15728"/>
                      <a:pt x="14503" y="15244"/>
                    </a:cubicBezTo>
                    <a:cubicBezTo>
                      <a:pt x="14558" y="15249"/>
                      <a:pt x="14613" y="15251"/>
                      <a:pt x="14667" y="15251"/>
                    </a:cubicBezTo>
                    <a:cubicBezTo>
                      <a:pt x="15142" y="15251"/>
                      <a:pt x="15586" y="15066"/>
                      <a:pt x="15973" y="14706"/>
                    </a:cubicBezTo>
                    <a:cubicBezTo>
                      <a:pt x="16330" y="14370"/>
                      <a:pt x="16376" y="13812"/>
                      <a:pt x="16077" y="13432"/>
                    </a:cubicBezTo>
                    <a:cubicBezTo>
                      <a:pt x="15602" y="12826"/>
                      <a:pt x="15530" y="11650"/>
                      <a:pt x="15530" y="11004"/>
                    </a:cubicBezTo>
                    <a:lnTo>
                      <a:pt x="15530" y="8626"/>
                    </a:lnTo>
                    <a:lnTo>
                      <a:pt x="17518" y="7471"/>
                    </a:lnTo>
                    <a:lnTo>
                      <a:pt x="17518" y="14647"/>
                    </a:lnTo>
                    <a:cubicBezTo>
                      <a:pt x="17141" y="14774"/>
                      <a:pt x="16868" y="15131"/>
                      <a:pt x="16868" y="15550"/>
                    </a:cubicBezTo>
                    <a:lnTo>
                      <a:pt x="16868" y="17496"/>
                    </a:lnTo>
                    <a:cubicBezTo>
                      <a:pt x="16868" y="17664"/>
                      <a:pt x="17004" y="17799"/>
                      <a:pt x="17173" y="17799"/>
                    </a:cubicBezTo>
                    <a:lnTo>
                      <a:pt x="18469" y="17799"/>
                    </a:lnTo>
                    <a:cubicBezTo>
                      <a:pt x="18638" y="17799"/>
                      <a:pt x="18774" y="17664"/>
                      <a:pt x="18774" y="17496"/>
                    </a:cubicBezTo>
                    <a:lnTo>
                      <a:pt x="18774" y="15550"/>
                    </a:lnTo>
                    <a:cubicBezTo>
                      <a:pt x="18774" y="15131"/>
                      <a:pt x="18502" y="14774"/>
                      <a:pt x="18124" y="14647"/>
                    </a:cubicBezTo>
                    <a:lnTo>
                      <a:pt x="18124" y="7120"/>
                    </a:lnTo>
                    <a:lnTo>
                      <a:pt x="18945" y="6643"/>
                    </a:lnTo>
                    <a:cubicBezTo>
                      <a:pt x="19243" y="6470"/>
                      <a:pt x="19422" y="6160"/>
                      <a:pt x="19422" y="5814"/>
                    </a:cubicBezTo>
                    <a:cubicBezTo>
                      <a:pt x="19423" y="5470"/>
                      <a:pt x="19245" y="5159"/>
                      <a:pt x="18946" y="4986"/>
                    </a:cubicBezTo>
                    <a:lnTo>
                      <a:pt x="10919" y="324"/>
                    </a:lnTo>
                    <a:cubicBezTo>
                      <a:pt x="10547" y="109"/>
                      <a:pt x="10129" y="1"/>
                      <a:pt x="97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6" name="Google Shape;426;p9"/>
            <p:cNvGrpSpPr/>
            <p:nvPr/>
          </p:nvGrpSpPr>
          <p:grpSpPr>
            <a:xfrm>
              <a:off x="17721" y="1885876"/>
              <a:ext cx="537062" cy="685861"/>
              <a:chOff x="2923850" y="-1139425"/>
              <a:chExt cx="404475" cy="518100"/>
            </a:xfrm>
          </p:grpSpPr>
          <p:sp>
            <p:nvSpPr>
              <p:cNvPr id="427" name="Google Shape;427;p9"/>
              <p:cNvSpPr/>
              <p:nvPr/>
            </p:nvSpPr>
            <p:spPr>
              <a:xfrm>
                <a:off x="30698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9"/>
              <p:cNvSpPr/>
              <p:nvPr/>
            </p:nvSpPr>
            <p:spPr>
              <a:xfrm>
                <a:off x="3167150" y="-952875"/>
                <a:ext cx="15200" cy="23300"/>
              </a:xfrm>
              <a:custGeom>
                <a:rect b="b" l="l" r="r" t="t"/>
                <a:pathLst>
                  <a:path extrusionOk="0" h="932" w="608">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9"/>
              <p:cNvSpPr/>
              <p:nvPr/>
            </p:nvSpPr>
            <p:spPr>
              <a:xfrm>
                <a:off x="3093400" y="-896100"/>
                <a:ext cx="65350" cy="23275"/>
              </a:xfrm>
              <a:custGeom>
                <a:rect b="b" l="l" r="r" t="t"/>
                <a:pathLst>
                  <a:path extrusionOk="0" h="931" w="2614">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9"/>
              <p:cNvSpPr/>
              <p:nvPr/>
            </p:nvSpPr>
            <p:spPr>
              <a:xfrm>
                <a:off x="3061700" y="-977175"/>
                <a:ext cx="31450" cy="15200"/>
              </a:xfrm>
              <a:custGeom>
                <a:rect b="b" l="l" r="r" t="t"/>
                <a:pathLst>
                  <a:path extrusionOk="0" h="608" w="1258">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9"/>
              <p:cNvSpPr/>
              <p:nvPr/>
            </p:nvSpPr>
            <p:spPr>
              <a:xfrm>
                <a:off x="3159000" y="-977175"/>
                <a:ext cx="31450" cy="15200"/>
              </a:xfrm>
              <a:custGeom>
                <a:rect b="b" l="l" r="r" t="t"/>
                <a:pathLst>
                  <a:path extrusionOk="0" h="608" w="1258">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9"/>
              <p:cNvSpPr/>
              <p:nvPr/>
            </p:nvSpPr>
            <p:spPr>
              <a:xfrm>
                <a:off x="3094150" y="-1106975"/>
                <a:ext cx="63875" cy="80075"/>
              </a:xfrm>
              <a:custGeom>
                <a:rect b="b" l="l" r="r" t="t"/>
                <a:pathLst>
                  <a:path extrusionOk="0" h="3203" w="2555">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9"/>
              <p:cNvSpPr/>
              <p:nvPr/>
            </p:nvSpPr>
            <p:spPr>
              <a:xfrm>
                <a:off x="2923850" y="-1139425"/>
                <a:ext cx="404475" cy="518100"/>
              </a:xfrm>
              <a:custGeom>
                <a:rect b="b" l="l" r="r" t="t"/>
                <a:pathLst>
                  <a:path extrusionOk="0" h="20724" w="16179">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34" name="Google Shape;434;p9"/>
          <p:cNvGrpSpPr/>
          <p:nvPr/>
        </p:nvGrpSpPr>
        <p:grpSpPr>
          <a:xfrm>
            <a:off x="-143003" y="4286250"/>
            <a:ext cx="858600" cy="857215"/>
            <a:chOff x="-143003" y="4286250"/>
            <a:chExt cx="858600" cy="857215"/>
          </a:xfrm>
        </p:grpSpPr>
        <p:sp>
          <p:nvSpPr>
            <p:cNvPr id="435" name="Google Shape;435;p9"/>
            <p:cNvSpPr/>
            <p:nvPr/>
          </p:nvSpPr>
          <p:spPr>
            <a:xfrm>
              <a:off x="-14300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6" name="Google Shape;436;p9"/>
            <p:cNvGrpSpPr/>
            <p:nvPr/>
          </p:nvGrpSpPr>
          <p:grpSpPr>
            <a:xfrm>
              <a:off x="17737" y="4457647"/>
              <a:ext cx="537088" cy="685818"/>
              <a:chOff x="5681800" y="-2381750"/>
              <a:chExt cx="404525" cy="517950"/>
            </a:xfrm>
          </p:grpSpPr>
          <p:sp>
            <p:nvSpPr>
              <p:cNvPr id="437" name="Google Shape;437;p9"/>
              <p:cNvSpPr/>
              <p:nvPr/>
            </p:nvSpPr>
            <p:spPr>
              <a:xfrm>
                <a:off x="5681800" y="-2381750"/>
                <a:ext cx="404525" cy="517950"/>
              </a:xfrm>
              <a:custGeom>
                <a:rect b="b" l="l" r="r" t="t"/>
                <a:pathLst>
                  <a:path extrusionOk="0" h="20718" w="16181">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9"/>
              <p:cNvSpPr/>
              <p:nvPr/>
            </p:nvSpPr>
            <p:spPr>
              <a:xfrm>
                <a:off x="5876425" y="-1960025"/>
                <a:ext cx="15275" cy="15200"/>
              </a:xfrm>
              <a:custGeom>
                <a:rect b="b" l="l" r="r" t="t"/>
                <a:pathLst>
                  <a:path extrusionOk="0" h="608" w="611">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9"/>
              <p:cNvSpPr/>
              <p:nvPr/>
            </p:nvSpPr>
            <p:spPr>
              <a:xfrm>
                <a:off x="5827750" y="-2203350"/>
                <a:ext cx="15200" cy="23325"/>
              </a:xfrm>
              <a:custGeom>
                <a:rect b="b" l="l" r="r" t="t"/>
                <a:pathLst>
                  <a:path extrusionOk="0" h="933" w="608">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9"/>
              <p:cNvSpPr/>
              <p:nvPr/>
            </p:nvSpPr>
            <p:spPr>
              <a:xfrm>
                <a:off x="5925100" y="-2203350"/>
                <a:ext cx="15200" cy="23325"/>
              </a:xfrm>
              <a:custGeom>
                <a:rect b="b" l="l" r="r" t="t"/>
                <a:pathLst>
                  <a:path extrusionOk="0" h="933" w="608">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9"/>
              <p:cNvSpPr/>
              <p:nvPr/>
            </p:nvSpPr>
            <p:spPr>
              <a:xfrm>
                <a:off x="5851325" y="-2146575"/>
                <a:ext cx="65375" cy="23325"/>
              </a:xfrm>
              <a:custGeom>
                <a:rect b="b" l="l" r="r" t="t"/>
                <a:pathLst>
                  <a:path extrusionOk="0" h="933" w="2615">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9"/>
              <p:cNvSpPr/>
              <p:nvPr/>
            </p:nvSpPr>
            <p:spPr>
              <a:xfrm>
                <a:off x="5819625" y="-2227675"/>
                <a:ext cx="31450" cy="15200"/>
              </a:xfrm>
              <a:custGeom>
                <a:rect b="b" l="l" r="r" t="t"/>
                <a:pathLst>
                  <a:path extrusionOk="0" h="608" w="1258">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9"/>
              <p:cNvSpPr/>
              <p:nvPr/>
            </p:nvSpPr>
            <p:spPr>
              <a:xfrm>
                <a:off x="5916950" y="-2227675"/>
                <a:ext cx="31400" cy="15200"/>
              </a:xfrm>
              <a:custGeom>
                <a:rect b="b" l="l" r="r" t="t"/>
                <a:pathLst>
                  <a:path extrusionOk="0" h="608" w="1256">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44" name="Google Shape;444;p9"/>
          <p:cNvGrpSpPr/>
          <p:nvPr/>
        </p:nvGrpSpPr>
        <p:grpSpPr>
          <a:xfrm>
            <a:off x="8428489" y="1714505"/>
            <a:ext cx="858600" cy="3428964"/>
            <a:chOff x="8428489" y="1714505"/>
            <a:chExt cx="858600" cy="3428964"/>
          </a:xfrm>
        </p:grpSpPr>
        <p:sp>
          <p:nvSpPr>
            <p:cNvPr id="445" name="Google Shape;445;p9"/>
            <p:cNvSpPr/>
            <p:nvPr/>
          </p:nvSpPr>
          <p:spPr>
            <a:xfrm>
              <a:off x="8428489" y="3428993"/>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9"/>
            <p:cNvSpPr/>
            <p:nvPr/>
          </p:nvSpPr>
          <p:spPr>
            <a:xfrm>
              <a:off x="8428489" y="1714505"/>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9"/>
            <p:cNvSpPr/>
            <p:nvPr/>
          </p:nvSpPr>
          <p:spPr>
            <a:xfrm>
              <a:off x="8428489" y="2571746"/>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9"/>
            <p:cNvSpPr/>
            <p:nvPr/>
          </p:nvSpPr>
          <p:spPr>
            <a:xfrm>
              <a:off x="84284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9" name="Google Shape;449;p9"/>
            <p:cNvGrpSpPr/>
            <p:nvPr/>
          </p:nvGrpSpPr>
          <p:grpSpPr>
            <a:xfrm>
              <a:off x="8589184" y="2743098"/>
              <a:ext cx="537076" cy="685828"/>
              <a:chOff x="4302875" y="-3002975"/>
              <a:chExt cx="404425" cy="518075"/>
            </a:xfrm>
          </p:grpSpPr>
          <p:sp>
            <p:nvSpPr>
              <p:cNvPr id="450" name="Google Shape;450;p9"/>
              <p:cNvSpPr/>
              <p:nvPr/>
            </p:nvSpPr>
            <p:spPr>
              <a:xfrm>
                <a:off x="4440700" y="-2889375"/>
                <a:ext cx="39500" cy="15200"/>
              </a:xfrm>
              <a:custGeom>
                <a:rect b="b" l="l" r="r" t="t"/>
                <a:pathLst>
                  <a:path extrusionOk="0" h="608" w="1580">
                    <a:moveTo>
                      <a:pt x="303" y="1"/>
                    </a:moveTo>
                    <a:cubicBezTo>
                      <a:pt x="136" y="1"/>
                      <a:pt x="0" y="136"/>
                      <a:pt x="0" y="305"/>
                    </a:cubicBezTo>
                    <a:cubicBezTo>
                      <a:pt x="0" y="472"/>
                      <a:pt x="136" y="608"/>
                      <a:pt x="303"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9"/>
              <p:cNvSpPr/>
              <p:nvPr/>
            </p:nvSpPr>
            <p:spPr>
              <a:xfrm>
                <a:off x="4529925" y="-2889375"/>
                <a:ext cx="39500" cy="15200"/>
              </a:xfrm>
              <a:custGeom>
                <a:rect b="b" l="l" r="r" t="t"/>
                <a:pathLst>
                  <a:path extrusionOk="0" h="608" w="1580">
                    <a:moveTo>
                      <a:pt x="303" y="1"/>
                    </a:moveTo>
                    <a:cubicBezTo>
                      <a:pt x="136" y="1"/>
                      <a:pt x="0" y="136"/>
                      <a:pt x="0" y="305"/>
                    </a:cubicBezTo>
                    <a:cubicBezTo>
                      <a:pt x="0" y="472"/>
                      <a:pt x="136" y="608"/>
                      <a:pt x="303" y="608"/>
                    </a:cubicBezTo>
                    <a:lnTo>
                      <a:pt x="1276" y="608"/>
                    </a:lnTo>
                    <a:cubicBezTo>
                      <a:pt x="1444" y="608"/>
                      <a:pt x="1580" y="472"/>
                      <a:pt x="1580" y="305"/>
                    </a:cubicBezTo>
                    <a:cubicBezTo>
                      <a:pt x="1580" y="136"/>
                      <a:pt x="1444" y="1"/>
                      <a:pt x="12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9"/>
              <p:cNvSpPr/>
              <p:nvPr/>
            </p:nvSpPr>
            <p:spPr>
              <a:xfrm>
                <a:off x="4302875" y="-3002975"/>
                <a:ext cx="404425" cy="517950"/>
              </a:xfrm>
              <a:custGeom>
                <a:rect b="b" l="l" r="r" t="t"/>
                <a:pathLst>
                  <a:path extrusionOk="0" h="20718" w="16177">
                    <a:moveTo>
                      <a:pt x="4644" y="1598"/>
                    </a:moveTo>
                    <a:cubicBezTo>
                      <a:pt x="4788" y="1901"/>
                      <a:pt x="4864" y="2235"/>
                      <a:pt x="4864" y="2578"/>
                    </a:cubicBezTo>
                    <a:cubicBezTo>
                      <a:pt x="4864" y="3051"/>
                      <a:pt x="4718" y="3506"/>
                      <a:pt x="4445" y="3894"/>
                    </a:cubicBezTo>
                    <a:cubicBezTo>
                      <a:pt x="4294" y="4108"/>
                      <a:pt x="4215" y="4359"/>
                      <a:pt x="4215" y="4622"/>
                    </a:cubicBezTo>
                    <a:lnTo>
                      <a:pt x="4215" y="5172"/>
                    </a:lnTo>
                    <a:cubicBezTo>
                      <a:pt x="4215" y="5542"/>
                      <a:pt x="3915" y="5842"/>
                      <a:pt x="3545" y="5842"/>
                    </a:cubicBezTo>
                    <a:lnTo>
                      <a:pt x="3524" y="5842"/>
                    </a:lnTo>
                    <a:lnTo>
                      <a:pt x="3524" y="4199"/>
                    </a:lnTo>
                    <a:cubicBezTo>
                      <a:pt x="3524" y="3177"/>
                      <a:pt x="3954" y="2251"/>
                      <a:pt x="4644" y="1598"/>
                    </a:cubicBezTo>
                    <a:close/>
                    <a:moveTo>
                      <a:pt x="11530" y="1598"/>
                    </a:moveTo>
                    <a:cubicBezTo>
                      <a:pt x="12219" y="2251"/>
                      <a:pt x="12649" y="3177"/>
                      <a:pt x="12649" y="4199"/>
                    </a:cubicBezTo>
                    <a:lnTo>
                      <a:pt x="12649" y="5842"/>
                    </a:lnTo>
                    <a:lnTo>
                      <a:pt x="12629" y="5842"/>
                    </a:lnTo>
                    <a:cubicBezTo>
                      <a:pt x="12259" y="5842"/>
                      <a:pt x="11959" y="5540"/>
                      <a:pt x="11959" y="5172"/>
                    </a:cubicBezTo>
                    <a:lnTo>
                      <a:pt x="11959" y="4622"/>
                    </a:lnTo>
                    <a:cubicBezTo>
                      <a:pt x="11959" y="4359"/>
                      <a:pt x="11879" y="4108"/>
                      <a:pt x="11729" y="3894"/>
                    </a:cubicBezTo>
                    <a:cubicBezTo>
                      <a:pt x="11456" y="3506"/>
                      <a:pt x="11312" y="3051"/>
                      <a:pt x="11312" y="2578"/>
                    </a:cubicBezTo>
                    <a:cubicBezTo>
                      <a:pt x="11312" y="2237"/>
                      <a:pt x="11386" y="1903"/>
                      <a:pt x="11530" y="1598"/>
                    </a:cubicBezTo>
                    <a:close/>
                    <a:moveTo>
                      <a:pt x="9060" y="609"/>
                    </a:moveTo>
                    <a:lnTo>
                      <a:pt x="9060" y="610"/>
                    </a:lnTo>
                    <a:cubicBezTo>
                      <a:pt x="9421" y="610"/>
                      <a:pt x="9768" y="664"/>
                      <a:pt x="10095" y="763"/>
                    </a:cubicBezTo>
                    <a:cubicBezTo>
                      <a:pt x="9697" y="1493"/>
                      <a:pt x="8934" y="1950"/>
                      <a:pt x="8087" y="1950"/>
                    </a:cubicBezTo>
                    <a:cubicBezTo>
                      <a:pt x="7893" y="1950"/>
                      <a:pt x="7700" y="1924"/>
                      <a:pt x="7514" y="1877"/>
                    </a:cubicBezTo>
                    <a:cubicBezTo>
                      <a:pt x="7489" y="1870"/>
                      <a:pt x="7463" y="1867"/>
                      <a:pt x="7438" y="1867"/>
                    </a:cubicBezTo>
                    <a:cubicBezTo>
                      <a:pt x="7303" y="1867"/>
                      <a:pt x="7181" y="1957"/>
                      <a:pt x="7144" y="2094"/>
                    </a:cubicBezTo>
                    <a:cubicBezTo>
                      <a:pt x="7103" y="2257"/>
                      <a:pt x="7200" y="2423"/>
                      <a:pt x="7363" y="2464"/>
                    </a:cubicBezTo>
                    <a:cubicBezTo>
                      <a:pt x="7599" y="2524"/>
                      <a:pt x="7841" y="2555"/>
                      <a:pt x="8087" y="2555"/>
                    </a:cubicBezTo>
                    <a:cubicBezTo>
                      <a:pt x="9184" y="2555"/>
                      <a:pt x="10166" y="1948"/>
                      <a:pt x="10663" y="986"/>
                    </a:cubicBezTo>
                    <a:cubicBezTo>
                      <a:pt x="10795" y="1051"/>
                      <a:pt x="10922" y="1127"/>
                      <a:pt x="11045" y="1209"/>
                    </a:cubicBezTo>
                    <a:cubicBezTo>
                      <a:pt x="10821" y="1628"/>
                      <a:pt x="10702" y="2095"/>
                      <a:pt x="10702" y="2577"/>
                    </a:cubicBezTo>
                    <a:cubicBezTo>
                      <a:pt x="10702" y="3177"/>
                      <a:pt x="10885" y="3752"/>
                      <a:pt x="11233" y="4242"/>
                    </a:cubicBezTo>
                    <a:cubicBezTo>
                      <a:pt x="11312" y="4352"/>
                      <a:pt x="11352" y="4483"/>
                      <a:pt x="11352" y="4620"/>
                    </a:cubicBezTo>
                    <a:lnTo>
                      <a:pt x="11352" y="5170"/>
                    </a:lnTo>
                    <a:cubicBezTo>
                      <a:pt x="11352" y="5416"/>
                      <a:pt x="11422" y="5644"/>
                      <a:pt x="11542" y="5840"/>
                    </a:cubicBezTo>
                    <a:lnTo>
                      <a:pt x="11309" y="5840"/>
                    </a:lnTo>
                    <a:lnTo>
                      <a:pt x="11309" y="5819"/>
                    </a:lnTo>
                    <a:cubicBezTo>
                      <a:pt x="11309" y="5650"/>
                      <a:pt x="11173" y="5514"/>
                      <a:pt x="11006" y="5514"/>
                    </a:cubicBezTo>
                    <a:lnTo>
                      <a:pt x="8735" y="5514"/>
                    </a:lnTo>
                    <a:cubicBezTo>
                      <a:pt x="8567" y="5514"/>
                      <a:pt x="8431" y="5650"/>
                      <a:pt x="8431" y="5819"/>
                    </a:cubicBezTo>
                    <a:lnTo>
                      <a:pt x="8431" y="5904"/>
                    </a:lnTo>
                    <a:cubicBezTo>
                      <a:pt x="8324" y="5863"/>
                      <a:pt x="8208" y="5840"/>
                      <a:pt x="8087" y="5840"/>
                    </a:cubicBezTo>
                    <a:cubicBezTo>
                      <a:pt x="7966" y="5840"/>
                      <a:pt x="7849" y="5863"/>
                      <a:pt x="7741" y="5904"/>
                    </a:cubicBezTo>
                    <a:lnTo>
                      <a:pt x="7741" y="5819"/>
                    </a:lnTo>
                    <a:cubicBezTo>
                      <a:pt x="7741" y="5650"/>
                      <a:pt x="7606" y="5514"/>
                      <a:pt x="7437" y="5514"/>
                    </a:cubicBezTo>
                    <a:lnTo>
                      <a:pt x="5166" y="5514"/>
                    </a:lnTo>
                    <a:cubicBezTo>
                      <a:pt x="4999" y="5514"/>
                      <a:pt x="4864" y="5650"/>
                      <a:pt x="4864" y="5819"/>
                    </a:cubicBezTo>
                    <a:lnTo>
                      <a:pt x="4864" y="5840"/>
                    </a:lnTo>
                    <a:lnTo>
                      <a:pt x="4631" y="5840"/>
                    </a:lnTo>
                    <a:cubicBezTo>
                      <a:pt x="4752" y="5644"/>
                      <a:pt x="4822" y="5414"/>
                      <a:pt x="4822" y="5170"/>
                    </a:cubicBezTo>
                    <a:lnTo>
                      <a:pt x="4822" y="4620"/>
                    </a:lnTo>
                    <a:cubicBezTo>
                      <a:pt x="4822" y="4483"/>
                      <a:pt x="4864" y="4352"/>
                      <a:pt x="4942" y="4242"/>
                    </a:cubicBezTo>
                    <a:cubicBezTo>
                      <a:pt x="5288" y="3751"/>
                      <a:pt x="5471" y="3177"/>
                      <a:pt x="5471" y="2574"/>
                    </a:cubicBezTo>
                    <a:cubicBezTo>
                      <a:pt x="5471" y="2095"/>
                      <a:pt x="5352" y="1627"/>
                      <a:pt x="5128" y="1209"/>
                    </a:cubicBezTo>
                    <a:cubicBezTo>
                      <a:pt x="5251" y="1127"/>
                      <a:pt x="5378" y="1051"/>
                      <a:pt x="5512" y="986"/>
                    </a:cubicBezTo>
                    <a:cubicBezTo>
                      <a:pt x="5659" y="1273"/>
                      <a:pt x="5852" y="1531"/>
                      <a:pt x="6090" y="1757"/>
                    </a:cubicBezTo>
                    <a:cubicBezTo>
                      <a:pt x="6149" y="1811"/>
                      <a:pt x="6223" y="1841"/>
                      <a:pt x="6299" y="1841"/>
                    </a:cubicBezTo>
                    <a:cubicBezTo>
                      <a:pt x="6379" y="1841"/>
                      <a:pt x="6459" y="1808"/>
                      <a:pt x="6519" y="1746"/>
                    </a:cubicBezTo>
                    <a:cubicBezTo>
                      <a:pt x="6635" y="1624"/>
                      <a:pt x="6629" y="1431"/>
                      <a:pt x="6507" y="1317"/>
                    </a:cubicBezTo>
                    <a:cubicBezTo>
                      <a:pt x="6335" y="1153"/>
                      <a:pt x="6192" y="967"/>
                      <a:pt x="6078" y="760"/>
                    </a:cubicBezTo>
                    <a:cubicBezTo>
                      <a:pt x="6406" y="663"/>
                      <a:pt x="6752" y="609"/>
                      <a:pt x="7113" y="609"/>
                    </a:cubicBezTo>
                    <a:close/>
                    <a:moveTo>
                      <a:pt x="10703" y="6123"/>
                    </a:moveTo>
                    <a:lnTo>
                      <a:pt x="10703" y="6793"/>
                    </a:lnTo>
                    <a:cubicBezTo>
                      <a:pt x="10703" y="6984"/>
                      <a:pt x="10548" y="7140"/>
                      <a:pt x="10358" y="7140"/>
                    </a:cubicBezTo>
                    <a:lnTo>
                      <a:pt x="9385" y="7140"/>
                    </a:lnTo>
                    <a:cubicBezTo>
                      <a:pt x="9194" y="7140"/>
                      <a:pt x="9041" y="6984"/>
                      <a:pt x="9041" y="6793"/>
                    </a:cubicBezTo>
                    <a:lnTo>
                      <a:pt x="9041" y="6123"/>
                    </a:lnTo>
                    <a:lnTo>
                      <a:pt x="9569" y="6123"/>
                    </a:lnTo>
                    <a:lnTo>
                      <a:pt x="9569" y="6470"/>
                    </a:lnTo>
                    <a:cubicBezTo>
                      <a:pt x="9568" y="6637"/>
                      <a:pt x="9702" y="6773"/>
                      <a:pt x="9871" y="6773"/>
                    </a:cubicBezTo>
                    <a:cubicBezTo>
                      <a:pt x="10039" y="6773"/>
                      <a:pt x="10175" y="6637"/>
                      <a:pt x="10175" y="6470"/>
                    </a:cubicBezTo>
                    <a:lnTo>
                      <a:pt x="10175" y="6123"/>
                    </a:lnTo>
                    <a:close/>
                    <a:moveTo>
                      <a:pt x="7134" y="6126"/>
                    </a:moveTo>
                    <a:lnTo>
                      <a:pt x="7134" y="6794"/>
                    </a:lnTo>
                    <a:cubicBezTo>
                      <a:pt x="7134" y="6985"/>
                      <a:pt x="6979" y="7141"/>
                      <a:pt x="6787" y="7141"/>
                    </a:cubicBezTo>
                    <a:lnTo>
                      <a:pt x="5815" y="7141"/>
                    </a:lnTo>
                    <a:cubicBezTo>
                      <a:pt x="5623" y="7141"/>
                      <a:pt x="5471" y="6985"/>
                      <a:pt x="5471" y="6794"/>
                    </a:cubicBezTo>
                    <a:lnTo>
                      <a:pt x="5471" y="6126"/>
                    </a:lnTo>
                    <a:lnTo>
                      <a:pt x="5999" y="6126"/>
                    </a:lnTo>
                    <a:lnTo>
                      <a:pt x="5999" y="6471"/>
                    </a:lnTo>
                    <a:cubicBezTo>
                      <a:pt x="5999" y="6640"/>
                      <a:pt x="6135" y="6776"/>
                      <a:pt x="6302" y="6776"/>
                    </a:cubicBezTo>
                    <a:cubicBezTo>
                      <a:pt x="6470" y="6776"/>
                      <a:pt x="6606" y="6640"/>
                      <a:pt x="6606" y="6471"/>
                    </a:cubicBezTo>
                    <a:lnTo>
                      <a:pt x="6606" y="6126"/>
                    </a:lnTo>
                    <a:close/>
                    <a:moveTo>
                      <a:pt x="12791" y="6450"/>
                    </a:moveTo>
                    <a:cubicBezTo>
                      <a:pt x="12934" y="6450"/>
                      <a:pt x="13071" y="6511"/>
                      <a:pt x="13166" y="6616"/>
                    </a:cubicBezTo>
                    <a:cubicBezTo>
                      <a:pt x="13264" y="6723"/>
                      <a:pt x="13308" y="6864"/>
                      <a:pt x="13294" y="7008"/>
                    </a:cubicBezTo>
                    <a:cubicBezTo>
                      <a:pt x="13270" y="7264"/>
                      <a:pt x="13027" y="7464"/>
                      <a:pt x="12743" y="7464"/>
                    </a:cubicBezTo>
                    <a:lnTo>
                      <a:pt x="12606" y="7464"/>
                    </a:lnTo>
                    <a:lnTo>
                      <a:pt x="12606" y="7442"/>
                    </a:lnTo>
                    <a:cubicBezTo>
                      <a:pt x="12606" y="7274"/>
                      <a:pt x="12470" y="7140"/>
                      <a:pt x="12302" y="7140"/>
                    </a:cubicBezTo>
                    <a:cubicBezTo>
                      <a:pt x="12134" y="7140"/>
                      <a:pt x="11999" y="7274"/>
                      <a:pt x="11999" y="7442"/>
                    </a:cubicBezTo>
                    <a:cubicBezTo>
                      <a:pt x="11999" y="9600"/>
                      <a:pt x="10244" y="11356"/>
                      <a:pt x="8086" y="11356"/>
                    </a:cubicBezTo>
                    <a:cubicBezTo>
                      <a:pt x="8085" y="11356"/>
                      <a:pt x="8084" y="11356"/>
                      <a:pt x="8083" y="11356"/>
                    </a:cubicBezTo>
                    <a:cubicBezTo>
                      <a:pt x="5928" y="11356"/>
                      <a:pt x="4174" y="9600"/>
                      <a:pt x="4174" y="7442"/>
                    </a:cubicBezTo>
                    <a:cubicBezTo>
                      <a:pt x="4174" y="7274"/>
                      <a:pt x="4038" y="7140"/>
                      <a:pt x="3871" y="7140"/>
                    </a:cubicBezTo>
                    <a:cubicBezTo>
                      <a:pt x="3703" y="7140"/>
                      <a:pt x="3567" y="7274"/>
                      <a:pt x="3567" y="7442"/>
                    </a:cubicBezTo>
                    <a:lnTo>
                      <a:pt x="3567" y="7464"/>
                    </a:lnTo>
                    <a:lnTo>
                      <a:pt x="3384" y="7464"/>
                    </a:lnTo>
                    <a:cubicBezTo>
                      <a:pt x="3241" y="7464"/>
                      <a:pt x="3103" y="7404"/>
                      <a:pt x="3007" y="7297"/>
                    </a:cubicBezTo>
                    <a:cubicBezTo>
                      <a:pt x="2909" y="7190"/>
                      <a:pt x="2864" y="7050"/>
                      <a:pt x="2879" y="6904"/>
                    </a:cubicBezTo>
                    <a:cubicBezTo>
                      <a:pt x="2903" y="6648"/>
                      <a:pt x="3146" y="6450"/>
                      <a:pt x="3430" y="6450"/>
                    </a:cubicBezTo>
                    <a:lnTo>
                      <a:pt x="4864" y="6450"/>
                    </a:lnTo>
                    <a:lnTo>
                      <a:pt x="4864" y="6794"/>
                    </a:lnTo>
                    <a:cubicBezTo>
                      <a:pt x="4864" y="7320"/>
                      <a:pt x="5289" y="7748"/>
                      <a:pt x="5815" y="7748"/>
                    </a:cubicBezTo>
                    <a:lnTo>
                      <a:pt x="6787" y="7748"/>
                    </a:lnTo>
                    <a:cubicBezTo>
                      <a:pt x="7313" y="7748"/>
                      <a:pt x="7741" y="7321"/>
                      <a:pt x="7741" y="6794"/>
                    </a:cubicBezTo>
                    <a:cubicBezTo>
                      <a:pt x="7741" y="6606"/>
                      <a:pt x="7896" y="6450"/>
                      <a:pt x="8087" y="6450"/>
                    </a:cubicBezTo>
                    <a:cubicBezTo>
                      <a:pt x="8277" y="6450"/>
                      <a:pt x="8431" y="6606"/>
                      <a:pt x="8431" y="6794"/>
                    </a:cubicBezTo>
                    <a:cubicBezTo>
                      <a:pt x="8431" y="7320"/>
                      <a:pt x="8858" y="7748"/>
                      <a:pt x="9384" y="7748"/>
                    </a:cubicBezTo>
                    <a:lnTo>
                      <a:pt x="10356" y="7748"/>
                    </a:lnTo>
                    <a:cubicBezTo>
                      <a:pt x="10880" y="7748"/>
                      <a:pt x="11309" y="7321"/>
                      <a:pt x="11309" y="6794"/>
                    </a:cubicBezTo>
                    <a:lnTo>
                      <a:pt x="11309" y="6450"/>
                    </a:lnTo>
                    <a:close/>
                    <a:moveTo>
                      <a:pt x="8757" y="11914"/>
                    </a:moveTo>
                    <a:lnTo>
                      <a:pt x="8757" y="12957"/>
                    </a:lnTo>
                    <a:cubicBezTo>
                      <a:pt x="8757" y="12969"/>
                      <a:pt x="8748" y="12978"/>
                      <a:pt x="8735" y="12978"/>
                    </a:cubicBezTo>
                    <a:lnTo>
                      <a:pt x="7437" y="12978"/>
                    </a:lnTo>
                    <a:cubicBezTo>
                      <a:pt x="7424" y="12978"/>
                      <a:pt x="7416" y="12969"/>
                      <a:pt x="7416" y="12957"/>
                    </a:cubicBezTo>
                    <a:lnTo>
                      <a:pt x="7416" y="11914"/>
                    </a:lnTo>
                    <a:lnTo>
                      <a:pt x="7417" y="11914"/>
                    </a:lnTo>
                    <a:cubicBezTo>
                      <a:pt x="7636" y="11947"/>
                      <a:pt x="7860" y="11964"/>
                      <a:pt x="8087" y="11964"/>
                    </a:cubicBezTo>
                    <a:cubicBezTo>
                      <a:pt x="8314" y="11964"/>
                      <a:pt x="8537" y="11948"/>
                      <a:pt x="8757" y="11914"/>
                    </a:cubicBezTo>
                    <a:close/>
                    <a:moveTo>
                      <a:pt x="10055" y="11514"/>
                    </a:moveTo>
                    <a:lnTo>
                      <a:pt x="10055" y="12555"/>
                    </a:lnTo>
                    <a:cubicBezTo>
                      <a:pt x="10055" y="13118"/>
                      <a:pt x="10432" y="13621"/>
                      <a:pt x="10972" y="13781"/>
                    </a:cubicBezTo>
                    <a:lnTo>
                      <a:pt x="12110" y="14113"/>
                    </a:lnTo>
                    <a:cubicBezTo>
                      <a:pt x="11200" y="15423"/>
                      <a:pt x="9691" y="16223"/>
                      <a:pt x="8087" y="16223"/>
                    </a:cubicBezTo>
                    <a:cubicBezTo>
                      <a:pt x="7226" y="16223"/>
                      <a:pt x="6378" y="15996"/>
                      <a:pt x="5636" y="15566"/>
                    </a:cubicBezTo>
                    <a:cubicBezTo>
                      <a:pt x="5014" y="15203"/>
                      <a:pt x="4477" y="14705"/>
                      <a:pt x="4065" y="14113"/>
                    </a:cubicBezTo>
                    <a:lnTo>
                      <a:pt x="5202" y="13781"/>
                    </a:lnTo>
                    <a:cubicBezTo>
                      <a:pt x="5742" y="13621"/>
                      <a:pt x="6119" y="13118"/>
                      <a:pt x="6119" y="12555"/>
                    </a:cubicBezTo>
                    <a:lnTo>
                      <a:pt x="6119" y="11514"/>
                    </a:lnTo>
                    <a:cubicBezTo>
                      <a:pt x="6340" y="11621"/>
                      <a:pt x="6570" y="11711"/>
                      <a:pt x="6809" y="11783"/>
                    </a:cubicBezTo>
                    <a:lnTo>
                      <a:pt x="6809" y="12961"/>
                    </a:lnTo>
                    <a:cubicBezTo>
                      <a:pt x="6809" y="13306"/>
                      <a:pt x="7092" y="13589"/>
                      <a:pt x="7437" y="13589"/>
                    </a:cubicBezTo>
                    <a:lnTo>
                      <a:pt x="8735" y="13589"/>
                    </a:lnTo>
                    <a:cubicBezTo>
                      <a:pt x="9082" y="13589"/>
                      <a:pt x="9364" y="13306"/>
                      <a:pt x="9364" y="12961"/>
                    </a:cubicBezTo>
                    <a:lnTo>
                      <a:pt x="9364" y="11783"/>
                    </a:lnTo>
                    <a:cubicBezTo>
                      <a:pt x="9604" y="11711"/>
                      <a:pt x="9834" y="11621"/>
                      <a:pt x="10055" y="11514"/>
                    </a:cubicBezTo>
                    <a:close/>
                    <a:moveTo>
                      <a:pt x="7114" y="0"/>
                    </a:moveTo>
                    <a:cubicBezTo>
                      <a:pt x="4801" y="0"/>
                      <a:pt x="2920" y="1881"/>
                      <a:pt x="2920" y="4198"/>
                    </a:cubicBezTo>
                    <a:lnTo>
                      <a:pt x="2920" y="5956"/>
                    </a:lnTo>
                    <a:cubicBezTo>
                      <a:pt x="2570" y="6121"/>
                      <a:pt x="2316" y="6451"/>
                      <a:pt x="2277" y="6840"/>
                    </a:cubicBezTo>
                    <a:cubicBezTo>
                      <a:pt x="2244" y="7154"/>
                      <a:pt x="2349" y="7468"/>
                      <a:pt x="2559" y="7700"/>
                    </a:cubicBezTo>
                    <a:cubicBezTo>
                      <a:pt x="2770" y="7934"/>
                      <a:pt x="3071" y="8065"/>
                      <a:pt x="3386" y="8065"/>
                    </a:cubicBezTo>
                    <a:lnTo>
                      <a:pt x="3613" y="8065"/>
                    </a:lnTo>
                    <a:cubicBezTo>
                      <a:pt x="3791" y="9342"/>
                      <a:pt x="4501" y="10447"/>
                      <a:pt x="5515" y="11153"/>
                    </a:cubicBezTo>
                    <a:lnTo>
                      <a:pt x="5515" y="12550"/>
                    </a:lnTo>
                    <a:cubicBezTo>
                      <a:pt x="5515" y="12845"/>
                      <a:pt x="5316" y="13109"/>
                      <a:pt x="5035" y="13192"/>
                    </a:cubicBezTo>
                    <a:lnTo>
                      <a:pt x="1616" y="14198"/>
                    </a:lnTo>
                    <a:cubicBezTo>
                      <a:pt x="666" y="14478"/>
                      <a:pt x="1" y="15366"/>
                      <a:pt x="1" y="16356"/>
                    </a:cubicBezTo>
                    <a:lnTo>
                      <a:pt x="1" y="20414"/>
                    </a:lnTo>
                    <a:cubicBezTo>
                      <a:pt x="1" y="20581"/>
                      <a:pt x="136" y="20717"/>
                      <a:pt x="304" y="20717"/>
                    </a:cubicBezTo>
                    <a:cubicBezTo>
                      <a:pt x="472" y="20717"/>
                      <a:pt x="608" y="20581"/>
                      <a:pt x="608" y="20414"/>
                    </a:cubicBezTo>
                    <a:lnTo>
                      <a:pt x="608" y="16356"/>
                    </a:lnTo>
                    <a:cubicBezTo>
                      <a:pt x="608" y="15633"/>
                      <a:pt x="1093" y="14983"/>
                      <a:pt x="1786" y="14780"/>
                    </a:cubicBezTo>
                    <a:lnTo>
                      <a:pt x="3458" y="14288"/>
                    </a:lnTo>
                    <a:cubicBezTo>
                      <a:pt x="3930" y="15026"/>
                      <a:pt x="4577" y="15644"/>
                      <a:pt x="5335" y="16084"/>
                    </a:cubicBezTo>
                    <a:cubicBezTo>
                      <a:pt x="6169" y="16568"/>
                      <a:pt x="7120" y="16824"/>
                      <a:pt x="8090" y="16824"/>
                    </a:cubicBezTo>
                    <a:cubicBezTo>
                      <a:pt x="9062" y="16824"/>
                      <a:pt x="10019" y="16567"/>
                      <a:pt x="10856" y="16077"/>
                    </a:cubicBezTo>
                    <a:cubicBezTo>
                      <a:pt x="11610" y="15639"/>
                      <a:pt x="12249" y="15020"/>
                      <a:pt x="12720" y="14288"/>
                    </a:cubicBezTo>
                    <a:lnTo>
                      <a:pt x="14391" y="14780"/>
                    </a:lnTo>
                    <a:cubicBezTo>
                      <a:pt x="15085" y="14983"/>
                      <a:pt x="15569" y="15633"/>
                      <a:pt x="15569" y="16356"/>
                    </a:cubicBezTo>
                    <a:lnTo>
                      <a:pt x="15569" y="20414"/>
                    </a:lnTo>
                    <a:cubicBezTo>
                      <a:pt x="15569" y="20581"/>
                      <a:pt x="15705" y="20717"/>
                      <a:pt x="15873" y="20717"/>
                    </a:cubicBezTo>
                    <a:cubicBezTo>
                      <a:pt x="16040" y="20717"/>
                      <a:pt x="16176" y="20581"/>
                      <a:pt x="16176" y="20414"/>
                    </a:cubicBezTo>
                    <a:lnTo>
                      <a:pt x="16176" y="16356"/>
                    </a:lnTo>
                    <a:cubicBezTo>
                      <a:pt x="16176" y="15369"/>
                      <a:pt x="15512" y="14482"/>
                      <a:pt x="14561" y="14202"/>
                    </a:cubicBezTo>
                    <a:lnTo>
                      <a:pt x="11142" y="13196"/>
                    </a:lnTo>
                    <a:cubicBezTo>
                      <a:pt x="10858" y="13112"/>
                      <a:pt x="10662" y="12849"/>
                      <a:pt x="10662" y="12554"/>
                    </a:cubicBezTo>
                    <a:lnTo>
                      <a:pt x="10662" y="11156"/>
                    </a:lnTo>
                    <a:cubicBezTo>
                      <a:pt x="11675" y="10453"/>
                      <a:pt x="12386" y="9346"/>
                      <a:pt x="12564" y="8069"/>
                    </a:cubicBezTo>
                    <a:lnTo>
                      <a:pt x="12746" y="8069"/>
                    </a:lnTo>
                    <a:cubicBezTo>
                      <a:pt x="13335" y="8069"/>
                      <a:pt x="13842" y="7630"/>
                      <a:pt x="13900" y="7070"/>
                    </a:cubicBezTo>
                    <a:cubicBezTo>
                      <a:pt x="13932" y="6756"/>
                      <a:pt x="13828" y="6441"/>
                      <a:pt x="13618" y="6207"/>
                    </a:cubicBezTo>
                    <a:cubicBezTo>
                      <a:pt x="13517" y="6094"/>
                      <a:pt x="13393" y="6006"/>
                      <a:pt x="13257" y="5943"/>
                    </a:cubicBezTo>
                    <a:lnTo>
                      <a:pt x="13257" y="4198"/>
                    </a:lnTo>
                    <a:cubicBezTo>
                      <a:pt x="13257" y="1884"/>
                      <a:pt x="11375" y="0"/>
                      <a:pt x="90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9"/>
              <p:cNvSpPr/>
              <p:nvPr/>
            </p:nvSpPr>
            <p:spPr>
              <a:xfrm>
                <a:off x="4473125" y="-2565000"/>
                <a:ext cx="63850" cy="80100"/>
              </a:xfrm>
              <a:custGeom>
                <a:rect b="b" l="l" r="r" t="t"/>
                <a:pathLst>
                  <a:path extrusionOk="0" h="3204" w="2554">
                    <a:moveTo>
                      <a:pt x="1277" y="1"/>
                    </a:moveTo>
                    <a:cubicBezTo>
                      <a:pt x="1110" y="1"/>
                      <a:pt x="974" y="136"/>
                      <a:pt x="974" y="305"/>
                    </a:cubicBezTo>
                    <a:lnTo>
                      <a:pt x="974" y="975"/>
                    </a:lnTo>
                    <a:lnTo>
                      <a:pt x="304" y="975"/>
                    </a:lnTo>
                    <a:cubicBezTo>
                      <a:pt x="137" y="975"/>
                      <a:pt x="0" y="1109"/>
                      <a:pt x="0" y="1277"/>
                    </a:cubicBezTo>
                    <a:cubicBezTo>
                      <a:pt x="0" y="1446"/>
                      <a:pt x="137" y="1581"/>
                      <a:pt x="304" y="1581"/>
                    </a:cubicBezTo>
                    <a:lnTo>
                      <a:pt x="974" y="1581"/>
                    </a:lnTo>
                    <a:lnTo>
                      <a:pt x="974" y="2900"/>
                    </a:lnTo>
                    <a:cubicBezTo>
                      <a:pt x="974" y="3068"/>
                      <a:pt x="1110" y="3204"/>
                      <a:pt x="1277" y="3204"/>
                    </a:cubicBezTo>
                    <a:cubicBezTo>
                      <a:pt x="1446" y="3204"/>
                      <a:pt x="1581" y="3068"/>
                      <a:pt x="1581" y="2900"/>
                    </a:cubicBezTo>
                    <a:lnTo>
                      <a:pt x="1581" y="1581"/>
                    </a:lnTo>
                    <a:lnTo>
                      <a:pt x="2250" y="1581"/>
                    </a:lnTo>
                    <a:cubicBezTo>
                      <a:pt x="2418" y="1581"/>
                      <a:pt x="2554" y="1446"/>
                      <a:pt x="2554" y="1277"/>
                    </a:cubicBezTo>
                    <a:cubicBezTo>
                      <a:pt x="2554" y="1109"/>
                      <a:pt x="2418" y="975"/>
                      <a:pt x="2250" y="975"/>
                    </a:cubicBezTo>
                    <a:lnTo>
                      <a:pt x="1581" y="975"/>
                    </a:lnTo>
                    <a:lnTo>
                      <a:pt x="1581" y="305"/>
                    </a:ln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9"/>
              <p:cNvSpPr/>
              <p:nvPr/>
            </p:nvSpPr>
            <p:spPr>
              <a:xfrm>
                <a:off x="4472325" y="-2792075"/>
                <a:ext cx="65375" cy="23350"/>
              </a:xfrm>
              <a:custGeom>
                <a:rect b="b" l="l" r="r" t="t"/>
                <a:pathLst>
                  <a:path extrusionOk="0" h="934" w="2615">
                    <a:moveTo>
                      <a:pt x="335" y="1"/>
                    </a:moveTo>
                    <a:cubicBezTo>
                      <a:pt x="256" y="1"/>
                      <a:pt x="178" y="31"/>
                      <a:pt x="119" y="92"/>
                    </a:cubicBezTo>
                    <a:cubicBezTo>
                      <a:pt x="1" y="212"/>
                      <a:pt x="2" y="403"/>
                      <a:pt x="122" y="520"/>
                    </a:cubicBezTo>
                    <a:cubicBezTo>
                      <a:pt x="384" y="779"/>
                      <a:pt x="828" y="933"/>
                      <a:pt x="1308" y="933"/>
                    </a:cubicBezTo>
                    <a:cubicBezTo>
                      <a:pt x="1792" y="933"/>
                      <a:pt x="2234" y="779"/>
                      <a:pt x="2494" y="520"/>
                    </a:cubicBezTo>
                    <a:cubicBezTo>
                      <a:pt x="2614" y="403"/>
                      <a:pt x="2614" y="212"/>
                      <a:pt x="2497" y="92"/>
                    </a:cubicBezTo>
                    <a:cubicBezTo>
                      <a:pt x="2437" y="31"/>
                      <a:pt x="2359" y="1"/>
                      <a:pt x="2280" y="1"/>
                    </a:cubicBezTo>
                    <a:cubicBezTo>
                      <a:pt x="2203" y="1"/>
                      <a:pt x="2127" y="30"/>
                      <a:pt x="2069" y="89"/>
                    </a:cubicBezTo>
                    <a:cubicBezTo>
                      <a:pt x="1957" y="198"/>
                      <a:pt x="1692" y="326"/>
                      <a:pt x="1308" y="326"/>
                    </a:cubicBezTo>
                    <a:cubicBezTo>
                      <a:pt x="923" y="326"/>
                      <a:pt x="658" y="198"/>
                      <a:pt x="548" y="89"/>
                    </a:cubicBezTo>
                    <a:cubicBezTo>
                      <a:pt x="488" y="30"/>
                      <a:pt x="411" y="1"/>
                      <a:pt x="33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5" name="Google Shape;455;p9"/>
            <p:cNvGrpSpPr/>
            <p:nvPr/>
          </p:nvGrpSpPr>
          <p:grpSpPr>
            <a:xfrm>
              <a:off x="8589188" y="1885941"/>
              <a:ext cx="537076" cy="685813"/>
              <a:chOff x="2923900" y="-518250"/>
              <a:chExt cx="404425" cy="518025"/>
            </a:xfrm>
          </p:grpSpPr>
          <p:sp>
            <p:nvSpPr>
              <p:cNvPr id="456" name="Google Shape;456;p9"/>
              <p:cNvSpPr/>
              <p:nvPr/>
            </p:nvSpPr>
            <p:spPr>
              <a:xfrm>
                <a:off x="2923900" y="-518250"/>
                <a:ext cx="404425" cy="518025"/>
              </a:xfrm>
              <a:custGeom>
                <a:rect b="b" l="l" r="r" t="t"/>
                <a:pathLst>
                  <a:path extrusionOk="0" h="20721" w="16177">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9"/>
              <p:cNvSpPr/>
              <p:nvPr/>
            </p:nvSpPr>
            <p:spPr>
              <a:xfrm>
                <a:off x="3069925" y="-307350"/>
                <a:ext cx="15200" cy="23300"/>
              </a:xfrm>
              <a:custGeom>
                <a:rect b="b" l="l" r="r" t="t"/>
                <a:pathLst>
                  <a:path extrusionOk="0" h="932" w="608">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9"/>
              <p:cNvSpPr/>
              <p:nvPr/>
            </p:nvSpPr>
            <p:spPr>
              <a:xfrm>
                <a:off x="3167200" y="-307350"/>
                <a:ext cx="15200" cy="23300"/>
              </a:xfrm>
              <a:custGeom>
                <a:rect b="b" l="l" r="r" t="t"/>
                <a:pathLst>
                  <a:path extrusionOk="0" h="932"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9"/>
              <p:cNvSpPr/>
              <p:nvPr/>
            </p:nvSpPr>
            <p:spPr>
              <a:xfrm>
                <a:off x="3110550" y="-226250"/>
                <a:ext cx="31275" cy="15200"/>
              </a:xfrm>
              <a:custGeom>
                <a:rect b="b" l="l" r="r" t="t"/>
                <a:pathLst>
                  <a:path extrusionOk="0" h="608" w="1251">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9"/>
              <p:cNvSpPr/>
              <p:nvPr/>
            </p:nvSpPr>
            <p:spPr>
              <a:xfrm>
                <a:off x="3068700" y="-258675"/>
                <a:ext cx="114675" cy="26550"/>
              </a:xfrm>
              <a:custGeom>
                <a:rect b="b" l="l" r="r" t="t"/>
                <a:pathLst>
                  <a:path extrusionOk="0" h="1062" w="4587">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9"/>
              <p:cNvSpPr/>
              <p:nvPr/>
            </p:nvSpPr>
            <p:spPr>
              <a:xfrm>
                <a:off x="3061775" y="-331650"/>
                <a:ext cx="31375" cy="15200"/>
              </a:xfrm>
              <a:custGeom>
                <a:rect b="b" l="l" r="r" t="t"/>
                <a:pathLst>
                  <a:path extrusionOk="0" h="608" w="1255">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2" name="Google Shape;462;p9"/>
            <p:cNvGrpSpPr/>
            <p:nvPr/>
          </p:nvGrpSpPr>
          <p:grpSpPr>
            <a:xfrm>
              <a:off x="8591340" y="4457655"/>
              <a:ext cx="532976" cy="685813"/>
              <a:chOff x="5682300" y="-1760600"/>
              <a:chExt cx="403525" cy="518025"/>
            </a:xfrm>
          </p:grpSpPr>
          <p:sp>
            <p:nvSpPr>
              <p:cNvPr id="463" name="Google Shape;463;p9"/>
              <p:cNvSpPr/>
              <p:nvPr/>
            </p:nvSpPr>
            <p:spPr>
              <a:xfrm>
                <a:off x="5682300" y="-1760600"/>
                <a:ext cx="403525" cy="518025"/>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9"/>
              <p:cNvSpPr/>
              <p:nvPr/>
            </p:nvSpPr>
            <p:spPr>
              <a:xfrm>
                <a:off x="5746925" y="-1671550"/>
                <a:ext cx="274125" cy="185075"/>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9"/>
              <p:cNvSpPr/>
              <p:nvPr/>
            </p:nvSpPr>
            <p:spPr>
              <a:xfrm>
                <a:off x="5803600" y="-1420775"/>
                <a:ext cx="160825" cy="128450"/>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66" name="Google Shape;466;p9"/>
          <p:cNvSpPr txBox="1"/>
          <p:nvPr>
            <p:ph idx="1" type="subTitle"/>
          </p:nvPr>
        </p:nvSpPr>
        <p:spPr>
          <a:xfrm>
            <a:off x="2556000" y="2148450"/>
            <a:ext cx="4032000" cy="16623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Montserrat Medium"/>
              <a:buNone/>
              <a:defRPr sz="1600">
                <a:solidFill>
                  <a:schemeClr val="dk1"/>
                </a:solidFill>
                <a:latin typeface="Montserrat Medium"/>
                <a:ea typeface="Montserrat Medium"/>
                <a:cs typeface="Montserrat Medium"/>
                <a:sym typeface="Montserrat Medium"/>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0"/>
              </a:spcBef>
              <a:spcAft>
                <a:spcPts val="0"/>
              </a:spcAft>
              <a:buClr>
                <a:schemeClr val="dk1"/>
              </a:buClr>
              <a:buSzPts val="1400"/>
              <a:buNone/>
              <a:defRPr>
                <a:solidFill>
                  <a:schemeClr val="dk1"/>
                </a:solidFill>
              </a:defRPr>
            </a:lvl3pPr>
            <a:lvl4pPr lvl="3" rtl="0" algn="ctr">
              <a:lnSpc>
                <a:spcPct val="100000"/>
              </a:lnSpc>
              <a:spcBef>
                <a:spcPts val="0"/>
              </a:spcBef>
              <a:spcAft>
                <a:spcPts val="0"/>
              </a:spcAft>
              <a:buClr>
                <a:schemeClr val="dk1"/>
              </a:buClr>
              <a:buSzPts val="1400"/>
              <a:buNone/>
              <a:defRPr>
                <a:solidFill>
                  <a:schemeClr val="dk1"/>
                </a:solidFill>
              </a:defRPr>
            </a:lvl4pPr>
            <a:lvl5pPr lvl="4" rtl="0" algn="ctr">
              <a:lnSpc>
                <a:spcPct val="100000"/>
              </a:lnSpc>
              <a:spcBef>
                <a:spcPts val="0"/>
              </a:spcBef>
              <a:spcAft>
                <a:spcPts val="0"/>
              </a:spcAft>
              <a:buClr>
                <a:schemeClr val="dk1"/>
              </a:buClr>
              <a:buSzPts val="1400"/>
              <a:buNone/>
              <a:defRPr>
                <a:solidFill>
                  <a:schemeClr val="dk1"/>
                </a:solidFill>
              </a:defRPr>
            </a:lvl5pPr>
            <a:lvl6pPr lvl="5" rtl="0" algn="ctr">
              <a:lnSpc>
                <a:spcPct val="100000"/>
              </a:lnSpc>
              <a:spcBef>
                <a:spcPts val="0"/>
              </a:spcBef>
              <a:spcAft>
                <a:spcPts val="0"/>
              </a:spcAft>
              <a:buClr>
                <a:schemeClr val="dk1"/>
              </a:buClr>
              <a:buSzPts val="1400"/>
              <a:buNone/>
              <a:defRPr>
                <a:solidFill>
                  <a:schemeClr val="dk1"/>
                </a:solidFill>
              </a:defRPr>
            </a:lvl6pPr>
            <a:lvl7pPr lvl="6" rtl="0" algn="ctr">
              <a:lnSpc>
                <a:spcPct val="100000"/>
              </a:lnSpc>
              <a:spcBef>
                <a:spcPts val="0"/>
              </a:spcBef>
              <a:spcAft>
                <a:spcPts val="0"/>
              </a:spcAft>
              <a:buClr>
                <a:schemeClr val="dk1"/>
              </a:buClr>
              <a:buSzPts val="1400"/>
              <a:buNone/>
              <a:defRPr>
                <a:solidFill>
                  <a:schemeClr val="dk1"/>
                </a:solidFill>
              </a:defRPr>
            </a:lvl7pPr>
            <a:lvl8pPr lvl="7" rtl="0" algn="ctr">
              <a:lnSpc>
                <a:spcPct val="100000"/>
              </a:lnSpc>
              <a:spcBef>
                <a:spcPts val="0"/>
              </a:spcBef>
              <a:spcAft>
                <a:spcPts val="0"/>
              </a:spcAft>
              <a:buClr>
                <a:schemeClr val="dk1"/>
              </a:buClr>
              <a:buSzPts val="1400"/>
              <a:buNone/>
              <a:defRPr>
                <a:solidFill>
                  <a:schemeClr val="dk1"/>
                </a:solidFill>
              </a:defRPr>
            </a:lvl8pPr>
            <a:lvl9pPr lvl="8" rtl="0" algn="ctr">
              <a:lnSpc>
                <a:spcPct val="100000"/>
              </a:lnSpc>
              <a:spcBef>
                <a:spcPts val="0"/>
              </a:spcBef>
              <a:spcAft>
                <a:spcPts val="0"/>
              </a:spcAft>
              <a:buClr>
                <a:schemeClr val="dk1"/>
              </a:buClr>
              <a:buSzPts val="1400"/>
              <a:buNone/>
              <a:defRPr>
                <a:solidFill>
                  <a:schemeClr val="dk1"/>
                </a:solidFill>
              </a:defRPr>
            </a:lvl9pPr>
          </a:lstStyle>
          <a:p/>
        </p:txBody>
      </p:sp>
      <p:sp>
        <p:nvSpPr>
          <p:cNvPr id="467" name="Google Shape;467;p9"/>
          <p:cNvSpPr txBox="1"/>
          <p:nvPr>
            <p:ph type="title"/>
          </p:nvPr>
        </p:nvSpPr>
        <p:spPr>
          <a:xfrm>
            <a:off x="2556000" y="1332750"/>
            <a:ext cx="4032000" cy="815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41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8" name="Shape 468"/>
        <p:cNvGrpSpPr/>
        <p:nvPr/>
      </p:nvGrpSpPr>
      <p:grpSpPr>
        <a:xfrm>
          <a:off x="0" y="0"/>
          <a:ext cx="0" cy="0"/>
          <a:chOff x="0" y="0"/>
          <a:chExt cx="0" cy="0"/>
        </a:xfrm>
      </p:grpSpPr>
      <p:grpSp>
        <p:nvGrpSpPr>
          <p:cNvPr id="469" name="Google Shape;469;p10"/>
          <p:cNvGrpSpPr/>
          <p:nvPr/>
        </p:nvGrpSpPr>
        <p:grpSpPr>
          <a:xfrm>
            <a:off x="-143003" y="3428993"/>
            <a:ext cx="858600" cy="1714357"/>
            <a:chOff x="-143003" y="3428993"/>
            <a:chExt cx="858600" cy="1714357"/>
          </a:xfrm>
        </p:grpSpPr>
        <p:sp>
          <p:nvSpPr>
            <p:cNvPr id="470" name="Google Shape;470;p10"/>
            <p:cNvSpPr/>
            <p:nvPr/>
          </p:nvSpPr>
          <p:spPr>
            <a:xfrm>
              <a:off x="-143003" y="4286250"/>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0"/>
            <p:cNvSpPr/>
            <p:nvPr/>
          </p:nvSpPr>
          <p:spPr>
            <a:xfrm>
              <a:off x="-143003" y="3428993"/>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2" name="Google Shape;472;p10"/>
          <p:cNvGrpSpPr/>
          <p:nvPr/>
        </p:nvGrpSpPr>
        <p:grpSpPr>
          <a:xfrm>
            <a:off x="7571350" y="0"/>
            <a:ext cx="1715740" cy="1714362"/>
            <a:chOff x="7571350" y="0"/>
            <a:chExt cx="1715740" cy="1714362"/>
          </a:xfrm>
        </p:grpSpPr>
        <p:sp>
          <p:nvSpPr>
            <p:cNvPr id="473" name="Google Shape;473;p10"/>
            <p:cNvSpPr/>
            <p:nvPr/>
          </p:nvSpPr>
          <p:spPr>
            <a:xfrm>
              <a:off x="7571350"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0"/>
            <p:cNvSpPr/>
            <p:nvPr/>
          </p:nvSpPr>
          <p:spPr>
            <a:xfrm>
              <a:off x="8428489" y="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0"/>
            <p:cNvSpPr/>
            <p:nvPr/>
          </p:nvSpPr>
          <p:spPr>
            <a:xfrm>
              <a:off x="8428489" y="857262"/>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6" name="Google Shape;476;p10"/>
          <p:cNvSpPr txBox="1"/>
          <p:nvPr>
            <p:ph type="title"/>
          </p:nvPr>
        </p:nvSpPr>
        <p:spPr>
          <a:xfrm>
            <a:off x="2472300" y="540000"/>
            <a:ext cx="4199400" cy="1046700"/>
          </a:xfrm>
          <a:prstGeom prst="rect">
            <a:avLst/>
          </a:prstGeom>
          <a:solidFill>
            <a:schemeClr val="accent2"/>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gn="ctr">
              <a:spcBef>
                <a:spcPts val="0"/>
              </a:spcBef>
              <a:spcAft>
                <a:spcPts val="0"/>
              </a:spcAft>
              <a:buSzPts val="3500"/>
              <a:buNone/>
              <a:defRPr sz="28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2.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540000"/>
            <a:ext cx="7704000" cy="676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500"/>
              <a:buFont typeface="Kanit ExtraBold"/>
              <a:buNone/>
              <a:defRPr sz="3500">
                <a:solidFill>
                  <a:schemeClr val="dk1"/>
                </a:solidFill>
                <a:latin typeface="Kanit ExtraBold"/>
                <a:ea typeface="Kanit ExtraBold"/>
                <a:cs typeface="Kanit ExtraBold"/>
                <a:sym typeface="Kanit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p:txBody>
      </p:sp>
      <p:sp>
        <p:nvSpPr>
          <p:cNvPr id="7" name="Google Shape;7;p1"/>
          <p:cNvSpPr txBox="1"/>
          <p:nvPr>
            <p:ph idx="1" type="body"/>
          </p:nvPr>
        </p:nvSpPr>
        <p:spPr>
          <a:xfrm>
            <a:off x="720000" y="1216800"/>
            <a:ext cx="7704000" cy="3386700"/>
          </a:xfrm>
          <a:prstGeom prst="rect">
            <a:avLst/>
          </a:prstGeom>
          <a:noFill/>
          <a:ln>
            <a:noFill/>
          </a:ln>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indent="-317500" lvl="1" marL="9144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indent="-317500" lvl="2" marL="13716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indent="-317500" lvl="3" marL="18288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indent="-317500" lvl="4" marL="22860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indent="-317500" lvl="5" marL="27432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indent="-317500" lvl="6" marL="32004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indent="-317500" lvl="7" marL="36576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indent="-317500" lvl="8" marL="4114800" rtl="0">
              <a:lnSpc>
                <a:spcPct val="115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2.png"/><Relationship Id="rId4" Type="http://schemas.openxmlformats.org/officeDocument/2006/relationships/hyperlink" Target="https://bit.ly/45js9KW"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drive.google.com/file/d/1rqYDpU5n9V-mM5oBA2Y6NWQzhOBCWPv3/view?usp=sharing" TargetMode="External"/><Relationship Id="rId4" Type="http://schemas.openxmlformats.org/officeDocument/2006/relationships/hyperlink" Target="https://drive.google.com/file/d/1tV11tnzyyYtuM6L6ZAPeaH94zkOuW_MR/view?usp=sharing" TargetMode="External"/><Relationship Id="rId5" Type="http://schemas.openxmlformats.org/officeDocument/2006/relationships/hyperlink" Target="https://edu.gcfglobal.org/en/google-classroom/getting-started-with-google-classroom/1/#"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59.png"/><Relationship Id="rId4" Type="http://schemas.openxmlformats.org/officeDocument/2006/relationships/image" Target="../media/image29.png"/><Relationship Id="rId5"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hyperlink" Target="https://www.slido.com/support/gsi/how-to-change-the-design" TargetMode="External"/><Relationship Id="rId4" Type="http://schemas.openxmlformats.org/officeDocument/2006/relationships/hyperlink" Target="https://www.sli.do/features-google-slides?interaction-type=UXVpeg%3D%3D" TargetMode="External"/><Relationship Id="rId9" Type="http://schemas.openxmlformats.org/officeDocument/2006/relationships/image" Target="../media/image11.png"/><Relationship Id="rId5" Type="http://schemas.openxmlformats.org/officeDocument/2006/relationships/image" Target="../media/image26.png"/><Relationship Id="rId6" Type="http://schemas.openxmlformats.org/officeDocument/2006/relationships/hyperlink" Target="https://chrome.google.com/webstore/detail/slido/dhhclfjehmpacimcdknijodpjpmppkii" TargetMode="External"/><Relationship Id="rId7" Type="http://schemas.openxmlformats.org/officeDocument/2006/relationships/image" Target="../media/image1.png"/><Relationship Id="rId8" Type="http://schemas.openxmlformats.org/officeDocument/2006/relationships/hyperlink" Target="https://www.sli.do/features-google-slides?payload=eyJwb2xsUXVlc3Rpb25VdWlkIjoiNzgwMjEyNjItZGZlOS00ZTI2LWE5Y2YtZGE5NGVjZDhiZTk5IiwicG9sbFV1aWQiOiJmMmMwMjdlNS01ZGE3LTRmY2UtYTBiYS00ZTMyMjdiM2Y4ZjEiLCJwcmVzZW50YXRpb25JZCI6IjFRWE5wX0NWdTYtTlYxaWd1azZ1WXpsMnBod0QtVmtxTldFSnZieklGVHhNIiwic2xpZGVJZCI6IlNMSURFU19BUEkxNTk2NTQwNjkyXzAiLCJ0aW1lbGluZSI6W3sic2NyZWVuIjoiUXVpekpvaW5pbmcifSx7InBvbGxRdWVzdGlvblV1aWQiOiI3ODAyMTI2Mi1kZmU5LTRlMjYtYTljZi1kYTk0ZWNkOGJlOTkiLCJzaG93Q29ycmVjdEFuc3dlcnMiOmZhbHNlLCJzaG93UmVzdWx0cyI6ZmFsc2UsInZvdGluZ0xvY2tlZCI6ZmFsc2V9LHsicG9sbFF1ZXN0aW9uVXVpZCI6Ijc4MDIxMjYyLWRmZTktNGUyNi1hOWNmLWRhOTRlY2Q4YmU5OSIsInNob3dDb3JyZWN0QW5zd2VycyI6ZmFsc2UsInNob3dSZXN1bHRzIjp0cnVlLCJ2b3RpbmdMb2NrZWQiOnRydWV9LHsicG9sbFF1ZXN0aW9uVXVpZCI6Ijc4MDIxMjYyLWRmZTktNGUyNi1hOWNmLWRhOTRlY2Q4YmU5OSIsInNob3dDb3JyZWN0QW5zd2VycyI6dHJ1ZSwic2hvd1Jlc3VsdHMiOnRydWUsInZvdGluZ0xvY2tlZCI6dHJ1ZX0seyJwb2xsUXVlc3Rpb25VdWlkIjoiNzgwMjEyNjItZGZlOS00ZTI2LWE5Y2YtZGE5NGVjZDhiZTk5Iiwic2NyZWVuIjoiUXVpekxlYWRlcmJvYXJkIiwic2hvd0NvcnJlY3RBbnN3ZXJzIjp0cnVlLCJzaG93UmVzdWx0cyI6dHJ1ZSwidm90aW5nTG9ja2VkIjp0cnVlfV0sInR5cGUiOiJTbGlkb1BvbGwifQ%3D%3D"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hyperlink" Target="https://docs.google.com/document/d/1FGCeK4WxEMvEBP9C3uI3NebR6ODMNNRI/" TargetMode="External"/><Relationship Id="rId4" Type="http://schemas.openxmlformats.org/officeDocument/2006/relationships/hyperlink" Target="https://docs.google.com/document/d/1FGCeK4WxEMvEBP9C3uI3NebR6ODMNNRI/" TargetMode="External"/><Relationship Id="rId5"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docs.google.com/document/d/1FGCeK4WxEMvEBP9C3uI3NebR6ODMNNRI/" TargetMode="Externa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docs.google.com/document/d/1FGCeK4WxEMvEBP9C3uI3NebR6ODMNNRI/" TargetMode="External"/><Relationship Id="rId4" Type="http://schemas.openxmlformats.org/officeDocument/2006/relationships/image" Target="../media/image34.png"/><Relationship Id="rId5" Type="http://schemas.openxmlformats.org/officeDocument/2006/relationships/image" Target="../media/image41.png"/><Relationship Id="rId6"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7.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docs.google.com/document/d/1FGCeK4WxEMvEBP9C3uI3NebR6ODMNNRI/" TargetMode="Externa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docs.google.com/document/d/1FGCeK4WxEMvEBP9C3uI3NebR6ODMNNRI/" TargetMode="Externa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7.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skyward.neisd.net/" TargetMode="Externa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neisd.sfe.powerschool.com" TargetMode="Externa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hyperlink" Target="https://secure.smore.com/n/y5krf-industry-based-certifications" TargetMode="Externa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hyperlink" Target="https://www.slido.com/support/gsi/how-to-change-the-design" TargetMode="External"/><Relationship Id="rId4" Type="http://schemas.openxmlformats.org/officeDocument/2006/relationships/hyperlink" Target="https://www.sli.do/features-google-slides?interaction-type=UUE%3D" TargetMode="External"/><Relationship Id="rId9" Type="http://schemas.openxmlformats.org/officeDocument/2006/relationships/image" Target="../media/image11.png"/><Relationship Id="rId5" Type="http://schemas.openxmlformats.org/officeDocument/2006/relationships/image" Target="../media/image52.png"/><Relationship Id="rId6" Type="http://schemas.openxmlformats.org/officeDocument/2006/relationships/hyperlink" Target="https://chrome.google.com/webstore/detail/slido/dhhclfjehmpacimcdknijodpjpmppkii" TargetMode="External"/><Relationship Id="rId7" Type="http://schemas.openxmlformats.org/officeDocument/2006/relationships/image" Target="../media/image1.png"/><Relationship Id="rId8" Type="http://schemas.openxmlformats.org/officeDocument/2006/relationships/hyperlink" Target="https://www.sli.do/features-google-slides?payload=eyJwcmVzZW50YXRpb25JZCI6IjFRWE5wX0NWdTYtTlYxaWd1azZ1WXpsMnBod0QtVmtxTldFSnZieklGVHhNIiwic2xpZGVJZCI6IlNMSURFU19BUEkxMDM0MDI5ODE4XzAiLCJ0eXBlIjoiU2xpZG9RQSJ9"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62.png"/><Relationship Id="rId4" Type="http://schemas.openxmlformats.org/officeDocument/2006/relationships/image" Target="../media/image70.png"/><Relationship Id="rId5" Type="http://schemas.openxmlformats.org/officeDocument/2006/relationships/image" Target="../media/image6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80.png"/><Relationship Id="rId4" Type="http://schemas.openxmlformats.org/officeDocument/2006/relationships/image" Target="../media/image60.png"/><Relationship Id="rId5"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8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71.png"/><Relationship Id="rId4" Type="http://schemas.openxmlformats.org/officeDocument/2006/relationships/image" Target="../media/image76.png"/><Relationship Id="rId5" Type="http://schemas.openxmlformats.org/officeDocument/2006/relationships/image" Target="../media/image69.png"/><Relationship Id="rId6" Type="http://schemas.openxmlformats.org/officeDocument/2006/relationships/image" Target="../media/image7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hyperlink" Target="https://www.slido.com/support/gsi/how-to-change-the-design" TargetMode="External"/><Relationship Id="rId4" Type="http://schemas.openxmlformats.org/officeDocument/2006/relationships/hyperlink" Target="https://chrome.google.com/webstore/detail/slido/dhhclfjehmpacimcdknijodpjpmppkii" TargetMode="External"/><Relationship Id="rId9" Type="http://schemas.openxmlformats.org/officeDocument/2006/relationships/image" Target="../media/image63.png"/><Relationship Id="rId5" Type="http://schemas.openxmlformats.org/officeDocument/2006/relationships/image" Target="../media/image1.png"/><Relationship Id="rId6" Type="http://schemas.openxmlformats.org/officeDocument/2006/relationships/hyperlink" Target="https://www.sli.do/features-google-slides?payload=eyJwb2xsVXVpZCI6IjQ0NjRkMjBiLTMzMzktNGJhZi04OWZmLTE1ZTY2NjM2ZTU5OCIsInByZXNlbnRhdGlvbklkIjoiMVFYTnBfQ1Z1Ni1OVjFpZ3VrNnVZemwycGh3RC1Wa3FOV0VKdmJ6SUZUeE0iLCJzbGlkZUlkIjoiU0xJREVTX0FQSTE5MzYzMjg0MF8wIiwidGltZWxpbmUiOlt7InNob3dSZXN1bHRzIjp0cnVlLCJwb2xsUXVlc3Rpb25VdWlkIjoiMDNlNTFiYjgtYmVkYy00OWRiLWI2OWEtMzRkNDY5ZTBjZWQzIn1dLCJ0eXBlIjoiU2xpZG9Qb2xsIn0%3D" TargetMode="External"/><Relationship Id="rId7" Type="http://schemas.openxmlformats.org/officeDocument/2006/relationships/image" Target="../media/image11.png"/><Relationship Id="rId8" Type="http://schemas.openxmlformats.org/officeDocument/2006/relationships/hyperlink" Target="https://www.sli.do/features-google-slides?interaction-type=T3BlblRleHQ%3D"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7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22.png"/><Relationship Id="rId5" Type="http://schemas.openxmlformats.org/officeDocument/2006/relationships/image" Target="../media/image6.png"/><Relationship Id="rId6" Type="http://schemas.openxmlformats.org/officeDocument/2006/relationships/image" Target="../media/image2.png"/><Relationship Id="rId7" Type="http://schemas.openxmlformats.org/officeDocument/2006/relationships/image" Target="../media/image15.png"/><Relationship Id="rId8" Type="http://schemas.openxmlformats.org/officeDocument/2006/relationships/image" Target="../media/image7.png"/><Relationship Id="rId11" Type="http://schemas.openxmlformats.org/officeDocument/2006/relationships/image" Target="../media/image16.png"/><Relationship Id="rId10" Type="http://schemas.openxmlformats.org/officeDocument/2006/relationships/image" Target="../media/image5.png"/><Relationship Id="rId12"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hyperlink" Target="https://www.slido.com/support/gsi/how-to-change-the-design" TargetMode="External"/><Relationship Id="rId4" Type="http://schemas.openxmlformats.org/officeDocument/2006/relationships/hyperlink" Target="https://www.sli.do/features-google-slides?interaction-type=T3BlblRleHQ%3D" TargetMode="External"/><Relationship Id="rId9" Type="http://schemas.openxmlformats.org/officeDocument/2006/relationships/image" Target="../media/image11.png"/><Relationship Id="rId5" Type="http://schemas.openxmlformats.org/officeDocument/2006/relationships/image" Target="../media/image63.png"/><Relationship Id="rId6" Type="http://schemas.openxmlformats.org/officeDocument/2006/relationships/hyperlink" Target="https://chrome.google.com/webstore/detail/slido/dhhclfjehmpacimcdknijodpjpmppkii" TargetMode="External"/><Relationship Id="rId7" Type="http://schemas.openxmlformats.org/officeDocument/2006/relationships/image" Target="../media/image1.png"/><Relationship Id="rId8" Type="http://schemas.openxmlformats.org/officeDocument/2006/relationships/hyperlink" Target="https://www.sli.do/features-google-slides?payload=eyJwb2xsVXVpZCI6ImIwMjhlNTNiLTU4MmQtNDZkNy04YmQ4LTg4YjYyZDIyMGJjYSIsInByZXNlbnRhdGlvbklkIjoiMVFYTnBfQ1Z1Ni1OVjFpZ3VrNnVZemwycGh3RC1Wa3FOV0VKdmJ6SUZUeE0iLCJzbGlkZUlkIjoiU0xJREVTX0FQSTEzOTU2MzUyOThfMCIsInRpbWVsaW5lIjpbeyJwb2xsUXVlc3Rpb25VdWlkIjoiN2YxZTQ0OTQtMjYzZi00NGFhLWI3YWMtNDYwNjRmMDVjNGViIiwic2hvd1Jlc3VsdHMiOnRydWV9XSwidHlwZSI6IlNsaWRvUG9sbCJ9"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8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7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8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hyperlink" Target="https://tsaweb.org/" TargetMode="External"/><Relationship Id="rId4" Type="http://schemas.openxmlformats.org/officeDocument/2006/relationships/image" Target="../media/image81.png"/><Relationship Id="rId9" Type="http://schemas.openxmlformats.org/officeDocument/2006/relationships/hyperlink" Target="https://www.fbla.org/" TargetMode="External"/><Relationship Id="rId5" Type="http://schemas.openxmlformats.org/officeDocument/2006/relationships/hyperlink" Target="https://www.deca.org/" TargetMode="External"/><Relationship Id="rId6" Type="http://schemas.openxmlformats.org/officeDocument/2006/relationships/image" Target="../media/image86.png"/><Relationship Id="rId7" Type="http://schemas.openxmlformats.org/officeDocument/2006/relationships/hyperlink" Target="https://hosa.org/" TargetMode="External"/><Relationship Id="rId8" Type="http://schemas.openxmlformats.org/officeDocument/2006/relationships/image" Target="../media/image89.png"/><Relationship Id="rId11" Type="http://schemas.openxmlformats.org/officeDocument/2006/relationships/hyperlink" Target="https://www.skillsusa.org/" TargetMode="External"/><Relationship Id="rId10" Type="http://schemas.openxmlformats.org/officeDocument/2006/relationships/image" Target="../media/image87.png"/><Relationship Id="rId13" Type="http://schemas.openxmlformats.org/officeDocument/2006/relationships/hyperlink" Target="https://www.ffa.org/" TargetMode="External"/><Relationship Id="rId12" Type="http://schemas.openxmlformats.org/officeDocument/2006/relationships/image" Target="../media/image84.png"/><Relationship Id="rId15" Type="http://schemas.openxmlformats.org/officeDocument/2006/relationships/hyperlink" Target="https://fcclainc.org/" TargetMode="External"/><Relationship Id="rId14" Type="http://schemas.openxmlformats.org/officeDocument/2006/relationships/image" Target="../media/image91.png"/><Relationship Id="rId16" Type="http://schemas.openxmlformats.org/officeDocument/2006/relationships/image" Target="../media/image9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hyperlink" Target="https://www.google.com/search?safe=active&amp;rlz=1C1GCGW_enUS1144US1145&amp;cs=0&amp;sca_esv=63099446d56d4ef8&amp;q=DECA&amp;sa=X&amp;ved=2ahUKEwj6uLeMneCOAxWJHNAFHfBDDfoQxccNegQIHxAB&amp;mstk=AUtExfBq6vi4S3q7FHEBHW5FzbI5gGIuxwtDK6495W4nR3dv9TZjSTEVZ0H7bRVwZJvOTEBWkGtbYb-nz3r3vUDMqqOsna_j1SFcT6ElNq-0qVOYXyo1seRLRC-nO2r354iGuxhxWzFZzpBSESJnlrpC8mxtnZ7Vc0mNpDM8ttmGN8d9gbxmnBcFokHHNVZAtKbOZ01dRVzz30Hj2K7g-IkLgzuQ61xs4n8wMDGAC8DIMUMm9g&amp;csui=3" TargetMode="External"/><Relationship Id="rId4" Type="http://schemas.openxmlformats.org/officeDocument/2006/relationships/hyperlink" Target="https://www.google.com/search?safe=active&amp;rlz=1C1GCGW_enUS1144US1145&amp;cs=0&amp;sca_esv=63099446d56d4ef8&amp;q=HOSA&amp;sa=X&amp;ved=2ahUKEwj6uLeMneCOAxWJHNAFHfBDDfoQxccNegQIHxAC&amp;mstk=AUtExfBq6vi4S3q7FHEBHW5FzbI5gGIuxwtDK6495W4nR3dv9TZjSTEVZ0H7bRVwZJvOTEBWkGtbYb-nz3r3vUDMqqOsna_j1SFcT6ElNq-0qVOYXyo1seRLRC-nO2r354iGuxhxWzFZzpBSESJnlrpC8mxtnZ7Vc0mNpDM8ttmGN8d9gbxmnBcFokHHNVZAtKbOZ01dRVzz30Hj2K7g-IkLgzuQ61xs4n8wMDGAC8DIMUMm9g&amp;csui=3"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hyperlink" Target="https://www.youtube.com/watch?v=MHB5xtCT-HA"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9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hyperlink" Target="https://docs.google.com/presentation/d/1Rz59B15-7knwnO9BrYjPYfYBjqXbfovn2sNiZTTXrcA/edit?usp=sharing" TargetMode="External"/><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9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5.xml"/><Relationship Id="rId3" Type="http://schemas.openxmlformats.org/officeDocument/2006/relationships/image" Target="../media/image93.png"/><Relationship Id="rId4" Type="http://schemas.openxmlformats.org/officeDocument/2006/relationships/hyperlink" Target="https://bit.ly/4kXfB03" TargetMode="External"/><Relationship Id="rId5" Type="http://schemas.openxmlformats.org/officeDocument/2006/relationships/image" Target="../media/image8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9.xml"/><Relationship Id="rId3" Type="http://schemas.openxmlformats.org/officeDocument/2006/relationships/hyperlink" Target="https://myfreebingocards.com/bingo-card-generator/" TargetMode="External"/><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hyperlink" Target="https://www.slido.com/support/gsi/how-to-change-the-design" TargetMode="External"/><Relationship Id="rId4" Type="http://schemas.openxmlformats.org/officeDocument/2006/relationships/hyperlink" Target="https://www.sli.do/features-google-slides?interaction-type=Sm9pbg%3D%3D" TargetMode="External"/><Relationship Id="rId9" Type="http://schemas.openxmlformats.org/officeDocument/2006/relationships/image" Target="../media/image11.png"/><Relationship Id="rId5" Type="http://schemas.openxmlformats.org/officeDocument/2006/relationships/image" Target="../media/image20.png"/><Relationship Id="rId6" Type="http://schemas.openxmlformats.org/officeDocument/2006/relationships/hyperlink" Target="https://chrome.google.com/webstore/detail/slido/dhhclfjehmpacimcdknijodpjpmppkii" TargetMode="External"/><Relationship Id="rId7" Type="http://schemas.openxmlformats.org/officeDocument/2006/relationships/image" Target="../media/image1.png"/><Relationship Id="rId8" Type="http://schemas.openxmlformats.org/officeDocument/2006/relationships/hyperlink" Target="https://www.sli.do/features-google-slides?payload=eyJwcmVzZW50YXRpb25JZCI6IjFRWE5wX0NWdTYtTlYxaWd1azZ1WXpsMnBod0QtVmtxTldFSnZieklGVHhNIiwic2xpZGVJZCI6IlNMSURFU19BUEk2Njk3MjcwNDdfMCIsInR5cGUiOiJTbGlkb0pvaW5pbmcifQ%3D%3D" TargetMode="External"/><Relationship Id="rId10"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hyperlink" Target="https://www.slido.com/support/gsi/how-to-change-the-design" TargetMode="External"/><Relationship Id="rId4" Type="http://schemas.openxmlformats.org/officeDocument/2006/relationships/hyperlink" Target="https://chrome.google.com/webstore/detail/slido/dhhclfjehmpacimcdknijodpjpmppkii" TargetMode="External"/><Relationship Id="rId9"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hyperlink" Target="https://www.sli.do/features-google-slides?payload=eyJwb2xsVXVpZCI6IjA2Zjc3ODZjLWZlMGItNDg5MS04MDg3LTE4NWE0ODI0NzlmZCIsInByZXNlbnRhdGlvbklkIjoiMVFYTnBfQ1Z1Ni1OVjFpZ3VrNnVZemwycGh3RC1Wa3FOV0VKdmJ6SUZUeE0iLCJzbGlkZUlkIjoiU0xJREVTX0FQSTE0NTc5OTUwNTZfMCIsInRpbWVsaW5lIjpbeyJzaG93UmVzdWx0cyI6ZmFsc2UsInBvbGxRdWVzdGlvblV1aWQiOiI5YzFmMzA4YS1jOTUyLTQ5ODAtYWExZS1hMDJlMzNjMTNlMDkifSx7InNob3dSZXN1bHRzIjp0cnVlLCJwb2xsUXVlc3Rpb25VdWlkIjoiOWMxZjMwOGEtYzk1Mi00OTgwLWFhMWUtYTAyZTMzYzEzZTA5In1dLCJ0eXBlIjoiU2xpZG9Qb2xsIn0%3D" TargetMode="External"/><Relationship Id="rId7" Type="http://schemas.openxmlformats.org/officeDocument/2006/relationships/image" Target="../media/image11.png"/><Relationship Id="rId8" Type="http://schemas.openxmlformats.org/officeDocument/2006/relationships/hyperlink" Target="https://www.sli.do/features-google-slides?interaction-type=TXVsdGlwbGVDaG9pY2U%3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7" name="Shape 1917"/>
        <p:cNvGrpSpPr/>
        <p:nvPr/>
      </p:nvGrpSpPr>
      <p:grpSpPr>
        <a:xfrm>
          <a:off x="0" y="0"/>
          <a:ext cx="0" cy="0"/>
          <a:chOff x="0" y="0"/>
          <a:chExt cx="0" cy="0"/>
        </a:xfrm>
      </p:grpSpPr>
      <p:sp>
        <p:nvSpPr>
          <p:cNvPr id="1918" name="Google Shape;1918;p37"/>
          <p:cNvSpPr/>
          <p:nvPr/>
        </p:nvSpPr>
        <p:spPr>
          <a:xfrm>
            <a:off x="6714186" y="4286250"/>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37"/>
          <p:cNvSpPr/>
          <p:nvPr/>
        </p:nvSpPr>
        <p:spPr>
          <a:xfrm>
            <a:off x="5857038" y="4286100"/>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37"/>
          <p:cNvSpPr txBox="1"/>
          <p:nvPr>
            <p:ph type="ctrTitle"/>
          </p:nvPr>
        </p:nvSpPr>
        <p:spPr>
          <a:xfrm>
            <a:off x="874848" y="1235543"/>
            <a:ext cx="6480000" cy="2293500"/>
          </a:xfrm>
          <a:prstGeom prst="rect">
            <a:avLst/>
          </a:prstGeom>
        </p:spPr>
        <p:txBody>
          <a:bodyPr anchorCtr="0" anchor="t" bIns="91425" lIns="90000" spcFirstLastPara="1" rIns="90000" wrap="square" tIns="91425">
            <a:noAutofit/>
          </a:bodyPr>
          <a:lstStyle/>
          <a:p>
            <a:pPr indent="0" lvl="0" marL="0" rtl="0" algn="l">
              <a:spcBef>
                <a:spcPts val="0"/>
              </a:spcBef>
              <a:spcAft>
                <a:spcPts val="0"/>
              </a:spcAft>
              <a:buNone/>
            </a:pPr>
            <a:r>
              <a:rPr lang="en" sz="3100"/>
              <a:t>CAREER &amp; TECHNICAL EDUCATION</a:t>
            </a:r>
            <a:endParaRPr sz="3100"/>
          </a:p>
          <a:p>
            <a:pPr indent="0" lvl="0" marL="0" rtl="0" algn="l">
              <a:spcBef>
                <a:spcPts val="0"/>
              </a:spcBef>
              <a:spcAft>
                <a:spcPts val="0"/>
              </a:spcAft>
              <a:buNone/>
            </a:pPr>
            <a:r>
              <a:rPr lang="en" sz="9600">
                <a:solidFill>
                  <a:schemeClr val="lt2"/>
                </a:solidFill>
              </a:rPr>
              <a:t>NTO</a:t>
            </a:r>
            <a:endParaRPr sz="9600">
              <a:solidFill>
                <a:schemeClr val="lt2"/>
              </a:solidFill>
            </a:endParaRPr>
          </a:p>
        </p:txBody>
      </p:sp>
      <p:sp>
        <p:nvSpPr>
          <p:cNvPr id="1921" name="Google Shape;1921;p37"/>
          <p:cNvSpPr txBox="1"/>
          <p:nvPr>
            <p:ph idx="1" type="subTitle"/>
          </p:nvPr>
        </p:nvSpPr>
        <p:spPr>
          <a:xfrm>
            <a:off x="893874" y="3481200"/>
            <a:ext cx="3270300" cy="461700"/>
          </a:xfrm>
          <a:prstGeom prst="rect">
            <a:avLst/>
          </a:prstGeom>
        </p:spPr>
        <p:txBody>
          <a:bodyPr anchorCtr="0" anchor="t" bIns="91425" lIns="90000" spcFirstLastPara="1" rIns="90000" wrap="square" tIns="91425">
            <a:noAutofit/>
          </a:bodyPr>
          <a:lstStyle/>
          <a:p>
            <a:pPr indent="0" lvl="0" marL="0" rtl="0" algn="l">
              <a:spcBef>
                <a:spcPts val="0"/>
              </a:spcBef>
              <a:spcAft>
                <a:spcPts val="0"/>
              </a:spcAft>
              <a:buNone/>
            </a:pPr>
            <a:r>
              <a:rPr lang="en"/>
              <a:t>July 29, 2025</a:t>
            </a:r>
            <a:endParaRPr/>
          </a:p>
        </p:txBody>
      </p:sp>
      <p:sp>
        <p:nvSpPr>
          <p:cNvPr id="1922" name="Google Shape;1922;p37"/>
          <p:cNvSpPr/>
          <p:nvPr/>
        </p:nvSpPr>
        <p:spPr>
          <a:xfrm>
            <a:off x="714145"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37"/>
          <p:cNvSpPr/>
          <p:nvPr/>
        </p:nvSpPr>
        <p:spPr>
          <a:xfrm>
            <a:off x="1571294"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37"/>
          <p:cNvSpPr/>
          <p:nvPr/>
        </p:nvSpPr>
        <p:spPr>
          <a:xfrm>
            <a:off x="874855" y="4457654"/>
            <a:ext cx="537069" cy="685861"/>
          </a:xfrm>
          <a:custGeom>
            <a:rect b="b" l="l" r="r" t="t"/>
            <a:pathLst>
              <a:path extrusionOk="0" h="20724" w="16178">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25" name="Google Shape;1925;p37"/>
          <p:cNvGrpSpPr/>
          <p:nvPr/>
        </p:nvGrpSpPr>
        <p:grpSpPr>
          <a:xfrm>
            <a:off x="1744118" y="4457881"/>
            <a:ext cx="512248" cy="685746"/>
            <a:chOff x="7926140" y="-3342469"/>
            <a:chExt cx="447730" cy="597444"/>
          </a:xfrm>
        </p:grpSpPr>
        <p:sp>
          <p:nvSpPr>
            <p:cNvPr id="1926" name="Google Shape;1926;p37"/>
            <p:cNvSpPr/>
            <p:nvPr/>
          </p:nvSpPr>
          <p:spPr>
            <a:xfrm>
              <a:off x="8085166" y="-3135951"/>
              <a:ext cx="17529" cy="26898"/>
            </a:xfrm>
            <a:custGeom>
              <a:rect b="b" l="l" r="r" t="t"/>
              <a:pathLst>
                <a:path extrusionOk="0" h="933" w="608">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37"/>
            <p:cNvSpPr/>
            <p:nvPr/>
          </p:nvSpPr>
          <p:spPr>
            <a:xfrm>
              <a:off x="8197344" y="-3135951"/>
              <a:ext cx="17529" cy="26898"/>
            </a:xfrm>
            <a:custGeom>
              <a:rect b="b" l="l" r="r" t="t"/>
              <a:pathLst>
                <a:path extrusionOk="0" h="933" w="608">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37"/>
            <p:cNvSpPr/>
            <p:nvPr/>
          </p:nvSpPr>
          <p:spPr>
            <a:xfrm>
              <a:off x="8112295" y="-3070493"/>
              <a:ext cx="75419" cy="26898"/>
            </a:xfrm>
            <a:custGeom>
              <a:rect b="b" l="l" r="r" t="t"/>
              <a:pathLst>
                <a:path extrusionOk="0" h="933" w="2616">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37"/>
            <p:cNvSpPr/>
            <p:nvPr/>
          </p:nvSpPr>
          <p:spPr>
            <a:xfrm>
              <a:off x="8075739" y="-3164803"/>
              <a:ext cx="36239" cy="17529"/>
            </a:xfrm>
            <a:custGeom>
              <a:rect b="b" l="l" r="r" t="t"/>
              <a:pathLst>
                <a:path extrusionOk="0" h="608" w="1257">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37"/>
            <p:cNvSpPr/>
            <p:nvPr/>
          </p:nvSpPr>
          <p:spPr>
            <a:xfrm>
              <a:off x="8188060" y="-3164803"/>
              <a:ext cx="36210" cy="17529"/>
            </a:xfrm>
            <a:custGeom>
              <a:rect b="b" l="l" r="r" t="t"/>
              <a:pathLst>
                <a:path extrusionOk="0" h="608" w="1256">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37"/>
            <p:cNvSpPr/>
            <p:nvPr/>
          </p:nvSpPr>
          <p:spPr>
            <a:xfrm>
              <a:off x="7926140" y="-3342469"/>
              <a:ext cx="447730" cy="597444"/>
            </a:xfrm>
            <a:custGeom>
              <a:rect b="b" l="l" r="r" t="t"/>
              <a:pathLst>
                <a:path extrusionOk="0" h="20723" w="1553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37"/>
            <p:cNvSpPr/>
            <p:nvPr/>
          </p:nvSpPr>
          <p:spPr>
            <a:xfrm>
              <a:off x="8122559" y="-2828177"/>
              <a:ext cx="54892" cy="83002"/>
            </a:xfrm>
            <a:custGeom>
              <a:rect b="b" l="l" r="r" t="t"/>
              <a:pathLst>
                <a:path extrusionOk="0" h="2879" w="1904">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33" name="Google Shape;1933;p37"/>
          <p:cNvSpPr/>
          <p:nvPr/>
        </p:nvSpPr>
        <p:spPr>
          <a:xfrm>
            <a:off x="714145"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37"/>
          <p:cNvSpPr/>
          <p:nvPr/>
        </p:nvSpPr>
        <p:spPr>
          <a:xfrm>
            <a:off x="1571294"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35" name="Google Shape;1935;p37"/>
          <p:cNvGrpSpPr/>
          <p:nvPr/>
        </p:nvGrpSpPr>
        <p:grpSpPr>
          <a:xfrm>
            <a:off x="874851" y="171390"/>
            <a:ext cx="537095" cy="685813"/>
            <a:chOff x="2234450" y="-2381700"/>
            <a:chExt cx="404500" cy="518025"/>
          </a:xfrm>
        </p:grpSpPr>
        <p:sp>
          <p:nvSpPr>
            <p:cNvPr id="1936" name="Google Shape;1936;p37"/>
            <p:cNvSpPr/>
            <p:nvPr/>
          </p:nvSpPr>
          <p:spPr>
            <a:xfrm>
              <a:off x="2234450" y="-2381700"/>
              <a:ext cx="404500" cy="518025"/>
            </a:xfrm>
            <a:custGeom>
              <a:rect b="b" l="l" r="r" t="t"/>
              <a:pathLst>
                <a:path extrusionOk="0" h="20721" w="1618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37"/>
            <p:cNvSpPr/>
            <p:nvPr/>
          </p:nvSpPr>
          <p:spPr>
            <a:xfrm>
              <a:off x="2372225" y="-2227625"/>
              <a:ext cx="39525" cy="15200"/>
            </a:xfrm>
            <a:custGeom>
              <a:rect b="b" l="l" r="r" t="t"/>
              <a:pathLst>
                <a:path extrusionOk="0" h="608" w="1581">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37"/>
            <p:cNvSpPr/>
            <p:nvPr/>
          </p:nvSpPr>
          <p:spPr>
            <a:xfrm>
              <a:off x="2461450" y="-2227625"/>
              <a:ext cx="39525" cy="15200"/>
            </a:xfrm>
            <a:custGeom>
              <a:rect b="b" l="l" r="r" t="t"/>
              <a:pathLst>
                <a:path extrusionOk="0" h="608" w="1581">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37"/>
            <p:cNvSpPr/>
            <p:nvPr/>
          </p:nvSpPr>
          <p:spPr>
            <a:xfrm>
              <a:off x="2403850" y="-2130325"/>
              <a:ext cx="65475" cy="23325"/>
            </a:xfrm>
            <a:custGeom>
              <a:rect b="b" l="l" r="r" t="t"/>
              <a:pathLst>
                <a:path extrusionOk="0" h="933" w="2619">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0" name="Google Shape;1940;p37"/>
          <p:cNvGrpSpPr/>
          <p:nvPr/>
        </p:nvGrpSpPr>
        <p:grpSpPr>
          <a:xfrm>
            <a:off x="1732019" y="171390"/>
            <a:ext cx="537062" cy="685813"/>
            <a:chOff x="2923850" y="-2381625"/>
            <a:chExt cx="404475" cy="518025"/>
          </a:xfrm>
        </p:grpSpPr>
        <p:sp>
          <p:nvSpPr>
            <p:cNvPr id="1941" name="Google Shape;1941;p37"/>
            <p:cNvSpPr/>
            <p:nvPr/>
          </p:nvSpPr>
          <p:spPr>
            <a:xfrm>
              <a:off x="2996800" y="-2333650"/>
              <a:ext cx="25" cy="100"/>
            </a:xfrm>
            <a:custGeom>
              <a:rect b="b" l="l" r="r" t="t"/>
              <a:pathLst>
                <a:path extrusionOk="0" h="4" w="1">
                  <a:moveTo>
                    <a:pt x="0" y="1"/>
                  </a:moveTo>
                  <a:cubicBezTo>
                    <a:pt x="0" y="1"/>
                    <a:pt x="0" y="4"/>
                    <a:pt x="0" y="1"/>
                  </a:cubicBezTo>
                  <a:cubicBezTo>
                    <a:pt x="0" y="4"/>
                    <a:pt x="0" y="4"/>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37"/>
            <p:cNvSpPr/>
            <p:nvPr/>
          </p:nvSpPr>
          <p:spPr>
            <a:xfrm>
              <a:off x="2923850" y="-2381625"/>
              <a:ext cx="404475" cy="518025"/>
            </a:xfrm>
            <a:custGeom>
              <a:rect b="b" l="l" r="r" t="t"/>
              <a:pathLst>
                <a:path extrusionOk="0" h="20721" w="16179">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37"/>
            <p:cNvSpPr/>
            <p:nvPr/>
          </p:nvSpPr>
          <p:spPr>
            <a:xfrm>
              <a:off x="3069850"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37"/>
            <p:cNvSpPr/>
            <p:nvPr/>
          </p:nvSpPr>
          <p:spPr>
            <a:xfrm>
              <a:off x="3167150"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37"/>
            <p:cNvSpPr/>
            <p:nvPr/>
          </p:nvSpPr>
          <p:spPr>
            <a:xfrm>
              <a:off x="3061775" y="-2243875"/>
              <a:ext cx="31375" cy="15200"/>
            </a:xfrm>
            <a:custGeom>
              <a:rect b="b" l="l" r="r" t="t"/>
              <a:pathLst>
                <a:path extrusionOk="0" h="608" w="1255">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37"/>
            <p:cNvSpPr/>
            <p:nvPr/>
          </p:nvSpPr>
          <p:spPr>
            <a:xfrm>
              <a:off x="3159075" y="-2243875"/>
              <a:ext cx="31375" cy="15200"/>
            </a:xfrm>
            <a:custGeom>
              <a:rect b="b" l="l" r="r" t="t"/>
              <a:pathLst>
                <a:path extrusionOk="0" h="608" w="1255">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37"/>
            <p:cNvSpPr/>
            <p:nvPr/>
          </p:nvSpPr>
          <p:spPr>
            <a:xfrm>
              <a:off x="3029275" y="-1960025"/>
              <a:ext cx="15250" cy="15200"/>
            </a:xfrm>
            <a:custGeom>
              <a:rect b="b" l="l" r="r" t="t"/>
              <a:pathLst>
                <a:path extrusionOk="0" h="608" w="61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37"/>
            <p:cNvSpPr/>
            <p:nvPr/>
          </p:nvSpPr>
          <p:spPr>
            <a:xfrm>
              <a:off x="3029275" y="-1919475"/>
              <a:ext cx="15250" cy="15200"/>
            </a:xfrm>
            <a:custGeom>
              <a:rect b="b" l="l" r="r" t="t"/>
              <a:pathLst>
                <a:path extrusionOk="0" h="608" w="61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37"/>
            <p:cNvSpPr/>
            <p:nvPr/>
          </p:nvSpPr>
          <p:spPr>
            <a:xfrm>
              <a:off x="3029275" y="-1878950"/>
              <a:ext cx="15250" cy="15200"/>
            </a:xfrm>
            <a:custGeom>
              <a:rect b="b" l="l" r="r" t="t"/>
              <a:pathLst>
                <a:path extrusionOk="0" h="608" w="61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37"/>
            <p:cNvSpPr/>
            <p:nvPr/>
          </p:nvSpPr>
          <p:spPr>
            <a:xfrm>
              <a:off x="3082025" y="-2174975"/>
              <a:ext cx="88175" cy="47650"/>
            </a:xfrm>
            <a:custGeom>
              <a:rect b="b" l="l" r="r" t="t"/>
              <a:pathLst>
                <a:path extrusionOk="0" h="1906" w="3527">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37"/>
            <p:cNvSpPr/>
            <p:nvPr/>
          </p:nvSpPr>
          <p:spPr>
            <a:xfrm>
              <a:off x="3159000" y="-1960025"/>
              <a:ext cx="96350" cy="47650"/>
            </a:xfrm>
            <a:custGeom>
              <a:rect b="b" l="l" r="r" t="t"/>
              <a:pathLst>
                <a:path extrusionOk="0" h="1906" w="3854">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52" name="Google Shape;1952;p37"/>
          <p:cNvSpPr/>
          <p:nvPr/>
        </p:nvSpPr>
        <p:spPr>
          <a:xfrm>
            <a:off x="7571350"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37"/>
          <p:cNvSpPr/>
          <p:nvPr/>
        </p:nvSpPr>
        <p:spPr>
          <a:xfrm>
            <a:off x="7571350"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54" name="Google Shape;1954;p37"/>
          <p:cNvGrpSpPr/>
          <p:nvPr/>
        </p:nvGrpSpPr>
        <p:grpSpPr>
          <a:xfrm>
            <a:off x="7732027" y="3600377"/>
            <a:ext cx="537084" cy="685836"/>
            <a:chOff x="4302925" y="-2381725"/>
            <a:chExt cx="404400" cy="517925"/>
          </a:xfrm>
        </p:grpSpPr>
        <p:sp>
          <p:nvSpPr>
            <p:cNvPr id="1955" name="Google Shape;1955;p37"/>
            <p:cNvSpPr/>
            <p:nvPr/>
          </p:nvSpPr>
          <p:spPr>
            <a:xfrm>
              <a:off x="4440700" y="-2268200"/>
              <a:ext cx="39500" cy="15200"/>
            </a:xfrm>
            <a:custGeom>
              <a:rect b="b" l="l" r="r" t="t"/>
              <a:pathLst>
                <a:path extrusionOk="0" h="608" w="158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37"/>
            <p:cNvSpPr/>
            <p:nvPr/>
          </p:nvSpPr>
          <p:spPr>
            <a:xfrm>
              <a:off x="4529925" y="-2268200"/>
              <a:ext cx="39500" cy="15200"/>
            </a:xfrm>
            <a:custGeom>
              <a:rect b="b" l="l" r="r" t="t"/>
              <a:pathLst>
                <a:path extrusionOk="0" h="608" w="158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37"/>
            <p:cNvSpPr/>
            <p:nvPr/>
          </p:nvSpPr>
          <p:spPr>
            <a:xfrm>
              <a:off x="4488900" y="-2145950"/>
              <a:ext cx="31275" cy="15200"/>
            </a:xfrm>
            <a:custGeom>
              <a:rect b="b" l="l" r="r" t="t"/>
              <a:pathLst>
                <a:path extrusionOk="0" h="608" w="1251">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37"/>
            <p:cNvSpPr/>
            <p:nvPr/>
          </p:nvSpPr>
          <p:spPr>
            <a:xfrm>
              <a:off x="4447100" y="-2178350"/>
              <a:ext cx="114625" cy="26575"/>
            </a:xfrm>
            <a:custGeom>
              <a:rect b="b" l="l" r="r" t="t"/>
              <a:pathLst>
                <a:path extrusionOk="0" h="1063" w="4585">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37"/>
            <p:cNvSpPr/>
            <p:nvPr/>
          </p:nvSpPr>
          <p:spPr>
            <a:xfrm>
              <a:off x="4302925" y="-2381725"/>
              <a:ext cx="404400" cy="517925"/>
            </a:xfrm>
            <a:custGeom>
              <a:rect b="b" l="l" r="r" t="t"/>
              <a:pathLst>
                <a:path extrusionOk="0" h="20717" w="16176">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60" name="Google Shape;1960;p37"/>
          <p:cNvGrpSpPr/>
          <p:nvPr/>
        </p:nvGrpSpPr>
        <p:grpSpPr>
          <a:xfrm>
            <a:off x="7732003" y="4457619"/>
            <a:ext cx="537091" cy="685842"/>
            <a:chOff x="4992400" y="-1760625"/>
            <a:chExt cx="404375" cy="518125"/>
          </a:xfrm>
        </p:grpSpPr>
        <p:sp>
          <p:nvSpPr>
            <p:cNvPr id="1961" name="Google Shape;1961;p37"/>
            <p:cNvSpPr/>
            <p:nvPr/>
          </p:nvSpPr>
          <p:spPr>
            <a:xfrm>
              <a:off x="5138200" y="-1549700"/>
              <a:ext cx="15200" cy="23325"/>
            </a:xfrm>
            <a:custGeom>
              <a:rect b="b" l="l" r="r" t="t"/>
              <a:pathLst>
                <a:path extrusionOk="0" h="933"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37"/>
            <p:cNvSpPr/>
            <p:nvPr/>
          </p:nvSpPr>
          <p:spPr>
            <a:xfrm>
              <a:off x="523550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37"/>
            <p:cNvSpPr/>
            <p:nvPr/>
          </p:nvSpPr>
          <p:spPr>
            <a:xfrm>
              <a:off x="5178275" y="-1468000"/>
              <a:ext cx="31250" cy="15200"/>
            </a:xfrm>
            <a:custGeom>
              <a:rect b="b" l="l" r="r" t="t"/>
              <a:pathLst>
                <a:path extrusionOk="0" h="608" w="125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37"/>
            <p:cNvSpPr/>
            <p:nvPr/>
          </p:nvSpPr>
          <p:spPr>
            <a:xfrm>
              <a:off x="5136450" y="-1500400"/>
              <a:ext cx="114650" cy="26525"/>
            </a:xfrm>
            <a:custGeom>
              <a:rect b="b" l="l" r="r" t="t"/>
              <a:pathLst>
                <a:path extrusionOk="0" h="1061" w="4586">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37"/>
            <p:cNvSpPr/>
            <p:nvPr/>
          </p:nvSpPr>
          <p:spPr>
            <a:xfrm>
              <a:off x="4992400" y="-1760625"/>
              <a:ext cx="404375" cy="518125"/>
            </a:xfrm>
            <a:custGeom>
              <a:rect b="b" l="l" r="r" t="t"/>
              <a:pathLst>
                <a:path extrusionOk="0" h="20725" w="16175">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66" name="Google Shape;1966;p37"/>
          <p:cNvSpPr/>
          <p:nvPr/>
        </p:nvSpPr>
        <p:spPr>
          <a:xfrm>
            <a:off x="7571350"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67" name="Google Shape;1967;p37"/>
          <p:cNvGrpSpPr/>
          <p:nvPr/>
        </p:nvGrpSpPr>
        <p:grpSpPr>
          <a:xfrm>
            <a:off x="7744403" y="171405"/>
            <a:ext cx="512290" cy="685813"/>
            <a:chOff x="863525" y="-1760525"/>
            <a:chExt cx="388275" cy="518025"/>
          </a:xfrm>
        </p:grpSpPr>
        <p:sp>
          <p:nvSpPr>
            <p:cNvPr id="1968" name="Google Shape;1968;p37"/>
            <p:cNvSpPr/>
            <p:nvPr/>
          </p:nvSpPr>
          <p:spPr>
            <a:xfrm>
              <a:off x="863525" y="-1760525"/>
              <a:ext cx="388275" cy="518025"/>
            </a:xfrm>
            <a:custGeom>
              <a:rect b="b" l="l" r="r" t="t"/>
              <a:pathLst>
                <a:path extrusionOk="0" h="20721" w="15531">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37"/>
            <p:cNvSpPr/>
            <p:nvPr/>
          </p:nvSpPr>
          <p:spPr>
            <a:xfrm>
              <a:off x="1001375" y="-1565225"/>
              <a:ext cx="15200" cy="23300"/>
            </a:xfrm>
            <a:custGeom>
              <a:rect b="b" l="l" r="r" t="t"/>
              <a:pathLst>
                <a:path extrusionOk="0" h="932" w="608">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37"/>
            <p:cNvSpPr/>
            <p:nvPr/>
          </p:nvSpPr>
          <p:spPr>
            <a:xfrm>
              <a:off x="1098700" y="-1565225"/>
              <a:ext cx="15200" cy="23300"/>
            </a:xfrm>
            <a:custGeom>
              <a:rect b="b" l="l" r="r" t="t"/>
              <a:pathLst>
                <a:path extrusionOk="0" h="932" w="608">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37"/>
            <p:cNvSpPr/>
            <p:nvPr/>
          </p:nvSpPr>
          <p:spPr>
            <a:xfrm>
              <a:off x="1024975" y="-1508450"/>
              <a:ext cx="65375" cy="23300"/>
            </a:xfrm>
            <a:custGeom>
              <a:rect b="b" l="l" r="r" t="t"/>
              <a:pathLst>
                <a:path extrusionOk="0" h="932" w="2615">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37"/>
            <p:cNvSpPr/>
            <p:nvPr/>
          </p:nvSpPr>
          <p:spPr>
            <a:xfrm>
              <a:off x="993300" y="-1590275"/>
              <a:ext cx="31425" cy="15200"/>
            </a:xfrm>
            <a:custGeom>
              <a:rect b="b" l="l" r="r" t="t"/>
              <a:pathLst>
                <a:path extrusionOk="0" h="608" w="1257">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37"/>
            <p:cNvSpPr/>
            <p:nvPr/>
          </p:nvSpPr>
          <p:spPr>
            <a:xfrm>
              <a:off x="1090600" y="-1590275"/>
              <a:ext cx="31400" cy="15200"/>
            </a:xfrm>
            <a:custGeom>
              <a:rect b="b" l="l" r="r" t="t"/>
              <a:pathLst>
                <a:path extrusionOk="0" h="608" w="1256">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37"/>
            <p:cNvSpPr/>
            <p:nvPr/>
          </p:nvSpPr>
          <p:spPr>
            <a:xfrm>
              <a:off x="895950" y="-1314500"/>
              <a:ext cx="80100" cy="72000"/>
            </a:xfrm>
            <a:custGeom>
              <a:rect b="b" l="l" r="r" t="t"/>
              <a:pathLst>
                <a:path extrusionOk="0" h="2880" w="3204">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37"/>
            <p:cNvSpPr/>
            <p:nvPr/>
          </p:nvSpPr>
          <p:spPr>
            <a:xfrm>
              <a:off x="1139225" y="-1273975"/>
              <a:ext cx="80100" cy="31425"/>
            </a:xfrm>
            <a:custGeom>
              <a:rect b="b" l="l" r="r" t="t"/>
              <a:pathLst>
                <a:path extrusionOk="0" h="1257" w="3204">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6" name="Google Shape;1976;p37"/>
          <p:cNvSpPr/>
          <p:nvPr/>
        </p:nvSpPr>
        <p:spPr>
          <a:xfrm>
            <a:off x="7571350"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77" name="Google Shape;1977;p37"/>
          <p:cNvGrpSpPr/>
          <p:nvPr/>
        </p:nvGrpSpPr>
        <p:grpSpPr>
          <a:xfrm>
            <a:off x="7711422" y="1028666"/>
            <a:ext cx="578434" cy="685832"/>
            <a:chOff x="1528625" y="-1139375"/>
            <a:chExt cx="436950" cy="518000"/>
          </a:xfrm>
        </p:grpSpPr>
        <p:sp>
          <p:nvSpPr>
            <p:cNvPr id="1978" name="Google Shape;1978;p37"/>
            <p:cNvSpPr/>
            <p:nvPr/>
          </p:nvSpPr>
          <p:spPr>
            <a:xfrm>
              <a:off x="1528625" y="-1139375"/>
              <a:ext cx="436950" cy="518000"/>
            </a:xfrm>
            <a:custGeom>
              <a:rect b="b" l="l" r="r" t="t"/>
              <a:pathLst>
                <a:path extrusionOk="0" h="20720" w="17478">
                  <a:moveTo>
                    <a:pt x="8739" y="607"/>
                  </a:moveTo>
                  <a:cubicBezTo>
                    <a:pt x="10660" y="607"/>
                    <a:pt x="12372" y="1820"/>
                    <a:pt x="13023" y="3598"/>
                  </a:cubicBezTo>
                  <a:cubicBezTo>
                    <a:pt x="11735" y="3368"/>
                    <a:pt x="10267" y="3244"/>
                    <a:pt x="8739" y="3244"/>
                  </a:cubicBezTo>
                  <a:cubicBezTo>
                    <a:pt x="7212" y="3244"/>
                    <a:pt x="5746" y="3366"/>
                    <a:pt x="4455" y="3598"/>
                  </a:cubicBezTo>
                  <a:cubicBezTo>
                    <a:pt x="5109" y="1820"/>
                    <a:pt x="6820" y="607"/>
                    <a:pt x="8739" y="607"/>
                  </a:cubicBezTo>
                  <a:close/>
                  <a:moveTo>
                    <a:pt x="8742" y="3853"/>
                  </a:moveTo>
                  <a:cubicBezTo>
                    <a:pt x="10964" y="3853"/>
                    <a:pt x="13051" y="4119"/>
                    <a:pt x="14616" y="4599"/>
                  </a:cubicBezTo>
                  <a:cubicBezTo>
                    <a:pt x="16028" y="5033"/>
                    <a:pt x="16872" y="5611"/>
                    <a:pt x="16872" y="6143"/>
                  </a:cubicBezTo>
                  <a:cubicBezTo>
                    <a:pt x="16872" y="6624"/>
                    <a:pt x="16087" y="7352"/>
                    <a:pt x="13912" y="7882"/>
                  </a:cubicBezTo>
                  <a:lnTo>
                    <a:pt x="13912" y="6143"/>
                  </a:lnTo>
                  <a:cubicBezTo>
                    <a:pt x="13912" y="5633"/>
                    <a:pt x="13356" y="5224"/>
                    <a:pt x="12262" y="4933"/>
                  </a:cubicBezTo>
                  <a:cubicBezTo>
                    <a:pt x="11317" y="4682"/>
                    <a:pt x="10067" y="4543"/>
                    <a:pt x="8743" y="4543"/>
                  </a:cubicBezTo>
                  <a:cubicBezTo>
                    <a:pt x="7418" y="4543"/>
                    <a:pt x="6168" y="4683"/>
                    <a:pt x="5224" y="4933"/>
                  </a:cubicBezTo>
                  <a:cubicBezTo>
                    <a:pt x="4130" y="5226"/>
                    <a:pt x="3575" y="5633"/>
                    <a:pt x="3575" y="6143"/>
                  </a:cubicBezTo>
                  <a:lnTo>
                    <a:pt x="3575" y="7882"/>
                  </a:lnTo>
                  <a:cubicBezTo>
                    <a:pt x="1393" y="7352"/>
                    <a:pt x="610" y="6624"/>
                    <a:pt x="610" y="6143"/>
                  </a:cubicBezTo>
                  <a:cubicBezTo>
                    <a:pt x="610" y="5611"/>
                    <a:pt x="1453" y="5033"/>
                    <a:pt x="2866" y="4599"/>
                  </a:cubicBezTo>
                  <a:cubicBezTo>
                    <a:pt x="4430" y="4118"/>
                    <a:pt x="6517" y="3853"/>
                    <a:pt x="8742" y="3853"/>
                  </a:cubicBezTo>
                  <a:close/>
                  <a:moveTo>
                    <a:pt x="8742" y="5150"/>
                  </a:moveTo>
                  <a:cubicBezTo>
                    <a:pt x="10016" y="5150"/>
                    <a:pt x="11210" y="5282"/>
                    <a:pt x="12102" y="5520"/>
                  </a:cubicBezTo>
                  <a:cubicBezTo>
                    <a:pt x="13083" y="5781"/>
                    <a:pt x="13302" y="6067"/>
                    <a:pt x="13302" y="6146"/>
                  </a:cubicBezTo>
                  <a:lnTo>
                    <a:pt x="13302" y="8091"/>
                  </a:lnTo>
                  <a:cubicBezTo>
                    <a:pt x="13302" y="9175"/>
                    <a:pt x="12919" y="10217"/>
                    <a:pt x="12221" y="11040"/>
                  </a:cubicBezTo>
                  <a:cubicBezTo>
                    <a:pt x="12142" y="11033"/>
                    <a:pt x="12064" y="11030"/>
                    <a:pt x="11985" y="11030"/>
                  </a:cubicBezTo>
                  <a:lnTo>
                    <a:pt x="10414" y="11030"/>
                  </a:lnTo>
                  <a:cubicBezTo>
                    <a:pt x="10400" y="11004"/>
                    <a:pt x="10384" y="10980"/>
                    <a:pt x="10367" y="10954"/>
                  </a:cubicBezTo>
                  <a:cubicBezTo>
                    <a:pt x="11722" y="10326"/>
                    <a:pt x="12614" y="8956"/>
                    <a:pt x="12614" y="7441"/>
                  </a:cubicBezTo>
                  <a:lnTo>
                    <a:pt x="12614" y="6627"/>
                  </a:lnTo>
                  <a:cubicBezTo>
                    <a:pt x="12614" y="6460"/>
                    <a:pt x="12478" y="6324"/>
                    <a:pt x="12309" y="6324"/>
                  </a:cubicBezTo>
                  <a:cubicBezTo>
                    <a:pt x="12142" y="6324"/>
                    <a:pt x="12007" y="6460"/>
                    <a:pt x="12007" y="6627"/>
                  </a:cubicBezTo>
                  <a:lnTo>
                    <a:pt x="12007" y="7441"/>
                  </a:lnTo>
                  <a:cubicBezTo>
                    <a:pt x="12007" y="8783"/>
                    <a:pt x="11181" y="9989"/>
                    <a:pt x="9942" y="10477"/>
                  </a:cubicBezTo>
                  <a:cubicBezTo>
                    <a:pt x="9610" y="10216"/>
                    <a:pt x="9195" y="10056"/>
                    <a:pt x="8742" y="10056"/>
                  </a:cubicBezTo>
                  <a:cubicBezTo>
                    <a:pt x="8288" y="10056"/>
                    <a:pt x="7872" y="10213"/>
                    <a:pt x="7542" y="10477"/>
                  </a:cubicBezTo>
                  <a:cubicBezTo>
                    <a:pt x="6300" y="9989"/>
                    <a:pt x="5476" y="8789"/>
                    <a:pt x="5476" y="7441"/>
                  </a:cubicBezTo>
                  <a:lnTo>
                    <a:pt x="5476" y="5496"/>
                  </a:lnTo>
                  <a:cubicBezTo>
                    <a:pt x="6358" y="5272"/>
                    <a:pt x="7514" y="5150"/>
                    <a:pt x="8742" y="5150"/>
                  </a:cubicBezTo>
                  <a:close/>
                  <a:moveTo>
                    <a:pt x="4869" y="5679"/>
                  </a:moveTo>
                  <a:lnTo>
                    <a:pt x="4869" y="7439"/>
                  </a:lnTo>
                  <a:cubicBezTo>
                    <a:pt x="4869" y="8962"/>
                    <a:pt x="5757" y="10326"/>
                    <a:pt x="7115" y="10954"/>
                  </a:cubicBezTo>
                  <a:cubicBezTo>
                    <a:pt x="6925" y="11251"/>
                    <a:pt x="6817" y="11604"/>
                    <a:pt x="6817" y="11981"/>
                  </a:cubicBezTo>
                  <a:cubicBezTo>
                    <a:pt x="6817" y="12067"/>
                    <a:pt x="6824" y="12151"/>
                    <a:pt x="6835" y="12232"/>
                  </a:cubicBezTo>
                  <a:cubicBezTo>
                    <a:pt x="6145" y="11915"/>
                    <a:pt x="5538" y="11425"/>
                    <a:pt x="5083" y="10817"/>
                  </a:cubicBezTo>
                  <a:cubicBezTo>
                    <a:pt x="4490" y="10024"/>
                    <a:pt x="4179" y="9082"/>
                    <a:pt x="4179" y="8089"/>
                  </a:cubicBezTo>
                  <a:lnTo>
                    <a:pt x="4179" y="6143"/>
                  </a:lnTo>
                  <a:cubicBezTo>
                    <a:pt x="4179" y="6081"/>
                    <a:pt x="4317" y="5888"/>
                    <a:pt x="4869" y="5679"/>
                  </a:cubicBezTo>
                  <a:close/>
                  <a:moveTo>
                    <a:pt x="8744" y="10666"/>
                  </a:moveTo>
                  <a:cubicBezTo>
                    <a:pt x="9470" y="10666"/>
                    <a:pt x="10059" y="11256"/>
                    <a:pt x="10059" y="11982"/>
                  </a:cubicBezTo>
                  <a:cubicBezTo>
                    <a:pt x="10059" y="12709"/>
                    <a:pt x="9467" y="13302"/>
                    <a:pt x="8739" y="13302"/>
                  </a:cubicBezTo>
                  <a:cubicBezTo>
                    <a:pt x="8013" y="13302"/>
                    <a:pt x="7419" y="12711"/>
                    <a:pt x="7419" y="11982"/>
                  </a:cubicBezTo>
                  <a:cubicBezTo>
                    <a:pt x="7419" y="11254"/>
                    <a:pt x="8011" y="10666"/>
                    <a:pt x="8739" y="10666"/>
                  </a:cubicBezTo>
                  <a:cubicBezTo>
                    <a:pt x="8741" y="10666"/>
                    <a:pt x="8742" y="10666"/>
                    <a:pt x="8744" y="10666"/>
                  </a:cubicBezTo>
                  <a:close/>
                  <a:moveTo>
                    <a:pt x="11990" y="11640"/>
                  </a:moveTo>
                  <a:cubicBezTo>
                    <a:pt x="13430" y="11640"/>
                    <a:pt x="14600" y="12812"/>
                    <a:pt x="14600" y="14253"/>
                  </a:cubicBezTo>
                  <a:lnTo>
                    <a:pt x="14600" y="15317"/>
                  </a:lnTo>
                  <a:lnTo>
                    <a:pt x="11795" y="14493"/>
                  </a:lnTo>
                  <a:cubicBezTo>
                    <a:pt x="11512" y="14410"/>
                    <a:pt x="11315" y="14145"/>
                    <a:pt x="11315" y="13850"/>
                  </a:cubicBezTo>
                  <a:lnTo>
                    <a:pt x="11315" y="12936"/>
                  </a:lnTo>
                  <a:lnTo>
                    <a:pt x="11985" y="12936"/>
                  </a:lnTo>
                  <a:cubicBezTo>
                    <a:pt x="12608" y="12936"/>
                    <a:pt x="13152" y="13381"/>
                    <a:pt x="13278" y="13990"/>
                  </a:cubicBezTo>
                  <a:cubicBezTo>
                    <a:pt x="13306" y="14133"/>
                    <a:pt x="13435" y="14233"/>
                    <a:pt x="13573" y="14233"/>
                  </a:cubicBezTo>
                  <a:cubicBezTo>
                    <a:pt x="13593" y="14233"/>
                    <a:pt x="13615" y="14232"/>
                    <a:pt x="13635" y="14229"/>
                  </a:cubicBezTo>
                  <a:cubicBezTo>
                    <a:pt x="13799" y="14195"/>
                    <a:pt x="13905" y="14033"/>
                    <a:pt x="13872" y="13869"/>
                  </a:cubicBezTo>
                  <a:cubicBezTo>
                    <a:pt x="13690" y="12976"/>
                    <a:pt x="12898" y="12329"/>
                    <a:pt x="11985" y="12329"/>
                  </a:cubicBezTo>
                  <a:lnTo>
                    <a:pt x="10636" y="12329"/>
                  </a:lnTo>
                  <a:cubicBezTo>
                    <a:pt x="10656" y="12217"/>
                    <a:pt x="10666" y="12102"/>
                    <a:pt x="10666" y="11984"/>
                  </a:cubicBezTo>
                  <a:cubicBezTo>
                    <a:pt x="10666" y="11867"/>
                    <a:pt x="10656" y="11751"/>
                    <a:pt x="10636" y="11640"/>
                  </a:cubicBezTo>
                  <a:lnTo>
                    <a:pt x="11985" y="11640"/>
                  </a:lnTo>
                  <a:cubicBezTo>
                    <a:pt x="11987" y="11640"/>
                    <a:pt x="11989" y="11640"/>
                    <a:pt x="11990" y="11640"/>
                  </a:cubicBezTo>
                  <a:close/>
                  <a:moveTo>
                    <a:pt x="4869" y="15364"/>
                  </a:moveTo>
                  <a:lnTo>
                    <a:pt x="4869" y="17014"/>
                  </a:lnTo>
                  <a:cubicBezTo>
                    <a:pt x="4869" y="17452"/>
                    <a:pt x="4697" y="17865"/>
                    <a:pt x="4387" y="18175"/>
                  </a:cubicBezTo>
                  <a:lnTo>
                    <a:pt x="4177" y="18385"/>
                  </a:lnTo>
                  <a:lnTo>
                    <a:pt x="4177" y="15567"/>
                  </a:lnTo>
                  <a:lnTo>
                    <a:pt x="4869" y="15364"/>
                  </a:lnTo>
                  <a:close/>
                  <a:moveTo>
                    <a:pt x="12612" y="15364"/>
                  </a:moveTo>
                  <a:lnTo>
                    <a:pt x="13302" y="15567"/>
                  </a:lnTo>
                  <a:lnTo>
                    <a:pt x="13302" y="18386"/>
                  </a:lnTo>
                  <a:lnTo>
                    <a:pt x="13093" y="18175"/>
                  </a:lnTo>
                  <a:cubicBezTo>
                    <a:pt x="12784" y="17865"/>
                    <a:pt x="12612" y="17452"/>
                    <a:pt x="12612" y="17014"/>
                  </a:cubicBezTo>
                  <a:lnTo>
                    <a:pt x="12612" y="15364"/>
                  </a:lnTo>
                  <a:close/>
                  <a:moveTo>
                    <a:pt x="6774" y="12868"/>
                  </a:moveTo>
                  <a:cubicBezTo>
                    <a:pt x="6881" y="12912"/>
                    <a:pt x="6991" y="12954"/>
                    <a:pt x="7102" y="12991"/>
                  </a:cubicBezTo>
                  <a:cubicBezTo>
                    <a:pt x="7442" y="13539"/>
                    <a:pt x="8051" y="13905"/>
                    <a:pt x="8742" y="13905"/>
                  </a:cubicBezTo>
                  <a:cubicBezTo>
                    <a:pt x="9457" y="13905"/>
                    <a:pt x="10081" y="13512"/>
                    <a:pt x="10414" y="12932"/>
                  </a:cubicBezTo>
                  <a:lnTo>
                    <a:pt x="10708" y="12932"/>
                  </a:lnTo>
                  <a:lnTo>
                    <a:pt x="10708" y="13846"/>
                  </a:lnTo>
                  <a:cubicBezTo>
                    <a:pt x="10708" y="14409"/>
                    <a:pt x="11085" y="14912"/>
                    <a:pt x="11627" y="15071"/>
                  </a:cubicBezTo>
                  <a:lnTo>
                    <a:pt x="12007" y="15183"/>
                  </a:lnTo>
                  <a:lnTo>
                    <a:pt x="12007" y="17011"/>
                  </a:lnTo>
                  <a:cubicBezTo>
                    <a:pt x="12007" y="17612"/>
                    <a:pt x="12241" y="18178"/>
                    <a:pt x="12665" y="18602"/>
                  </a:cubicBezTo>
                  <a:lnTo>
                    <a:pt x="12874" y="18810"/>
                  </a:lnTo>
                  <a:lnTo>
                    <a:pt x="4609" y="18810"/>
                  </a:lnTo>
                  <a:lnTo>
                    <a:pt x="4817" y="18602"/>
                  </a:lnTo>
                  <a:cubicBezTo>
                    <a:pt x="5243" y="18178"/>
                    <a:pt x="5476" y="17611"/>
                    <a:pt x="5476" y="17011"/>
                  </a:cubicBezTo>
                  <a:lnTo>
                    <a:pt x="5476" y="15186"/>
                  </a:lnTo>
                  <a:lnTo>
                    <a:pt x="5856" y="15073"/>
                  </a:lnTo>
                  <a:cubicBezTo>
                    <a:pt x="6395" y="14914"/>
                    <a:pt x="6774" y="14410"/>
                    <a:pt x="6774" y="13848"/>
                  </a:cubicBezTo>
                  <a:lnTo>
                    <a:pt x="6774" y="12868"/>
                  </a:lnTo>
                  <a:close/>
                  <a:moveTo>
                    <a:pt x="3573" y="15746"/>
                  </a:moveTo>
                  <a:lnTo>
                    <a:pt x="3573" y="18815"/>
                  </a:lnTo>
                  <a:lnTo>
                    <a:pt x="1261" y="18815"/>
                  </a:lnTo>
                  <a:lnTo>
                    <a:pt x="1261" y="17656"/>
                  </a:lnTo>
                  <a:lnTo>
                    <a:pt x="1260" y="17656"/>
                  </a:lnTo>
                  <a:cubicBezTo>
                    <a:pt x="1260" y="16931"/>
                    <a:pt x="1742" y="16283"/>
                    <a:pt x="2439" y="16080"/>
                  </a:cubicBezTo>
                  <a:lnTo>
                    <a:pt x="3573" y="15746"/>
                  </a:lnTo>
                  <a:close/>
                  <a:moveTo>
                    <a:pt x="13909" y="15746"/>
                  </a:moveTo>
                  <a:lnTo>
                    <a:pt x="15043" y="16080"/>
                  </a:lnTo>
                  <a:cubicBezTo>
                    <a:pt x="15737" y="16283"/>
                    <a:pt x="16221" y="16931"/>
                    <a:pt x="16221" y="17656"/>
                  </a:cubicBezTo>
                  <a:lnTo>
                    <a:pt x="16221" y="18815"/>
                  </a:lnTo>
                  <a:lnTo>
                    <a:pt x="13909" y="18815"/>
                  </a:lnTo>
                  <a:lnTo>
                    <a:pt x="13909" y="15746"/>
                  </a:lnTo>
                  <a:close/>
                  <a:moveTo>
                    <a:pt x="8739" y="0"/>
                  </a:moveTo>
                  <a:cubicBezTo>
                    <a:pt x="6443" y="0"/>
                    <a:pt x="4409" y="1533"/>
                    <a:pt x="3773" y="3733"/>
                  </a:cubicBezTo>
                  <a:cubicBezTo>
                    <a:pt x="3391" y="3818"/>
                    <a:pt x="3026" y="3912"/>
                    <a:pt x="2686" y="4018"/>
                  </a:cubicBezTo>
                  <a:cubicBezTo>
                    <a:pt x="928" y="4557"/>
                    <a:pt x="0" y="5293"/>
                    <a:pt x="0" y="6143"/>
                  </a:cubicBezTo>
                  <a:cubicBezTo>
                    <a:pt x="0" y="7135"/>
                    <a:pt x="1271" y="7974"/>
                    <a:pt x="3586" y="8509"/>
                  </a:cubicBezTo>
                  <a:cubicBezTo>
                    <a:pt x="3662" y="9477"/>
                    <a:pt x="4009" y="10394"/>
                    <a:pt x="4594" y="11180"/>
                  </a:cubicBezTo>
                  <a:cubicBezTo>
                    <a:pt x="5016" y="11744"/>
                    <a:pt x="5554" y="12218"/>
                    <a:pt x="6164" y="12568"/>
                  </a:cubicBezTo>
                  <a:lnTo>
                    <a:pt x="6164" y="13846"/>
                  </a:lnTo>
                  <a:cubicBezTo>
                    <a:pt x="6164" y="14140"/>
                    <a:pt x="5966" y="14405"/>
                    <a:pt x="5681" y="14489"/>
                  </a:cubicBezTo>
                  <a:lnTo>
                    <a:pt x="2262" y="15494"/>
                  </a:lnTo>
                  <a:cubicBezTo>
                    <a:pt x="1311" y="15774"/>
                    <a:pt x="647" y="16661"/>
                    <a:pt x="647" y="17652"/>
                  </a:cubicBezTo>
                  <a:lnTo>
                    <a:pt x="647" y="20416"/>
                  </a:lnTo>
                  <a:cubicBezTo>
                    <a:pt x="647" y="20584"/>
                    <a:pt x="783" y="20720"/>
                    <a:pt x="951" y="20720"/>
                  </a:cubicBezTo>
                  <a:cubicBezTo>
                    <a:pt x="1118" y="20720"/>
                    <a:pt x="1254" y="20584"/>
                    <a:pt x="1254" y="20416"/>
                  </a:cubicBezTo>
                  <a:lnTo>
                    <a:pt x="1254" y="19422"/>
                  </a:lnTo>
                  <a:lnTo>
                    <a:pt x="16218" y="19422"/>
                  </a:lnTo>
                  <a:lnTo>
                    <a:pt x="16218" y="20416"/>
                  </a:lnTo>
                  <a:cubicBezTo>
                    <a:pt x="16218" y="20584"/>
                    <a:pt x="16354" y="20720"/>
                    <a:pt x="16521" y="20720"/>
                  </a:cubicBezTo>
                  <a:cubicBezTo>
                    <a:pt x="16690" y="20720"/>
                    <a:pt x="16825" y="20584"/>
                    <a:pt x="16825" y="20416"/>
                  </a:cubicBezTo>
                  <a:lnTo>
                    <a:pt x="16825" y="17656"/>
                  </a:lnTo>
                  <a:cubicBezTo>
                    <a:pt x="16825" y="16665"/>
                    <a:pt x="16161" y="15778"/>
                    <a:pt x="15211" y="15497"/>
                  </a:cubicBezTo>
                  <a:lnTo>
                    <a:pt x="15204" y="15496"/>
                  </a:lnTo>
                  <a:lnTo>
                    <a:pt x="15204" y="14253"/>
                  </a:lnTo>
                  <a:cubicBezTo>
                    <a:pt x="15204" y="12792"/>
                    <a:pt x="14227" y="11557"/>
                    <a:pt x="12894" y="11163"/>
                  </a:cubicBezTo>
                  <a:cubicBezTo>
                    <a:pt x="13466" y="10389"/>
                    <a:pt x="13812" y="9470"/>
                    <a:pt x="13888" y="8511"/>
                  </a:cubicBezTo>
                  <a:cubicBezTo>
                    <a:pt x="16207" y="7974"/>
                    <a:pt x="17478" y="7135"/>
                    <a:pt x="17478" y="6143"/>
                  </a:cubicBezTo>
                  <a:cubicBezTo>
                    <a:pt x="17478" y="5293"/>
                    <a:pt x="16550" y="4557"/>
                    <a:pt x="14793" y="4018"/>
                  </a:cubicBezTo>
                  <a:cubicBezTo>
                    <a:pt x="14454" y="3913"/>
                    <a:pt x="14089" y="3819"/>
                    <a:pt x="13706" y="3733"/>
                  </a:cubicBezTo>
                  <a:cubicBezTo>
                    <a:pt x="13071" y="1533"/>
                    <a:pt x="11038" y="0"/>
                    <a:pt x="87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37"/>
            <p:cNvSpPr/>
            <p:nvPr/>
          </p:nvSpPr>
          <p:spPr>
            <a:xfrm>
              <a:off x="1739525" y="-717675"/>
              <a:ext cx="15200" cy="23325"/>
            </a:xfrm>
            <a:custGeom>
              <a:rect b="b" l="l" r="r" t="t"/>
              <a:pathLst>
                <a:path extrusionOk="0" h="933" w="608">
                  <a:moveTo>
                    <a:pt x="303" y="0"/>
                  </a:moveTo>
                  <a:cubicBezTo>
                    <a:pt x="136" y="0"/>
                    <a:pt x="0" y="136"/>
                    <a:pt x="0" y="304"/>
                  </a:cubicBezTo>
                  <a:lnTo>
                    <a:pt x="0" y="628"/>
                  </a:lnTo>
                  <a:cubicBezTo>
                    <a:pt x="0" y="797"/>
                    <a:pt x="136" y="933"/>
                    <a:pt x="303" y="933"/>
                  </a:cubicBezTo>
                  <a:cubicBezTo>
                    <a:pt x="472" y="933"/>
                    <a:pt x="607" y="797"/>
                    <a:pt x="607" y="628"/>
                  </a:cubicBezTo>
                  <a:lnTo>
                    <a:pt x="607" y="304"/>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37"/>
            <p:cNvSpPr/>
            <p:nvPr/>
          </p:nvSpPr>
          <p:spPr>
            <a:xfrm>
              <a:off x="1739525" y="-766350"/>
              <a:ext cx="15200" cy="23300"/>
            </a:xfrm>
            <a:custGeom>
              <a:rect b="b" l="l" r="r" t="t"/>
              <a:pathLst>
                <a:path extrusionOk="0" h="932" w="608">
                  <a:moveTo>
                    <a:pt x="303" y="1"/>
                  </a:moveTo>
                  <a:cubicBezTo>
                    <a:pt x="136" y="1"/>
                    <a:pt x="0" y="136"/>
                    <a:pt x="0" y="303"/>
                  </a:cubicBezTo>
                  <a:lnTo>
                    <a:pt x="0" y="629"/>
                  </a:lnTo>
                  <a:cubicBezTo>
                    <a:pt x="0" y="796"/>
                    <a:pt x="136" y="932"/>
                    <a:pt x="303" y="932"/>
                  </a:cubicBezTo>
                  <a:cubicBezTo>
                    <a:pt x="472" y="932"/>
                    <a:pt x="607" y="796"/>
                    <a:pt x="607" y="629"/>
                  </a:cubicBezTo>
                  <a:lnTo>
                    <a:pt x="607" y="303"/>
                  </a:lnTo>
                  <a:cubicBezTo>
                    <a:pt x="607" y="136"/>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81" name="Google Shape;1981;p37"/>
          <p:cNvSpPr/>
          <p:nvPr/>
        </p:nvSpPr>
        <p:spPr>
          <a:xfrm>
            <a:off x="6714186"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37"/>
          <p:cNvSpPr/>
          <p:nvPr/>
        </p:nvSpPr>
        <p:spPr>
          <a:xfrm>
            <a:off x="4999889" y="428610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83" name="Google Shape;1983;p37"/>
          <p:cNvGrpSpPr/>
          <p:nvPr/>
        </p:nvGrpSpPr>
        <p:grpSpPr>
          <a:xfrm>
            <a:off x="6887010" y="171631"/>
            <a:ext cx="512248" cy="685746"/>
            <a:chOff x="7926140" y="-3342469"/>
            <a:chExt cx="447730" cy="597444"/>
          </a:xfrm>
        </p:grpSpPr>
        <p:sp>
          <p:nvSpPr>
            <p:cNvPr id="1984" name="Google Shape;1984;p37"/>
            <p:cNvSpPr/>
            <p:nvPr/>
          </p:nvSpPr>
          <p:spPr>
            <a:xfrm>
              <a:off x="8085166" y="-3135951"/>
              <a:ext cx="17529" cy="26898"/>
            </a:xfrm>
            <a:custGeom>
              <a:rect b="b" l="l" r="r" t="t"/>
              <a:pathLst>
                <a:path extrusionOk="0" h="933" w="608">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37"/>
            <p:cNvSpPr/>
            <p:nvPr/>
          </p:nvSpPr>
          <p:spPr>
            <a:xfrm>
              <a:off x="8197344" y="-3135951"/>
              <a:ext cx="17529" cy="26898"/>
            </a:xfrm>
            <a:custGeom>
              <a:rect b="b" l="l" r="r" t="t"/>
              <a:pathLst>
                <a:path extrusionOk="0" h="933" w="608">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37"/>
            <p:cNvSpPr/>
            <p:nvPr/>
          </p:nvSpPr>
          <p:spPr>
            <a:xfrm>
              <a:off x="8112295" y="-3070493"/>
              <a:ext cx="75419" cy="26898"/>
            </a:xfrm>
            <a:custGeom>
              <a:rect b="b" l="l" r="r" t="t"/>
              <a:pathLst>
                <a:path extrusionOk="0" h="933" w="2616">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37"/>
            <p:cNvSpPr/>
            <p:nvPr/>
          </p:nvSpPr>
          <p:spPr>
            <a:xfrm>
              <a:off x="8075739" y="-3164803"/>
              <a:ext cx="36239" cy="17529"/>
            </a:xfrm>
            <a:custGeom>
              <a:rect b="b" l="l" r="r" t="t"/>
              <a:pathLst>
                <a:path extrusionOk="0" h="608" w="1257">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37"/>
            <p:cNvSpPr/>
            <p:nvPr/>
          </p:nvSpPr>
          <p:spPr>
            <a:xfrm>
              <a:off x="8188060" y="-3164803"/>
              <a:ext cx="36210" cy="17529"/>
            </a:xfrm>
            <a:custGeom>
              <a:rect b="b" l="l" r="r" t="t"/>
              <a:pathLst>
                <a:path extrusionOk="0" h="608" w="1256">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37"/>
            <p:cNvSpPr/>
            <p:nvPr/>
          </p:nvSpPr>
          <p:spPr>
            <a:xfrm>
              <a:off x="7926140" y="-3342469"/>
              <a:ext cx="447730" cy="597444"/>
            </a:xfrm>
            <a:custGeom>
              <a:rect b="b" l="l" r="r" t="t"/>
              <a:pathLst>
                <a:path extrusionOk="0" h="20723" w="1553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37"/>
            <p:cNvSpPr/>
            <p:nvPr/>
          </p:nvSpPr>
          <p:spPr>
            <a:xfrm>
              <a:off x="8122559" y="-2828177"/>
              <a:ext cx="54892" cy="83002"/>
            </a:xfrm>
            <a:custGeom>
              <a:rect b="b" l="l" r="r" t="t"/>
              <a:pathLst>
                <a:path extrusionOk="0" h="2879" w="1904">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91" name="Google Shape;1991;p37"/>
          <p:cNvSpPr/>
          <p:nvPr/>
        </p:nvSpPr>
        <p:spPr>
          <a:xfrm>
            <a:off x="5857038"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37"/>
          <p:cNvSpPr/>
          <p:nvPr/>
        </p:nvSpPr>
        <p:spPr>
          <a:xfrm>
            <a:off x="6017748" y="171404"/>
            <a:ext cx="537069" cy="685861"/>
          </a:xfrm>
          <a:custGeom>
            <a:rect b="b" l="l" r="r" t="t"/>
            <a:pathLst>
              <a:path extrusionOk="0" h="20724" w="16178">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93" name="Google Shape;1993;p37"/>
          <p:cNvGrpSpPr/>
          <p:nvPr/>
        </p:nvGrpSpPr>
        <p:grpSpPr>
          <a:xfrm>
            <a:off x="5160587" y="4457670"/>
            <a:ext cx="537076" cy="685795"/>
            <a:chOff x="2923900" y="-1760600"/>
            <a:chExt cx="404425" cy="518050"/>
          </a:xfrm>
        </p:grpSpPr>
        <p:sp>
          <p:nvSpPr>
            <p:cNvPr id="1994" name="Google Shape;1994;p37"/>
            <p:cNvSpPr/>
            <p:nvPr/>
          </p:nvSpPr>
          <p:spPr>
            <a:xfrm>
              <a:off x="2923900" y="-1760600"/>
              <a:ext cx="404425" cy="518050"/>
            </a:xfrm>
            <a:custGeom>
              <a:rect b="b" l="l" r="r" t="t"/>
              <a:pathLst>
                <a:path extrusionOk="0" h="20722" w="16177">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37"/>
            <p:cNvSpPr/>
            <p:nvPr/>
          </p:nvSpPr>
          <p:spPr>
            <a:xfrm>
              <a:off x="3069850" y="-1606450"/>
              <a:ext cx="15200" cy="23300"/>
            </a:xfrm>
            <a:custGeom>
              <a:rect b="b" l="l" r="r" t="t"/>
              <a:pathLst>
                <a:path extrusionOk="0" h="932" w="608">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37"/>
            <p:cNvSpPr/>
            <p:nvPr/>
          </p:nvSpPr>
          <p:spPr>
            <a:xfrm>
              <a:off x="3167150" y="-1606450"/>
              <a:ext cx="15200" cy="23300"/>
            </a:xfrm>
            <a:custGeom>
              <a:rect b="b" l="l" r="r" t="t"/>
              <a:pathLst>
                <a:path extrusionOk="0" h="932" w="608">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37"/>
            <p:cNvSpPr/>
            <p:nvPr/>
          </p:nvSpPr>
          <p:spPr>
            <a:xfrm>
              <a:off x="3061700" y="-1630800"/>
              <a:ext cx="31425" cy="15200"/>
            </a:xfrm>
            <a:custGeom>
              <a:rect b="b" l="l" r="r" t="t"/>
              <a:pathLst>
                <a:path extrusionOk="0" h="608" w="1257">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37"/>
            <p:cNvSpPr/>
            <p:nvPr/>
          </p:nvSpPr>
          <p:spPr>
            <a:xfrm>
              <a:off x="3159075" y="-1630800"/>
              <a:ext cx="31375" cy="15200"/>
            </a:xfrm>
            <a:custGeom>
              <a:rect b="b" l="l" r="r" t="t"/>
              <a:pathLst>
                <a:path extrusionOk="0" h="608" w="1255">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37"/>
            <p:cNvSpPr/>
            <p:nvPr/>
          </p:nvSpPr>
          <p:spPr>
            <a:xfrm>
              <a:off x="3029275" y="-1338900"/>
              <a:ext cx="15250" cy="15200"/>
            </a:xfrm>
            <a:custGeom>
              <a:rect b="b" l="l" r="r" t="t"/>
              <a:pathLst>
                <a:path extrusionOk="0" h="608" w="61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37"/>
            <p:cNvSpPr/>
            <p:nvPr/>
          </p:nvSpPr>
          <p:spPr>
            <a:xfrm>
              <a:off x="3029275" y="-1298300"/>
              <a:ext cx="15250" cy="15200"/>
            </a:xfrm>
            <a:custGeom>
              <a:rect b="b" l="l" r="r" t="t"/>
              <a:pathLst>
                <a:path extrusionOk="0" h="608" w="61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01" name="Google Shape;2001;p37"/>
          <p:cNvSpPr/>
          <p:nvPr/>
        </p:nvSpPr>
        <p:spPr>
          <a:xfrm>
            <a:off x="4999889"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02" name="Google Shape;2002;p37"/>
          <p:cNvGrpSpPr/>
          <p:nvPr/>
        </p:nvGrpSpPr>
        <p:grpSpPr>
          <a:xfrm>
            <a:off x="5160629" y="171397"/>
            <a:ext cx="537088" cy="685818"/>
            <a:chOff x="5681800" y="-2381750"/>
            <a:chExt cx="404525" cy="517950"/>
          </a:xfrm>
        </p:grpSpPr>
        <p:sp>
          <p:nvSpPr>
            <p:cNvPr id="2003" name="Google Shape;2003;p37"/>
            <p:cNvSpPr/>
            <p:nvPr/>
          </p:nvSpPr>
          <p:spPr>
            <a:xfrm>
              <a:off x="5681800" y="-2381750"/>
              <a:ext cx="404525" cy="517950"/>
            </a:xfrm>
            <a:custGeom>
              <a:rect b="b" l="l" r="r" t="t"/>
              <a:pathLst>
                <a:path extrusionOk="0" h="20718" w="16181">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37"/>
            <p:cNvSpPr/>
            <p:nvPr/>
          </p:nvSpPr>
          <p:spPr>
            <a:xfrm>
              <a:off x="5876425" y="-1960025"/>
              <a:ext cx="15275" cy="15200"/>
            </a:xfrm>
            <a:custGeom>
              <a:rect b="b" l="l" r="r" t="t"/>
              <a:pathLst>
                <a:path extrusionOk="0" h="608" w="611">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37"/>
            <p:cNvSpPr/>
            <p:nvPr/>
          </p:nvSpPr>
          <p:spPr>
            <a:xfrm>
              <a:off x="5827750" y="-2203350"/>
              <a:ext cx="15200" cy="23325"/>
            </a:xfrm>
            <a:custGeom>
              <a:rect b="b" l="l" r="r" t="t"/>
              <a:pathLst>
                <a:path extrusionOk="0" h="933" w="608">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37"/>
            <p:cNvSpPr/>
            <p:nvPr/>
          </p:nvSpPr>
          <p:spPr>
            <a:xfrm>
              <a:off x="5925100" y="-2203350"/>
              <a:ext cx="15200" cy="23325"/>
            </a:xfrm>
            <a:custGeom>
              <a:rect b="b" l="l" r="r" t="t"/>
              <a:pathLst>
                <a:path extrusionOk="0" h="933" w="608">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37"/>
            <p:cNvSpPr/>
            <p:nvPr/>
          </p:nvSpPr>
          <p:spPr>
            <a:xfrm>
              <a:off x="5851325" y="-2146575"/>
              <a:ext cx="65375" cy="23325"/>
            </a:xfrm>
            <a:custGeom>
              <a:rect b="b" l="l" r="r" t="t"/>
              <a:pathLst>
                <a:path extrusionOk="0" h="933" w="2615">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37"/>
            <p:cNvSpPr/>
            <p:nvPr/>
          </p:nvSpPr>
          <p:spPr>
            <a:xfrm>
              <a:off x="5819625" y="-2227675"/>
              <a:ext cx="31450" cy="15200"/>
            </a:xfrm>
            <a:custGeom>
              <a:rect b="b" l="l" r="r" t="t"/>
              <a:pathLst>
                <a:path extrusionOk="0" h="608" w="1258">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37"/>
            <p:cNvSpPr/>
            <p:nvPr/>
          </p:nvSpPr>
          <p:spPr>
            <a:xfrm>
              <a:off x="5916950" y="-2227675"/>
              <a:ext cx="31400" cy="15200"/>
            </a:xfrm>
            <a:custGeom>
              <a:rect b="b" l="l" r="r" t="t"/>
              <a:pathLst>
                <a:path extrusionOk="0" h="608" w="1256">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10" name="Google Shape;2010;p37"/>
          <p:cNvPicPr preferRelativeResize="0"/>
          <p:nvPr/>
        </p:nvPicPr>
        <p:blipFill>
          <a:blip r:embed="rId3">
            <a:alphaModFix/>
          </a:blip>
          <a:stretch>
            <a:fillRect/>
          </a:stretch>
        </p:blipFill>
        <p:spPr>
          <a:xfrm>
            <a:off x="5926325" y="2760396"/>
            <a:ext cx="1577188" cy="2365805"/>
          </a:xfrm>
          <a:prstGeom prst="rect">
            <a:avLst/>
          </a:prstGeom>
          <a:noFill/>
          <a:ln>
            <a:noFill/>
          </a:ln>
        </p:spPr>
      </p:pic>
      <p:pic>
        <p:nvPicPr>
          <p:cNvPr id="2011" name="Google Shape;2011;p37"/>
          <p:cNvPicPr preferRelativeResize="0"/>
          <p:nvPr/>
        </p:nvPicPr>
        <p:blipFill>
          <a:blip r:embed="rId4">
            <a:alphaModFix/>
          </a:blip>
          <a:stretch>
            <a:fillRect/>
          </a:stretch>
        </p:blipFill>
        <p:spPr>
          <a:xfrm>
            <a:off x="3096707" y="3429000"/>
            <a:ext cx="1792700" cy="1676875"/>
          </a:xfrm>
          <a:prstGeom prst="rect">
            <a:avLst/>
          </a:prstGeom>
          <a:noFill/>
          <a:ln>
            <a:noFill/>
          </a:ln>
        </p:spPr>
      </p:pic>
      <p:sp>
        <p:nvSpPr>
          <p:cNvPr id="2012" name="Google Shape;2012;p37"/>
          <p:cNvSpPr txBox="1"/>
          <p:nvPr>
            <p:ph idx="1" type="subTitle"/>
          </p:nvPr>
        </p:nvSpPr>
        <p:spPr>
          <a:xfrm>
            <a:off x="3149474" y="3067350"/>
            <a:ext cx="3270300" cy="461700"/>
          </a:xfrm>
          <a:prstGeom prst="rect">
            <a:avLst/>
          </a:prstGeom>
        </p:spPr>
        <p:txBody>
          <a:bodyPr anchorCtr="0" anchor="t" bIns="91425" lIns="90000" spcFirstLastPara="1" rIns="90000" wrap="square" tIns="91425">
            <a:noAutofit/>
          </a:bodyPr>
          <a:lstStyle/>
          <a:p>
            <a:pPr indent="0" lvl="0" marL="0" rtl="0" algn="l">
              <a:spcBef>
                <a:spcPts val="0"/>
              </a:spcBef>
              <a:spcAft>
                <a:spcPts val="0"/>
              </a:spcAft>
              <a:buNone/>
            </a:pPr>
            <a:r>
              <a:rPr lang="en"/>
              <a:t>Attendance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2" name="Shape 2432"/>
        <p:cNvGrpSpPr/>
        <p:nvPr/>
      </p:nvGrpSpPr>
      <p:grpSpPr>
        <a:xfrm>
          <a:off x="0" y="0"/>
          <a:ext cx="0" cy="0"/>
          <a:chOff x="0" y="0"/>
          <a:chExt cx="0" cy="0"/>
        </a:xfrm>
      </p:grpSpPr>
      <p:sp>
        <p:nvSpPr>
          <p:cNvPr id="2433" name="Google Shape;2433;p46"/>
          <p:cNvSpPr txBox="1"/>
          <p:nvPr>
            <p:ph type="ctrTitle"/>
          </p:nvPr>
        </p:nvSpPr>
        <p:spPr>
          <a:xfrm>
            <a:off x="893875" y="1200625"/>
            <a:ext cx="5584500" cy="229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Google Classroom</a:t>
            </a:r>
            <a:endParaRPr/>
          </a:p>
        </p:txBody>
      </p:sp>
      <p:sp>
        <p:nvSpPr>
          <p:cNvPr id="2434" name="Google Shape;2434;p46"/>
          <p:cNvSpPr txBox="1"/>
          <p:nvPr>
            <p:ph idx="1" type="subTitle"/>
          </p:nvPr>
        </p:nvSpPr>
        <p:spPr>
          <a:xfrm>
            <a:off x="893873" y="3481188"/>
            <a:ext cx="6480000" cy="46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Your Learning Management System (LMS)</a:t>
            </a:r>
            <a:endParaRPr/>
          </a:p>
        </p:txBody>
      </p:sp>
      <p:pic>
        <p:nvPicPr>
          <p:cNvPr id="2435" name="Google Shape;2435;p46"/>
          <p:cNvPicPr preferRelativeResize="0"/>
          <p:nvPr/>
        </p:nvPicPr>
        <p:blipFill>
          <a:blip r:embed="rId3">
            <a:alphaModFix/>
          </a:blip>
          <a:stretch>
            <a:fillRect/>
          </a:stretch>
        </p:blipFill>
        <p:spPr>
          <a:xfrm>
            <a:off x="995800" y="277138"/>
            <a:ext cx="2590800" cy="781050"/>
          </a:xfrm>
          <a:prstGeom prst="rect">
            <a:avLst/>
          </a:prstGeom>
          <a:noFill/>
          <a:ln>
            <a:noFill/>
          </a:ln>
        </p:spPr>
      </p:pic>
      <p:pic>
        <p:nvPicPr>
          <p:cNvPr id="2436" name="Google Shape;2436;p46"/>
          <p:cNvPicPr preferRelativeResize="0"/>
          <p:nvPr/>
        </p:nvPicPr>
        <p:blipFill rotWithShape="1">
          <a:blip r:embed="rId4">
            <a:alphaModFix/>
          </a:blip>
          <a:srcRect b="0" l="2619" r="0" t="0"/>
          <a:stretch/>
        </p:blipFill>
        <p:spPr>
          <a:xfrm>
            <a:off x="4343325" y="527925"/>
            <a:ext cx="3635901" cy="1787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0" name="Shape 2440"/>
        <p:cNvGrpSpPr/>
        <p:nvPr/>
      </p:nvGrpSpPr>
      <p:grpSpPr>
        <a:xfrm>
          <a:off x="0" y="0"/>
          <a:ext cx="0" cy="0"/>
          <a:chOff x="0" y="0"/>
          <a:chExt cx="0" cy="0"/>
        </a:xfrm>
      </p:grpSpPr>
      <p:sp>
        <p:nvSpPr>
          <p:cNvPr id="2441" name="Google Shape;2441;p47"/>
          <p:cNvSpPr txBox="1"/>
          <p:nvPr>
            <p:ph type="title"/>
          </p:nvPr>
        </p:nvSpPr>
        <p:spPr>
          <a:xfrm>
            <a:off x="720000" y="1217250"/>
            <a:ext cx="7704000" cy="2709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7600"/>
              <a:t>Let’s Go to </a:t>
            </a:r>
            <a:r>
              <a:rPr lang="en" sz="7600">
                <a:solidFill>
                  <a:schemeClr val="lt2"/>
                </a:solidFill>
              </a:rPr>
              <a:t>Google</a:t>
            </a:r>
            <a:r>
              <a:rPr lang="en" sz="7600"/>
              <a:t> Classroom</a:t>
            </a:r>
            <a:endParaRPr sz="76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5" name="Shape 2445"/>
        <p:cNvGrpSpPr/>
        <p:nvPr/>
      </p:nvGrpSpPr>
      <p:grpSpPr>
        <a:xfrm>
          <a:off x="0" y="0"/>
          <a:ext cx="0" cy="0"/>
          <a:chOff x="0" y="0"/>
          <a:chExt cx="0" cy="0"/>
        </a:xfrm>
      </p:grpSpPr>
      <p:sp>
        <p:nvSpPr>
          <p:cNvPr id="2446" name="Google Shape;2446;p48"/>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Join the CTE Google Classroom</a:t>
            </a:r>
            <a:endParaRPr/>
          </a:p>
        </p:txBody>
      </p:sp>
      <p:pic>
        <p:nvPicPr>
          <p:cNvPr id="2447" name="Google Shape;2447;p48"/>
          <p:cNvPicPr preferRelativeResize="0"/>
          <p:nvPr/>
        </p:nvPicPr>
        <p:blipFill>
          <a:blip r:embed="rId3">
            <a:alphaModFix/>
          </a:blip>
          <a:stretch>
            <a:fillRect/>
          </a:stretch>
        </p:blipFill>
        <p:spPr>
          <a:xfrm>
            <a:off x="1543050" y="1723225"/>
            <a:ext cx="6057900" cy="26955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1" name="Shape 2451"/>
        <p:cNvGrpSpPr/>
        <p:nvPr/>
      </p:nvGrpSpPr>
      <p:grpSpPr>
        <a:xfrm>
          <a:off x="0" y="0"/>
          <a:ext cx="0" cy="0"/>
          <a:chOff x="0" y="0"/>
          <a:chExt cx="0" cy="0"/>
        </a:xfrm>
      </p:grpSpPr>
      <p:sp>
        <p:nvSpPr>
          <p:cNvPr id="2452" name="Google Shape;2452;p49"/>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Creating and Setting up a Class</a:t>
            </a:r>
            <a:endParaRPr/>
          </a:p>
        </p:txBody>
      </p:sp>
      <p:pic>
        <p:nvPicPr>
          <p:cNvPr id="2453" name="Google Shape;2453;p49"/>
          <p:cNvPicPr preferRelativeResize="0"/>
          <p:nvPr/>
        </p:nvPicPr>
        <p:blipFill>
          <a:blip r:embed="rId3">
            <a:alphaModFix/>
          </a:blip>
          <a:stretch>
            <a:fillRect/>
          </a:stretch>
        </p:blipFill>
        <p:spPr>
          <a:xfrm>
            <a:off x="1595075" y="1380125"/>
            <a:ext cx="5953849" cy="3539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7" name="Shape 2457"/>
        <p:cNvGrpSpPr/>
        <p:nvPr/>
      </p:nvGrpSpPr>
      <p:grpSpPr>
        <a:xfrm>
          <a:off x="0" y="0"/>
          <a:ext cx="0" cy="0"/>
          <a:chOff x="0" y="0"/>
          <a:chExt cx="0" cy="0"/>
        </a:xfrm>
      </p:grpSpPr>
      <p:sp>
        <p:nvSpPr>
          <p:cNvPr id="2458" name="Google Shape;2458;p50"/>
          <p:cNvSpPr txBox="1"/>
          <p:nvPr>
            <p:ph type="title"/>
          </p:nvPr>
        </p:nvSpPr>
        <p:spPr>
          <a:xfrm>
            <a:off x="76425" y="50800"/>
            <a:ext cx="36294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Google Classroom Homepage</a:t>
            </a:r>
            <a:endParaRPr/>
          </a:p>
        </p:txBody>
      </p:sp>
      <p:pic>
        <p:nvPicPr>
          <p:cNvPr id="2459" name="Google Shape;2459;p50"/>
          <p:cNvPicPr preferRelativeResize="0"/>
          <p:nvPr/>
        </p:nvPicPr>
        <p:blipFill>
          <a:blip r:embed="rId3">
            <a:alphaModFix/>
          </a:blip>
          <a:stretch>
            <a:fillRect/>
          </a:stretch>
        </p:blipFill>
        <p:spPr>
          <a:xfrm>
            <a:off x="3010300" y="603350"/>
            <a:ext cx="5225175" cy="4570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3" name="Shape 2463"/>
        <p:cNvGrpSpPr/>
        <p:nvPr/>
      </p:nvGrpSpPr>
      <p:grpSpPr>
        <a:xfrm>
          <a:off x="0" y="0"/>
          <a:ext cx="0" cy="0"/>
          <a:chOff x="0" y="0"/>
          <a:chExt cx="0" cy="0"/>
        </a:xfrm>
      </p:grpSpPr>
      <p:sp>
        <p:nvSpPr>
          <p:cNvPr id="2464" name="Google Shape;2464;p51"/>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Adding S</a:t>
            </a:r>
            <a:r>
              <a:rPr lang="en"/>
              <a:t>tudents</a:t>
            </a:r>
            <a:endParaRPr/>
          </a:p>
        </p:txBody>
      </p:sp>
      <p:pic>
        <p:nvPicPr>
          <p:cNvPr id="2465" name="Google Shape;2465;p51"/>
          <p:cNvPicPr preferRelativeResize="0"/>
          <p:nvPr/>
        </p:nvPicPr>
        <p:blipFill>
          <a:blip r:embed="rId3">
            <a:alphaModFix/>
          </a:blip>
          <a:stretch>
            <a:fillRect/>
          </a:stretch>
        </p:blipFill>
        <p:spPr>
          <a:xfrm>
            <a:off x="2470250" y="1216800"/>
            <a:ext cx="3554835" cy="1925997"/>
          </a:xfrm>
          <a:prstGeom prst="rect">
            <a:avLst/>
          </a:prstGeom>
          <a:noFill/>
          <a:ln>
            <a:noFill/>
          </a:ln>
        </p:spPr>
      </p:pic>
      <p:pic>
        <p:nvPicPr>
          <p:cNvPr id="2466" name="Google Shape;2466;p51"/>
          <p:cNvPicPr preferRelativeResize="0"/>
          <p:nvPr/>
        </p:nvPicPr>
        <p:blipFill>
          <a:blip r:embed="rId4">
            <a:alphaModFix/>
          </a:blip>
          <a:stretch>
            <a:fillRect/>
          </a:stretch>
        </p:blipFill>
        <p:spPr>
          <a:xfrm>
            <a:off x="2470250" y="3112625"/>
            <a:ext cx="4203500" cy="1764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0" name="Shape 2470"/>
        <p:cNvGrpSpPr/>
        <p:nvPr/>
      </p:nvGrpSpPr>
      <p:grpSpPr>
        <a:xfrm>
          <a:off x="0" y="0"/>
          <a:ext cx="0" cy="0"/>
          <a:chOff x="0" y="0"/>
          <a:chExt cx="0" cy="0"/>
        </a:xfrm>
      </p:grpSpPr>
      <p:sp>
        <p:nvSpPr>
          <p:cNvPr id="2471" name="Google Shape;2471;p52"/>
          <p:cNvSpPr txBox="1"/>
          <p:nvPr>
            <p:ph type="title"/>
          </p:nvPr>
        </p:nvSpPr>
        <p:spPr>
          <a:xfrm>
            <a:off x="720000" y="211025"/>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Navigating your class</a:t>
            </a:r>
            <a:endParaRPr/>
          </a:p>
        </p:txBody>
      </p:sp>
      <p:sp>
        <p:nvSpPr>
          <p:cNvPr id="2472" name="Google Shape;2472;p52"/>
          <p:cNvSpPr txBox="1"/>
          <p:nvPr>
            <p:ph idx="1" type="body"/>
          </p:nvPr>
        </p:nvSpPr>
        <p:spPr>
          <a:xfrm>
            <a:off x="2092350" y="1404788"/>
            <a:ext cx="4959300" cy="28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473" name="Google Shape;2473;p52"/>
          <p:cNvPicPr preferRelativeResize="0"/>
          <p:nvPr/>
        </p:nvPicPr>
        <p:blipFill rotWithShape="1">
          <a:blip r:embed="rId3">
            <a:alphaModFix/>
          </a:blip>
          <a:srcRect b="0" l="582" r="632" t="1205"/>
          <a:stretch/>
        </p:blipFill>
        <p:spPr>
          <a:xfrm>
            <a:off x="746312" y="887825"/>
            <a:ext cx="7651374" cy="425568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7" name="Shape 2477"/>
        <p:cNvGrpSpPr/>
        <p:nvPr/>
      </p:nvGrpSpPr>
      <p:grpSpPr>
        <a:xfrm>
          <a:off x="0" y="0"/>
          <a:ext cx="0" cy="0"/>
          <a:chOff x="0" y="0"/>
          <a:chExt cx="0" cy="0"/>
        </a:xfrm>
      </p:grpSpPr>
      <p:sp>
        <p:nvSpPr>
          <p:cNvPr id="2478" name="Google Shape;2478;p53"/>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Creating Assignments</a:t>
            </a:r>
            <a:endParaRPr/>
          </a:p>
        </p:txBody>
      </p:sp>
      <p:sp>
        <p:nvSpPr>
          <p:cNvPr id="2479" name="Google Shape;2479;p53"/>
          <p:cNvSpPr txBox="1"/>
          <p:nvPr>
            <p:ph idx="1" type="body"/>
          </p:nvPr>
        </p:nvSpPr>
        <p:spPr>
          <a:xfrm>
            <a:off x="2092350" y="1404788"/>
            <a:ext cx="4959300" cy="28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480" name="Google Shape;2480;p53"/>
          <p:cNvPicPr preferRelativeResize="0"/>
          <p:nvPr/>
        </p:nvPicPr>
        <p:blipFill>
          <a:blip r:embed="rId3">
            <a:alphaModFix/>
          </a:blip>
          <a:stretch>
            <a:fillRect/>
          </a:stretch>
        </p:blipFill>
        <p:spPr>
          <a:xfrm>
            <a:off x="1182700" y="1355801"/>
            <a:ext cx="6449600" cy="3727825"/>
          </a:xfrm>
          <a:prstGeom prst="rect">
            <a:avLst/>
          </a:prstGeom>
          <a:noFill/>
          <a:ln>
            <a:noFill/>
          </a:ln>
        </p:spPr>
      </p:pic>
      <p:sp>
        <p:nvSpPr>
          <p:cNvPr id="2481" name="Google Shape;2481;p53"/>
          <p:cNvSpPr/>
          <p:nvPr/>
        </p:nvSpPr>
        <p:spPr>
          <a:xfrm>
            <a:off x="1282100" y="1387700"/>
            <a:ext cx="3024300" cy="444900"/>
          </a:xfrm>
          <a:prstGeom prst="roundRect">
            <a:avLst>
              <a:gd fmla="val 16667" name="adj"/>
            </a:avLst>
          </a:prstGeom>
          <a:solidFill>
            <a:schemeClr val="accent3"/>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5" name="Shape 2485"/>
        <p:cNvGrpSpPr/>
        <p:nvPr/>
      </p:nvGrpSpPr>
      <p:grpSpPr>
        <a:xfrm>
          <a:off x="0" y="0"/>
          <a:ext cx="0" cy="0"/>
          <a:chOff x="0" y="0"/>
          <a:chExt cx="0" cy="0"/>
        </a:xfrm>
      </p:grpSpPr>
      <p:sp>
        <p:nvSpPr>
          <p:cNvPr id="2486" name="Google Shape;2486;p54"/>
          <p:cNvSpPr txBox="1"/>
          <p:nvPr>
            <p:ph idx="1" type="body"/>
          </p:nvPr>
        </p:nvSpPr>
        <p:spPr>
          <a:xfrm>
            <a:off x="2092350" y="1404788"/>
            <a:ext cx="4959300" cy="28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487" name="Google Shape;2487;p54"/>
          <p:cNvPicPr preferRelativeResize="0"/>
          <p:nvPr/>
        </p:nvPicPr>
        <p:blipFill>
          <a:blip r:embed="rId3">
            <a:alphaModFix/>
          </a:blip>
          <a:stretch>
            <a:fillRect/>
          </a:stretch>
        </p:blipFill>
        <p:spPr>
          <a:xfrm>
            <a:off x="1426316" y="0"/>
            <a:ext cx="6291367" cy="51434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1" name="Shape 2491"/>
        <p:cNvGrpSpPr/>
        <p:nvPr/>
      </p:nvGrpSpPr>
      <p:grpSpPr>
        <a:xfrm>
          <a:off x="0" y="0"/>
          <a:ext cx="0" cy="0"/>
          <a:chOff x="0" y="0"/>
          <a:chExt cx="0" cy="0"/>
        </a:xfrm>
      </p:grpSpPr>
      <p:sp>
        <p:nvSpPr>
          <p:cNvPr id="2492" name="Google Shape;2492;p55"/>
          <p:cNvSpPr txBox="1"/>
          <p:nvPr>
            <p:ph type="title"/>
          </p:nvPr>
        </p:nvSpPr>
        <p:spPr>
          <a:xfrm>
            <a:off x="720000" y="208175"/>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900"/>
              <a:t>Schedule and post across multiple classes! </a:t>
            </a:r>
            <a:endParaRPr sz="2900"/>
          </a:p>
        </p:txBody>
      </p:sp>
      <p:sp>
        <p:nvSpPr>
          <p:cNvPr id="2493" name="Google Shape;2493;p55"/>
          <p:cNvSpPr txBox="1"/>
          <p:nvPr>
            <p:ph idx="1" type="body"/>
          </p:nvPr>
        </p:nvSpPr>
        <p:spPr>
          <a:xfrm>
            <a:off x="2092350" y="1404788"/>
            <a:ext cx="4959300" cy="28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494" name="Google Shape;2494;p55"/>
          <p:cNvPicPr preferRelativeResize="0"/>
          <p:nvPr/>
        </p:nvPicPr>
        <p:blipFill rotWithShape="1">
          <a:blip r:embed="rId3">
            <a:alphaModFix/>
          </a:blip>
          <a:srcRect b="0" l="2486" r="0" t="4933"/>
          <a:stretch/>
        </p:blipFill>
        <p:spPr>
          <a:xfrm>
            <a:off x="815675" y="975250"/>
            <a:ext cx="7512650" cy="39948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6" name="Shape 2016"/>
        <p:cNvGrpSpPr/>
        <p:nvPr/>
      </p:nvGrpSpPr>
      <p:grpSpPr>
        <a:xfrm>
          <a:off x="0" y="0"/>
          <a:ext cx="0" cy="0"/>
          <a:chOff x="0" y="0"/>
          <a:chExt cx="0" cy="0"/>
        </a:xfrm>
      </p:grpSpPr>
      <p:sp>
        <p:nvSpPr>
          <p:cNvPr id="2017" name="Google Shape;2017;p38"/>
          <p:cNvSpPr txBox="1"/>
          <p:nvPr>
            <p:ph type="ctrTitle"/>
          </p:nvPr>
        </p:nvSpPr>
        <p:spPr>
          <a:xfrm>
            <a:off x="1331998" y="790900"/>
            <a:ext cx="6480000" cy="229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Attendance</a:t>
            </a:r>
            <a:endParaRPr/>
          </a:p>
        </p:txBody>
      </p:sp>
      <p:pic>
        <p:nvPicPr>
          <p:cNvPr id="2018" name="Google Shape;2018;p38"/>
          <p:cNvPicPr preferRelativeResize="0"/>
          <p:nvPr/>
        </p:nvPicPr>
        <p:blipFill>
          <a:blip r:embed="rId3">
            <a:alphaModFix/>
          </a:blip>
          <a:stretch>
            <a:fillRect/>
          </a:stretch>
        </p:blipFill>
        <p:spPr>
          <a:xfrm>
            <a:off x="3376799" y="2821476"/>
            <a:ext cx="1983500" cy="1855325"/>
          </a:xfrm>
          <a:prstGeom prst="rect">
            <a:avLst/>
          </a:prstGeom>
          <a:noFill/>
          <a:ln>
            <a:noFill/>
          </a:ln>
        </p:spPr>
      </p:pic>
      <p:sp>
        <p:nvSpPr>
          <p:cNvPr id="2019" name="Google Shape;2019;p38"/>
          <p:cNvSpPr txBox="1"/>
          <p:nvPr/>
        </p:nvSpPr>
        <p:spPr>
          <a:xfrm>
            <a:off x="2124850" y="1880913"/>
            <a:ext cx="44874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u="sng">
                <a:solidFill>
                  <a:srgbClr val="0000FF"/>
                </a:solidFill>
                <a:latin typeface="Public Sans"/>
                <a:ea typeface="Public Sans"/>
                <a:cs typeface="Public Sans"/>
                <a:sym typeface="Public Sans"/>
                <a:hlinkClick r:id="rId4">
                  <a:extLst>
                    <a:ext uri="{A12FA001-AC4F-418D-AE19-62706E023703}">
                      <ahyp:hlinkClr val="tx"/>
                    </a:ext>
                  </a:extLst>
                </a:hlinkClick>
              </a:rPr>
              <a:t>bit.ly/45js9KW</a:t>
            </a:r>
            <a:r>
              <a:rPr b="1" lang="en" sz="3400">
                <a:solidFill>
                  <a:srgbClr val="595959"/>
                </a:solidFill>
                <a:latin typeface="Public Sans"/>
                <a:ea typeface="Public Sans"/>
                <a:cs typeface="Public Sans"/>
                <a:sym typeface="Public Sans"/>
              </a:rPr>
              <a:t> </a:t>
            </a:r>
            <a:endParaRPr b="1" sz="3400">
              <a:solidFill>
                <a:srgbClr val="595959"/>
              </a:solidFill>
              <a:latin typeface="Public Sans"/>
              <a:ea typeface="Public Sans"/>
              <a:cs typeface="Public Sans"/>
              <a:sym typeface="Public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8" name="Shape 2498"/>
        <p:cNvGrpSpPr/>
        <p:nvPr/>
      </p:nvGrpSpPr>
      <p:grpSpPr>
        <a:xfrm>
          <a:off x="0" y="0"/>
          <a:ext cx="0" cy="0"/>
          <a:chOff x="0" y="0"/>
          <a:chExt cx="0" cy="0"/>
        </a:xfrm>
      </p:grpSpPr>
      <p:sp>
        <p:nvSpPr>
          <p:cNvPr id="2499" name="Google Shape;2499;p56"/>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Reuse Assignments</a:t>
            </a:r>
            <a:endParaRPr/>
          </a:p>
        </p:txBody>
      </p:sp>
      <p:sp>
        <p:nvSpPr>
          <p:cNvPr id="2500" name="Google Shape;2500;p56"/>
          <p:cNvSpPr txBox="1"/>
          <p:nvPr>
            <p:ph idx="1" type="body"/>
          </p:nvPr>
        </p:nvSpPr>
        <p:spPr>
          <a:xfrm>
            <a:off x="2092350" y="1404788"/>
            <a:ext cx="4959300" cy="28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501" name="Google Shape;2501;p56"/>
          <p:cNvPicPr preferRelativeResize="0"/>
          <p:nvPr/>
        </p:nvPicPr>
        <p:blipFill rotWithShape="1">
          <a:blip r:embed="rId3">
            <a:alphaModFix/>
          </a:blip>
          <a:srcRect b="3670" l="2280" r="3112" t="0"/>
          <a:stretch/>
        </p:blipFill>
        <p:spPr>
          <a:xfrm>
            <a:off x="852225" y="1322375"/>
            <a:ext cx="7255224" cy="3444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5" name="Shape 2505"/>
        <p:cNvGrpSpPr/>
        <p:nvPr/>
      </p:nvGrpSpPr>
      <p:grpSpPr>
        <a:xfrm>
          <a:off x="0" y="0"/>
          <a:ext cx="0" cy="0"/>
          <a:chOff x="0" y="0"/>
          <a:chExt cx="0" cy="0"/>
        </a:xfrm>
      </p:grpSpPr>
      <p:sp>
        <p:nvSpPr>
          <p:cNvPr id="2506" name="Google Shape;2506;p57"/>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Example of a Project</a:t>
            </a:r>
            <a:endParaRPr/>
          </a:p>
        </p:txBody>
      </p:sp>
      <p:sp>
        <p:nvSpPr>
          <p:cNvPr id="2507" name="Google Shape;2507;p57"/>
          <p:cNvSpPr txBox="1"/>
          <p:nvPr>
            <p:ph idx="1" type="body"/>
          </p:nvPr>
        </p:nvSpPr>
        <p:spPr>
          <a:xfrm>
            <a:off x="2092350" y="1404788"/>
            <a:ext cx="4959300" cy="28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508" name="Google Shape;2508;p57"/>
          <p:cNvPicPr preferRelativeResize="0"/>
          <p:nvPr/>
        </p:nvPicPr>
        <p:blipFill>
          <a:blip r:embed="rId3">
            <a:alphaModFix/>
          </a:blip>
          <a:stretch>
            <a:fillRect/>
          </a:stretch>
        </p:blipFill>
        <p:spPr>
          <a:xfrm>
            <a:off x="782238" y="1375200"/>
            <a:ext cx="7579526" cy="2911875"/>
          </a:xfrm>
          <a:prstGeom prst="rect">
            <a:avLst/>
          </a:prstGeom>
          <a:noFill/>
          <a:ln>
            <a:noFill/>
          </a:ln>
        </p:spPr>
      </p:pic>
      <p:sp>
        <p:nvSpPr>
          <p:cNvPr id="2509" name="Google Shape;2509;p57"/>
          <p:cNvSpPr/>
          <p:nvPr/>
        </p:nvSpPr>
        <p:spPr>
          <a:xfrm>
            <a:off x="1146350" y="1681825"/>
            <a:ext cx="1764900" cy="831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3" name="Shape 2513"/>
        <p:cNvGrpSpPr/>
        <p:nvPr/>
      </p:nvGrpSpPr>
      <p:grpSpPr>
        <a:xfrm>
          <a:off x="0" y="0"/>
          <a:ext cx="0" cy="0"/>
          <a:chOff x="0" y="0"/>
          <a:chExt cx="0" cy="0"/>
        </a:xfrm>
      </p:grpSpPr>
      <p:sp>
        <p:nvSpPr>
          <p:cNvPr id="2514" name="Google Shape;2514;p58"/>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Google Classroom Tips</a:t>
            </a:r>
            <a:endParaRPr/>
          </a:p>
        </p:txBody>
      </p:sp>
      <p:sp>
        <p:nvSpPr>
          <p:cNvPr id="2515" name="Google Shape;2515;p58"/>
          <p:cNvSpPr txBox="1"/>
          <p:nvPr>
            <p:ph idx="1" type="body"/>
          </p:nvPr>
        </p:nvSpPr>
        <p:spPr>
          <a:xfrm>
            <a:off x="1440475" y="1404800"/>
            <a:ext cx="6274800" cy="28527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Turn off comment capability from students</a:t>
            </a:r>
            <a:endParaRPr sz="2000"/>
          </a:p>
          <a:p>
            <a:pPr indent="-355600" lvl="0" marL="457200" rtl="0" algn="l">
              <a:spcBef>
                <a:spcPts val="0"/>
              </a:spcBef>
              <a:spcAft>
                <a:spcPts val="0"/>
              </a:spcAft>
              <a:buSzPts val="2000"/>
              <a:buChar char="●"/>
            </a:pPr>
            <a:r>
              <a:rPr lang="en" sz="2000"/>
              <a:t>Turn off notifications </a:t>
            </a:r>
            <a:endParaRPr sz="2000"/>
          </a:p>
          <a:p>
            <a:pPr indent="-355600" lvl="0" marL="457200" rtl="0" algn="l">
              <a:spcBef>
                <a:spcPts val="0"/>
              </a:spcBef>
              <a:spcAft>
                <a:spcPts val="0"/>
              </a:spcAft>
              <a:buSzPts val="2000"/>
              <a:buChar char="●"/>
            </a:pPr>
            <a:r>
              <a:rPr lang="en" sz="2000"/>
              <a:t>Include DETAILED Directions</a:t>
            </a:r>
            <a:endParaRPr sz="2000"/>
          </a:p>
          <a:p>
            <a:pPr indent="-355600" lvl="0" marL="457200" rtl="0" algn="l">
              <a:spcBef>
                <a:spcPts val="0"/>
              </a:spcBef>
              <a:spcAft>
                <a:spcPts val="0"/>
              </a:spcAft>
              <a:buSzPts val="2000"/>
              <a:buChar char="●"/>
            </a:pPr>
            <a:r>
              <a:rPr lang="en" sz="2000"/>
              <a:t>Use Private Comments for Meaningful Feedback and Conversations with Students</a:t>
            </a:r>
            <a:endParaRPr sz="2000"/>
          </a:p>
          <a:p>
            <a:pPr indent="-355600" lvl="0" marL="457200" rtl="0" algn="l">
              <a:spcBef>
                <a:spcPts val="0"/>
              </a:spcBef>
              <a:spcAft>
                <a:spcPts val="0"/>
              </a:spcAft>
              <a:buSzPts val="2000"/>
              <a:buChar char="●"/>
            </a:pPr>
            <a:r>
              <a:rPr lang="en" sz="2000"/>
              <a:t>Include learning intentions in every posted activity or assignment.</a:t>
            </a:r>
            <a:endParaRPr sz="2000"/>
          </a:p>
          <a:p>
            <a:pPr indent="-355600" lvl="0" marL="457200" rtl="0" algn="l">
              <a:spcBef>
                <a:spcPts val="0"/>
              </a:spcBef>
              <a:spcAft>
                <a:spcPts val="0"/>
              </a:spcAft>
              <a:buSzPts val="2000"/>
              <a:buChar char="●"/>
            </a:pPr>
            <a:r>
              <a:rPr lang="en" sz="2000"/>
              <a:t>Include the Due Date (and Time)</a:t>
            </a:r>
            <a:endParaRPr sz="20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9" name="Shape 2519"/>
        <p:cNvGrpSpPr/>
        <p:nvPr/>
      </p:nvGrpSpPr>
      <p:grpSpPr>
        <a:xfrm>
          <a:off x="0" y="0"/>
          <a:ext cx="0" cy="0"/>
          <a:chOff x="0" y="0"/>
          <a:chExt cx="0" cy="0"/>
        </a:xfrm>
      </p:grpSpPr>
      <p:sp>
        <p:nvSpPr>
          <p:cNvPr id="2520" name="Google Shape;2520;p59"/>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Google Classroom Tips</a:t>
            </a:r>
            <a:endParaRPr/>
          </a:p>
        </p:txBody>
      </p:sp>
      <p:sp>
        <p:nvSpPr>
          <p:cNvPr id="2521" name="Google Shape;2521;p59"/>
          <p:cNvSpPr txBox="1"/>
          <p:nvPr>
            <p:ph idx="1" type="body"/>
          </p:nvPr>
        </p:nvSpPr>
        <p:spPr>
          <a:xfrm>
            <a:off x="1213375" y="1404800"/>
            <a:ext cx="6677400" cy="28527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 sz="1900"/>
              <a:t>Can attach multiples files, videos, and links to assignments - list all of the options for reaching the learning intention to differentiate instruction</a:t>
            </a:r>
            <a:endParaRPr sz="1900"/>
          </a:p>
          <a:p>
            <a:pPr indent="-349250" lvl="0" marL="457200" rtl="0" algn="l">
              <a:spcBef>
                <a:spcPts val="0"/>
              </a:spcBef>
              <a:spcAft>
                <a:spcPts val="0"/>
              </a:spcAft>
              <a:buSzPts val="1900"/>
              <a:buChar char="●"/>
            </a:pPr>
            <a:r>
              <a:rPr lang="en" sz="1900"/>
              <a:t>Invite a colleague to join your class as a student and vice versa to learn together and see both the student and teacher side of Google Classroom. </a:t>
            </a:r>
            <a:endParaRPr sz="1900"/>
          </a:p>
          <a:p>
            <a:pPr indent="-349250" lvl="0" marL="457200" rtl="0" algn="l">
              <a:spcBef>
                <a:spcPts val="0"/>
              </a:spcBef>
              <a:spcAft>
                <a:spcPts val="0"/>
              </a:spcAft>
              <a:buSzPts val="1900"/>
              <a:buChar char="●"/>
            </a:pPr>
            <a:r>
              <a:rPr lang="en" sz="1900"/>
              <a:t>Should always have an u</a:t>
            </a:r>
            <a:r>
              <a:rPr lang="en" sz="1900"/>
              <a:t>pdated Google Classroom</a:t>
            </a:r>
            <a:endParaRPr sz="1900"/>
          </a:p>
          <a:p>
            <a:pPr indent="-349250" lvl="0" marL="457200" rtl="0" algn="l">
              <a:spcBef>
                <a:spcPts val="0"/>
              </a:spcBef>
              <a:spcAft>
                <a:spcPts val="0"/>
              </a:spcAft>
              <a:buSzPts val="1900"/>
              <a:buChar char="●"/>
            </a:pPr>
            <a:r>
              <a:rPr lang="en" sz="1900"/>
              <a:t>Alternative HS - should have </a:t>
            </a:r>
            <a:r>
              <a:rPr lang="en" sz="1900"/>
              <a:t>everything available</a:t>
            </a:r>
            <a:r>
              <a:rPr lang="en" sz="1900"/>
              <a:t>, they are still a part of your class</a:t>
            </a:r>
            <a:endParaRPr sz="1900"/>
          </a:p>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5" name="Shape 2525"/>
        <p:cNvGrpSpPr/>
        <p:nvPr/>
      </p:nvGrpSpPr>
      <p:grpSpPr>
        <a:xfrm>
          <a:off x="0" y="0"/>
          <a:ext cx="0" cy="0"/>
          <a:chOff x="0" y="0"/>
          <a:chExt cx="0" cy="0"/>
        </a:xfrm>
      </p:grpSpPr>
      <p:sp>
        <p:nvSpPr>
          <p:cNvPr id="2526" name="Google Shape;2526;p60"/>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Additional Resources</a:t>
            </a:r>
            <a:endParaRPr/>
          </a:p>
        </p:txBody>
      </p:sp>
      <p:sp>
        <p:nvSpPr>
          <p:cNvPr id="2527" name="Google Shape;2527;p60"/>
          <p:cNvSpPr txBox="1"/>
          <p:nvPr>
            <p:ph idx="1" type="body"/>
          </p:nvPr>
        </p:nvSpPr>
        <p:spPr>
          <a:xfrm>
            <a:off x="2092350" y="1342438"/>
            <a:ext cx="4959300" cy="28527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u="sng">
                <a:solidFill>
                  <a:schemeClr val="hlink"/>
                </a:solidFill>
                <a:hlinkClick r:id="rId3"/>
              </a:rPr>
              <a:t>Cheat Sheet for Teachers</a:t>
            </a:r>
            <a:endParaRPr sz="2400"/>
          </a:p>
          <a:p>
            <a:pPr indent="-381000" lvl="0" marL="457200" rtl="0" algn="l">
              <a:spcBef>
                <a:spcPts val="0"/>
              </a:spcBef>
              <a:spcAft>
                <a:spcPts val="0"/>
              </a:spcAft>
              <a:buSzPts val="2400"/>
              <a:buChar char="★"/>
            </a:pPr>
            <a:r>
              <a:rPr lang="en" sz="2400" u="sng">
                <a:solidFill>
                  <a:schemeClr val="hlink"/>
                </a:solidFill>
                <a:hlinkClick r:id="rId4"/>
              </a:rPr>
              <a:t>Google User Guide</a:t>
            </a:r>
            <a:endParaRPr sz="2400"/>
          </a:p>
          <a:p>
            <a:pPr indent="-381000" lvl="0" marL="457200" rtl="0" algn="l">
              <a:spcBef>
                <a:spcPts val="0"/>
              </a:spcBef>
              <a:spcAft>
                <a:spcPts val="0"/>
              </a:spcAft>
              <a:buSzPts val="2400"/>
              <a:buChar char="★"/>
            </a:pPr>
            <a:r>
              <a:rPr lang="en" sz="2400" u="sng">
                <a:solidFill>
                  <a:schemeClr val="hlink"/>
                </a:solidFill>
                <a:hlinkClick r:id="rId5"/>
              </a:rPr>
              <a:t>Getting started with Google Classroom</a:t>
            </a:r>
            <a:endParaRPr sz="2400"/>
          </a:p>
          <a:p>
            <a:pPr indent="0" lvl="0" marL="0" rtl="0" algn="l">
              <a:spcBef>
                <a:spcPts val="0"/>
              </a:spcBef>
              <a:spcAft>
                <a:spcPts val="0"/>
              </a:spcAft>
              <a:buNone/>
            </a:pPr>
            <a:r>
              <a:t/>
            </a:r>
            <a:endParaRPr/>
          </a:p>
        </p:txBody>
      </p:sp>
      <p:grpSp>
        <p:nvGrpSpPr>
          <p:cNvPr id="2528" name="Google Shape;2528;p60"/>
          <p:cNvGrpSpPr/>
          <p:nvPr/>
        </p:nvGrpSpPr>
        <p:grpSpPr>
          <a:xfrm>
            <a:off x="3666093" y="3176616"/>
            <a:ext cx="1811813" cy="1748463"/>
            <a:chOff x="3529058" y="1700639"/>
            <a:chExt cx="2085900" cy="1919700"/>
          </a:xfrm>
        </p:grpSpPr>
        <p:sp>
          <p:nvSpPr>
            <p:cNvPr id="2529" name="Google Shape;2529;p60"/>
            <p:cNvSpPr/>
            <p:nvPr/>
          </p:nvSpPr>
          <p:spPr>
            <a:xfrm>
              <a:off x="3529058" y="2664274"/>
              <a:ext cx="2085900" cy="727500"/>
            </a:xfrm>
            <a:prstGeom prst="trapezoid">
              <a:avLst>
                <a:gd fmla="val 36910" name="adj"/>
              </a:avLst>
            </a:prstGeom>
            <a:solidFill>
              <a:srgbClr val="FFDE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30" name="Google Shape;2530;p60"/>
            <p:cNvSpPr/>
            <p:nvPr/>
          </p:nvSpPr>
          <p:spPr>
            <a:xfrm rot="10800000">
              <a:off x="3529152" y="1936774"/>
              <a:ext cx="2085600" cy="727500"/>
            </a:xfrm>
            <a:prstGeom prst="trapezoid">
              <a:avLst>
                <a:gd fmla="val 36910" name="adj"/>
              </a:avLst>
            </a:prstGeom>
            <a:solidFill>
              <a:srgbClr val="FFDE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31" name="Google Shape;2531;p60"/>
            <p:cNvSpPr/>
            <p:nvPr/>
          </p:nvSpPr>
          <p:spPr>
            <a:xfrm>
              <a:off x="3529058" y="1700639"/>
              <a:ext cx="2085900" cy="236400"/>
            </a:xfrm>
            <a:prstGeom prst="round2SameRect">
              <a:avLst>
                <a:gd fmla="val 50000" name="adj1"/>
                <a:gd fmla="val 0" name="adj2"/>
              </a:avLst>
            </a:prstGeom>
            <a:solidFill>
              <a:srgbClr val="FFDE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32" name="Google Shape;2532;p60"/>
            <p:cNvSpPr/>
            <p:nvPr/>
          </p:nvSpPr>
          <p:spPr>
            <a:xfrm rot="10800000">
              <a:off x="3529152" y="3383925"/>
              <a:ext cx="2085600" cy="236400"/>
            </a:xfrm>
            <a:prstGeom prst="round2SameRect">
              <a:avLst>
                <a:gd fmla="val 50000" name="adj1"/>
                <a:gd fmla="val 0" name="adj2"/>
              </a:avLst>
            </a:prstGeom>
            <a:solidFill>
              <a:srgbClr val="FFDE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33" name="Google Shape;2533;p60"/>
            <p:cNvSpPr/>
            <p:nvPr/>
          </p:nvSpPr>
          <p:spPr>
            <a:xfrm>
              <a:off x="3827570" y="1700639"/>
              <a:ext cx="1488600" cy="1919700"/>
            </a:xfrm>
            <a:prstGeom prst="diamond">
              <a:avLst/>
            </a:prstGeom>
            <a:solidFill>
              <a:srgbClr val="FFFF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34" name="Google Shape;2534;p60"/>
            <p:cNvSpPr txBox="1"/>
            <p:nvPr/>
          </p:nvSpPr>
          <p:spPr>
            <a:xfrm>
              <a:off x="3704100" y="1827350"/>
              <a:ext cx="1735800" cy="1687200"/>
            </a:xfrm>
            <a:prstGeom prst="rect">
              <a:avLst/>
            </a:prstGeom>
            <a:noFill/>
            <a:ln>
              <a:noFill/>
            </a:ln>
          </p:spPr>
          <p:txBody>
            <a:bodyPr anchorCtr="0" anchor="t" bIns="45700" lIns="91425" spcFirstLastPara="1" rIns="91425" wrap="square" tIns="45700">
              <a:normAutofit fontScale="85000"/>
            </a:bodyPr>
            <a:lstStyle/>
            <a:p>
              <a:pPr indent="0" lvl="0" marL="0" rtl="0" algn="ctr">
                <a:spcBef>
                  <a:spcPts val="0"/>
                </a:spcBef>
                <a:spcAft>
                  <a:spcPts val="0"/>
                </a:spcAft>
                <a:buNone/>
              </a:pPr>
              <a:r>
                <a:rPr lang="en" sz="3300">
                  <a:latin typeface="Monoton"/>
                  <a:ea typeface="Monoton"/>
                  <a:cs typeface="Monoton"/>
                  <a:sym typeface="Monoton"/>
                </a:rPr>
                <a:t>FIND </a:t>
              </a:r>
              <a:endParaRPr sz="3300">
                <a:latin typeface="Monoton"/>
                <a:ea typeface="Monoton"/>
                <a:cs typeface="Monoton"/>
                <a:sym typeface="Monoton"/>
              </a:endParaRPr>
            </a:p>
            <a:p>
              <a:pPr indent="0" lvl="0" marL="0" rtl="0" algn="ctr">
                <a:spcBef>
                  <a:spcPts val="0"/>
                </a:spcBef>
                <a:spcAft>
                  <a:spcPts val="0"/>
                </a:spcAft>
                <a:buNone/>
              </a:pPr>
              <a:r>
                <a:rPr lang="en" sz="3300">
                  <a:latin typeface="Monoton"/>
                  <a:ea typeface="Monoton"/>
                  <a:cs typeface="Monoton"/>
                  <a:sym typeface="Monoton"/>
                </a:rPr>
                <a:t>OUT</a:t>
              </a:r>
              <a:endParaRPr sz="3300">
                <a:latin typeface="Monoton"/>
                <a:ea typeface="Monoton"/>
                <a:cs typeface="Monoton"/>
                <a:sym typeface="Monoton"/>
              </a:endParaRPr>
            </a:p>
            <a:p>
              <a:pPr indent="0" lvl="0" marL="0" rtl="0" algn="ctr">
                <a:spcBef>
                  <a:spcPts val="0"/>
                </a:spcBef>
                <a:spcAft>
                  <a:spcPts val="0"/>
                </a:spcAft>
                <a:buNone/>
              </a:pPr>
              <a:r>
                <a:rPr lang="en" sz="3300">
                  <a:latin typeface="Monoton"/>
                  <a:ea typeface="Monoton"/>
                  <a:cs typeface="Monoton"/>
                  <a:sym typeface="Monoton"/>
                </a:rPr>
                <a:t> MORE</a:t>
              </a:r>
              <a:endParaRPr sz="3300">
                <a:latin typeface="Monoton"/>
                <a:ea typeface="Monoton"/>
                <a:cs typeface="Monoton"/>
                <a:sym typeface="Monoton"/>
              </a:endParaRPr>
            </a:p>
          </p:txBody>
        </p:sp>
      </p:grpSp>
      <p:sp>
        <p:nvSpPr>
          <p:cNvPr id="2535" name="Google Shape;2535;p60"/>
          <p:cNvSpPr/>
          <p:nvPr/>
        </p:nvSpPr>
        <p:spPr>
          <a:xfrm>
            <a:off x="6743700" y="2960925"/>
            <a:ext cx="1420500" cy="1110300"/>
          </a:xfrm>
          <a:prstGeom prst="wedgeRoundRectCallout">
            <a:avLst>
              <a:gd fmla="val -125044" name="adj1"/>
              <a:gd fmla="val 47602"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ASK!</a:t>
            </a:r>
            <a:endParaRPr/>
          </a:p>
          <a:p>
            <a:pPr indent="0" lvl="0" marL="0" rtl="0" algn="ctr">
              <a:spcBef>
                <a:spcPts val="0"/>
              </a:spcBef>
              <a:spcAft>
                <a:spcPts val="0"/>
              </a:spcAft>
              <a:buNone/>
            </a:pPr>
            <a:r>
              <a:rPr lang="en"/>
              <a:t>Dept. Chair</a:t>
            </a:r>
            <a:endParaRPr/>
          </a:p>
          <a:p>
            <a:pPr indent="0" lvl="0" marL="0" rtl="0" algn="ctr">
              <a:spcBef>
                <a:spcPts val="0"/>
              </a:spcBef>
              <a:spcAft>
                <a:spcPts val="0"/>
              </a:spcAft>
              <a:buNone/>
            </a:pPr>
            <a:r>
              <a:rPr lang="en"/>
              <a:t>PLC Lead</a:t>
            </a:r>
            <a:endParaRPr/>
          </a:p>
          <a:p>
            <a:pPr indent="0" lvl="0" marL="0" rtl="0" algn="ctr">
              <a:spcBef>
                <a:spcPts val="0"/>
              </a:spcBef>
              <a:spcAft>
                <a:spcPts val="0"/>
              </a:spcAft>
              <a:buNone/>
            </a:pPr>
            <a:r>
              <a:rPr lang="en"/>
              <a:t>Virena</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9" name="Shape 2539"/>
        <p:cNvGrpSpPr/>
        <p:nvPr/>
      </p:nvGrpSpPr>
      <p:grpSpPr>
        <a:xfrm>
          <a:off x="0" y="0"/>
          <a:ext cx="0" cy="0"/>
          <a:chOff x="0" y="0"/>
          <a:chExt cx="0" cy="0"/>
        </a:xfrm>
      </p:grpSpPr>
      <p:pic>
        <p:nvPicPr>
          <p:cNvPr id="2540" name="Google Shape;2540;p61"/>
          <p:cNvPicPr preferRelativeResize="0"/>
          <p:nvPr/>
        </p:nvPicPr>
        <p:blipFill>
          <a:blip r:embed="rId3">
            <a:alphaModFix/>
          </a:blip>
          <a:stretch>
            <a:fillRect/>
          </a:stretch>
        </p:blipFill>
        <p:spPr>
          <a:xfrm>
            <a:off x="2033613" y="3060250"/>
            <a:ext cx="2333625" cy="1962150"/>
          </a:xfrm>
          <a:prstGeom prst="rect">
            <a:avLst/>
          </a:prstGeom>
          <a:noFill/>
          <a:ln>
            <a:noFill/>
          </a:ln>
        </p:spPr>
      </p:pic>
      <p:pic>
        <p:nvPicPr>
          <p:cNvPr id="2541" name="Google Shape;2541;p61"/>
          <p:cNvPicPr preferRelativeResize="0"/>
          <p:nvPr/>
        </p:nvPicPr>
        <p:blipFill>
          <a:blip r:embed="rId4">
            <a:alphaModFix/>
          </a:blip>
          <a:stretch>
            <a:fillRect/>
          </a:stretch>
        </p:blipFill>
        <p:spPr>
          <a:xfrm>
            <a:off x="5506800" y="2926900"/>
            <a:ext cx="2190750" cy="2095500"/>
          </a:xfrm>
          <a:prstGeom prst="rect">
            <a:avLst/>
          </a:prstGeom>
          <a:noFill/>
          <a:ln>
            <a:noFill/>
          </a:ln>
        </p:spPr>
      </p:pic>
      <p:pic>
        <p:nvPicPr>
          <p:cNvPr id="2542" name="Google Shape;2542;p61"/>
          <p:cNvPicPr preferRelativeResize="0"/>
          <p:nvPr/>
        </p:nvPicPr>
        <p:blipFill>
          <a:blip r:embed="rId5">
            <a:alphaModFix/>
          </a:blip>
          <a:stretch>
            <a:fillRect/>
          </a:stretch>
        </p:blipFill>
        <p:spPr>
          <a:xfrm>
            <a:off x="1654625" y="304800"/>
            <a:ext cx="6132083" cy="26887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46" name="Shape 2546"/>
        <p:cNvGrpSpPr/>
        <p:nvPr/>
      </p:nvGrpSpPr>
      <p:grpSpPr>
        <a:xfrm>
          <a:off x="0" y="0"/>
          <a:ext cx="0" cy="0"/>
          <a:chOff x="0" y="0"/>
          <a:chExt cx="0" cy="0"/>
        </a:xfrm>
      </p:grpSpPr>
      <p:sp>
        <p:nvSpPr>
          <p:cNvPr id="2547" name="Google Shape;2547;p62"/>
          <p:cNvSpPr/>
          <p:nvPr/>
        </p:nvSpPr>
        <p:spPr>
          <a:xfrm rot="5400000">
            <a:off x="7365228" y="0"/>
            <a:ext cx="1778700" cy="17787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48" name="Google Shape;2548;p62"/>
          <p:cNvSpPr txBox="1"/>
          <p:nvPr/>
        </p:nvSpPr>
        <p:spPr>
          <a:xfrm rot="2700000">
            <a:off x="7215273" y="386217"/>
            <a:ext cx="2501461" cy="58378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 sz="1200" u="sng">
                <a:solidFill>
                  <a:srgbClr val="198038"/>
                </a:solidFill>
                <a:latin typeface="Inter"/>
                <a:ea typeface="Inter"/>
                <a:cs typeface="Inter"/>
                <a:sym typeface="Inter"/>
                <a:hlinkClick r:id="rId3">
                  <a:extLst>
                    <a:ext uri="{A12FA001-AC4F-418D-AE19-62706E023703}">
                      <ahyp:hlinkClr val="tx"/>
                    </a:ext>
                  </a:extLst>
                </a:hlinkClick>
              </a:rPr>
              <a:t>How to change the design</a:t>
            </a:r>
            <a:endParaRPr sz="1200">
              <a:solidFill>
                <a:srgbClr val="198038"/>
              </a:solidFill>
              <a:latin typeface="Inter"/>
              <a:ea typeface="Inter"/>
              <a:cs typeface="Inter"/>
              <a:sym typeface="Inter"/>
            </a:endParaRPr>
          </a:p>
        </p:txBody>
      </p:sp>
      <p:pic>
        <p:nvPicPr>
          <p:cNvPr descr="poll-type-id" id="2549" name="Google Shape;2549;p62">
            <a:hlinkClick r:id="rId4"/>
          </p:cNvPr>
          <p:cNvPicPr preferRelativeResize="0"/>
          <p:nvPr/>
        </p:nvPicPr>
        <p:blipFill>
          <a:blip r:embed="rId5">
            <a:alphaModFix/>
          </a:blip>
          <a:stretch>
            <a:fillRect/>
          </a:stretch>
        </p:blipFill>
        <p:spPr>
          <a:xfrm>
            <a:off x="333520" y="1307027"/>
            <a:ext cx="1778772" cy="1778772"/>
          </a:xfrm>
          <a:prstGeom prst="rect">
            <a:avLst/>
          </a:prstGeom>
          <a:noFill/>
          <a:ln>
            <a:noFill/>
          </a:ln>
        </p:spPr>
      </p:pic>
      <p:sp>
        <p:nvSpPr>
          <p:cNvPr descr="title-id" id="2550" name="Google Shape;2550;p62"/>
          <p:cNvSpPr txBox="1"/>
          <p:nvPr/>
        </p:nvSpPr>
        <p:spPr>
          <a:xfrm>
            <a:off x="2334638" y="1320628"/>
            <a:ext cx="6364800" cy="17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5B5B5B"/>
                </a:solidFill>
                <a:latin typeface="Inter"/>
                <a:ea typeface="Inter"/>
                <a:cs typeface="Inter"/>
                <a:sym typeface="Inter"/>
              </a:rPr>
              <a:t>How many grades should be taken in a week?</a:t>
            </a:r>
            <a:endParaRPr b="1" sz="3600">
              <a:solidFill>
                <a:srgbClr val="5B5B5B"/>
              </a:solidFill>
              <a:latin typeface="Inter"/>
              <a:ea typeface="Inter"/>
              <a:cs typeface="Inter"/>
              <a:sym typeface="Inter"/>
            </a:endParaRPr>
          </a:p>
        </p:txBody>
      </p:sp>
      <p:sp>
        <p:nvSpPr>
          <p:cNvPr id="2551" name="Google Shape;2551;p62"/>
          <p:cNvSpPr/>
          <p:nvPr/>
        </p:nvSpPr>
        <p:spPr>
          <a:xfrm>
            <a:off x="0" y="4365024"/>
            <a:ext cx="9144000" cy="7785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2" name="Google Shape;2552;p62"/>
          <p:cNvSpPr txBox="1"/>
          <p:nvPr/>
        </p:nvSpPr>
        <p:spPr>
          <a:xfrm>
            <a:off x="555866" y="4365024"/>
            <a:ext cx="6948300" cy="7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Inter"/>
                <a:ea typeface="Inter"/>
                <a:cs typeface="Inter"/>
                <a:sym typeface="Inter"/>
              </a:rPr>
              <a:t>Presenting with animations, GIFs or speaker notes? Enable our </a:t>
            </a:r>
            <a:r>
              <a:rPr lang="en" sz="1200" u="sng">
                <a:solidFill>
                  <a:srgbClr val="FFFFFF"/>
                </a:solidFill>
                <a:latin typeface="Inter"/>
                <a:ea typeface="Inter"/>
                <a:cs typeface="Inter"/>
                <a:sym typeface="Inter"/>
                <a:hlinkClick r:id="rId6">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2553" name="Google Shape;2553;p62"/>
          <p:cNvPicPr preferRelativeResize="0"/>
          <p:nvPr/>
        </p:nvPicPr>
        <p:blipFill>
          <a:blip r:embed="rId7">
            <a:alphaModFix/>
          </a:blip>
          <a:stretch>
            <a:fillRect/>
          </a:stretch>
        </p:blipFill>
        <p:spPr>
          <a:xfrm>
            <a:off x="222347" y="4643089"/>
            <a:ext cx="222347" cy="222347"/>
          </a:xfrm>
          <a:prstGeom prst="rect">
            <a:avLst/>
          </a:prstGeom>
          <a:noFill/>
          <a:ln>
            <a:noFill/>
          </a:ln>
        </p:spPr>
      </p:pic>
      <p:pic>
        <p:nvPicPr>
          <p:cNvPr descr="logo-id" id="2554" name="Google Shape;2554;p62">
            <a:hlinkClick r:id="rId8"/>
          </p:cNvPr>
          <p:cNvPicPr preferRelativeResize="0"/>
          <p:nvPr/>
        </p:nvPicPr>
        <p:blipFill>
          <a:blip r:embed="rId9">
            <a:alphaModFix/>
          </a:blip>
          <a:stretch>
            <a:fillRect/>
          </a:stretch>
        </p:blipFill>
        <p:spPr>
          <a:xfrm>
            <a:off x="7921094" y="4476329"/>
            <a:ext cx="1111733" cy="55586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8" name="Shape 2558"/>
        <p:cNvGrpSpPr/>
        <p:nvPr/>
      </p:nvGrpSpPr>
      <p:grpSpPr>
        <a:xfrm>
          <a:off x="0" y="0"/>
          <a:ext cx="0" cy="0"/>
          <a:chOff x="0" y="0"/>
          <a:chExt cx="0" cy="0"/>
        </a:xfrm>
      </p:grpSpPr>
      <p:sp>
        <p:nvSpPr>
          <p:cNvPr id="2559" name="Google Shape;2559;p63"/>
          <p:cNvSpPr txBox="1"/>
          <p:nvPr>
            <p:ph type="title"/>
          </p:nvPr>
        </p:nvSpPr>
        <p:spPr>
          <a:xfrm>
            <a:off x="901950" y="293525"/>
            <a:ext cx="7704000" cy="128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200"/>
              <a:t>To access the NEISD Secondary Grading Guidelines:</a:t>
            </a:r>
            <a:endParaRPr sz="2200"/>
          </a:p>
          <a:p>
            <a:pPr indent="0" lvl="0" marL="0" rtl="0" algn="ctr">
              <a:spcBef>
                <a:spcPts val="0"/>
              </a:spcBef>
              <a:spcAft>
                <a:spcPts val="0"/>
              </a:spcAft>
              <a:buNone/>
            </a:pPr>
            <a:r>
              <a:rPr lang="en" sz="2200" u="sng">
                <a:solidFill>
                  <a:schemeClr val="hlink"/>
                </a:solidFill>
                <a:hlinkClick r:id="rId3"/>
              </a:rPr>
              <a:t>EIA Regulation Secondary Grading Guidelines .docx</a:t>
            </a:r>
            <a:endParaRPr sz="2200"/>
          </a:p>
          <a:p>
            <a:pPr indent="0" lvl="0" marL="0" rtl="0" algn="ctr">
              <a:spcBef>
                <a:spcPts val="0"/>
              </a:spcBef>
              <a:spcAft>
                <a:spcPts val="0"/>
              </a:spcAft>
              <a:buNone/>
            </a:pPr>
            <a:r>
              <a:t/>
            </a:r>
            <a:endParaRPr sz="1200"/>
          </a:p>
        </p:txBody>
      </p:sp>
      <p:pic>
        <p:nvPicPr>
          <p:cNvPr id="2560" name="Google Shape;2560;p63">
            <a:hlinkClick r:id="rId4"/>
          </p:cNvPr>
          <p:cNvPicPr preferRelativeResize="0"/>
          <p:nvPr/>
        </p:nvPicPr>
        <p:blipFill>
          <a:blip r:embed="rId5">
            <a:alphaModFix/>
          </a:blip>
          <a:stretch>
            <a:fillRect/>
          </a:stretch>
        </p:blipFill>
        <p:spPr>
          <a:xfrm>
            <a:off x="3502494" y="1463619"/>
            <a:ext cx="2390918" cy="2709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4" name="Shape 2564"/>
        <p:cNvGrpSpPr/>
        <p:nvPr/>
      </p:nvGrpSpPr>
      <p:grpSpPr>
        <a:xfrm>
          <a:off x="0" y="0"/>
          <a:ext cx="0" cy="0"/>
          <a:chOff x="0" y="0"/>
          <a:chExt cx="0" cy="0"/>
        </a:xfrm>
      </p:grpSpPr>
      <p:sp>
        <p:nvSpPr>
          <p:cNvPr id="2565" name="Google Shape;2565;p64"/>
          <p:cNvSpPr txBox="1"/>
          <p:nvPr>
            <p:ph type="title"/>
          </p:nvPr>
        </p:nvSpPr>
        <p:spPr>
          <a:xfrm>
            <a:off x="720000" y="34405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Secondary Grading Guidelines</a:t>
            </a:r>
            <a:endParaRPr/>
          </a:p>
        </p:txBody>
      </p:sp>
      <p:sp>
        <p:nvSpPr>
          <p:cNvPr id="2566" name="Google Shape;2566;p64"/>
          <p:cNvSpPr txBox="1"/>
          <p:nvPr>
            <p:ph idx="1" type="body"/>
          </p:nvPr>
        </p:nvSpPr>
        <p:spPr>
          <a:xfrm>
            <a:off x="784897" y="1445890"/>
            <a:ext cx="6062700" cy="2765400"/>
          </a:xfrm>
          <a:prstGeom prst="rect">
            <a:avLst/>
          </a:prstGeom>
        </p:spPr>
        <p:txBody>
          <a:bodyPr anchorCtr="0" anchor="t" bIns="111775" lIns="111775" spcFirstLastPara="1" rIns="111775" wrap="square" tIns="111775">
            <a:noAutofit/>
          </a:bodyPr>
          <a:lstStyle/>
          <a:p>
            <a:pPr indent="0" lvl="0" marL="0" rtl="0" algn="l">
              <a:spcBef>
                <a:spcPts val="0"/>
              </a:spcBef>
              <a:spcAft>
                <a:spcPts val="0"/>
              </a:spcAft>
              <a:buNone/>
            </a:pPr>
            <a:r>
              <a:rPr lang="en" sz="1711"/>
              <a:t>Reporting Grades</a:t>
            </a:r>
            <a:endParaRPr sz="1711"/>
          </a:p>
          <a:p>
            <a:pPr indent="0" lvl="0" marL="0" rtl="0" algn="l">
              <a:spcBef>
                <a:spcPts val="0"/>
              </a:spcBef>
              <a:spcAft>
                <a:spcPts val="0"/>
              </a:spcAft>
              <a:buNone/>
            </a:pPr>
            <a:r>
              <a:t/>
            </a:r>
            <a:endParaRPr sz="1711"/>
          </a:p>
          <a:p>
            <a:pPr indent="0" lvl="0" marL="0" rtl="0" algn="l">
              <a:spcBef>
                <a:spcPts val="0"/>
              </a:spcBef>
              <a:spcAft>
                <a:spcPts val="0"/>
              </a:spcAft>
              <a:buNone/>
            </a:pPr>
            <a:r>
              <a:t/>
            </a:r>
            <a:endParaRPr sz="1711"/>
          </a:p>
          <a:p>
            <a:pPr indent="0" lvl="0" marL="0" rtl="0" algn="l">
              <a:spcBef>
                <a:spcPts val="0"/>
              </a:spcBef>
              <a:spcAft>
                <a:spcPts val="0"/>
              </a:spcAft>
              <a:buNone/>
            </a:pPr>
            <a:r>
              <a:t/>
            </a:r>
            <a:endParaRPr sz="1711"/>
          </a:p>
          <a:p>
            <a:pPr indent="0" lvl="0" marL="0" rtl="0" algn="l">
              <a:spcBef>
                <a:spcPts val="0"/>
              </a:spcBef>
              <a:spcAft>
                <a:spcPts val="0"/>
              </a:spcAft>
              <a:buNone/>
            </a:pPr>
            <a:r>
              <a:t/>
            </a:r>
            <a:endParaRPr sz="1711"/>
          </a:p>
          <a:p>
            <a:pPr indent="0" lvl="0" marL="0" rtl="0" algn="l">
              <a:spcBef>
                <a:spcPts val="0"/>
              </a:spcBef>
              <a:spcAft>
                <a:spcPts val="0"/>
              </a:spcAft>
              <a:buNone/>
            </a:pPr>
            <a:r>
              <a:t/>
            </a:r>
            <a:endParaRPr sz="1711"/>
          </a:p>
          <a:p>
            <a:pPr indent="0" lvl="0" marL="0" rtl="0" algn="l">
              <a:spcBef>
                <a:spcPts val="0"/>
              </a:spcBef>
              <a:spcAft>
                <a:spcPts val="0"/>
              </a:spcAft>
              <a:buNone/>
            </a:pPr>
            <a:r>
              <a:t/>
            </a:r>
            <a:endParaRPr sz="1711"/>
          </a:p>
          <a:p>
            <a:pPr indent="0" lvl="0" marL="0" rtl="0" algn="l">
              <a:spcBef>
                <a:spcPts val="0"/>
              </a:spcBef>
              <a:spcAft>
                <a:spcPts val="0"/>
              </a:spcAft>
              <a:buNone/>
            </a:pPr>
            <a:r>
              <a:t/>
            </a:r>
            <a:endParaRPr sz="1711"/>
          </a:p>
          <a:p>
            <a:pPr indent="0" lvl="0" marL="0" rtl="0" algn="l">
              <a:spcBef>
                <a:spcPts val="0"/>
              </a:spcBef>
              <a:spcAft>
                <a:spcPts val="0"/>
              </a:spcAft>
              <a:buNone/>
            </a:pPr>
            <a:r>
              <a:t/>
            </a:r>
            <a:endParaRPr sz="1711"/>
          </a:p>
          <a:p>
            <a:pPr indent="0" lvl="0" marL="0" rtl="0" algn="l">
              <a:spcBef>
                <a:spcPts val="0"/>
              </a:spcBef>
              <a:spcAft>
                <a:spcPts val="0"/>
              </a:spcAft>
              <a:buNone/>
            </a:pPr>
            <a:r>
              <a:t/>
            </a:r>
            <a:endParaRPr sz="1711"/>
          </a:p>
        </p:txBody>
      </p:sp>
      <p:pic>
        <p:nvPicPr>
          <p:cNvPr id="2567" name="Google Shape;2567;p64"/>
          <p:cNvPicPr preferRelativeResize="0"/>
          <p:nvPr/>
        </p:nvPicPr>
        <p:blipFill>
          <a:blip r:embed="rId4">
            <a:alphaModFix/>
          </a:blip>
          <a:stretch>
            <a:fillRect/>
          </a:stretch>
        </p:blipFill>
        <p:spPr>
          <a:xfrm>
            <a:off x="720000" y="2048348"/>
            <a:ext cx="7557050" cy="1734978"/>
          </a:xfrm>
          <a:prstGeom prst="rect">
            <a:avLst/>
          </a:prstGeom>
          <a:noFill/>
          <a:ln>
            <a:noFill/>
          </a:ln>
        </p:spPr>
      </p:pic>
      <p:sp>
        <p:nvSpPr>
          <p:cNvPr id="2568" name="Google Shape;2568;p64"/>
          <p:cNvSpPr/>
          <p:nvPr/>
        </p:nvSpPr>
        <p:spPr>
          <a:xfrm>
            <a:off x="3427011" y="3570414"/>
            <a:ext cx="3420600" cy="213000"/>
          </a:xfrm>
          <a:prstGeom prst="roundRect">
            <a:avLst>
              <a:gd fmla="val 16667" name="adj"/>
            </a:avLst>
          </a:prstGeom>
          <a:noFill/>
          <a:ln cap="flat" cmpd="sng" w="34925">
            <a:solidFill>
              <a:schemeClr val="accent1"/>
            </a:solidFill>
            <a:prstDash val="solid"/>
            <a:round/>
            <a:headEnd len="sm" w="sm" type="none"/>
            <a:tailEnd len="sm" w="sm" type="none"/>
          </a:ln>
        </p:spPr>
        <p:txBody>
          <a:bodyPr anchorCtr="0" anchor="ctr" bIns="111775" lIns="111775" spcFirstLastPara="1" rIns="111775" wrap="square" tIns="111775">
            <a:noAutofit/>
          </a:bodyPr>
          <a:lstStyle/>
          <a:p>
            <a:pPr indent="0" lvl="0" marL="0" rtl="0" algn="ctr">
              <a:spcBef>
                <a:spcPts val="0"/>
              </a:spcBef>
              <a:spcAft>
                <a:spcPts val="0"/>
              </a:spcAft>
              <a:buNone/>
            </a:pPr>
            <a:r>
              <a:t/>
            </a:r>
            <a:endParaRPr sz="1711"/>
          </a:p>
        </p:txBody>
      </p:sp>
      <p:sp>
        <p:nvSpPr>
          <p:cNvPr id="2569" name="Google Shape;2569;p64"/>
          <p:cNvSpPr/>
          <p:nvPr/>
        </p:nvSpPr>
        <p:spPr>
          <a:xfrm>
            <a:off x="1166150" y="4466725"/>
            <a:ext cx="7003500" cy="353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t>1-2 Grades should be entered every week</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25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3" name="Shape 2573"/>
        <p:cNvGrpSpPr/>
        <p:nvPr/>
      </p:nvGrpSpPr>
      <p:grpSpPr>
        <a:xfrm>
          <a:off x="0" y="0"/>
          <a:ext cx="0" cy="0"/>
          <a:chOff x="0" y="0"/>
          <a:chExt cx="0" cy="0"/>
        </a:xfrm>
      </p:grpSpPr>
      <p:sp>
        <p:nvSpPr>
          <p:cNvPr id="2574" name="Google Shape;2574;p65"/>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hlinkClick r:id="rId3"/>
              </a:rPr>
              <a:t>Secondary Grading Guidelines</a:t>
            </a:r>
            <a:endParaRPr/>
          </a:p>
        </p:txBody>
      </p:sp>
      <p:pic>
        <p:nvPicPr>
          <p:cNvPr id="2575" name="Google Shape;2575;p65"/>
          <p:cNvPicPr preferRelativeResize="0"/>
          <p:nvPr/>
        </p:nvPicPr>
        <p:blipFill>
          <a:blip r:embed="rId4">
            <a:alphaModFix/>
          </a:blip>
          <a:stretch>
            <a:fillRect/>
          </a:stretch>
        </p:blipFill>
        <p:spPr>
          <a:xfrm>
            <a:off x="1624013" y="1728788"/>
            <a:ext cx="6200775" cy="1990725"/>
          </a:xfrm>
          <a:prstGeom prst="rect">
            <a:avLst/>
          </a:prstGeom>
          <a:noFill/>
          <a:ln>
            <a:noFill/>
          </a:ln>
        </p:spPr>
      </p:pic>
      <p:pic>
        <p:nvPicPr>
          <p:cNvPr id="2576" name="Google Shape;2576;p65"/>
          <p:cNvPicPr preferRelativeResize="0"/>
          <p:nvPr/>
        </p:nvPicPr>
        <p:blipFill>
          <a:blip r:embed="rId5">
            <a:alphaModFix/>
          </a:blip>
          <a:stretch>
            <a:fillRect/>
          </a:stretch>
        </p:blipFill>
        <p:spPr>
          <a:xfrm>
            <a:off x="902050" y="1404288"/>
            <a:ext cx="3143250" cy="266700"/>
          </a:xfrm>
          <a:prstGeom prst="rect">
            <a:avLst/>
          </a:prstGeom>
          <a:noFill/>
          <a:ln>
            <a:noFill/>
          </a:ln>
        </p:spPr>
      </p:pic>
      <p:sp>
        <p:nvSpPr>
          <p:cNvPr id="2577" name="Google Shape;2577;p65"/>
          <p:cNvSpPr/>
          <p:nvPr/>
        </p:nvSpPr>
        <p:spPr>
          <a:xfrm>
            <a:off x="1875626" y="2706225"/>
            <a:ext cx="2976300" cy="213000"/>
          </a:xfrm>
          <a:prstGeom prst="roundRect">
            <a:avLst>
              <a:gd fmla="val 16667" name="adj"/>
            </a:avLst>
          </a:prstGeom>
          <a:noFill/>
          <a:ln cap="flat" cmpd="sng" w="34925">
            <a:solidFill>
              <a:schemeClr val="accent1"/>
            </a:solidFill>
            <a:prstDash val="solid"/>
            <a:round/>
            <a:headEnd len="sm" w="sm" type="none"/>
            <a:tailEnd len="sm" w="sm" type="none"/>
          </a:ln>
        </p:spPr>
        <p:txBody>
          <a:bodyPr anchorCtr="0" anchor="ctr" bIns="111775" lIns="111775" spcFirstLastPara="1" rIns="111775" wrap="square" tIns="111775">
            <a:noAutofit/>
          </a:bodyPr>
          <a:lstStyle/>
          <a:p>
            <a:pPr indent="0" lvl="0" marL="0" rtl="0" algn="ctr">
              <a:spcBef>
                <a:spcPts val="0"/>
              </a:spcBef>
              <a:spcAft>
                <a:spcPts val="0"/>
              </a:spcAft>
              <a:buNone/>
            </a:pPr>
            <a:r>
              <a:t/>
            </a:r>
            <a:endParaRPr sz="1711"/>
          </a:p>
        </p:txBody>
      </p:sp>
      <p:sp>
        <p:nvSpPr>
          <p:cNvPr id="2578" name="Google Shape;2578;p65"/>
          <p:cNvSpPr/>
          <p:nvPr/>
        </p:nvSpPr>
        <p:spPr>
          <a:xfrm>
            <a:off x="1166150" y="4466725"/>
            <a:ext cx="7003500" cy="353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t>Cannot give participation grades or for bringing in supplies</a:t>
            </a:r>
            <a:endParaRPr sz="2000"/>
          </a:p>
        </p:txBody>
      </p:sp>
      <p:pic>
        <p:nvPicPr>
          <p:cNvPr id="2579" name="Google Shape;2579;p65"/>
          <p:cNvPicPr preferRelativeResize="0"/>
          <p:nvPr/>
        </p:nvPicPr>
        <p:blipFill>
          <a:blip r:embed="rId6">
            <a:alphaModFix/>
          </a:blip>
          <a:stretch>
            <a:fillRect/>
          </a:stretch>
        </p:blipFill>
        <p:spPr>
          <a:xfrm>
            <a:off x="1629425" y="3902613"/>
            <a:ext cx="6076950" cy="381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3" name="Shape 2023"/>
        <p:cNvGrpSpPr/>
        <p:nvPr/>
      </p:nvGrpSpPr>
      <p:grpSpPr>
        <a:xfrm>
          <a:off x="0" y="0"/>
          <a:ext cx="0" cy="0"/>
          <a:chOff x="0" y="0"/>
          <a:chExt cx="0" cy="0"/>
        </a:xfrm>
      </p:grpSpPr>
      <p:sp>
        <p:nvSpPr>
          <p:cNvPr id="2024" name="Google Shape;2024;p39"/>
          <p:cNvSpPr/>
          <p:nvPr/>
        </p:nvSpPr>
        <p:spPr>
          <a:xfrm>
            <a:off x="2428443"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39"/>
          <p:cNvSpPr/>
          <p:nvPr/>
        </p:nvSpPr>
        <p:spPr>
          <a:xfrm>
            <a:off x="714145" y="857262"/>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39"/>
          <p:cNvSpPr/>
          <p:nvPr/>
        </p:nvSpPr>
        <p:spPr>
          <a:xfrm>
            <a:off x="7571350" y="0"/>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39"/>
          <p:cNvSpPr/>
          <p:nvPr/>
        </p:nvSpPr>
        <p:spPr>
          <a:xfrm>
            <a:off x="714145" y="428625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39"/>
          <p:cNvSpPr/>
          <p:nvPr/>
        </p:nvSpPr>
        <p:spPr>
          <a:xfrm>
            <a:off x="1571294" y="428625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39"/>
          <p:cNvSpPr/>
          <p:nvPr/>
        </p:nvSpPr>
        <p:spPr>
          <a:xfrm>
            <a:off x="6714186" y="428625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39"/>
          <p:cNvSpPr txBox="1"/>
          <p:nvPr>
            <p:ph idx="1" type="subTitle"/>
          </p:nvPr>
        </p:nvSpPr>
        <p:spPr>
          <a:xfrm>
            <a:off x="719900" y="3352800"/>
            <a:ext cx="7704000" cy="431100"/>
          </a:xfrm>
          <a:prstGeom prst="rect">
            <a:avLst/>
          </a:prstGeom>
        </p:spPr>
        <p:txBody>
          <a:bodyPr anchorCtr="0" anchor="t" bIns="91425" lIns="90000" spcFirstLastPara="1" rIns="90000" wrap="square" tIns="91425">
            <a:noAutofit/>
          </a:bodyPr>
          <a:lstStyle/>
          <a:p>
            <a:pPr indent="0" lvl="0" marL="0" rtl="0" algn="ctr">
              <a:spcBef>
                <a:spcPts val="0"/>
              </a:spcBef>
              <a:spcAft>
                <a:spcPts val="0"/>
              </a:spcAft>
              <a:buNone/>
            </a:pPr>
            <a:r>
              <a:rPr lang="en"/>
              <a:t>Welcome and Introductions</a:t>
            </a:r>
            <a:endParaRPr/>
          </a:p>
        </p:txBody>
      </p:sp>
      <p:sp>
        <p:nvSpPr>
          <p:cNvPr id="2031" name="Google Shape;2031;p39"/>
          <p:cNvSpPr txBox="1"/>
          <p:nvPr>
            <p:ph type="title"/>
          </p:nvPr>
        </p:nvSpPr>
        <p:spPr>
          <a:xfrm>
            <a:off x="719900" y="2367600"/>
            <a:ext cx="7704000" cy="985200"/>
          </a:xfrm>
          <a:prstGeom prst="rect">
            <a:avLst/>
          </a:prstGeom>
        </p:spPr>
        <p:txBody>
          <a:bodyPr anchorCtr="0" anchor="t" bIns="91425" lIns="90000" spcFirstLastPara="1" rIns="90000" wrap="square" tIns="91425">
            <a:noAutofit/>
          </a:bodyPr>
          <a:lstStyle/>
          <a:p>
            <a:pPr indent="0" lvl="0" marL="0" rtl="0" algn="ctr">
              <a:spcBef>
                <a:spcPts val="0"/>
              </a:spcBef>
              <a:spcAft>
                <a:spcPts val="0"/>
              </a:spcAft>
              <a:buNone/>
            </a:pPr>
            <a:r>
              <a:rPr lang="en">
                <a:solidFill>
                  <a:schemeClr val="lt2"/>
                </a:solidFill>
              </a:rPr>
              <a:t>Welcome to</a:t>
            </a:r>
            <a:r>
              <a:rPr lang="en">
                <a:solidFill>
                  <a:schemeClr val="lt2"/>
                </a:solidFill>
              </a:rPr>
              <a:t> </a:t>
            </a:r>
            <a:r>
              <a:rPr lang="en"/>
              <a:t>NEISD CTE</a:t>
            </a:r>
            <a:endParaRPr/>
          </a:p>
        </p:txBody>
      </p:sp>
      <p:sp>
        <p:nvSpPr>
          <p:cNvPr id="2032" name="Google Shape;2032;p39"/>
          <p:cNvSpPr txBox="1"/>
          <p:nvPr>
            <p:ph idx="2" type="title"/>
          </p:nvPr>
        </p:nvSpPr>
        <p:spPr>
          <a:xfrm>
            <a:off x="4067900" y="1359600"/>
            <a:ext cx="1008000" cy="1008000"/>
          </a:xfrm>
          <a:prstGeom prst="rect">
            <a:avLst/>
          </a:prstGeom>
        </p:spPr>
        <p:txBody>
          <a:bodyPr anchorCtr="0" anchor="ctr" bIns="91425" lIns="90000" spcFirstLastPara="1" rIns="90000" wrap="square" tIns="91425">
            <a:noAutofit/>
          </a:bodyPr>
          <a:lstStyle/>
          <a:p>
            <a:pPr indent="0" lvl="0" marL="0" rtl="0" algn="ctr">
              <a:spcBef>
                <a:spcPts val="0"/>
              </a:spcBef>
              <a:spcAft>
                <a:spcPts val="0"/>
              </a:spcAft>
              <a:buNone/>
            </a:pPr>
            <a:r>
              <a:rPr lang="en"/>
              <a:t>01</a:t>
            </a:r>
            <a:endParaRPr/>
          </a:p>
        </p:txBody>
      </p:sp>
      <p:sp>
        <p:nvSpPr>
          <p:cNvPr id="2033" name="Google Shape;2033;p39"/>
          <p:cNvSpPr/>
          <p:nvPr/>
        </p:nvSpPr>
        <p:spPr>
          <a:xfrm>
            <a:off x="6471138" y="0"/>
            <a:ext cx="14502" cy="14478"/>
          </a:xfrm>
          <a:custGeom>
            <a:rect b="b" l="l" r="r" t="t"/>
            <a:pathLst>
              <a:path extrusionOk="0" h="608" w="609">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39"/>
          <p:cNvSpPr/>
          <p:nvPr/>
        </p:nvSpPr>
        <p:spPr>
          <a:xfrm>
            <a:off x="6471138" y="0"/>
            <a:ext cx="14502" cy="14478"/>
          </a:xfrm>
          <a:custGeom>
            <a:rect b="b" l="l" r="r" t="t"/>
            <a:pathLst>
              <a:path extrusionOk="0" h="608" w="609">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39"/>
          <p:cNvSpPr/>
          <p:nvPr/>
        </p:nvSpPr>
        <p:spPr>
          <a:xfrm>
            <a:off x="714145"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39"/>
          <p:cNvSpPr/>
          <p:nvPr/>
        </p:nvSpPr>
        <p:spPr>
          <a:xfrm>
            <a:off x="1571294"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39"/>
          <p:cNvSpPr/>
          <p:nvPr/>
        </p:nvSpPr>
        <p:spPr>
          <a:xfrm>
            <a:off x="5857038"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39"/>
          <p:cNvSpPr/>
          <p:nvPr/>
        </p:nvSpPr>
        <p:spPr>
          <a:xfrm>
            <a:off x="6714186"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39"/>
          <p:cNvSpPr/>
          <p:nvPr/>
        </p:nvSpPr>
        <p:spPr>
          <a:xfrm>
            <a:off x="1571294"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39"/>
          <p:cNvSpPr/>
          <p:nvPr/>
        </p:nvSpPr>
        <p:spPr>
          <a:xfrm>
            <a:off x="6714186"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39"/>
          <p:cNvSpPr/>
          <p:nvPr/>
        </p:nvSpPr>
        <p:spPr>
          <a:xfrm>
            <a:off x="7571350"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39"/>
          <p:cNvSpPr/>
          <p:nvPr/>
        </p:nvSpPr>
        <p:spPr>
          <a:xfrm>
            <a:off x="242844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39"/>
          <p:cNvSpPr/>
          <p:nvPr/>
        </p:nvSpPr>
        <p:spPr>
          <a:xfrm>
            <a:off x="3285591"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39"/>
          <p:cNvSpPr/>
          <p:nvPr/>
        </p:nvSpPr>
        <p:spPr>
          <a:xfrm>
            <a:off x="4142740"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39"/>
          <p:cNvSpPr/>
          <p:nvPr/>
        </p:nvSpPr>
        <p:spPr>
          <a:xfrm>
            <a:off x="49998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39"/>
          <p:cNvSpPr/>
          <p:nvPr/>
        </p:nvSpPr>
        <p:spPr>
          <a:xfrm>
            <a:off x="5857038"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39"/>
          <p:cNvSpPr/>
          <p:nvPr/>
        </p:nvSpPr>
        <p:spPr>
          <a:xfrm>
            <a:off x="7571350"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48" name="Google Shape;2048;p39"/>
          <p:cNvGrpSpPr/>
          <p:nvPr/>
        </p:nvGrpSpPr>
        <p:grpSpPr>
          <a:xfrm>
            <a:off x="874851" y="171390"/>
            <a:ext cx="537095" cy="685813"/>
            <a:chOff x="2234450" y="-2381700"/>
            <a:chExt cx="404500" cy="518025"/>
          </a:xfrm>
        </p:grpSpPr>
        <p:sp>
          <p:nvSpPr>
            <p:cNvPr id="2049" name="Google Shape;2049;p39"/>
            <p:cNvSpPr/>
            <p:nvPr/>
          </p:nvSpPr>
          <p:spPr>
            <a:xfrm>
              <a:off x="2234450" y="-2381700"/>
              <a:ext cx="404500" cy="518025"/>
            </a:xfrm>
            <a:custGeom>
              <a:rect b="b" l="l" r="r" t="t"/>
              <a:pathLst>
                <a:path extrusionOk="0" h="20721" w="1618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39"/>
            <p:cNvSpPr/>
            <p:nvPr/>
          </p:nvSpPr>
          <p:spPr>
            <a:xfrm>
              <a:off x="2372225" y="-2227625"/>
              <a:ext cx="39525" cy="15200"/>
            </a:xfrm>
            <a:custGeom>
              <a:rect b="b" l="l" r="r" t="t"/>
              <a:pathLst>
                <a:path extrusionOk="0" h="608" w="1581">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39"/>
            <p:cNvSpPr/>
            <p:nvPr/>
          </p:nvSpPr>
          <p:spPr>
            <a:xfrm>
              <a:off x="2461450" y="-2227625"/>
              <a:ext cx="39525" cy="15200"/>
            </a:xfrm>
            <a:custGeom>
              <a:rect b="b" l="l" r="r" t="t"/>
              <a:pathLst>
                <a:path extrusionOk="0" h="608" w="1581">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39"/>
            <p:cNvSpPr/>
            <p:nvPr/>
          </p:nvSpPr>
          <p:spPr>
            <a:xfrm>
              <a:off x="2403850" y="-2130325"/>
              <a:ext cx="65475" cy="23325"/>
            </a:xfrm>
            <a:custGeom>
              <a:rect b="b" l="l" r="r" t="t"/>
              <a:pathLst>
                <a:path extrusionOk="0" h="933" w="2619">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53" name="Google Shape;2053;p39"/>
          <p:cNvGrpSpPr/>
          <p:nvPr/>
        </p:nvGrpSpPr>
        <p:grpSpPr>
          <a:xfrm>
            <a:off x="1732019" y="171390"/>
            <a:ext cx="537062" cy="685813"/>
            <a:chOff x="2923850" y="-2381625"/>
            <a:chExt cx="404475" cy="518025"/>
          </a:xfrm>
        </p:grpSpPr>
        <p:sp>
          <p:nvSpPr>
            <p:cNvPr id="2054" name="Google Shape;2054;p39"/>
            <p:cNvSpPr/>
            <p:nvPr/>
          </p:nvSpPr>
          <p:spPr>
            <a:xfrm>
              <a:off x="2996800" y="-2333650"/>
              <a:ext cx="25" cy="100"/>
            </a:xfrm>
            <a:custGeom>
              <a:rect b="b" l="l" r="r" t="t"/>
              <a:pathLst>
                <a:path extrusionOk="0" h="4" w="1">
                  <a:moveTo>
                    <a:pt x="0" y="1"/>
                  </a:moveTo>
                  <a:cubicBezTo>
                    <a:pt x="0" y="1"/>
                    <a:pt x="0" y="4"/>
                    <a:pt x="0" y="1"/>
                  </a:cubicBezTo>
                  <a:cubicBezTo>
                    <a:pt x="0" y="4"/>
                    <a:pt x="0" y="4"/>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39"/>
            <p:cNvSpPr/>
            <p:nvPr/>
          </p:nvSpPr>
          <p:spPr>
            <a:xfrm>
              <a:off x="2923850" y="-2381625"/>
              <a:ext cx="404475" cy="518025"/>
            </a:xfrm>
            <a:custGeom>
              <a:rect b="b" l="l" r="r" t="t"/>
              <a:pathLst>
                <a:path extrusionOk="0" h="20721" w="16179">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39"/>
            <p:cNvSpPr/>
            <p:nvPr/>
          </p:nvSpPr>
          <p:spPr>
            <a:xfrm>
              <a:off x="3069850"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39"/>
            <p:cNvSpPr/>
            <p:nvPr/>
          </p:nvSpPr>
          <p:spPr>
            <a:xfrm>
              <a:off x="3167150"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39"/>
            <p:cNvSpPr/>
            <p:nvPr/>
          </p:nvSpPr>
          <p:spPr>
            <a:xfrm>
              <a:off x="3061775" y="-2243875"/>
              <a:ext cx="31375" cy="15200"/>
            </a:xfrm>
            <a:custGeom>
              <a:rect b="b" l="l" r="r" t="t"/>
              <a:pathLst>
                <a:path extrusionOk="0" h="608" w="1255">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39"/>
            <p:cNvSpPr/>
            <p:nvPr/>
          </p:nvSpPr>
          <p:spPr>
            <a:xfrm>
              <a:off x="3159075" y="-2243875"/>
              <a:ext cx="31375" cy="15200"/>
            </a:xfrm>
            <a:custGeom>
              <a:rect b="b" l="l" r="r" t="t"/>
              <a:pathLst>
                <a:path extrusionOk="0" h="608" w="1255">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39"/>
            <p:cNvSpPr/>
            <p:nvPr/>
          </p:nvSpPr>
          <p:spPr>
            <a:xfrm>
              <a:off x="3029275" y="-1960025"/>
              <a:ext cx="15250" cy="15200"/>
            </a:xfrm>
            <a:custGeom>
              <a:rect b="b" l="l" r="r" t="t"/>
              <a:pathLst>
                <a:path extrusionOk="0" h="608" w="61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39"/>
            <p:cNvSpPr/>
            <p:nvPr/>
          </p:nvSpPr>
          <p:spPr>
            <a:xfrm>
              <a:off x="3029275" y="-1919475"/>
              <a:ext cx="15250" cy="15200"/>
            </a:xfrm>
            <a:custGeom>
              <a:rect b="b" l="l" r="r" t="t"/>
              <a:pathLst>
                <a:path extrusionOk="0" h="608" w="61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39"/>
            <p:cNvSpPr/>
            <p:nvPr/>
          </p:nvSpPr>
          <p:spPr>
            <a:xfrm>
              <a:off x="3029275" y="-1878950"/>
              <a:ext cx="15250" cy="15200"/>
            </a:xfrm>
            <a:custGeom>
              <a:rect b="b" l="l" r="r" t="t"/>
              <a:pathLst>
                <a:path extrusionOk="0" h="608" w="61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39"/>
            <p:cNvSpPr/>
            <p:nvPr/>
          </p:nvSpPr>
          <p:spPr>
            <a:xfrm>
              <a:off x="3082025" y="-2174975"/>
              <a:ext cx="88175" cy="47650"/>
            </a:xfrm>
            <a:custGeom>
              <a:rect b="b" l="l" r="r" t="t"/>
              <a:pathLst>
                <a:path extrusionOk="0" h="1906" w="3527">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39"/>
            <p:cNvSpPr/>
            <p:nvPr/>
          </p:nvSpPr>
          <p:spPr>
            <a:xfrm>
              <a:off x="3159000" y="-1960025"/>
              <a:ext cx="96350" cy="47650"/>
            </a:xfrm>
            <a:custGeom>
              <a:rect b="b" l="l" r="r" t="t"/>
              <a:pathLst>
                <a:path extrusionOk="0" h="1906" w="3854">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65" name="Google Shape;2065;p39"/>
          <p:cNvSpPr/>
          <p:nvPr/>
        </p:nvSpPr>
        <p:spPr>
          <a:xfrm>
            <a:off x="6017748" y="171404"/>
            <a:ext cx="537069" cy="685861"/>
          </a:xfrm>
          <a:custGeom>
            <a:rect b="b" l="l" r="r" t="t"/>
            <a:pathLst>
              <a:path extrusionOk="0" h="20724" w="16178">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66" name="Google Shape;2066;p39"/>
          <p:cNvGrpSpPr/>
          <p:nvPr/>
        </p:nvGrpSpPr>
        <p:grpSpPr>
          <a:xfrm>
            <a:off x="6887010" y="171631"/>
            <a:ext cx="512248" cy="685746"/>
            <a:chOff x="7926140" y="-3342469"/>
            <a:chExt cx="447730" cy="597444"/>
          </a:xfrm>
        </p:grpSpPr>
        <p:sp>
          <p:nvSpPr>
            <p:cNvPr id="2067" name="Google Shape;2067;p39"/>
            <p:cNvSpPr/>
            <p:nvPr/>
          </p:nvSpPr>
          <p:spPr>
            <a:xfrm>
              <a:off x="8085166" y="-3135951"/>
              <a:ext cx="17529" cy="26898"/>
            </a:xfrm>
            <a:custGeom>
              <a:rect b="b" l="l" r="r" t="t"/>
              <a:pathLst>
                <a:path extrusionOk="0" h="933" w="608">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39"/>
            <p:cNvSpPr/>
            <p:nvPr/>
          </p:nvSpPr>
          <p:spPr>
            <a:xfrm>
              <a:off x="8197344" y="-3135951"/>
              <a:ext cx="17529" cy="26898"/>
            </a:xfrm>
            <a:custGeom>
              <a:rect b="b" l="l" r="r" t="t"/>
              <a:pathLst>
                <a:path extrusionOk="0" h="933" w="608">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39"/>
            <p:cNvSpPr/>
            <p:nvPr/>
          </p:nvSpPr>
          <p:spPr>
            <a:xfrm>
              <a:off x="8112295" y="-3070493"/>
              <a:ext cx="75419" cy="26898"/>
            </a:xfrm>
            <a:custGeom>
              <a:rect b="b" l="l" r="r" t="t"/>
              <a:pathLst>
                <a:path extrusionOk="0" h="933" w="2616">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39"/>
            <p:cNvSpPr/>
            <p:nvPr/>
          </p:nvSpPr>
          <p:spPr>
            <a:xfrm>
              <a:off x="8075739" y="-3164803"/>
              <a:ext cx="36239" cy="17529"/>
            </a:xfrm>
            <a:custGeom>
              <a:rect b="b" l="l" r="r" t="t"/>
              <a:pathLst>
                <a:path extrusionOk="0" h="608" w="1257">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39"/>
            <p:cNvSpPr/>
            <p:nvPr/>
          </p:nvSpPr>
          <p:spPr>
            <a:xfrm>
              <a:off x="8188060" y="-3164803"/>
              <a:ext cx="36210" cy="17529"/>
            </a:xfrm>
            <a:custGeom>
              <a:rect b="b" l="l" r="r" t="t"/>
              <a:pathLst>
                <a:path extrusionOk="0" h="608" w="1256">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39"/>
            <p:cNvSpPr/>
            <p:nvPr/>
          </p:nvSpPr>
          <p:spPr>
            <a:xfrm>
              <a:off x="7926140" y="-3342469"/>
              <a:ext cx="447730" cy="597444"/>
            </a:xfrm>
            <a:custGeom>
              <a:rect b="b" l="l" r="r" t="t"/>
              <a:pathLst>
                <a:path extrusionOk="0" h="20723" w="1553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39"/>
            <p:cNvSpPr/>
            <p:nvPr/>
          </p:nvSpPr>
          <p:spPr>
            <a:xfrm>
              <a:off x="8122559" y="-2828177"/>
              <a:ext cx="54892" cy="83002"/>
            </a:xfrm>
            <a:custGeom>
              <a:rect b="b" l="l" r="r" t="t"/>
              <a:pathLst>
                <a:path extrusionOk="0" h="2879" w="1904">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74" name="Google Shape;2074;p39"/>
          <p:cNvGrpSpPr/>
          <p:nvPr/>
        </p:nvGrpSpPr>
        <p:grpSpPr>
          <a:xfrm>
            <a:off x="6874894" y="1028699"/>
            <a:ext cx="537088" cy="685799"/>
            <a:chOff x="855375" y="-1139350"/>
            <a:chExt cx="404525" cy="517975"/>
          </a:xfrm>
        </p:grpSpPr>
        <p:sp>
          <p:nvSpPr>
            <p:cNvPr id="2075" name="Google Shape;2075;p39"/>
            <p:cNvSpPr/>
            <p:nvPr/>
          </p:nvSpPr>
          <p:spPr>
            <a:xfrm>
              <a:off x="855375" y="-1139350"/>
              <a:ext cx="404525" cy="517975"/>
            </a:xfrm>
            <a:custGeom>
              <a:rect b="b" l="l" r="r" t="t"/>
              <a:pathLst>
                <a:path extrusionOk="0" h="20719" w="16181">
                  <a:moveTo>
                    <a:pt x="11659" y="606"/>
                  </a:moveTo>
                  <a:cubicBezTo>
                    <a:pt x="12207" y="606"/>
                    <a:pt x="12653" y="1053"/>
                    <a:pt x="12653" y="1600"/>
                  </a:cubicBezTo>
                  <a:lnTo>
                    <a:pt x="12653" y="3568"/>
                  </a:lnTo>
                  <a:lnTo>
                    <a:pt x="11333" y="3568"/>
                  </a:lnTo>
                  <a:cubicBezTo>
                    <a:pt x="11166" y="3568"/>
                    <a:pt x="11030" y="3704"/>
                    <a:pt x="11030" y="3871"/>
                  </a:cubicBezTo>
                  <a:cubicBezTo>
                    <a:pt x="11030" y="4039"/>
                    <a:pt x="11166" y="4175"/>
                    <a:pt x="11333" y="4175"/>
                  </a:cubicBezTo>
                  <a:lnTo>
                    <a:pt x="12653" y="4175"/>
                  </a:lnTo>
                  <a:lnTo>
                    <a:pt x="12653" y="5218"/>
                  </a:lnTo>
                  <a:cubicBezTo>
                    <a:pt x="11188" y="5412"/>
                    <a:pt x="9641" y="5513"/>
                    <a:pt x="8090" y="5513"/>
                  </a:cubicBezTo>
                  <a:cubicBezTo>
                    <a:pt x="6539" y="5513"/>
                    <a:pt x="4995" y="5412"/>
                    <a:pt x="3527" y="5218"/>
                  </a:cubicBezTo>
                  <a:lnTo>
                    <a:pt x="3527" y="4175"/>
                  </a:lnTo>
                  <a:lnTo>
                    <a:pt x="10038" y="4175"/>
                  </a:lnTo>
                  <a:cubicBezTo>
                    <a:pt x="10205" y="4175"/>
                    <a:pt x="10341" y="4039"/>
                    <a:pt x="10341" y="3871"/>
                  </a:cubicBezTo>
                  <a:cubicBezTo>
                    <a:pt x="10341" y="3704"/>
                    <a:pt x="10205" y="3568"/>
                    <a:pt x="10038" y="3568"/>
                  </a:cubicBezTo>
                  <a:lnTo>
                    <a:pt x="3528" y="3568"/>
                  </a:lnTo>
                  <a:lnTo>
                    <a:pt x="3528" y="1600"/>
                  </a:lnTo>
                  <a:cubicBezTo>
                    <a:pt x="3528" y="1053"/>
                    <a:pt x="3975" y="606"/>
                    <a:pt x="4524" y="606"/>
                  </a:cubicBezTo>
                  <a:close/>
                  <a:moveTo>
                    <a:pt x="3527" y="5830"/>
                  </a:moveTo>
                  <a:cubicBezTo>
                    <a:pt x="3757" y="5860"/>
                    <a:pt x="3988" y="5887"/>
                    <a:pt x="4220" y="5912"/>
                  </a:cubicBezTo>
                  <a:lnTo>
                    <a:pt x="4220" y="6790"/>
                  </a:lnTo>
                  <a:cubicBezTo>
                    <a:pt x="4220" y="6981"/>
                    <a:pt x="4064" y="7137"/>
                    <a:pt x="3874" y="7137"/>
                  </a:cubicBezTo>
                  <a:lnTo>
                    <a:pt x="3527" y="7137"/>
                  </a:lnTo>
                  <a:lnTo>
                    <a:pt x="3527" y="5830"/>
                  </a:lnTo>
                  <a:close/>
                  <a:moveTo>
                    <a:pt x="12653" y="5830"/>
                  </a:moveTo>
                  <a:lnTo>
                    <a:pt x="12653" y="7137"/>
                  </a:lnTo>
                  <a:lnTo>
                    <a:pt x="12307" y="7137"/>
                  </a:lnTo>
                  <a:cubicBezTo>
                    <a:pt x="12117" y="7137"/>
                    <a:pt x="11962" y="6981"/>
                    <a:pt x="11962" y="6790"/>
                  </a:cubicBezTo>
                  <a:lnTo>
                    <a:pt x="11962" y="5912"/>
                  </a:lnTo>
                  <a:cubicBezTo>
                    <a:pt x="12194" y="5887"/>
                    <a:pt x="12424" y="5860"/>
                    <a:pt x="12653" y="5830"/>
                  </a:cubicBezTo>
                  <a:close/>
                  <a:moveTo>
                    <a:pt x="11357" y="5973"/>
                  </a:moveTo>
                  <a:lnTo>
                    <a:pt x="11357" y="6790"/>
                  </a:lnTo>
                  <a:cubicBezTo>
                    <a:pt x="11357" y="7316"/>
                    <a:pt x="11783" y="7744"/>
                    <a:pt x="12309" y="7744"/>
                  </a:cubicBezTo>
                  <a:lnTo>
                    <a:pt x="12796" y="7744"/>
                  </a:lnTo>
                  <a:cubicBezTo>
                    <a:pt x="12938" y="7744"/>
                    <a:pt x="13076" y="7804"/>
                    <a:pt x="13173" y="7911"/>
                  </a:cubicBezTo>
                  <a:cubicBezTo>
                    <a:pt x="13268" y="8018"/>
                    <a:pt x="13315" y="8160"/>
                    <a:pt x="13301" y="8304"/>
                  </a:cubicBezTo>
                  <a:cubicBezTo>
                    <a:pt x="13275" y="8560"/>
                    <a:pt x="13033" y="8757"/>
                    <a:pt x="12750" y="8757"/>
                  </a:cubicBezTo>
                  <a:lnTo>
                    <a:pt x="12611" y="8757"/>
                  </a:lnTo>
                  <a:lnTo>
                    <a:pt x="12611" y="8739"/>
                  </a:lnTo>
                  <a:cubicBezTo>
                    <a:pt x="12611" y="8572"/>
                    <a:pt x="12476" y="8435"/>
                    <a:pt x="12309" y="8435"/>
                  </a:cubicBezTo>
                  <a:cubicBezTo>
                    <a:pt x="12140" y="8435"/>
                    <a:pt x="12004" y="8572"/>
                    <a:pt x="12004" y="8739"/>
                  </a:cubicBezTo>
                  <a:cubicBezTo>
                    <a:pt x="12003" y="10896"/>
                    <a:pt x="10248" y="12648"/>
                    <a:pt x="8091" y="12648"/>
                  </a:cubicBezTo>
                  <a:cubicBezTo>
                    <a:pt x="8090" y="12648"/>
                    <a:pt x="8088" y="12648"/>
                    <a:pt x="8086" y="12648"/>
                  </a:cubicBezTo>
                  <a:cubicBezTo>
                    <a:pt x="5930" y="12648"/>
                    <a:pt x="4177" y="10893"/>
                    <a:pt x="4177" y="8737"/>
                  </a:cubicBezTo>
                  <a:cubicBezTo>
                    <a:pt x="4177" y="8568"/>
                    <a:pt x="4041" y="8432"/>
                    <a:pt x="3874" y="8432"/>
                  </a:cubicBezTo>
                  <a:cubicBezTo>
                    <a:pt x="3705" y="8432"/>
                    <a:pt x="3570" y="8568"/>
                    <a:pt x="3570" y="8737"/>
                  </a:cubicBezTo>
                  <a:lnTo>
                    <a:pt x="3570" y="8758"/>
                  </a:lnTo>
                  <a:lnTo>
                    <a:pt x="3385" y="8758"/>
                  </a:lnTo>
                  <a:cubicBezTo>
                    <a:pt x="3243" y="8758"/>
                    <a:pt x="3106" y="8697"/>
                    <a:pt x="3010" y="8590"/>
                  </a:cubicBezTo>
                  <a:cubicBezTo>
                    <a:pt x="2911" y="8482"/>
                    <a:pt x="2867" y="8344"/>
                    <a:pt x="2881" y="8197"/>
                  </a:cubicBezTo>
                  <a:cubicBezTo>
                    <a:pt x="2906" y="7944"/>
                    <a:pt x="3148" y="7744"/>
                    <a:pt x="3433" y="7744"/>
                  </a:cubicBezTo>
                  <a:lnTo>
                    <a:pt x="3874" y="7744"/>
                  </a:lnTo>
                  <a:cubicBezTo>
                    <a:pt x="4398" y="7744"/>
                    <a:pt x="4827" y="7317"/>
                    <a:pt x="4827" y="6790"/>
                  </a:cubicBezTo>
                  <a:lnTo>
                    <a:pt x="4827" y="5973"/>
                  </a:lnTo>
                  <a:cubicBezTo>
                    <a:pt x="5896" y="6069"/>
                    <a:pt x="6992" y="6120"/>
                    <a:pt x="8091" y="6120"/>
                  </a:cubicBezTo>
                  <a:cubicBezTo>
                    <a:pt x="9191" y="6120"/>
                    <a:pt x="10288" y="6070"/>
                    <a:pt x="11357" y="5973"/>
                  </a:cubicBezTo>
                  <a:close/>
                  <a:moveTo>
                    <a:pt x="10059" y="12807"/>
                  </a:moveTo>
                  <a:lnTo>
                    <a:pt x="10059" y="13695"/>
                  </a:lnTo>
                  <a:lnTo>
                    <a:pt x="8091" y="15170"/>
                  </a:lnTo>
                  <a:lnTo>
                    <a:pt x="6125" y="13695"/>
                  </a:lnTo>
                  <a:lnTo>
                    <a:pt x="6125" y="12807"/>
                  </a:lnTo>
                  <a:cubicBezTo>
                    <a:pt x="6719" y="13095"/>
                    <a:pt x="7387" y="13258"/>
                    <a:pt x="8091" y="13258"/>
                  </a:cubicBezTo>
                  <a:cubicBezTo>
                    <a:pt x="8797" y="13258"/>
                    <a:pt x="9465" y="13095"/>
                    <a:pt x="10059" y="12807"/>
                  </a:cubicBezTo>
                  <a:close/>
                  <a:moveTo>
                    <a:pt x="5564" y="14036"/>
                  </a:moveTo>
                  <a:cubicBezTo>
                    <a:pt x="5570" y="14036"/>
                    <a:pt x="5574" y="14038"/>
                    <a:pt x="5575" y="14039"/>
                  </a:cubicBezTo>
                  <a:lnTo>
                    <a:pt x="7370" y="15386"/>
                  </a:lnTo>
                  <a:cubicBezTo>
                    <a:pt x="7344" y="15409"/>
                    <a:pt x="7319" y="15432"/>
                    <a:pt x="7296" y="15459"/>
                  </a:cubicBezTo>
                  <a:lnTo>
                    <a:pt x="6102" y="14863"/>
                  </a:lnTo>
                  <a:cubicBezTo>
                    <a:pt x="6012" y="14818"/>
                    <a:pt x="5915" y="14796"/>
                    <a:pt x="5818" y="14796"/>
                  </a:cubicBezTo>
                  <a:cubicBezTo>
                    <a:pt x="5704" y="14796"/>
                    <a:pt x="5591" y="14827"/>
                    <a:pt x="5491" y="14889"/>
                  </a:cubicBezTo>
                  <a:cubicBezTo>
                    <a:pt x="5304" y="15006"/>
                    <a:pt x="5192" y="15203"/>
                    <a:pt x="5192" y="15423"/>
                  </a:cubicBezTo>
                  <a:lnTo>
                    <a:pt x="5192" y="15879"/>
                  </a:lnTo>
                  <a:lnTo>
                    <a:pt x="4821" y="15009"/>
                  </a:lnTo>
                  <a:lnTo>
                    <a:pt x="4821" y="15008"/>
                  </a:lnTo>
                  <a:lnTo>
                    <a:pt x="5545" y="14045"/>
                  </a:lnTo>
                  <a:cubicBezTo>
                    <a:pt x="5546" y="14044"/>
                    <a:pt x="5549" y="14038"/>
                    <a:pt x="5559" y="14037"/>
                  </a:cubicBezTo>
                  <a:cubicBezTo>
                    <a:pt x="5561" y="14036"/>
                    <a:pt x="5562" y="14036"/>
                    <a:pt x="5564" y="14036"/>
                  </a:cubicBezTo>
                  <a:close/>
                  <a:moveTo>
                    <a:pt x="10620" y="14038"/>
                  </a:moveTo>
                  <a:cubicBezTo>
                    <a:pt x="10622" y="14038"/>
                    <a:pt x="10623" y="14038"/>
                    <a:pt x="10625" y="14038"/>
                  </a:cubicBezTo>
                  <a:cubicBezTo>
                    <a:pt x="10633" y="14038"/>
                    <a:pt x="10638" y="14045"/>
                    <a:pt x="10638" y="14046"/>
                  </a:cubicBezTo>
                  <a:lnTo>
                    <a:pt x="11359" y="15009"/>
                  </a:lnTo>
                  <a:lnTo>
                    <a:pt x="11359" y="15013"/>
                  </a:lnTo>
                  <a:lnTo>
                    <a:pt x="10988" y="15885"/>
                  </a:lnTo>
                  <a:lnTo>
                    <a:pt x="10988" y="15429"/>
                  </a:lnTo>
                  <a:cubicBezTo>
                    <a:pt x="10989" y="15206"/>
                    <a:pt x="10879" y="15006"/>
                    <a:pt x="10691" y="14892"/>
                  </a:cubicBezTo>
                  <a:cubicBezTo>
                    <a:pt x="10589" y="14829"/>
                    <a:pt x="10476" y="14797"/>
                    <a:pt x="10363" y="14797"/>
                  </a:cubicBezTo>
                  <a:cubicBezTo>
                    <a:pt x="10267" y="14797"/>
                    <a:pt x="10170" y="14820"/>
                    <a:pt x="10081" y="14865"/>
                  </a:cubicBezTo>
                  <a:lnTo>
                    <a:pt x="8888" y="15460"/>
                  </a:lnTo>
                  <a:cubicBezTo>
                    <a:pt x="8865" y="15435"/>
                    <a:pt x="8840" y="15410"/>
                    <a:pt x="8812" y="15388"/>
                  </a:cubicBezTo>
                  <a:lnTo>
                    <a:pt x="10609" y="14042"/>
                  </a:lnTo>
                  <a:cubicBezTo>
                    <a:pt x="10610" y="14040"/>
                    <a:pt x="10614" y="14038"/>
                    <a:pt x="10620" y="14038"/>
                  </a:cubicBezTo>
                  <a:close/>
                  <a:moveTo>
                    <a:pt x="8417" y="15852"/>
                  </a:moveTo>
                  <a:cubicBezTo>
                    <a:pt x="8427" y="15852"/>
                    <a:pt x="8437" y="15860"/>
                    <a:pt x="8437" y="15872"/>
                  </a:cubicBezTo>
                  <a:lnTo>
                    <a:pt x="8437" y="16521"/>
                  </a:lnTo>
                  <a:cubicBezTo>
                    <a:pt x="8437" y="16531"/>
                    <a:pt x="8427" y="16543"/>
                    <a:pt x="8417" y="16543"/>
                  </a:cubicBezTo>
                  <a:lnTo>
                    <a:pt x="7767" y="16543"/>
                  </a:lnTo>
                  <a:cubicBezTo>
                    <a:pt x="7754" y="16543"/>
                    <a:pt x="7746" y="16534"/>
                    <a:pt x="7746" y="16521"/>
                  </a:cubicBezTo>
                  <a:lnTo>
                    <a:pt x="7746" y="15872"/>
                  </a:lnTo>
                  <a:cubicBezTo>
                    <a:pt x="7746" y="15860"/>
                    <a:pt x="7754" y="15852"/>
                    <a:pt x="7767" y="15852"/>
                  </a:cubicBezTo>
                  <a:close/>
                  <a:moveTo>
                    <a:pt x="10361" y="15403"/>
                  </a:moveTo>
                  <a:cubicBezTo>
                    <a:pt x="10364" y="15403"/>
                    <a:pt x="10367" y="15404"/>
                    <a:pt x="10371" y="15406"/>
                  </a:cubicBezTo>
                  <a:cubicBezTo>
                    <a:pt x="10382" y="15412"/>
                    <a:pt x="10382" y="15420"/>
                    <a:pt x="10382" y="15423"/>
                  </a:cubicBezTo>
                  <a:lnTo>
                    <a:pt x="10382" y="16970"/>
                  </a:lnTo>
                  <a:cubicBezTo>
                    <a:pt x="10382" y="16973"/>
                    <a:pt x="10382" y="16981"/>
                    <a:pt x="10371" y="16987"/>
                  </a:cubicBezTo>
                  <a:cubicBezTo>
                    <a:pt x="10367" y="16990"/>
                    <a:pt x="10363" y="16991"/>
                    <a:pt x="10360" y="16991"/>
                  </a:cubicBezTo>
                  <a:cubicBezTo>
                    <a:pt x="10357" y="16991"/>
                    <a:pt x="10354" y="16989"/>
                    <a:pt x="10352" y="16987"/>
                  </a:cubicBezTo>
                  <a:lnTo>
                    <a:pt x="9044" y="16334"/>
                  </a:lnTo>
                  <a:lnTo>
                    <a:pt x="9044" y="16060"/>
                  </a:lnTo>
                  <a:lnTo>
                    <a:pt x="10352" y="15406"/>
                  </a:lnTo>
                  <a:cubicBezTo>
                    <a:pt x="10354" y="15404"/>
                    <a:pt x="10357" y="15403"/>
                    <a:pt x="10361" y="15403"/>
                  </a:cubicBezTo>
                  <a:close/>
                  <a:moveTo>
                    <a:pt x="5820" y="15405"/>
                  </a:moveTo>
                  <a:cubicBezTo>
                    <a:pt x="5825" y="15405"/>
                    <a:pt x="5828" y="15407"/>
                    <a:pt x="5831" y="15408"/>
                  </a:cubicBezTo>
                  <a:lnTo>
                    <a:pt x="7139" y="16063"/>
                  </a:lnTo>
                  <a:lnTo>
                    <a:pt x="7139" y="16336"/>
                  </a:lnTo>
                  <a:lnTo>
                    <a:pt x="5831" y="16988"/>
                  </a:lnTo>
                  <a:cubicBezTo>
                    <a:pt x="5828" y="16990"/>
                    <a:pt x="5825" y="16992"/>
                    <a:pt x="5821" y="16992"/>
                  </a:cubicBezTo>
                  <a:cubicBezTo>
                    <a:pt x="5817" y="16992"/>
                    <a:pt x="5814" y="16991"/>
                    <a:pt x="5811" y="16988"/>
                  </a:cubicBezTo>
                  <a:cubicBezTo>
                    <a:pt x="5802" y="16984"/>
                    <a:pt x="5802" y="16974"/>
                    <a:pt x="5802" y="16971"/>
                  </a:cubicBezTo>
                  <a:lnTo>
                    <a:pt x="5802" y="15425"/>
                  </a:lnTo>
                  <a:cubicBezTo>
                    <a:pt x="5802" y="15422"/>
                    <a:pt x="5802" y="15415"/>
                    <a:pt x="5811" y="15408"/>
                  </a:cubicBezTo>
                  <a:cubicBezTo>
                    <a:pt x="5814" y="15405"/>
                    <a:pt x="5817" y="15405"/>
                    <a:pt x="5820" y="15405"/>
                  </a:cubicBezTo>
                  <a:close/>
                  <a:moveTo>
                    <a:pt x="4524" y="1"/>
                  </a:moveTo>
                  <a:cubicBezTo>
                    <a:pt x="3640" y="1"/>
                    <a:pt x="2921" y="719"/>
                    <a:pt x="2921" y="1603"/>
                  </a:cubicBezTo>
                  <a:lnTo>
                    <a:pt x="2921" y="5133"/>
                  </a:lnTo>
                  <a:cubicBezTo>
                    <a:pt x="2382" y="5052"/>
                    <a:pt x="1855" y="4955"/>
                    <a:pt x="1342" y="4848"/>
                  </a:cubicBezTo>
                  <a:cubicBezTo>
                    <a:pt x="1321" y="4843"/>
                    <a:pt x="1300" y="4841"/>
                    <a:pt x="1280" y="4841"/>
                  </a:cubicBezTo>
                  <a:cubicBezTo>
                    <a:pt x="1139" y="4841"/>
                    <a:pt x="1012" y="4940"/>
                    <a:pt x="983" y="5082"/>
                  </a:cubicBezTo>
                  <a:cubicBezTo>
                    <a:pt x="949" y="5246"/>
                    <a:pt x="1052" y="5406"/>
                    <a:pt x="1218" y="5442"/>
                  </a:cubicBezTo>
                  <a:cubicBezTo>
                    <a:pt x="1769" y="5559"/>
                    <a:pt x="2337" y="5660"/>
                    <a:pt x="2921" y="5748"/>
                  </a:cubicBezTo>
                  <a:lnTo>
                    <a:pt x="2921" y="7254"/>
                  </a:lnTo>
                  <a:cubicBezTo>
                    <a:pt x="2574" y="7420"/>
                    <a:pt x="2319" y="7751"/>
                    <a:pt x="2279" y="8138"/>
                  </a:cubicBezTo>
                  <a:cubicBezTo>
                    <a:pt x="2247" y="8452"/>
                    <a:pt x="2350" y="8767"/>
                    <a:pt x="2561" y="8998"/>
                  </a:cubicBezTo>
                  <a:cubicBezTo>
                    <a:pt x="2771" y="9232"/>
                    <a:pt x="3074" y="9365"/>
                    <a:pt x="3387" y="9365"/>
                  </a:cubicBezTo>
                  <a:lnTo>
                    <a:pt x="3614" y="9365"/>
                  </a:lnTo>
                  <a:cubicBezTo>
                    <a:pt x="3793" y="10640"/>
                    <a:pt x="4505" y="11747"/>
                    <a:pt x="5518" y="12451"/>
                  </a:cubicBezTo>
                  <a:lnTo>
                    <a:pt x="5518" y="13431"/>
                  </a:lnTo>
                  <a:cubicBezTo>
                    <a:pt x="5503" y="13431"/>
                    <a:pt x="5486" y="13432"/>
                    <a:pt x="5473" y="13434"/>
                  </a:cubicBezTo>
                  <a:cubicBezTo>
                    <a:pt x="5306" y="13458"/>
                    <a:pt x="5161" y="13545"/>
                    <a:pt x="5058" y="13679"/>
                  </a:cubicBezTo>
                  <a:lnTo>
                    <a:pt x="4285" y="14709"/>
                  </a:lnTo>
                  <a:lnTo>
                    <a:pt x="1617" y="15495"/>
                  </a:lnTo>
                  <a:cubicBezTo>
                    <a:pt x="665" y="15775"/>
                    <a:pt x="1" y="16661"/>
                    <a:pt x="1" y="17653"/>
                  </a:cubicBezTo>
                  <a:lnTo>
                    <a:pt x="1" y="20415"/>
                  </a:lnTo>
                  <a:cubicBezTo>
                    <a:pt x="1" y="20583"/>
                    <a:pt x="136" y="20719"/>
                    <a:pt x="305" y="20719"/>
                  </a:cubicBezTo>
                  <a:cubicBezTo>
                    <a:pt x="472" y="20719"/>
                    <a:pt x="608" y="20583"/>
                    <a:pt x="608" y="20415"/>
                  </a:cubicBezTo>
                  <a:lnTo>
                    <a:pt x="608" y="17655"/>
                  </a:lnTo>
                  <a:cubicBezTo>
                    <a:pt x="608" y="16931"/>
                    <a:pt x="1092" y="16282"/>
                    <a:pt x="1786" y="16079"/>
                  </a:cubicBezTo>
                  <a:lnTo>
                    <a:pt x="4300" y="15339"/>
                  </a:lnTo>
                  <a:lnTo>
                    <a:pt x="6512" y="20535"/>
                  </a:lnTo>
                  <a:cubicBezTo>
                    <a:pt x="6562" y="20650"/>
                    <a:pt x="6673" y="20719"/>
                    <a:pt x="6790" y="20719"/>
                  </a:cubicBezTo>
                  <a:cubicBezTo>
                    <a:pt x="6830" y="20719"/>
                    <a:pt x="6870" y="20712"/>
                    <a:pt x="6909" y="20693"/>
                  </a:cubicBezTo>
                  <a:cubicBezTo>
                    <a:pt x="7062" y="20627"/>
                    <a:pt x="7134" y="20450"/>
                    <a:pt x="7069" y="20295"/>
                  </a:cubicBezTo>
                  <a:lnTo>
                    <a:pt x="5918" y="17588"/>
                  </a:lnTo>
                  <a:cubicBezTo>
                    <a:pt x="5980" y="17578"/>
                    <a:pt x="6040" y="17560"/>
                    <a:pt x="6098" y="17531"/>
                  </a:cubicBezTo>
                  <a:lnTo>
                    <a:pt x="7292" y="16934"/>
                  </a:lnTo>
                  <a:cubicBezTo>
                    <a:pt x="7406" y="17066"/>
                    <a:pt x="7576" y="17148"/>
                    <a:pt x="7763" y="17148"/>
                  </a:cubicBezTo>
                  <a:lnTo>
                    <a:pt x="8413" y="17148"/>
                  </a:lnTo>
                  <a:cubicBezTo>
                    <a:pt x="8601" y="17148"/>
                    <a:pt x="8770" y="17064"/>
                    <a:pt x="8884" y="16934"/>
                  </a:cubicBezTo>
                  <a:lnTo>
                    <a:pt x="10076" y="17531"/>
                  </a:lnTo>
                  <a:cubicBezTo>
                    <a:pt x="10136" y="17560"/>
                    <a:pt x="10196" y="17578"/>
                    <a:pt x="10258" y="17588"/>
                  </a:cubicBezTo>
                  <a:lnTo>
                    <a:pt x="9104" y="20295"/>
                  </a:lnTo>
                  <a:cubicBezTo>
                    <a:pt x="9038" y="20449"/>
                    <a:pt x="9110" y="20627"/>
                    <a:pt x="9265" y="20693"/>
                  </a:cubicBezTo>
                  <a:cubicBezTo>
                    <a:pt x="9304" y="20709"/>
                    <a:pt x="9344" y="20719"/>
                    <a:pt x="9384" y="20719"/>
                  </a:cubicBezTo>
                  <a:cubicBezTo>
                    <a:pt x="9502" y="20719"/>
                    <a:pt x="9615" y="20649"/>
                    <a:pt x="9665" y="20535"/>
                  </a:cubicBezTo>
                  <a:lnTo>
                    <a:pt x="11876" y="15339"/>
                  </a:lnTo>
                  <a:lnTo>
                    <a:pt x="14389" y="16079"/>
                  </a:lnTo>
                  <a:cubicBezTo>
                    <a:pt x="15085" y="16282"/>
                    <a:pt x="15571" y="16931"/>
                    <a:pt x="15571" y="17655"/>
                  </a:cubicBezTo>
                  <a:lnTo>
                    <a:pt x="15571" y="20415"/>
                  </a:lnTo>
                  <a:cubicBezTo>
                    <a:pt x="15571" y="20583"/>
                    <a:pt x="15706" y="20719"/>
                    <a:pt x="15873" y="20719"/>
                  </a:cubicBezTo>
                  <a:cubicBezTo>
                    <a:pt x="16042" y="20719"/>
                    <a:pt x="16178" y="20583"/>
                    <a:pt x="16178" y="20415"/>
                  </a:cubicBezTo>
                  <a:lnTo>
                    <a:pt x="16178" y="17655"/>
                  </a:lnTo>
                  <a:cubicBezTo>
                    <a:pt x="16180" y="16663"/>
                    <a:pt x="15516" y="15775"/>
                    <a:pt x="14565" y="15495"/>
                  </a:cubicBezTo>
                  <a:lnTo>
                    <a:pt x="11896" y="14709"/>
                  </a:lnTo>
                  <a:lnTo>
                    <a:pt x="11123" y="13679"/>
                  </a:lnTo>
                  <a:cubicBezTo>
                    <a:pt x="11023" y="13545"/>
                    <a:pt x="10876" y="13458"/>
                    <a:pt x="10711" y="13435"/>
                  </a:cubicBezTo>
                  <a:cubicBezTo>
                    <a:pt x="10695" y="13432"/>
                    <a:pt x="10681" y="13431"/>
                    <a:pt x="10666" y="13431"/>
                  </a:cubicBezTo>
                  <a:lnTo>
                    <a:pt x="10666" y="12451"/>
                  </a:lnTo>
                  <a:cubicBezTo>
                    <a:pt x="11679" y="11747"/>
                    <a:pt x="12390" y="10640"/>
                    <a:pt x="12569" y="9365"/>
                  </a:cubicBezTo>
                  <a:lnTo>
                    <a:pt x="12750" y="9365"/>
                  </a:lnTo>
                  <a:cubicBezTo>
                    <a:pt x="13340" y="9365"/>
                    <a:pt x="13850" y="8925"/>
                    <a:pt x="13904" y="8365"/>
                  </a:cubicBezTo>
                  <a:cubicBezTo>
                    <a:pt x="13937" y="8051"/>
                    <a:pt x="13832" y="7737"/>
                    <a:pt x="13623" y="7504"/>
                  </a:cubicBezTo>
                  <a:cubicBezTo>
                    <a:pt x="13521" y="7391"/>
                    <a:pt x="13397" y="7303"/>
                    <a:pt x="13261" y="7240"/>
                  </a:cubicBezTo>
                  <a:lnTo>
                    <a:pt x="13261" y="5748"/>
                  </a:lnTo>
                  <a:cubicBezTo>
                    <a:pt x="13845" y="5660"/>
                    <a:pt x="14417" y="5559"/>
                    <a:pt x="14966" y="5442"/>
                  </a:cubicBezTo>
                  <a:cubicBezTo>
                    <a:pt x="15131" y="5406"/>
                    <a:pt x="15236" y="5246"/>
                    <a:pt x="15201" y="5082"/>
                  </a:cubicBezTo>
                  <a:cubicBezTo>
                    <a:pt x="15171" y="4939"/>
                    <a:pt x="15043" y="4841"/>
                    <a:pt x="14902" y="4841"/>
                  </a:cubicBezTo>
                  <a:cubicBezTo>
                    <a:pt x="14881" y="4841"/>
                    <a:pt x="14860" y="4843"/>
                    <a:pt x="14839" y="4848"/>
                  </a:cubicBezTo>
                  <a:cubicBezTo>
                    <a:pt x="14327" y="4956"/>
                    <a:pt x="13801" y="5052"/>
                    <a:pt x="13260" y="5133"/>
                  </a:cubicBezTo>
                  <a:lnTo>
                    <a:pt x="13260" y="1603"/>
                  </a:lnTo>
                  <a:cubicBezTo>
                    <a:pt x="13260" y="719"/>
                    <a:pt x="12541" y="1"/>
                    <a:pt x="116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39"/>
            <p:cNvSpPr/>
            <p:nvPr/>
          </p:nvSpPr>
          <p:spPr>
            <a:xfrm>
              <a:off x="1001375" y="-952150"/>
              <a:ext cx="15200" cy="23300"/>
            </a:xfrm>
            <a:custGeom>
              <a:rect b="b" l="l" r="r" t="t"/>
              <a:pathLst>
                <a:path extrusionOk="0" h="932" w="608">
                  <a:moveTo>
                    <a:pt x="305" y="0"/>
                  </a:moveTo>
                  <a:cubicBezTo>
                    <a:pt x="136" y="0"/>
                    <a:pt x="0" y="136"/>
                    <a:pt x="0" y="303"/>
                  </a:cubicBezTo>
                  <a:lnTo>
                    <a:pt x="0" y="629"/>
                  </a:lnTo>
                  <a:cubicBezTo>
                    <a:pt x="0" y="796"/>
                    <a:pt x="136" y="932"/>
                    <a:pt x="305" y="932"/>
                  </a:cubicBezTo>
                  <a:cubicBezTo>
                    <a:pt x="472" y="932"/>
                    <a:pt x="607" y="796"/>
                    <a:pt x="607" y="629"/>
                  </a:cubicBezTo>
                  <a:lnTo>
                    <a:pt x="607" y="303"/>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39"/>
            <p:cNvSpPr/>
            <p:nvPr/>
          </p:nvSpPr>
          <p:spPr>
            <a:xfrm>
              <a:off x="1098700" y="-952150"/>
              <a:ext cx="15200" cy="23300"/>
            </a:xfrm>
            <a:custGeom>
              <a:rect b="b" l="l" r="r" t="t"/>
              <a:pathLst>
                <a:path extrusionOk="0" h="932" w="608">
                  <a:moveTo>
                    <a:pt x="305" y="0"/>
                  </a:moveTo>
                  <a:cubicBezTo>
                    <a:pt x="136" y="0"/>
                    <a:pt x="1" y="136"/>
                    <a:pt x="1" y="303"/>
                  </a:cubicBezTo>
                  <a:lnTo>
                    <a:pt x="1" y="629"/>
                  </a:lnTo>
                  <a:cubicBezTo>
                    <a:pt x="1" y="796"/>
                    <a:pt x="136" y="932"/>
                    <a:pt x="305" y="932"/>
                  </a:cubicBezTo>
                  <a:cubicBezTo>
                    <a:pt x="472" y="932"/>
                    <a:pt x="608" y="796"/>
                    <a:pt x="608" y="629"/>
                  </a:cubicBezTo>
                  <a:lnTo>
                    <a:pt x="608" y="303"/>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39"/>
            <p:cNvSpPr/>
            <p:nvPr/>
          </p:nvSpPr>
          <p:spPr>
            <a:xfrm>
              <a:off x="993275" y="-977175"/>
              <a:ext cx="31450" cy="15200"/>
            </a:xfrm>
            <a:custGeom>
              <a:rect b="b" l="l" r="r" t="t"/>
              <a:pathLst>
                <a:path extrusionOk="0" h="608" w="1258">
                  <a:moveTo>
                    <a:pt x="303" y="0"/>
                  </a:moveTo>
                  <a:cubicBezTo>
                    <a:pt x="136" y="0"/>
                    <a:pt x="0" y="136"/>
                    <a:pt x="0" y="303"/>
                  </a:cubicBezTo>
                  <a:cubicBezTo>
                    <a:pt x="0" y="472"/>
                    <a:pt x="136" y="607"/>
                    <a:pt x="303" y="607"/>
                  </a:cubicBezTo>
                  <a:lnTo>
                    <a:pt x="953" y="607"/>
                  </a:lnTo>
                  <a:cubicBezTo>
                    <a:pt x="1121" y="607"/>
                    <a:pt x="1257" y="472"/>
                    <a:pt x="1257" y="303"/>
                  </a:cubicBezTo>
                  <a:cubicBezTo>
                    <a:pt x="1257" y="136"/>
                    <a:pt x="1121"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39"/>
            <p:cNvSpPr/>
            <p:nvPr/>
          </p:nvSpPr>
          <p:spPr>
            <a:xfrm>
              <a:off x="1090600" y="-977175"/>
              <a:ext cx="31400" cy="15200"/>
            </a:xfrm>
            <a:custGeom>
              <a:rect b="b" l="l" r="r" t="t"/>
              <a:pathLst>
                <a:path extrusionOk="0" h="608" w="1256">
                  <a:moveTo>
                    <a:pt x="303" y="0"/>
                  </a:moveTo>
                  <a:cubicBezTo>
                    <a:pt x="136" y="0"/>
                    <a:pt x="0" y="136"/>
                    <a:pt x="0" y="303"/>
                  </a:cubicBezTo>
                  <a:cubicBezTo>
                    <a:pt x="0" y="472"/>
                    <a:pt x="136" y="607"/>
                    <a:pt x="303" y="607"/>
                  </a:cubicBezTo>
                  <a:lnTo>
                    <a:pt x="952" y="607"/>
                  </a:lnTo>
                  <a:cubicBezTo>
                    <a:pt x="1120" y="607"/>
                    <a:pt x="1256" y="472"/>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39"/>
            <p:cNvSpPr/>
            <p:nvPr/>
          </p:nvSpPr>
          <p:spPr>
            <a:xfrm>
              <a:off x="1013550" y="-907550"/>
              <a:ext cx="88175" cy="47600"/>
            </a:xfrm>
            <a:custGeom>
              <a:rect b="b" l="l" r="r" t="t"/>
              <a:pathLst>
                <a:path extrusionOk="0" h="1904" w="3527">
                  <a:moveTo>
                    <a:pt x="2867" y="607"/>
                  </a:moveTo>
                  <a:cubicBezTo>
                    <a:pt x="2717" y="1007"/>
                    <a:pt x="2278" y="1297"/>
                    <a:pt x="1764" y="1297"/>
                  </a:cubicBezTo>
                  <a:cubicBezTo>
                    <a:pt x="1249" y="1297"/>
                    <a:pt x="813" y="1007"/>
                    <a:pt x="663" y="607"/>
                  </a:cubicBezTo>
                  <a:close/>
                  <a:moveTo>
                    <a:pt x="305" y="0"/>
                  </a:moveTo>
                  <a:cubicBezTo>
                    <a:pt x="136" y="0"/>
                    <a:pt x="1" y="136"/>
                    <a:pt x="1" y="303"/>
                  </a:cubicBezTo>
                  <a:cubicBezTo>
                    <a:pt x="1" y="1186"/>
                    <a:pt x="792" y="1904"/>
                    <a:pt x="1764" y="1904"/>
                  </a:cubicBezTo>
                  <a:cubicBezTo>
                    <a:pt x="2735" y="1904"/>
                    <a:pt x="3527" y="1186"/>
                    <a:pt x="3527" y="303"/>
                  </a:cubicBezTo>
                  <a:cubicBezTo>
                    <a:pt x="3527" y="136"/>
                    <a:pt x="3391" y="0"/>
                    <a:pt x="32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39"/>
            <p:cNvSpPr/>
            <p:nvPr/>
          </p:nvSpPr>
          <p:spPr>
            <a:xfrm>
              <a:off x="1050050" y="-652800"/>
              <a:ext cx="15225" cy="15200"/>
            </a:xfrm>
            <a:custGeom>
              <a:rect b="b" l="l" r="r" t="t"/>
              <a:pathLst>
                <a:path extrusionOk="0" h="608" w="609">
                  <a:moveTo>
                    <a:pt x="301" y="0"/>
                  </a:moveTo>
                  <a:cubicBezTo>
                    <a:pt x="133" y="0"/>
                    <a:pt x="0" y="136"/>
                    <a:pt x="0" y="303"/>
                  </a:cubicBezTo>
                  <a:cubicBezTo>
                    <a:pt x="0" y="471"/>
                    <a:pt x="137" y="607"/>
                    <a:pt x="304" y="607"/>
                  </a:cubicBezTo>
                  <a:cubicBezTo>
                    <a:pt x="473" y="607"/>
                    <a:pt x="608" y="471"/>
                    <a:pt x="608" y="303"/>
                  </a:cubicBezTo>
                  <a:cubicBezTo>
                    <a:pt x="608" y="136"/>
                    <a:pt x="473"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39"/>
            <p:cNvSpPr/>
            <p:nvPr/>
          </p:nvSpPr>
          <p:spPr>
            <a:xfrm>
              <a:off x="1050075" y="-693325"/>
              <a:ext cx="15225" cy="15200"/>
            </a:xfrm>
            <a:custGeom>
              <a:rect b="b" l="l" r="r" t="t"/>
              <a:pathLst>
                <a:path extrusionOk="0" h="608" w="609">
                  <a:moveTo>
                    <a:pt x="302" y="0"/>
                  </a:moveTo>
                  <a:cubicBezTo>
                    <a:pt x="133" y="0"/>
                    <a:pt x="1" y="136"/>
                    <a:pt x="1" y="303"/>
                  </a:cubicBezTo>
                  <a:cubicBezTo>
                    <a:pt x="1" y="471"/>
                    <a:pt x="138" y="607"/>
                    <a:pt x="305" y="607"/>
                  </a:cubicBezTo>
                  <a:cubicBezTo>
                    <a:pt x="473" y="607"/>
                    <a:pt x="609" y="471"/>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3" name="Google Shape;2083;p39"/>
          <p:cNvGrpSpPr/>
          <p:nvPr/>
        </p:nvGrpSpPr>
        <p:grpSpPr>
          <a:xfrm>
            <a:off x="7711422" y="1028666"/>
            <a:ext cx="578434" cy="685832"/>
            <a:chOff x="1528625" y="-1139375"/>
            <a:chExt cx="436950" cy="518000"/>
          </a:xfrm>
        </p:grpSpPr>
        <p:sp>
          <p:nvSpPr>
            <p:cNvPr id="2084" name="Google Shape;2084;p39"/>
            <p:cNvSpPr/>
            <p:nvPr/>
          </p:nvSpPr>
          <p:spPr>
            <a:xfrm>
              <a:off x="1528625" y="-1139375"/>
              <a:ext cx="436950" cy="518000"/>
            </a:xfrm>
            <a:custGeom>
              <a:rect b="b" l="l" r="r" t="t"/>
              <a:pathLst>
                <a:path extrusionOk="0" h="20720" w="17478">
                  <a:moveTo>
                    <a:pt x="8739" y="607"/>
                  </a:moveTo>
                  <a:cubicBezTo>
                    <a:pt x="10660" y="607"/>
                    <a:pt x="12372" y="1820"/>
                    <a:pt x="13023" y="3598"/>
                  </a:cubicBezTo>
                  <a:cubicBezTo>
                    <a:pt x="11735" y="3368"/>
                    <a:pt x="10267" y="3244"/>
                    <a:pt x="8739" y="3244"/>
                  </a:cubicBezTo>
                  <a:cubicBezTo>
                    <a:pt x="7212" y="3244"/>
                    <a:pt x="5746" y="3366"/>
                    <a:pt x="4455" y="3598"/>
                  </a:cubicBezTo>
                  <a:cubicBezTo>
                    <a:pt x="5109" y="1820"/>
                    <a:pt x="6820" y="607"/>
                    <a:pt x="8739" y="607"/>
                  </a:cubicBezTo>
                  <a:close/>
                  <a:moveTo>
                    <a:pt x="8742" y="3853"/>
                  </a:moveTo>
                  <a:cubicBezTo>
                    <a:pt x="10964" y="3853"/>
                    <a:pt x="13051" y="4119"/>
                    <a:pt x="14616" y="4599"/>
                  </a:cubicBezTo>
                  <a:cubicBezTo>
                    <a:pt x="16028" y="5033"/>
                    <a:pt x="16872" y="5611"/>
                    <a:pt x="16872" y="6143"/>
                  </a:cubicBezTo>
                  <a:cubicBezTo>
                    <a:pt x="16872" y="6624"/>
                    <a:pt x="16087" y="7352"/>
                    <a:pt x="13912" y="7882"/>
                  </a:cubicBezTo>
                  <a:lnTo>
                    <a:pt x="13912" y="6143"/>
                  </a:lnTo>
                  <a:cubicBezTo>
                    <a:pt x="13912" y="5633"/>
                    <a:pt x="13356" y="5224"/>
                    <a:pt x="12262" y="4933"/>
                  </a:cubicBezTo>
                  <a:cubicBezTo>
                    <a:pt x="11317" y="4682"/>
                    <a:pt x="10067" y="4543"/>
                    <a:pt x="8743" y="4543"/>
                  </a:cubicBezTo>
                  <a:cubicBezTo>
                    <a:pt x="7418" y="4543"/>
                    <a:pt x="6168" y="4683"/>
                    <a:pt x="5224" y="4933"/>
                  </a:cubicBezTo>
                  <a:cubicBezTo>
                    <a:pt x="4130" y="5226"/>
                    <a:pt x="3575" y="5633"/>
                    <a:pt x="3575" y="6143"/>
                  </a:cubicBezTo>
                  <a:lnTo>
                    <a:pt x="3575" y="7882"/>
                  </a:lnTo>
                  <a:cubicBezTo>
                    <a:pt x="1393" y="7352"/>
                    <a:pt x="610" y="6624"/>
                    <a:pt x="610" y="6143"/>
                  </a:cubicBezTo>
                  <a:cubicBezTo>
                    <a:pt x="610" y="5611"/>
                    <a:pt x="1453" y="5033"/>
                    <a:pt x="2866" y="4599"/>
                  </a:cubicBezTo>
                  <a:cubicBezTo>
                    <a:pt x="4430" y="4118"/>
                    <a:pt x="6517" y="3853"/>
                    <a:pt x="8742" y="3853"/>
                  </a:cubicBezTo>
                  <a:close/>
                  <a:moveTo>
                    <a:pt x="8742" y="5150"/>
                  </a:moveTo>
                  <a:cubicBezTo>
                    <a:pt x="10016" y="5150"/>
                    <a:pt x="11210" y="5282"/>
                    <a:pt x="12102" y="5520"/>
                  </a:cubicBezTo>
                  <a:cubicBezTo>
                    <a:pt x="13083" y="5781"/>
                    <a:pt x="13302" y="6067"/>
                    <a:pt x="13302" y="6146"/>
                  </a:cubicBezTo>
                  <a:lnTo>
                    <a:pt x="13302" y="8091"/>
                  </a:lnTo>
                  <a:cubicBezTo>
                    <a:pt x="13302" y="9175"/>
                    <a:pt x="12919" y="10217"/>
                    <a:pt x="12221" y="11040"/>
                  </a:cubicBezTo>
                  <a:cubicBezTo>
                    <a:pt x="12142" y="11033"/>
                    <a:pt x="12064" y="11030"/>
                    <a:pt x="11985" y="11030"/>
                  </a:cubicBezTo>
                  <a:lnTo>
                    <a:pt x="10414" y="11030"/>
                  </a:lnTo>
                  <a:cubicBezTo>
                    <a:pt x="10400" y="11004"/>
                    <a:pt x="10384" y="10980"/>
                    <a:pt x="10367" y="10954"/>
                  </a:cubicBezTo>
                  <a:cubicBezTo>
                    <a:pt x="11722" y="10326"/>
                    <a:pt x="12614" y="8956"/>
                    <a:pt x="12614" y="7441"/>
                  </a:cubicBezTo>
                  <a:lnTo>
                    <a:pt x="12614" y="6627"/>
                  </a:lnTo>
                  <a:cubicBezTo>
                    <a:pt x="12614" y="6460"/>
                    <a:pt x="12478" y="6324"/>
                    <a:pt x="12309" y="6324"/>
                  </a:cubicBezTo>
                  <a:cubicBezTo>
                    <a:pt x="12142" y="6324"/>
                    <a:pt x="12007" y="6460"/>
                    <a:pt x="12007" y="6627"/>
                  </a:cubicBezTo>
                  <a:lnTo>
                    <a:pt x="12007" y="7441"/>
                  </a:lnTo>
                  <a:cubicBezTo>
                    <a:pt x="12007" y="8783"/>
                    <a:pt x="11181" y="9989"/>
                    <a:pt x="9942" y="10477"/>
                  </a:cubicBezTo>
                  <a:cubicBezTo>
                    <a:pt x="9610" y="10216"/>
                    <a:pt x="9195" y="10056"/>
                    <a:pt x="8742" y="10056"/>
                  </a:cubicBezTo>
                  <a:cubicBezTo>
                    <a:pt x="8288" y="10056"/>
                    <a:pt x="7872" y="10213"/>
                    <a:pt x="7542" y="10477"/>
                  </a:cubicBezTo>
                  <a:cubicBezTo>
                    <a:pt x="6300" y="9989"/>
                    <a:pt x="5476" y="8789"/>
                    <a:pt x="5476" y="7441"/>
                  </a:cubicBezTo>
                  <a:lnTo>
                    <a:pt x="5476" y="5496"/>
                  </a:lnTo>
                  <a:cubicBezTo>
                    <a:pt x="6358" y="5272"/>
                    <a:pt x="7514" y="5150"/>
                    <a:pt x="8742" y="5150"/>
                  </a:cubicBezTo>
                  <a:close/>
                  <a:moveTo>
                    <a:pt x="4869" y="5679"/>
                  </a:moveTo>
                  <a:lnTo>
                    <a:pt x="4869" y="7439"/>
                  </a:lnTo>
                  <a:cubicBezTo>
                    <a:pt x="4869" y="8962"/>
                    <a:pt x="5757" y="10326"/>
                    <a:pt x="7115" y="10954"/>
                  </a:cubicBezTo>
                  <a:cubicBezTo>
                    <a:pt x="6925" y="11251"/>
                    <a:pt x="6817" y="11604"/>
                    <a:pt x="6817" y="11981"/>
                  </a:cubicBezTo>
                  <a:cubicBezTo>
                    <a:pt x="6817" y="12067"/>
                    <a:pt x="6824" y="12151"/>
                    <a:pt x="6835" y="12232"/>
                  </a:cubicBezTo>
                  <a:cubicBezTo>
                    <a:pt x="6145" y="11915"/>
                    <a:pt x="5538" y="11425"/>
                    <a:pt x="5083" y="10817"/>
                  </a:cubicBezTo>
                  <a:cubicBezTo>
                    <a:pt x="4490" y="10024"/>
                    <a:pt x="4179" y="9082"/>
                    <a:pt x="4179" y="8089"/>
                  </a:cubicBezTo>
                  <a:lnTo>
                    <a:pt x="4179" y="6143"/>
                  </a:lnTo>
                  <a:cubicBezTo>
                    <a:pt x="4179" y="6081"/>
                    <a:pt x="4317" y="5888"/>
                    <a:pt x="4869" y="5679"/>
                  </a:cubicBezTo>
                  <a:close/>
                  <a:moveTo>
                    <a:pt x="8744" y="10666"/>
                  </a:moveTo>
                  <a:cubicBezTo>
                    <a:pt x="9470" y="10666"/>
                    <a:pt x="10059" y="11256"/>
                    <a:pt x="10059" y="11982"/>
                  </a:cubicBezTo>
                  <a:cubicBezTo>
                    <a:pt x="10059" y="12709"/>
                    <a:pt x="9467" y="13302"/>
                    <a:pt x="8739" y="13302"/>
                  </a:cubicBezTo>
                  <a:cubicBezTo>
                    <a:pt x="8013" y="13302"/>
                    <a:pt x="7419" y="12711"/>
                    <a:pt x="7419" y="11982"/>
                  </a:cubicBezTo>
                  <a:cubicBezTo>
                    <a:pt x="7419" y="11254"/>
                    <a:pt x="8011" y="10666"/>
                    <a:pt x="8739" y="10666"/>
                  </a:cubicBezTo>
                  <a:cubicBezTo>
                    <a:pt x="8741" y="10666"/>
                    <a:pt x="8742" y="10666"/>
                    <a:pt x="8744" y="10666"/>
                  </a:cubicBezTo>
                  <a:close/>
                  <a:moveTo>
                    <a:pt x="11990" y="11640"/>
                  </a:moveTo>
                  <a:cubicBezTo>
                    <a:pt x="13430" y="11640"/>
                    <a:pt x="14600" y="12812"/>
                    <a:pt x="14600" y="14253"/>
                  </a:cubicBezTo>
                  <a:lnTo>
                    <a:pt x="14600" y="15317"/>
                  </a:lnTo>
                  <a:lnTo>
                    <a:pt x="11795" y="14493"/>
                  </a:lnTo>
                  <a:cubicBezTo>
                    <a:pt x="11512" y="14410"/>
                    <a:pt x="11315" y="14145"/>
                    <a:pt x="11315" y="13850"/>
                  </a:cubicBezTo>
                  <a:lnTo>
                    <a:pt x="11315" y="12936"/>
                  </a:lnTo>
                  <a:lnTo>
                    <a:pt x="11985" y="12936"/>
                  </a:lnTo>
                  <a:cubicBezTo>
                    <a:pt x="12608" y="12936"/>
                    <a:pt x="13152" y="13381"/>
                    <a:pt x="13278" y="13990"/>
                  </a:cubicBezTo>
                  <a:cubicBezTo>
                    <a:pt x="13306" y="14133"/>
                    <a:pt x="13435" y="14233"/>
                    <a:pt x="13573" y="14233"/>
                  </a:cubicBezTo>
                  <a:cubicBezTo>
                    <a:pt x="13593" y="14233"/>
                    <a:pt x="13615" y="14232"/>
                    <a:pt x="13635" y="14229"/>
                  </a:cubicBezTo>
                  <a:cubicBezTo>
                    <a:pt x="13799" y="14195"/>
                    <a:pt x="13905" y="14033"/>
                    <a:pt x="13872" y="13869"/>
                  </a:cubicBezTo>
                  <a:cubicBezTo>
                    <a:pt x="13690" y="12976"/>
                    <a:pt x="12898" y="12329"/>
                    <a:pt x="11985" y="12329"/>
                  </a:cubicBezTo>
                  <a:lnTo>
                    <a:pt x="10636" y="12329"/>
                  </a:lnTo>
                  <a:cubicBezTo>
                    <a:pt x="10656" y="12217"/>
                    <a:pt x="10666" y="12102"/>
                    <a:pt x="10666" y="11984"/>
                  </a:cubicBezTo>
                  <a:cubicBezTo>
                    <a:pt x="10666" y="11867"/>
                    <a:pt x="10656" y="11751"/>
                    <a:pt x="10636" y="11640"/>
                  </a:cubicBezTo>
                  <a:lnTo>
                    <a:pt x="11985" y="11640"/>
                  </a:lnTo>
                  <a:cubicBezTo>
                    <a:pt x="11987" y="11640"/>
                    <a:pt x="11989" y="11640"/>
                    <a:pt x="11990" y="11640"/>
                  </a:cubicBezTo>
                  <a:close/>
                  <a:moveTo>
                    <a:pt x="4869" y="15364"/>
                  </a:moveTo>
                  <a:lnTo>
                    <a:pt x="4869" y="17014"/>
                  </a:lnTo>
                  <a:cubicBezTo>
                    <a:pt x="4869" y="17452"/>
                    <a:pt x="4697" y="17865"/>
                    <a:pt x="4387" y="18175"/>
                  </a:cubicBezTo>
                  <a:lnTo>
                    <a:pt x="4177" y="18385"/>
                  </a:lnTo>
                  <a:lnTo>
                    <a:pt x="4177" y="15567"/>
                  </a:lnTo>
                  <a:lnTo>
                    <a:pt x="4869" y="15364"/>
                  </a:lnTo>
                  <a:close/>
                  <a:moveTo>
                    <a:pt x="12612" y="15364"/>
                  </a:moveTo>
                  <a:lnTo>
                    <a:pt x="13302" y="15567"/>
                  </a:lnTo>
                  <a:lnTo>
                    <a:pt x="13302" y="18386"/>
                  </a:lnTo>
                  <a:lnTo>
                    <a:pt x="13093" y="18175"/>
                  </a:lnTo>
                  <a:cubicBezTo>
                    <a:pt x="12784" y="17865"/>
                    <a:pt x="12612" y="17452"/>
                    <a:pt x="12612" y="17014"/>
                  </a:cubicBezTo>
                  <a:lnTo>
                    <a:pt x="12612" y="15364"/>
                  </a:lnTo>
                  <a:close/>
                  <a:moveTo>
                    <a:pt x="6774" y="12868"/>
                  </a:moveTo>
                  <a:cubicBezTo>
                    <a:pt x="6881" y="12912"/>
                    <a:pt x="6991" y="12954"/>
                    <a:pt x="7102" y="12991"/>
                  </a:cubicBezTo>
                  <a:cubicBezTo>
                    <a:pt x="7442" y="13539"/>
                    <a:pt x="8051" y="13905"/>
                    <a:pt x="8742" y="13905"/>
                  </a:cubicBezTo>
                  <a:cubicBezTo>
                    <a:pt x="9457" y="13905"/>
                    <a:pt x="10081" y="13512"/>
                    <a:pt x="10414" y="12932"/>
                  </a:cubicBezTo>
                  <a:lnTo>
                    <a:pt x="10708" y="12932"/>
                  </a:lnTo>
                  <a:lnTo>
                    <a:pt x="10708" y="13846"/>
                  </a:lnTo>
                  <a:cubicBezTo>
                    <a:pt x="10708" y="14409"/>
                    <a:pt x="11085" y="14912"/>
                    <a:pt x="11627" y="15071"/>
                  </a:cubicBezTo>
                  <a:lnTo>
                    <a:pt x="12007" y="15183"/>
                  </a:lnTo>
                  <a:lnTo>
                    <a:pt x="12007" y="17011"/>
                  </a:lnTo>
                  <a:cubicBezTo>
                    <a:pt x="12007" y="17612"/>
                    <a:pt x="12241" y="18178"/>
                    <a:pt x="12665" y="18602"/>
                  </a:cubicBezTo>
                  <a:lnTo>
                    <a:pt x="12874" y="18810"/>
                  </a:lnTo>
                  <a:lnTo>
                    <a:pt x="4609" y="18810"/>
                  </a:lnTo>
                  <a:lnTo>
                    <a:pt x="4817" y="18602"/>
                  </a:lnTo>
                  <a:cubicBezTo>
                    <a:pt x="5243" y="18178"/>
                    <a:pt x="5476" y="17611"/>
                    <a:pt x="5476" y="17011"/>
                  </a:cubicBezTo>
                  <a:lnTo>
                    <a:pt x="5476" y="15186"/>
                  </a:lnTo>
                  <a:lnTo>
                    <a:pt x="5856" y="15073"/>
                  </a:lnTo>
                  <a:cubicBezTo>
                    <a:pt x="6395" y="14914"/>
                    <a:pt x="6774" y="14410"/>
                    <a:pt x="6774" y="13848"/>
                  </a:cubicBezTo>
                  <a:lnTo>
                    <a:pt x="6774" y="12868"/>
                  </a:lnTo>
                  <a:close/>
                  <a:moveTo>
                    <a:pt x="3573" y="15746"/>
                  </a:moveTo>
                  <a:lnTo>
                    <a:pt x="3573" y="18815"/>
                  </a:lnTo>
                  <a:lnTo>
                    <a:pt x="1261" y="18815"/>
                  </a:lnTo>
                  <a:lnTo>
                    <a:pt x="1261" y="17656"/>
                  </a:lnTo>
                  <a:lnTo>
                    <a:pt x="1260" y="17656"/>
                  </a:lnTo>
                  <a:cubicBezTo>
                    <a:pt x="1260" y="16931"/>
                    <a:pt x="1742" y="16283"/>
                    <a:pt x="2439" y="16080"/>
                  </a:cubicBezTo>
                  <a:lnTo>
                    <a:pt x="3573" y="15746"/>
                  </a:lnTo>
                  <a:close/>
                  <a:moveTo>
                    <a:pt x="13909" y="15746"/>
                  </a:moveTo>
                  <a:lnTo>
                    <a:pt x="15043" y="16080"/>
                  </a:lnTo>
                  <a:cubicBezTo>
                    <a:pt x="15737" y="16283"/>
                    <a:pt x="16221" y="16931"/>
                    <a:pt x="16221" y="17656"/>
                  </a:cubicBezTo>
                  <a:lnTo>
                    <a:pt x="16221" y="18815"/>
                  </a:lnTo>
                  <a:lnTo>
                    <a:pt x="13909" y="18815"/>
                  </a:lnTo>
                  <a:lnTo>
                    <a:pt x="13909" y="15746"/>
                  </a:lnTo>
                  <a:close/>
                  <a:moveTo>
                    <a:pt x="8739" y="0"/>
                  </a:moveTo>
                  <a:cubicBezTo>
                    <a:pt x="6443" y="0"/>
                    <a:pt x="4409" y="1533"/>
                    <a:pt x="3773" y="3733"/>
                  </a:cubicBezTo>
                  <a:cubicBezTo>
                    <a:pt x="3391" y="3818"/>
                    <a:pt x="3026" y="3912"/>
                    <a:pt x="2686" y="4018"/>
                  </a:cubicBezTo>
                  <a:cubicBezTo>
                    <a:pt x="928" y="4557"/>
                    <a:pt x="0" y="5293"/>
                    <a:pt x="0" y="6143"/>
                  </a:cubicBezTo>
                  <a:cubicBezTo>
                    <a:pt x="0" y="7135"/>
                    <a:pt x="1271" y="7974"/>
                    <a:pt x="3586" y="8509"/>
                  </a:cubicBezTo>
                  <a:cubicBezTo>
                    <a:pt x="3662" y="9477"/>
                    <a:pt x="4009" y="10394"/>
                    <a:pt x="4594" y="11180"/>
                  </a:cubicBezTo>
                  <a:cubicBezTo>
                    <a:pt x="5016" y="11744"/>
                    <a:pt x="5554" y="12218"/>
                    <a:pt x="6164" y="12568"/>
                  </a:cubicBezTo>
                  <a:lnTo>
                    <a:pt x="6164" y="13846"/>
                  </a:lnTo>
                  <a:cubicBezTo>
                    <a:pt x="6164" y="14140"/>
                    <a:pt x="5966" y="14405"/>
                    <a:pt x="5681" y="14489"/>
                  </a:cubicBezTo>
                  <a:lnTo>
                    <a:pt x="2262" y="15494"/>
                  </a:lnTo>
                  <a:cubicBezTo>
                    <a:pt x="1311" y="15774"/>
                    <a:pt x="647" y="16661"/>
                    <a:pt x="647" y="17652"/>
                  </a:cubicBezTo>
                  <a:lnTo>
                    <a:pt x="647" y="20416"/>
                  </a:lnTo>
                  <a:cubicBezTo>
                    <a:pt x="647" y="20584"/>
                    <a:pt x="783" y="20720"/>
                    <a:pt x="951" y="20720"/>
                  </a:cubicBezTo>
                  <a:cubicBezTo>
                    <a:pt x="1118" y="20720"/>
                    <a:pt x="1254" y="20584"/>
                    <a:pt x="1254" y="20416"/>
                  </a:cubicBezTo>
                  <a:lnTo>
                    <a:pt x="1254" y="19422"/>
                  </a:lnTo>
                  <a:lnTo>
                    <a:pt x="16218" y="19422"/>
                  </a:lnTo>
                  <a:lnTo>
                    <a:pt x="16218" y="20416"/>
                  </a:lnTo>
                  <a:cubicBezTo>
                    <a:pt x="16218" y="20584"/>
                    <a:pt x="16354" y="20720"/>
                    <a:pt x="16521" y="20720"/>
                  </a:cubicBezTo>
                  <a:cubicBezTo>
                    <a:pt x="16690" y="20720"/>
                    <a:pt x="16825" y="20584"/>
                    <a:pt x="16825" y="20416"/>
                  </a:cubicBezTo>
                  <a:lnTo>
                    <a:pt x="16825" y="17656"/>
                  </a:lnTo>
                  <a:cubicBezTo>
                    <a:pt x="16825" y="16665"/>
                    <a:pt x="16161" y="15778"/>
                    <a:pt x="15211" y="15497"/>
                  </a:cubicBezTo>
                  <a:lnTo>
                    <a:pt x="15204" y="15496"/>
                  </a:lnTo>
                  <a:lnTo>
                    <a:pt x="15204" y="14253"/>
                  </a:lnTo>
                  <a:cubicBezTo>
                    <a:pt x="15204" y="12792"/>
                    <a:pt x="14227" y="11557"/>
                    <a:pt x="12894" y="11163"/>
                  </a:cubicBezTo>
                  <a:cubicBezTo>
                    <a:pt x="13466" y="10389"/>
                    <a:pt x="13812" y="9470"/>
                    <a:pt x="13888" y="8511"/>
                  </a:cubicBezTo>
                  <a:cubicBezTo>
                    <a:pt x="16207" y="7974"/>
                    <a:pt x="17478" y="7135"/>
                    <a:pt x="17478" y="6143"/>
                  </a:cubicBezTo>
                  <a:cubicBezTo>
                    <a:pt x="17478" y="5293"/>
                    <a:pt x="16550" y="4557"/>
                    <a:pt x="14793" y="4018"/>
                  </a:cubicBezTo>
                  <a:cubicBezTo>
                    <a:pt x="14454" y="3913"/>
                    <a:pt x="14089" y="3819"/>
                    <a:pt x="13706" y="3733"/>
                  </a:cubicBezTo>
                  <a:cubicBezTo>
                    <a:pt x="13071" y="1533"/>
                    <a:pt x="11038" y="0"/>
                    <a:pt x="87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39"/>
            <p:cNvSpPr/>
            <p:nvPr/>
          </p:nvSpPr>
          <p:spPr>
            <a:xfrm>
              <a:off x="1739525" y="-717675"/>
              <a:ext cx="15200" cy="23325"/>
            </a:xfrm>
            <a:custGeom>
              <a:rect b="b" l="l" r="r" t="t"/>
              <a:pathLst>
                <a:path extrusionOk="0" h="933" w="608">
                  <a:moveTo>
                    <a:pt x="303" y="0"/>
                  </a:moveTo>
                  <a:cubicBezTo>
                    <a:pt x="136" y="0"/>
                    <a:pt x="0" y="136"/>
                    <a:pt x="0" y="304"/>
                  </a:cubicBezTo>
                  <a:lnTo>
                    <a:pt x="0" y="628"/>
                  </a:lnTo>
                  <a:cubicBezTo>
                    <a:pt x="0" y="797"/>
                    <a:pt x="136" y="933"/>
                    <a:pt x="303" y="933"/>
                  </a:cubicBezTo>
                  <a:cubicBezTo>
                    <a:pt x="472" y="933"/>
                    <a:pt x="607" y="797"/>
                    <a:pt x="607" y="628"/>
                  </a:cubicBezTo>
                  <a:lnTo>
                    <a:pt x="607" y="304"/>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39"/>
            <p:cNvSpPr/>
            <p:nvPr/>
          </p:nvSpPr>
          <p:spPr>
            <a:xfrm>
              <a:off x="1739525" y="-766350"/>
              <a:ext cx="15200" cy="23300"/>
            </a:xfrm>
            <a:custGeom>
              <a:rect b="b" l="l" r="r" t="t"/>
              <a:pathLst>
                <a:path extrusionOk="0" h="932" w="608">
                  <a:moveTo>
                    <a:pt x="303" y="1"/>
                  </a:moveTo>
                  <a:cubicBezTo>
                    <a:pt x="136" y="1"/>
                    <a:pt x="0" y="136"/>
                    <a:pt x="0" y="303"/>
                  </a:cubicBezTo>
                  <a:lnTo>
                    <a:pt x="0" y="629"/>
                  </a:lnTo>
                  <a:cubicBezTo>
                    <a:pt x="0" y="796"/>
                    <a:pt x="136" y="932"/>
                    <a:pt x="303" y="932"/>
                  </a:cubicBezTo>
                  <a:cubicBezTo>
                    <a:pt x="472" y="932"/>
                    <a:pt x="607" y="796"/>
                    <a:pt x="607" y="629"/>
                  </a:cubicBezTo>
                  <a:lnTo>
                    <a:pt x="607" y="303"/>
                  </a:lnTo>
                  <a:cubicBezTo>
                    <a:pt x="607" y="136"/>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7" name="Google Shape;2087;p39"/>
          <p:cNvGrpSpPr/>
          <p:nvPr/>
        </p:nvGrpSpPr>
        <p:grpSpPr>
          <a:xfrm>
            <a:off x="1744213" y="1028685"/>
            <a:ext cx="512296" cy="685799"/>
            <a:chOff x="3621425" y="-1760475"/>
            <a:chExt cx="388250" cy="517975"/>
          </a:xfrm>
        </p:grpSpPr>
        <p:sp>
          <p:nvSpPr>
            <p:cNvPr id="2088" name="Google Shape;2088;p39"/>
            <p:cNvSpPr/>
            <p:nvPr/>
          </p:nvSpPr>
          <p:spPr>
            <a:xfrm>
              <a:off x="3621425" y="-1760475"/>
              <a:ext cx="388250" cy="517975"/>
            </a:xfrm>
            <a:custGeom>
              <a:rect b="b" l="l" r="r" t="t"/>
              <a:pathLst>
                <a:path extrusionOk="0" h="20719" w="1553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39"/>
            <p:cNvSpPr/>
            <p:nvPr/>
          </p:nvSpPr>
          <p:spPr>
            <a:xfrm>
              <a:off x="3759325" y="-1541575"/>
              <a:ext cx="15200" cy="23975"/>
            </a:xfrm>
            <a:custGeom>
              <a:rect b="b" l="l" r="r" t="t"/>
              <a:pathLst>
                <a:path extrusionOk="0" h="959" w="608">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39"/>
            <p:cNvSpPr/>
            <p:nvPr/>
          </p:nvSpPr>
          <p:spPr>
            <a:xfrm>
              <a:off x="3782775" y="-1476725"/>
              <a:ext cx="65450" cy="23325"/>
            </a:xfrm>
            <a:custGeom>
              <a:rect b="b" l="l" r="r" t="t"/>
              <a:pathLst>
                <a:path extrusionOk="0" h="933" w="2618">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39"/>
            <p:cNvSpPr/>
            <p:nvPr/>
          </p:nvSpPr>
          <p:spPr>
            <a:xfrm>
              <a:off x="3808025" y="-1257775"/>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39"/>
            <p:cNvSpPr/>
            <p:nvPr/>
          </p:nvSpPr>
          <p:spPr>
            <a:xfrm>
              <a:off x="3808025" y="-1298300"/>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39"/>
            <p:cNvSpPr/>
            <p:nvPr/>
          </p:nvSpPr>
          <p:spPr>
            <a:xfrm>
              <a:off x="3856625" y="-1541575"/>
              <a:ext cx="15200" cy="23975"/>
            </a:xfrm>
            <a:custGeom>
              <a:rect b="b" l="l" r="r" t="t"/>
              <a:pathLst>
                <a:path extrusionOk="0" h="959" w="608">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94" name="Google Shape;2094;p39"/>
          <p:cNvGrpSpPr/>
          <p:nvPr/>
        </p:nvGrpSpPr>
        <p:grpSpPr>
          <a:xfrm>
            <a:off x="2601496" y="4457655"/>
            <a:ext cx="512290" cy="685813"/>
            <a:chOff x="863525" y="-1760525"/>
            <a:chExt cx="388275" cy="518025"/>
          </a:xfrm>
        </p:grpSpPr>
        <p:sp>
          <p:nvSpPr>
            <p:cNvPr id="2095" name="Google Shape;2095;p39"/>
            <p:cNvSpPr/>
            <p:nvPr/>
          </p:nvSpPr>
          <p:spPr>
            <a:xfrm>
              <a:off x="863525" y="-1760525"/>
              <a:ext cx="388275" cy="518025"/>
            </a:xfrm>
            <a:custGeom>
              <a:rect b="b" l="l" r="r" t="t"/>
              <a:pathLst>
                <a:path extrusionOk="0" h="20721" w="15531">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39"/>
            <p:cNvSpPr/>
            <p:nvPr/>
          </p:nvSpPr>
          <p:spPr>
            <a:xfrm>
              <a:off x="1001375" y="-1565225"/>
              <a:ext cx="15200" cy="23300"/>
            </a:xfrm>
            <a:custGeom>
              <a:rect b="b" l="l" r="r" t="t"/>
              <a:pathLst>
                <a:path extrusionOk="0" h="932" w="608">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39"/>
            <p:cNvSpPr/>
            <p:nvPr/>
          </p:nvSpPr>
          <p:spPr>
            <a:xfrm>
              <a:off x="1098700" y="-1565225"/>
              <a:ext cx="15200" cy="23300"/>
            </a:xfrm>
            <a:custGeom>
              <a:rect b="b" l="l" r="r" t="t"/>
              <a:pathLst>
                <a:path extrusionOk="0" h="932" w="608">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39"/>
            <p:cNvSpPr/>
            <p:nvPr/>
          </p:nvSpPr>
          <p:spPr>
            <a:xfrm>
              <a:off x="1024975" y="-1508450"/>
              <a:ext cx="65375" cy="23300"/>
            </a:xfrm>
            <a:custGeom>
              <a:rect b="b" l="l" r="r" t="t"/>
              <a:pathLst>
                <a:path extrusionOk="0" h="932" w="2615">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39"/>
            <p:cNvSpPr/>
            <p:nvPr/>
          </p:nvSpPr>
          <p:spPr>
            <a:xfrm>
              <a:off x="993300" y="-1590275"/>
              <a:ext cx="31425" cy="15200"/>
            </a:xfrm>
            <a:custGeom>
              <a:rect b="b" l="l" r="r" t="t"/>
              <a:pathLst>
                <a:path extrusionOk="0" h="608" w="1257">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39"/>
            <p:cNvSpPr/>
            <p:nvPr/>
          </p:nvSpPr>
          <p:spPr>
            <a:xfrm>
              <a:off x="1090600" y="-1590275"/>
              <a:ext cx="31400" cy="15200"/>
            </a:xfrm>
            <a:custGeom>
              <a:rect b="b" l="l" r="r" t="t"/>
              <a:pathLst>
                <a:path extrusionOk="0" h="608" w="1256">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39"/>
            <p:cNvSpPr/>
            <p:nvPr/>
          </p:nvSpPr>
          <p:spPr>
            <a:xfrm>
              <a:off x="895950" y="-1314500"/>
              <a:ext cx="80100" cy="72000"/>
            </a:xfrm>
            <a:custGeom>
              <a:rect b="b" l="l" r="r" t="t"/>
              <a:pathLst>
                <a:path extrusionOk="0" h="2880" w="3204">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39"/>
            <p:cNvSpPr/>
            <p:nvPr/>
          </p:nvSpPr>
          <p:spPr>
            <a:xfrm>
              <a:off x="1139225" y="-1273975"/>
              <a:ext cx="80100" cy="31425"/>
            </a:xfrm>
            <a:custGeom>
              <a:rect b="b" l="l" r="r" t="t"/>
              <a:pathLst>
                <a:path extrusionOk="0" h="1257" w="3204">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03" name="Google Shape;2103;p39"/>
          <p:cNvGrpSpPr/>
          <p:nvPr/>
        </p:nvGrpSpPr>
        <p:grpSpPr>
          <a:xfrm>
            <a:off x="3446284" y="4457601"/>
            <a:ext cx="537084" cy="685856"/>
            <a:chOff x="1544975" y="-1760675"/>
            <a:chExt cx="404400" cy="518175"/>
          </a:xfrm>
        </p:grpSpPr>
        <p:sp>
          <p:nvSpPr>
            <p:cNvPr id="2104" name="Google Shape;2104;p39"/>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39"/>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39"/>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39"/>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39"/>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39"/>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10" name="Google Shape;2110;p39"/>
          <p:cNvGrpSpPr/>
          <p:nvPr/>
        </p:nvGrpSpPr>
        <p:grpSpPr>
          <a:xfrm>
            <a:off x="4315755" y="4457655"/>
            <a:ext cx="512278" cy="685813"/>
            <a:chOff x="2242450" y="-1760600"/>
            <a:chExt cx="388325" cy="518025"/>
          </a:xfrm>
        </p:grpSpPr>
        <p:sp>
          <p:nvSpPr>
            <p:cNvPr id="2111" name="Google Shape;2111;p39"/>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39"/>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39"/>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39"/>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39"/>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39"/>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17" name="Google Shape;2117;p39"/>
          <p:cNvGrpSpPr/>
          <p:nvPr/>
        </p:nvGrpSpPr>
        <p:grpSpPr>
          <a:xfrm>
            <a:off x="5160587" y="4457670"/>
            <a:ext cx="537076" cy="685795"/>
            <a:chOff x="2923900" y="-1760600"/>
            <a:chExt cx="404425" cy="518050"/>
          </a:xfrm>
        </p:grpSpPr>
        <p:sp>
          <p:nvSpPr>
            <p:cNvPr id="2118" name="Google Shape;2118;p39"/>
            <p:cNvSpPr/>
            <p:nvPr/>
          </p:nvSpPr>
          <p:spPr>
            <a:xfrm>
              <a:off x="2923900" y="-1760600"/>
              <a:ext cx="404425" cy="518050"/>
            </a:xfrm>
            <a:custGeom>
              <a:rect b="b" l="l" r="r" t="t"/>
              <a:pathLst>
                <a:path extrusionOk="0" h="20722" w="16177">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39"/>
            <p:cNvSpPr/>
            <p:nvPr/>
          </p:nvSpPr>
          <p:spPr>
            <a:xfrm>
              <a:off x="3069850" y="-1606450"/>
              <a:ext cx="15200" cy="23300"/>
            </a:xfrm>
            <a:custGeom>
              <a:rect b="b" l="l" r="r" t="t"/>
              <a:pathLst>
                <a:path extrusionOk="0" h="932" w="608">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39"/>
            <p:cNvSpPr/>
            <p:nvPr/>
          </p:nvSpPr>
          <p:spPr>
            <a:xfrm>
              <a:off x="3167150" y="-1606450"/>
              <a:ext cx="15200" cy="23300"/>
            </a:xfrm>
            <a:custGeom>
              <a:rect b="b" l="l" r="r" t="t"/>
              <a:pathLst>
                <a:path extrusionOk="0" h="932" w="608">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39"/>
            <p:cNvSpPr/>
            <p:nvPr/>
          </p:nvSpPr>
          <p:spPr>
            <a:xfrm>
              <a:off x="3061700" y="-1630800"/>
              <a:ext cx="31425" cy="15200"/>
            </a:xfrm>
            <a:custGeom>
              <a:rect b="b" l="l" r="r" t="t"/>
              <a:pathLst>
                <a:path extrusionOk="0" h="608" w="1257">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39"/>
            <p:cNvSpPr/>
            <p:nvPr/>
          </p:nvSpPr>
          <p:spPr>
            <a:xfrm>
              <a:off x="3159075" y="-1630800"/>
              <a:ext cx="31375" cy="15200"/>
            </a:xfrm>
            <a:custGeom>
              <a:rect b="b" l="l" r="r" t="t"/>
              <a:pathLst>
                <a:path extrusionOk="0" h="608" w="1255">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39"/>
            <p:cNvSpPr/>
            <p:nvPr/>
          </p:nvSpPr>
          <p:spPr>
            <a:xfrm>
              <a:off x="3029275" y="-1338900"/>
              <a:ext cx="15250" cy="15200"/>
            </a:xfrm>
            <a:custGeom>
              <a:rect b="b" l="l" r="r" t="t"/>
              <a:pathLst>
                <a:path extrusionOk="0" h="608" w="61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39"/>
            <p:cNvSpPr/>
            <p:nvPr/>
          </p:nvSpPr>
          <p:spPr>
            <a:xfrm>
              <a:off x="3029275" y="-1298300"/>
              <a:ext cx="15250" cy="15200"/>
            </a:xfrm>
            <a:custGeom>
              <a:rect b="b" l="l" r="r" t="t"/>
              <a:pathLst>
                <a:path extrusionOk="0" h="608" w="61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25" name="Google Shape;2125;p39"/>
          <p:cNvGrpSpPr/>
          <p:nvPr/>
        </p:nvGrpSpPr>
        <p:grpSpPr>
          <a:xfrm>
            <a:off x="6029956" y="4457674"/>
            <a:ext cx="512296" cy="685799"/>
            <a:chOff x="3621425" y="-1760475"/>
            <a:chExt cx="388250" cy="517975"/>
          </a:xfrm>
        </p:grpSpPr>
        <p:sp>
          <p:nvSpPr>
            <p:cNvPr id="2126" name="Google Shape;2126;p39"/>
            <p:cNvSpPr/>
            <p:nvPr/>
          </p:nvSpPr>
          <p:spPr>
            <a:xfrm>
              <a:off x="3621425" y="-1760475"/>
              <a:ext cx="388250" cy="517975"/>
            </a:xfrm>
            <a:custGeom>
              <a:rect b="b" l="l" r="r" t="t"/>
              <a:pathLst>
                <a:path extrusionOk="0" h="20719" w="1553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39"/>
            <p:cNvSpPr/>
            <p:nvPr/>
          </p:nvSpPr>
          <p:spPr>
            <a:xfrm>
              <a:off x="3759325" y="-1541575"/>
              <a:ext cx="15200" cy="23975"/>
            </a:xfrm>
            <a:custGeom>
              <a:rect b="b" l="l" r="r" t="t"/>
              <a:pathLst>
                <a:path extrusionOk="0" h="959" w="608">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39"/>
            <p:cNvSpPr/>
            <p:nvPr/>
          </p:nvSpPr>
          <p:spPr>
            <a:xfrm>
              <a:off x="3782775" y="-1476725"/>
              <a:ext cx="65450" cy="23325"/>
            </a:xfrm>
            <a:custGeom>
              <a:rect b="b" l="l" r="r" t="t"/>
              <a:pathLst>
                <a:path extrusionOk="0" h="933" w="2618">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39"/>
            <p:cNvSpPr/>
            <p:nvPr/>
          </p:nvSpPr>
          <p:spPr>
            <a:xfrm>
              <a:off x="3808025" y="-1257775"/>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39"/>
            <p:cNvSpPr/>
            <p:nvPr/>
          </p:nvSpPr>
          <p:spPr>
            <a:xfrm>
              <a:off x="3808025" y="-1298300"/>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39"/>
            <p:cNvSpPr/>
            <p:nvPr/>
          </p:nvSpPr>
          <p:spPr>
            <a:xfrm>
              <a:off x="3856625" y="-1541575"/>
              <a:ext cx="15200" cy="23975"/>
            </a:xfrm>
            <a:custGeom>
              <a:rect b="b" l="l" r="r" t="t"/>
              <a:pathLst>
                <a:path extrusionOk="0" h="959" w="608">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2" name="Google Shape;2132;p39"/>
          <p:cNvGrpSpPr/>
          <p:nvPr/>
        </p:nvGrpSpPr>
        <p:grpSpPr>
          <a:xfrm>
            <a:off x="7732003" y="4457619"/>
            <a:ext cx="537091" cy="685842"/>
            <a:chOff x="4992400" y="-1760625"/>
            <a:chExt cx="404375" cy="518125"/>
          </a:xfrm>
        </p:grpSpPr>
        <p:sp>
          <p:nvSpPr>
            <p:cNvPr id="2133" name="Google Shape;2133;p39"/>
            <p:cNvSpPr/>
            <p:nvPr/>
          </p:nvSpPr>
          <p:spPr>
            <a:xfrm>
              <a:off x="5138200" y="-1549700"/>
              <a:ext cx="15200" cy="23325"/>
            </a:xfrm>
            <a:custGeom>
              <a:rect b="b" l="l" r="r" t="t"/>
              <a:pathLst>
                <a:path extrusionOk="0" h="933"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39"/>
            <p:cNvSpPr/>
            <p:nvPr/>
          </p:nvSpPr>
          <p:spPr>
            <a:xfrm>
              <a:off x="523550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39"/>
            <p:cNvSpPr/>
            <p:nvPr/>
          </p:nvSpPr>
          <p:spPr>
            <a:xfrm>
              <a:off x="5178275" y="-1468000"/>
              <a:ext cx="31250" cy="15200"/>
            </a:xfrm>
            <a:custGeom>
              <a:rect b="b" l="l" r="r" t="t"/>
              <a:pathLst>
                <a:path extrusionOk="0" h="608" w="125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39"/>
            <p:cNvSpPr/>
            <p:nvPr/>
          </p:nvSpPr>
          <p:spPr>
            <a:xfrm>
              <a:off x="5136450" y="-1500400"/>
              <a:ext cx="114650" cy="26525"/>
            </a:xfrm>
            <a:custGeom>
              <a:rect b="b" l="l" r="r" t="t"/>
              <a:pathLst>
                <a:path extrusionOk="0" h="1061" w="4586">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39"/>
            <p:cNvSpPr/>
            <p:nvPr/>
          </p:nvSpPr>
          <p:spPr>
            <a:xfrm>
              <a:off x="4992400" y="-1760625"/>
              <a:ext cx="404375" cy="518125"/>
            </a:xfrm>
            <a:custGeom>
              <a:rect b="b" l="l" r="r" t="t"/>
              <a:pathLst>
                <a:path extrusionOk="0" h="20725" w="16175">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3" name="Shape 2583"/>
        <p:cNvGrpSpPr/>
        <p:nvPr/>
      </p:nvGrpSpPr>
      <p:grpSpPr>
        <a:xfrm>
          <a:off x="0" y="0"/>
          <a:ext cx="0" cy="0"/>
          <a:chOff x="0" y="0"/>
          <a:chExt cx="0" cy="0"/>
        </a:xfrm>
      </p:grpSpPr>
      <p:sp>
        <p:nvSpPr>
          <p:cNvPr id="2584" name="Google Shape;2584;p66"/>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Citizenship</a:t>
            </a:r>
            <a:endParaRPr/>
          </a:p>
        </p:txBody>
      </p:sp>
      <p:pic>
        <p:nvPicPr>
          <p:cNvPr id="2585" name="Google Shape;2585;p66"/>
          <p:cNvPicPr preferRelativeResize="0"/>
          <p:nvPr/>
        </p:nvPicPr>
        <p:blipFill>
          <a:blip r:embed="rId3">
            <a:alphaModFix/>
          </a:blip>
          <a:stretch>
            <a:fillRect/>
          </a:stretch>
        </p:blipFill>
        <p:spPr>
          <a:xfrm>
            <a:off x="1166150" y="2276375"/>
            <a:ext cx="6910600" cy="1521786"/>
          </a:xfrm>
          <a:prstGeom prst="rect">
            <a:avLst/>
          </a:prstGeom>
          <a:noFill/>
          <a:ln>
            <a:noFill/>
          </a:ln>
        </p:spPr>
      </p:pic>
      <p:sp>
        <p:nvSpPr>
          <p:cNvPr id="2586" name="Google Shape;2586;p66"/>
          <p:cNvSpPr/>
          <p:nvPr/>
        </p:nvSpPr>
        <p:spPr>
          <a:xfrm>
            <a:off x="1166150" y="4466725"/>
            <a:ext cx="7003500" cy="353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t>Citizenship should be entered at end of 9 week period</a:t>
            </a:r>
            <a:endParaRPr sz="2000"/>
          </a:p>
        </p:txBody>
      </p:sp>
      <p:pic>
        <p:nvPicPr>
          <p:cNvPr id="2587" name="Google Shape;2587;p66"/>
          <p:cNvPicPr preferRelativeResize="0"/>
          <p:nvPr/>
        </p:nvPicPr>
        <p:blipFill>
          <a:blip r:embed="rId4">
            <a:alphaModFix/>
          </a:blip>
          <a:stretch>
            <a:fillRect/>
          </a:stretch>
        </p:blipFill>
        <p:spPr>
          <a:xfrm>
            <a:off x="1318550" y="1325712"/>
            <a:ext cx="6105525" cy="800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1" name="Shape 2591"/>
        <p:cNvGrpSpPr/>
        <p:nvPr/>
      </p:nvGrpSpPr>
      <p:grpSpPr>
        <a:xfrm>
          <a:off x="0" y="0"/>
          <a:ext cx="0" cy="0"/>
          <a:chOff x="0" y="0"/>
          <a:chExt cx="0" cy="0"/>
        </a:xfrm>
      </p:grpSpPr>
      <p:sp>
        <p:nvSpPr>
          <p:cNvPr id="2592" name="Google Shape;2592;p67"/>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Secondary Grading Guidelines</a:t>
            </a:r>
            <a:endParaRPr/>
          </a:p>
        </p:txBody>
      </p:sp>
      <p:sp>
        <p:nvSpPr>
          <p:cNvPr id="2593" name="Google Shape;2593;p67"/>
          <p:cNvSpPr txBox="1"/>
          <p:nvPr>
            <p:ph idx="1" type="body"/>
          </p:nvPr>
        </p:nvSpPr>
        <p:spPr>
          <a:xfrm>
            <a:off x="1496550" y="1593313"/>
            <a:ext cx="4959300" cy="28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Late Work</a:t>
            </a:r>
            <a:endParaRPr/>
          </a:p>
        </p:txBody>
      </p:sp>
      <p:pic>
        <p:nvPicPr>
          <p:cNvPr id="2594" name="Google Shape;2594;p67"/>
          <p:cNvPicPr preferRelativeResize="0"/>
          <p:nvPr/>
        </p:nvPicPr>
        <p:blipFill>
          <a:blip r:embed="rId4">
            <a:alphaModFix/>
          </a:blip>
          <a:stretch>
            <a:fillRect/>
          </a:stretch>
        </p:blipFill>
        <p:spPr>
          <a:xfrm>
            <a:off x="1591863" y="1968538"/>
            <a:ext cx="6219825" cy="1933575"/>
          </a:xfrm>
          <a:prstGeom prst="rect">
            <a:avLst/>
          </a:prstGeom>
          <a:noFill/>
          <a:ln>
            <a:noFill/>
          </a:ln>
        </p:spPr>
      </p:pic>
      <p:sp>
        <p:nvSpPr>
          <p:cNvPr id="2595" name="Google Shape;2595;p67"/>
          <p:cNvSpPr/>
          <p:nvPr/>
        </p:nvSpPr>
        <p:spPr>
          <a:xfrm>
            <a:off x="2043825" y="2353050"/>
            <a:ext cx="942900" cy="1659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96" name="Google Shape;2596;p67"/>
          <p:cNvSpPr/>
          <p:nvPr/>
        </p:nvSpPr>
        <p:spPr>
          <a:xfrm>
            <a:off x="2007675" y="2701525"/>
            <a:ext cx="714900" cy="1659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97" name="Google Shape;2597;p67"/>
          <p:cNvSpPr/>
          <p:nvPr/>
        </p:nvSpPr>
        <p:spPr>
          <a:xfrm>
            <a:off x="5659450" y="2535625"/>
            <a:ext cx="1392000" cy="1659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1" name="Shape 2601"/>
        <p:cNvGrpSpPr/>
        <p:nvPr/>
      </p:nvGrpSpPr>
      <p:grpSpPr>
        <a:xfrm>
          <a:off x="0" y="0"/>
          <a:ext cx="0" cy="0"/>
          <a:chOff x="0" y="0"/>
          <a:chExt cx="0" cy="0"/>
        </a:xfrm>
      </p:grpSpPr>
      <p:sp>
        <p:nvSpPr>
          <p:cNvPr id="2602" name="Google Shape;2602;p68"/>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Secondary Grading Guidelines</a:t>
            </a:r>
            <a:endParaRPr/>
          </a:p>
        </p:txBody>
      </p:sp>
      <p:sp>
        <p:nvSpPr>
          <p:cNvPr id="2603" name="Google Shape;2603;p68"/>
          <p:cNvSpPr txBox="1"/>
          <p:nvPr>
            <p:ph idx="1" type="body"/>
          </p:nvPr>
        </p:nvSpPr>
        <p:spPr>
          <a:xfrm>
            <a:off x="1496550" y="1593313"/>
            <a:ext cx="4959300" cy="28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RE-TEACHING AND RE-TESTING</a:t>
            </a:r>
            <a:endParaRPr/>
          </a:p>
        </p:txBody>
      </p:sp>
      <p:pic>
        <p:nvPicPr>
          <p:cNvPr id="2604" name="Google Shape;2604;p68"/>
          <p:cNvPicPr preferRelativeResize="0"/>
          <p:nvPr/>
        </p:nvPicPr>
        <p:blipFill rotWithShape="1">
          <a:blip r:embed="rId4">
            <a:alphaModFix/>
          </a:blip>
          <a:srcRect b="0" l="1980" r="0" t="2553"/>
          <a:stretch/>
        </p:blipFill>
        <p:spPr>
          <a:xfrm>
            <a:off x="1463125" y="2021225"/>
            <a:ext cx="6133851" cy="2311150"/>
          </a:xfrm>
          <a:prstGeom prst="rect">
            <a:avLst/>
          </a:prstGeom>
          <a:noFill/>
          <a:ln>
            <a:noFill/>
          </a:ln>
        </p:spPr>
      </p:pic>
      <p:sp>
        <p:nvSpPr>
          <p:cNvPr id="2605" name="Google Shape;2605;p68"/>
          <p:cNvSpPr/>
          <p:nvPr/>
        </p:nvSpPr>
        <p:spPr>
          <a:xfrm>
            <a:off x="5470900" y="3093850"/>
            <a:ext cx="1196100" cy="1659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9" name="Shape 2609"/>
        <p:cNvGrpSpPr/>
        <p:nvPr/>
      </p:nvGrpSpPr>
      <p:grpSpPr>
        <a:xfrm>
          <a:off x="0" y="0"/>
          <a:ext cx="0" cy="0"/>
          <a:chOff x="0" y="0"/>
          <a:chExt cx="0" cy="0"/>
        </a:xfrm>
      </p:grpSpPr>
      <p:sp>
        <p:nvSpPr>
          <p:cNvPr id="2610" name="Google Shape;2610;p69"/>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Game Time!</a:t>
            </a:r>
            <a:endParaRPr/>
          </a:p>
        </p:txBody>
      </p:sp>
      <p:sp>
        <p:nvSpPr>
          <p:cNvPr id="2611" name="Google Shape;2611;p69"/>
          <p:cNvSpPr txBox="1"/>
          <p:nvPr>
            <p:ph idx="1" type="body"/>
          </p:nvPr>
        </p:nvSpPr>
        <p:spPr>
          <a:xfrm>
            <a:off x="2092350" y="1404788"/>
            <a:ext cx="4959300" cy="28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Go to </a:t>
            </a:r>
            <a:endParaRPr sz="2400"/>
          </a:p>
          <a:p>
            <a:pPr indent="0" lvl="0" marL="0" rtl="0" algn="l">
              <a:spcBef>
                <a:spcPts val="0"/>
              </a:spcBef>
              <a:spcAft>
                <a:spcPts val="0"/>
              </a:spcAft>
              <a:buNone/>
            </a:pPr>
            <a:r>
              <a:rPr lang="en" sz="2400"/>
              <a:t>wayground.com/join</a:t>
            </a:r>
            <a:endParaRPr sz="2400"/>
          </a:p>
        </p:txBody>
      </p:sp>
      <p:pic>
        <p:nvPicPr>
          <p:cNvPr id="2612" name="Google Shape;2612;p69"/>
          <p:cNvPicPr preferRelativeResize="0"/>
          <p:nvPr/>
        </p:nvPicPr>
        <p:blipFill>
          <a:blip r:embed="rId3">
            <a:alphaModFix/>
          </a:blip>
          <a:stretch>
            <a:fillRect/>
          </a:stretch>
        </p:blipFill>
        <p:spPr>
          <a:xfrm>
            <a:off x="752475" y="2883375"/>
            <a:ext cx="7639050" cy="10858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6" name="Shape 2616"/>
        <p:cNvGrpSpPr/>
        <p:nvPr/>
      </p:nvGrpSpPr>
      <p:grpSpPr>
        <a:xfrm>
          <a:off x="0" y="0"/>
          <a:ext cx="0" cy="0"/>
          <a:chOff x="0" y="0"/>
          <a:chExt cx="0" cy="0"/>
        </a:xfrm>
      </p:grpSpPr>
      <p:sp>
        <p:nvSpPr>
          <p:cNvPr id="2617" name="Google Shape;2617;p70"/>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Pause. Stroll. Scroll. Refresh.</a:t>
            </a:r>
            <a:endParaRPr/>
          </a:p>
        </p:txBody>
      </p:sp>
      <p:sp>
        <p:nvSpPr>
          <p:cNvPr id="2618" name="Google Shape;2618;p70"/>
          <p:cNvSpPr txBox="1"/>
          <p:nvPr>
            <p:ph idx="1" type="body"/>
          </p:nvPr>
        </p:nvSpPr>
        <p:spPr>
          <a:xfrm>
            <a:off x="885025" y="1404800"/>
            <a:ext cx="7215300" cy="104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latin typeface="Kanit ExtraBold"/>
                <a:ea typeface="Kanit ExtraBold"/>
                <a:cs typeface="Kanit ExtraBold"/>
                <a:sym typeface="Kanit ExtraBold"/>
              </a:rPr>
              <a:t>Drinks and chips in Cafeteria </a:t>
            </a:r>
            <a:endParaRPr sz="2600">
              <a:latin typeface="Kanit ExtraBold"/>
              <a:ea typeface="Kanit ExtraBold"/>
              <a:cs typeface="Kanit ExtraBold"/>
              <a:sym typeface="Kanit ExtraBold"/>
            </a:endParaRPr>
          </a:p>
          <a:p>
            <a:pPr indent="0" lvl="0" marL="0" rtl="0" algn="ctr">
              <a:spcBef>
                <a:spcPts val="0"/>
              </a:spcBef>
              <a:spcAft>
                <a:spcPts val="0"/>
              </a:spcAft>
              <a:buNone/>
            </a:pPr>
            <a:r>
              <a:rPr lang="en" sz="2600">
                <a:latin typeface="Kanit ExtraBold"/>
                <a:ea typeface="Kanit ExtraBold"/>
                <a:cs typeface="Kanit ExtraBold"/>
                <a:sym typeface="Kanit ExtraBold"/>
              </a:rPr>
              <a:t>Visit vendors in hallway</a:t>
            </a:r>
            <a:endParaRPr sz="2600">
              <a:latin typeface="Kanit ExtraBold"/>
              <a:ea typeface="Kanit ExtraBold"/>
              <a:cs typeface="Kanit ExtraBold"/>
              <a:sym typeface="Kanit ExtraBold"/>
            </a:endParaRPr>
          </a:p>
        </p:txBody>
      </p:sp>
      <p:pic>
        <p:nvPicPr>
          <p:cNvPr id="2619" name="Google Shape;2619;p70"/>
          <p:cNvPicPr preferRelativeResize="0"/>
          <p:nvPr/>
        </p:nvPicPr>
        <p:blipFill rotWithShape="1">
          <a:blip r:embed="rId3">
            <a:alphaModFix/>
          </a:blip>
          <a:srcRect b="16777" l="0" r="0" t="6717"/>
          <a:stretch/>
        </p:blipFill>
        <p:spPr>
          <a:xfrm>
            <a:off x="2227650" y="2450125"/>
            <a:ext cx="4688713" cy="2445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3" name="Shape 2623"/>
        <p:cNvGrpSpPr/>
        <p:nvPr/>
      </p:nvGrpSpPr>
      <p:grpSpPr>
        <a:xfrm>
          <a:off x="0" y="0"/>
          <a:ext cx="0" cy="0"/>
          <a:chOff x="0" y="0"/>
          <a:chExt cx="0" cy="0"/>
        </a:xfrm>
      </p:grpSpPr>
      <p:sp>
        <p:nvSpPr>
          <p:cNvPr id="2624" name="Google Shape;2624;p71"/>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Launchpad</a:t>
            </a:r>
            <a:endParaRPr/>
          </a:p>
        </p:txBody>
      </p:sp>
      <p:sp>
        <p:nvSpPr>
          <p:cNvPr id="2625" name="Google Shape;2625;p71"/>
          <p:cNvSpPr txBox="1"/>
          <p:nvPr>
            <p:ph idx="1" type="body"/>
          </p:nvPr>
        </p:nvSpPr>
        <p:spPr>
          <a:xfrm>
            <a:off x="5178725" y="2129225"/>
            <a:ext cx="2930400" cy="28527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4A4A4A"/>
              </a:buClr>
              <a:buSzPts val="1200"/>
              <a:buFont typeface="Arial"/>
              <a:buChar char="●"/>
            </a:pPr>
            <a:r>
              <a:rPr lang="en" sz="1200">
                <a:solidFill>
                  <a:srgbClr val="4A4A4A"/>
                </a:solidFill>
                <a:highlight>
                  <a:srgbClr val="FFFFFF"/>
                </a:highlight>
                <a:latin typeface="Arial"/>
                <a:ea typeface="Arial"/>
                <a:cs typeface="Arial"/>
                <a:sym typeface="Arial"/>
              </a:rPr>
              <a:t>All NEISD controlled apps </a:t>
            </a:r>
            <a:endParaRPr sz="1200">
              <a:solidFill>
                <a:srgbClr val="4A4A4A"/>
              </a:solidFill>
              <a:highlight>
                <a:srgbClr val="FFFFFF"/>
              </a:highlight>
              <a:latin typeface="Arial"/>
              <a:ea typeface="Arial"/>
              <a:cs typeface="Arial"/>
              <a:sym typeface="Arial"/>
            </a:endParaRPr>
          </a:p>
          <a:p>
            <a:pPr indent="-304800" lvl="0" marL="457200" rtl="0" algn="l">
              <a:lnSpc>
                <a:spcPct val="115000"/>
              </a:lnSpc>
              <a:spcBef>
                <a:spcPts val="0"/>
              </a:spcBef>
              <a:spcAft>
                <a:spcPts val="0"/>
              </a:spcAft>
              <a:buClr>
                <a:srgbClr val="4A4A4A"/>
              </a:buClr>
              <a:buSzPts val="1200"/>
              <a:buFont typeface="Arial"/>
              <a:buChar char="●"/>
            </a:pPr>
            <a:r>
              <a:rPr lang="en" sz="1200">
                <a:solidFill>
                  <a:srgbClr val="4A4A4A"/>
                </a:solidFill>
                <a:highlight>
                  <a:srgbClr val="FFFFFF"/>
                </a:highlight>
                <a:latin typeface="Arial"/>
                <a:ea typeface="Arial"/>
                <a:cs typeface="Arial"/>
                <a:sym typeface="Arial"/>
              </a:rPr>
              <a:t>3rd party apps </a:t>
            </a:r>
            <a:endParaRPr sz="1200">
              <a:solidFill>
                <a:srgbClr val="4A4A4A"/>
              </a:solidFill>
              <a:highlight>
                <a:srgbClr val="FFFFFF"/>
              </a:highlight>
              <a:latin typeface="Arial"/>
              <a:ea typeface="Arial"/>
              <a:cs typeface="Arial"/>
              <a:sym typeface="Arial"/>
            </a:endParaRPr>
          </a:p>
          <a:p>
            <a:pPr indent="-304800" lvl="0" marL="457200" rtl="0" algn="l">
              <a:lnSpc>
                <a:spcPct val="115000"/>
              </a:lnSpc>
              <a:spcBef>
                <a:spcPts val="0"/>
              </a:spcBef>
              <a:spcAft>
                <a:spcPts val="0"/>
              </a:spcAft>
              <a:buClr>
                <a:srgbClr val="4A4A4A"/>
              </a:buClr>
              <a:buSzPts val="1200"/>
              <a:buFont typeface="Arial"/>
              <a:buChar char="●"/>
            </a:pPr>
            <a:r>
              <a:rPr lang="en" sz="1200">
                <a:solidFill>
                  <a:srgbClr val="4A4A4A"/>
                </a:solidFill>
                <a:highlight>
                  <a:srgbClr val="FFFFFF"/>
                </a:highlight>
                <a:latin typeface="Arial"/>
                <a:ea typeface="Arial"/>
                <a:cs typeface="Arial"/>
                <a:sym typeface="Arial"/>
              </a:rPr>
              <a:t>Students must add their own apps if they are not already on the dashboard. All they do is click on the plus icon, type the name of the app, and click on add. Super easy!</a:t>
            </a:r>
            <a:endParaRPr sz="1200">
              <a:solidFill>
                <a:srgbClr val="4A4A4A"/>
              </a:solidFill>
              <a:highlight>
                <a:srgbClr val="FFFFFF"/>
              </a:highlight>
              <a:latin typeface="Arial"/>
              <a:ea typeface="Arial"/>
              <a:cs typeface="Arial"/>
              <a:sym typeface="Arial"/>
            </a:endParaRPr>
          </a:p>
          <a:p>
            <a:pPr indent="0" lvl="0" marL="0" rtl="0" algn="l">
              <a:spcBef>
                <a:spcPts val="1800"/>
              </a:spcBef>
              <a:spcAft>
                <a:spcPts val="0"/>
              </a:spcAft>
              <a:buNone/>
            </a:pPr>
            <a:r>
              <a:t/>
            </a:r>
            <a:endParaRPr/>
          </a:p>
        </p:txBody>
      </p:sp>
      <p:pic>
        <p:nvPicPr>
          <p:cNvPr id="2626" name="Google Shape;2626;p71"/>
          <p:cNvPicPr preferRelativeResize="0"/>
          <p:nvPr/>
        </p:nvPicPr>
        <p:blipFill>
          <a:blip r:embed="rId3">
            <a:alphaModFix/>
          </a:blip>
          <a:stretch>
            <a:fillRect/>
          </a:stretch>
        </p:blipFill>
        <p:spPr>
          <a:xfrm>
            <a:off x="921744" y="2337944"/>
            <a:ext cx="4052251" cy="2253474"/>
          </a:xfrm>
          <a:prstGeom prst="rect">
            <a:avLst/>
          </a:prstGeom>
          <a:noFill/>
          <a:ln>
            <a:noFill/>
          </a:ln>
        </p:spPr>
      </p:pic>
      <p:pic>
        <p:nvPicPr>
          <p:cNvPr id="2627" name="Google Shape;2627;p71"/>
          <p:cNvPicPr preferRelativeResize="0"/>
          <p:nvPr/>
        </p:nvPicPr>
        <p:blipFill rotWithShape="1">
          <a:blip r:embed="rId4">
            <a:alphaModFix/>
          </a:blip>
          <a:srcRect b="0" l="3855" r="0" t="0"/>
          <a:stretch/>
        </p:blipFill>
        <p:spPr>
          <a:xfrm>
            <a:off x="921750" y="1216800"/>
            <a:ext cx="6998801" cy="912425"/>
          </a:xfrm>
          <a:prstGeom prst="rect">
            <a:avLst/>
          </a:prstGeom>
          <a:noFill/>
          <a:ln>
            <a:noFill/>
          </a:ln>
        </p:spPr>
      </p:pic>
      <p:sp>
        <p:nvSpPr>
          <p:cNvPr id="2628" name="Google Shape;2628;p71"/>
          <p:cNvSpPr/>
          <p:nvPr/>
        </p:nvSpPr>
        <p:spPr>
          <a:xfrm>
            <a:off x="6659400" y="1713700"/>
            <a:ext cx="528000" cy="1659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2" name="Shape 2632"/>
        <p:cNvGrpSpPr/>
        <p:nvPr/>
      </p:nvGrpSpPr>
      <p:grpSpPr>
        <a:xfrm>
          <a:off x="0" y="0"/>
          <a:ext cx="0" cy="0"/>
          <a:chOff x="0" y="0"/>
          <a:chExt cx="0" cy="0"/>
        </a:xfrm>
      </p:grpSpPr>
      <p:sp>
        <p:nvSpPr>
          <p:cNvPr id="2633" name="Google Shape;2633;p72"/>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Grades in Skyward</a:t>
            </a:r>
            <a:endParaRPr/>
          </a:p>
        </p:txBody>
      </p:sp>
      <p:sp>
        <p:nvSpPr>
          <p:cNvPr id="2634" name="Google Shape;2634;p72"/>
          <p:cNvSpPr txBox="1"/>
          <p:nvPr>
            <p:ph idx="1" type="body"/>
          </p:nvPr>
        </p:nvSpPr>
        <p:spPr>
          <a:xfrm>
            <a:off x="2092350" y="1404788"/>
            <a:ext cx="4959300" cy="28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https://skyward.neisd.net/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635" name="Google Shape;2635;p72"/>
          <p:cNvPicPr preferRelativeResize="0"/>
          <p:nvPr/>
        </p:nvPicPr>
        <p:blipFill>
          <a:blip r:embed="rId4">
            <a:alphaModFix/>
          </a:blip>
          <a:stretch>
            <a:fillRect/>
          </a:stretch>
        </p:blipFill>
        <p:spPr>
          <a:xfrm>
            <a:off x="1315975" y="2328400"/>
            <a:ext cx="6324600" cy="21526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9" name="Shape 2639"/>
        <p:cNvGrpSpPr/>
        <p:nvPr/>
      </p:nvGrpSpPr>
      <p:grpSpPr>
        <a:xfrm>
          <a:off x="0" y="0"/>
          <a:ext cx="0" cy="0"/>
          <a:chOff x="0" y="0"/>
          <a:chExt cx="0" cy="0"/>
        </a:xfrm>
      </p:grpSpPr>
      <p:sp>
        <p:nvSpPr>
          <p:cNvPr id="2640" name="Google Shape;2640;p73"/>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Smartfind Express</a:t>
            </a:r>
            <a:endParaRPr/>
          </a:p>
          <a:p>
            <a:pPr indent="0" lvl="0" marL="0" rtl="0" algn="ctr">
              <a:spcBef>
                <a:spcPts val="0"/>
              </a:spcBef>
              <a:spcAft>
                <a:spcPts val="0"/>
              </a:spcAft>
              <a:buNone/>
            </a:pPr>
            <a:r>
              <a:rPr lang="en" sz="2000" u="sng">
                <a:solidFill>
                  <a:schemeClr val="hlink"/>
                </a:solidFill>
                <a:latin typeface="Montserrat Medium"/>
                <a:ea typeface="Montserrat Medium"/>
                <a:cs typeface="Montserrat Medium"/>
                <a:sym typeface="Montserrat Medium"/>
                <a:hlinkClick r:id="rId3"/>
              </a:rPr>
              <a:t>neisd.sfe.powerschool.com</a:t>
            </a:r>
            <a:endParaRPr sz="2000">
              <a:latin typeface="Montserrat Medium"/>
              <a:ea typeface="Montserrat Medium"/>
              <a:cs typeface="Montserrat Medium"/>
              <a:sym typeface="Montserrat Medium"/>
            </a:endParaRPr>
          </a:p>
          <a:p>
            <a:pPr indent="0" lvl="0" marL="0" rtl="0" algn="ctr">
              <a:spcBef>
                <a:spcPts val="0"/>
              </a:spcBef>
              <a:spcAft>
                <a:spcPts val="0"/>
              </a:spcAft>
              <a:buNone/>
            </a:pPr>
            <a:r>
              <a:t/>
            </a:r>
            <a:endParaRPr sz="2000">
              <a:latin typeface="Montserrat Medium"/>
              <a:ea typeface="Montserrat Medium"/>
              <a:cs typeface="Montserrat Medium"/>
              <a:sym typeface="Montserrat Medium"/>
            </a:endParaRPr>
          </a:p>
        </p:txBody>
      </p:sp>
      <p:sp>
        <p:nvSpPr>
          <p:cNvPr id="2641" name="Google Shape;2641;p73"/>
          <p:cNvSpPr txBox="1"/>
          <p:nvPr>
            <p:ph idx="1" type="body"/>
          </p:nvPr>
        </p:nvSpPr>
        <p:spPr>
          <a:xfrm>
            <a:off x="1583550" y="1613025"/>
            <a:ext cx="5976900" cy="28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This is where you will enter your </a:t>
            </a:r>
            <a:r>
              <a:rPr lang="en" sz="2000"/>
              <a:t>absent</a:t>
            </a:r>
            <a:r>
              <a:rPr lang="en" sz="2000"/>
              <a:t> days to get a substitute.</a:t>
            </a:r>
            <a:endParaRPr sz="2000"/>
          </a:p>
          <a:p>
            <a:pPr indent="0" lvl="0" marL="0" rtl="0" algn="ctr">
              <a:spcBef>
                <a:spcPts val="0"/>
              </a:spcBef>
              <a:spcAft>
                <a:spcPts val="0"/>
              </a:spcAft>
              <a:buNone/>
            </a:pPr>
            <a:r>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sz="3500"/>
          </a:p>
          <a:p>
            <a:pPr indent="0" lvl="0" marL="0" rtl="0" algn="l">
              <a:spcBef>
                <a:spcPts val="0"/>
              </a:spcBef>
              <a:spcAft>
                <a:spcPts val="0"/>
              </a:spcAft>
              <a:buNone/>
            </a:pPr>
            <a:r>
              <a:t/>
            </a:r>
            <a:endParaRPr/>
          </a:p>
        </p:txBody>
      </p:sp>
      <p:pic>
        <p:nvPicPr>
          <p:cNvPr id="2642" name="Google Shape;2642;p73"/>
          <p:cNvPicPr preferRelativeResize="0"/>
          <p:nvPr/>
        </p:nvPicPr>
        <p:blipFill>
          <a:blip r:embed="rId4">
            <a:alphaModFix/>
          </a:blip>
          <a:stretch>
            <a:fillRect/>
          </a:stretch>
        </p:blipFill>
        <p:spPr>
          <a:xfrm>
            <a:off x="2487641" y="3081550"/>
            <a:ext cx="4168725" cy="102115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6" name="Shape 2646"/>
        <p:cNvGrpSpPr/>
        <p:nvPr/>
      </p:nvGrpSpPr>
      <p:grpSpPr>
        <a:xfrm>
          <a:off x="0" y="0"/>
          <a:ext cx="0" cy="0"/>
          <a:chOff x="0" y="0"/>
          <a:chExt cx="0" cy="0"/>
        </a:xfrm>
      </p:grpSpPr>
      <p:sp>
        <p:nvSpPr>
          <p:cNvPr id="2647" name="Google Shape;2647;p74"/>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Let’s enter your first day out</a:t>
            </a:r>
            <a:endParaRPr/>
          </a:p>
        </p:txBody>
      </p:sp>
      <p:sp>
        <p:nvSpPr>
          <p:cNvPr id="2648" name="Google Shape;2648;p74"/>
          <p:cNvSpPr txBox="1"/>
          <p:nvPr/>
        </p:nvSpPr>
        <p:spPr>
          <a:xfrm>
            <a:off x="1665900" y="1613850"/>
            <a:ext cx="58308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Montserrat Medium"/>
                <a:ea typeface="Montserrat Medium"/>
                <a:cs typeface="Montserrat Medium"/>
                <a:sym typeface="Montserrat Medium"/>
              </a:rPr>
              <a:t>Check out the </a:t>
            </a:r>
            <a:endParaRPr sz="2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sz="2000">
                <a:solidFill>
                  <a:schemeClr val="dk1"/>
                </a:solidFill>
                <a:latin typeface="Montserrat Medium"/>
                <a:ea typeface="Montserrat Medium"/>
                <a:cs typeface="Montserrat Medium"/>
                <a:sym typeface="Montserrat Medium"/>
              </a:rPr>
              <a:t>CTE Calendar</a:t>
            </a:r>
            <a:endParaRPr sz="2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sz="3500">
                <a:solidFill>
                  <a:schemeClr val="dk1"/>
                </a:solidFill>
                <a:latin typeface="Montserrat Medium"/>
                <a:ea typeface="Montserrat Medium"/>
                <a:cs typeface="Montserrat Medium"/>
                <a:sym typeface="Montserrat Medium"/>
              </a:rPr>
              <a:t>bit.ly/4lTCrqu</a:t>
            </a:r>
            <a:endParaRPr/>
          </a:p>
        </p:txBody>
      </p:sp>
      <p:sp>
        <p:nvSpPr>
          <p:cNvPr id="2649" name="Google Shape;2649;p74"/>
          <p:cNvSpPr/>
          <p:nvPr/>
        </p:nvSpPr>
        <p:spPr>
          <a:xfrm>
            <a:off x="1233900" y="4038600"/>
            <a:ext cx="6694800" cy="604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rgbClr val="EDFAF2"/>
                </a:solidFill>
              </a:rPr>
              <a:t>Subs </a:t>
            </a:r>
            <a:r>
              <a:rPr lang="en" sz="2500">
                <a:solidFill>
                  <a:srgbClr val="EDFAF2"/>
                </a:solidFill>
              </a:rPr>
              <a:t>- PD, competition, sick</a:t>
            </a:r>
            <a:endParaRPr sz="2500">
              <a:solidFill>
                <a:srgbClr val="EDFAF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3" name="Shape 2653"/>
        <p:cNvGrpSpPr/>
        <p:nvPr/>
      </p:nvGrpSpPr>
      <p:grpSpPr>
        <a:xfrm>
          <a:off x="0" y="0"/>
          <a:ext cx="0" cy="0"/>
          <a:chOff x="0" y="0"/>
          <a:chExt cx="0" cy="0"/>
        </a:xfrm>
      </p:grpSpPr>
      <p:sp>
        <p:nvSpPr>
          <p:cNvPr id="2654" name="Google Shape;2654;p75"/>
          <p:cNvSpPr txBox="1"/>
          <p:nvPr>
            <p:ph type="title"/>
          </p:nvPr>
        </p:nvSpPr>
        <p:spPr>
          <a:xfrm>
            <a:off x="720000" y="507350"/>
            <a:ext cx="6285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New Teacher Resource Guide</a:t>
            </a:r>
            <a:endParaRPr/>
          </a:p>
        </p:txBody>
      </p:sp>
      <p:sp>
        <p:nvSpPr>
          <p:cNvPr id="2655" name="Google Shape;2655;p75"/>
          <p:cNvSpPr/>
          <p:nvPr/>
        </p:nvSpPr>
        <p:spPr>
          <a:xfrm>
            <a:off x="4653650" y="2095500"/>
            <a:ext cx="3477900" cy="587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rgbClr val="EDFAF2"/>
                </a:solidFill>
              </a:rPr>
              <a:t>The Current Smore</a:t>
            </a:r>
            <a:endParaRPr sz="2500">
              <a:solidFill>
                <a:srgbClr val="EDFAF2"/>
              </a:solidFill>
            </a:endParaRPr>
          </a:p>
        </p:txBody>
      </p:sp>
      <p:sp>
        <p:nvSpPr>
          <p:cNvPr id="2656" name="Google Shape;2656;p75">
            <a:hlinkClick r:id="rId3"/>
          </p:cNvPr>
          <p:cNvSpPr/>
          <p:nvPr/>
        </p:nvSpPr>
        <p:spPr>
          <a:xfrm>
            <a:off x="4653650" y="3358250"/>
            <a:ext cx="3477900" cy="587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rgbClr val="EDFAF2"/>
                </a:solidFill>
              </a:rPr>
              <a:t>IBC </a:t>
            </a:r>
            <a:r>
              <a:rPr lang="en" sz="2500">
                <a:solidFill>
                  <a:srgbClr val="EDFAF2"/>
                </a:solidFill>
              </a:rPr>
              <a:t>Smore</a:t>
            </a:r>
            <a:endParaRPr sz="2500">
              <a:solidFill>
                <a:srgbClr val="EDFAF2"/>
              </a:solidFill>
            </a:endParaRPr>
          </a:p>
        </p:txBody>
      </p:sp>
      <p:pic>
        <p:nvPicPr>
          <p:cNvPr id="2657" name="Google Shape;2657;p75"/>
          <p:cNvPicPr preferRelativeResize="0"/>
          <p:nvPr/>
        </p:nvPicPr>
        <p:blipFill>
          <a:blip r:embed="rId4">
            <a:alphaModFix/>
          </a:blip>
          <a:stretch>
            <a:fillRect/>
          </a:stretch>
        </p:blipFill>
        <p:spPr>
          <a:xfrm>
            <a:off x="870850" y="1369200"/>
            <a:ext cx="3654550" cy="3654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1" name="Shape 2141"/>
        <p:cNvGrpSpPr/>
        <p:nvPr/>
      </p:nvGrpSpPr>
      <p:grpSpPr>
        <a:xfrm>
          <a:off x="0" y="0"/>
          <a:ext cx="0" cy="0"/>
          <a:chOff x="0" y="0"/>
          <a:chExt cx="0" cy="0"/>
        </a:xfrm>
      </p:grpSpPr>
      <p:sp>
        <p:nvSpPr>
          <p:cNvPr id="2142" name="Google Shape;2142;p40"/>
          <p:cNvSpPr/>
          <p:nvPr/>
        </p:nvSpPr>
        <p:spPr>
          <a:xfrm>
            <a:off x="4142740" y="4286250"/>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40"/>
          <p:cNvSpPr/>
          <p:nvPr/>
        </p:nvSpPr>
        <p:spPr>
          <a:xfrm>
            <a:off x="6714186"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40"/>
          <p:cNvSpPr txBox="1"/>
          <p:nvPr>
            <p:ph type="title"/>
          </p:nvPr>
        </p:nvSpPr>
        <p:spPr>
          <a:xfrm>
            <a:off x="1594575" y="747875"/>
            <a:ext cx="5781900" cy="1076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8600"/>
              <a:t>CTE Office</a:t>
            </a:r>
            <a:endParaRPr sz="8600"/>
          </a:p>
        </p:txBody>
      </p:sp>
      <p:sp>
        <p:nvSpPr>
          <p:cNvPr id="2145" name="Google Shape;2145;p40"/>
          <p:cNvSpPr/>
          <p:nvPr/>
        </p:nvSpPr>
        <p:spPr>
          <a:xfrm>
            <a:off x="6471138" y="0"/>
            <a:ext cx="14502" cy="14478"/>
          </a:xfrm>
          <a:custGeom>
            <a:rect b="b" l="l" r="r" t="t"/>
            <a:pathLst>
              <a:path extrusionOk="0" h="608" w="609">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40"/>
          <p:cNvSpPr/>
          <p:nvPr/>
        </p:nvSpPr>
        <p:spPr>
          <a:xfrm>
            <a:off x="6471138" y="0"/>
            <a:ext cx="14502" cy="14478"/>
          </a:xfrm>
          <a:custGeom>
            <a:rect b="b" l="l" r="r" t="t"/>
            <a:pathLst>
              <a:path extrusionOk="0" h="608" w="609">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40"/>
          <p:cNvSpPr/>
          <p:nvPr/>
        </p:nvSpPr>
        <p:spPr>
          <a:xfrm>
            <a:off x="714145"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40"/>
          <p:cNvSpPr/>
          <p:nvPr/>
        </p:nvSpPr>
        <p:spPr>
          <a:xfrm>
            <a:off x="1571294"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40"/>
          <p:cNvSpPr/>
          <p:nvPr/>
        </p:nvSpPr>
        <p:spPr>
          <a:xfrm>
            <a:off x="4142740"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40"/>
          <p:cNvSpPr/>
          <p:nvPr/>
        </p:nvSpPr>
        <p:spPr>
          <a:xfrm>
            <a:off x="4999889"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40"/>
          <p:cNvSpPr/>
          <p:nvPr/>
        </p:nvSpPr>
        <p:spPr>
          <a:xfrm>
            <a:off x="5857038"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40"/>
          <p:cNvSpPr/>
          <p:nvPr/>
        </p:nvSpPr>
        <p:spPr>
          <a:xfrm>
            <a:off x="7571350"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40"/>
          <p:cNvSpPr/>
          <p:nvPr/>
        </p:nvSpPr>
        <p:spPr>
          <a:xfrm>
            <a:off x="714145" y="857262"/>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40"/>
          <p:cNvSpPr/>
          <p:nvPr/>
        </p:nvSpPr>
        <p:spPr>
          <a:xfrm>
            <a:off x="714145"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40"/>
          <p:cNvSpPr/>
          <p:nvPr/>
        </p:nvSpPr>
        <p:spPr>
          <a:xfrm>
            <a:off x="1571294"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40"/>
          <p:cNvSpPr/>
          <p:nvPr/>
        </p:nvSpPr>
        <p:spPr>
          <a:xfrm>
            <a:off x="242844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40"/>
          <p:cNvSpPr/>
          <p:nvPr/>
        </p:nvSpPr>
        <p:spPr>
          <a:xfrm>
            <a:off x="3285591"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40"/>
          <p:cNvSpPr/>
          <p:nvPr/>
        </p:nvSpPr>
        <p:spPr>
          <a:xfrm>
            <a:off x="3285591"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40"/>
          <p:cNvSpPr/>
          <p:nvPr/>
        </p:nvSpPr>
        <p:spPr>
          <a:xfrm>
            <a:off x="49998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40"/>
          <p:cNvSpPr/>
          <p:nvPr/>
        </p:nvSpPr>
        <p:spPr>
          <a:xfrm>
            <a:off x="6714186"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40"/>
          <p:cNvSpPr/>
          <p:nvPr/>
        </p:nvSpPr>
        <p:spPr>
          <a:xfrm>
            <a:off x="7571350"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62" name="Google Shape;2162;p40"/>
          <p:cNvGrpSpPr/>
          <p:nvPr/>
        </p:nvGrpSpPr>
        <p:grpSpPr>
          <a:xfrm>
            <a:off x="874851" y="171390"/>
            <a:ext cx="537095" cy="685813"/>
            <a:chOff x="2234450" y="-2381700"/>
            <a:chExt cx="404500" cy="518025"/>
          </a:xfrm>
        </p:grpSpPr>
        <p:sp>
          <p:nvSpPr>
            <p:cNvPr id="2163" name="Google Shape;2163;p40"/>
            <p:cNvSpPr/>
            <p:nvPr/>
          </p:nvSpPr>
          <p:spPr>
            <a:xfrm>
              <a:off x="2234450" y="-2381700"/>
              <a:ext cx="404500" cy="518025"/>
            </a:xfrm>
            <a:custGeom>
              <a:rect b="b" l="l" r="r" t="t"/>
              <a:pathLst>
                <a:path extrusionOk="0" h="20721" w="1618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40"/>
            <p:cNvSpPr/>
            <p:nvPr/>
          </p:nvSpPr>
          <p:spPr>
            <a:xfrm>
              <a:off x="2372225" y="-2227625"/>
              <a:ext cx="39525" cy="15200"/>
            </a:xfrm>
            <a:custGeom>
              <a:rect b="b" l="l" r="r" t="t"/>
              <a:pathLst>
                <a:path extrusionOk="0" h="608" w="1581">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40"/>
            <p:cNvSpPr/>
            <p:nvPr/>
          </p:nvSpPr>
          <p:spPr>
            <a:xfrm>
              <a:off x="2461450" y="-2227625"/>
              <a:ext cx="39525" cy="15200"/>
            </a:xfrm>
            <a:custGeom>
              <a:rect b="b" l="l" r="r" t="t"/>
              <a:pathLst>
                <a:path extrusionOk="0" h="608" w="1581">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40"/>
            <p:cNvSpPr/>
            <p:nvPr/>
          </p:nvSpPr>
          <p:spPr>
            <a:xfrm>
              <a:off x="2403850" y="-2130325"/>
              <a:ext cx="65475" cy="23325"/>
            </a:xfrm>
            <a:custGeom>
              <a:rect b="b" l="l" r="r" t="t"/>
              <a:pathLst>
                <a:path extrusionOk="0" h="933" w="2619">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67" name="Google Shape;2167;p40"/>
          <p:cNvGrpSpPr/>
          <p:nvPr/>
        </p:nvGrpSpPr>
        <p:grpSpPr>
          <a:xfrm>
            <a:off x="1732019" y="171390"/>
            <a:ext cx="537062" cy="685813"/>
            <a:chOff x="2923850" y="-2381625"/>
            <a:chExt cx="404475" cy="518025"/>
          </a:xfrm>
        </p:grpSpPr>
        <p:sp>
          <p:nvSpPr>
            <p:cNvPr id="2168" name="Google Shape;2168;p40"/>
            <p:cNvSpPr/>
            <p:nvPr/>
          </p:nvSpPr>
          <p:spPr>
            <a:xfrm>
              <a:off x="2996800" y="-2333650"/>
              <a:ext cx="25" cy="100"/>
            </a:xfrm>
            <a:custGeom>
              <a:rect b="b" l="l" r="r" t="t"/>
              <a:pathLst>
                <a:path extrusionOk="0" h="4" w="1">
                  <a:moveTo>
                    <a:pt x="0" y="1"/>
                  </a:moveTo>
                  <a:cubicBezTo>
                    <a:pt x="0" y="1"/>
                    <a:pt x="0" y="4"/>
                    <a:pt x="0" y="1"/>
                  </a:cubicBezTo>
                  <a:cubicBezTo>
                    <a:pt x="0" y="4"/>
                    <a:pt x="0" y="4"/>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40"/>
            <p:cNvSpPr/>
            <p:nvPr/>
          </p:nvSpPr>
          <p:spPr>
            <a:xfrm>
              <a:off x="2923850" y="-2381625"/>
              <a:ext cx="404475" cy="518025"/>
            </a:xfrm>
            <a:custGeom>
              <a:rect b="b" l="l" r="r" t="t"/>
              <a:pathLst>
                <a:path extrusionOk="0" h="20721" w="16179">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40"/>
            <p:cNvSpPr/>
            <p:nvPr/>
          </p:nvSpPr>
          <p:spPr>
            <a:xfrm>
              <a:off x="3069850"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40"/>
            <p:cNvSpPr/>
            <p:nvPr/>
          </p:nvSpPr>
          <p:spPr>
            <a:xfrm>
              <a:off x="3167150"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40"/>
            <p:cNvSpPr/>
            <p:nvPr/>
          </p:nvSpPr>
          <p:spPr>
            <a:xfrm>
              <a:off x="3061775" y="-2243875"/>
              <a:ext cx="31375" cy="15200"/>
            </a:xfrm>
            <a:custGeom>
              <a:rect b="b" l="l" r="r" t="t"/>
              <a:pathLst>
                <a:path extrusionOk="0" h="608" w="1255">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40"/>
            <p:cNvSpPr/>
            <p:nvPr/>
          </p:nvSpPr>
          <p:spPr>
            <a:xfrm>
              <a:off x="3159075" y="-2243875"/>
              <a:ext cx="31375" cy="15200"/>
            </a:xfrm>
            <a:custGeom>
              <a:rect b="b" l="l" r="r" t="t"/>
              <a:pathLst>
                <a:path extrusionOk="0" h="608" w="1255">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40"/>
            <p:cNvSpPr/>
            <p:nvPr/>
          </p:nvSpPr>
          <p:spPr>
            <a:xfrm>
              <a:off x="3029275" y="-1960025"/>
              <a:ext cx="15250" cy="15200"/>
            </a:xfrm>
            <a:custGeom>
              <a:rect b="b" l="l" r="r" t="t"/>
              <a:pathLst>
                <a:path extrusionOk="0" h="608" w="61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40"/>
            <p:cNvSpPr/>
            <p:nvPr/>
          </p:nvSpPr>
          <p:spPr>
            <a:xfrm>
              <a:off x="3029275" y="-1919475"/>
              <a:ext cx="15250" cy="15200"/>
            </a:xfrm>
            <a:custGeom>
              <a:rect b="b" l="l" r="r" t="t"/>
              <a:pathLst>
                <a:path extrusionOk="0" h="608" w="61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40"/>
            <p:cNvSpPr/>
            <p:nvPr/>
          </p:nvSpPr>
          <p:spPr>
            <a:xfrm>
              <a:off x="3029275" y="-1878950"/>
              <a:ext cx="15250" cy="15200"/>
            </a:xfrm>
            <a:custGeom>
              <a:rect b="b" l="l" r="r" t="t"/>
              <a:pathLst>
                <a:path extrusionOk="0" h="608" w="61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40"/>
            <p:cNvSpPr/>
            <p:nvPr/>
          </p:nvSpPr>
          <p:spPr>
            <a:xfrm>
              <a:off x="3082025" y="-2174975"/>
              <a:ext cx="88175" cy="47650"/>
            </a:xfrm>
            <a:custGeom>
              <a:rect b="b" l="l" r="r" t="t"/>
              <a:pathLst>
                <a:path extrusionOk="0" h="1906" w="3527">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40"/>
            <p:cNvSpPr/>
            <p:nvPr/>
          </p:nvSpPr>
          <p:spPr>
            <a:xfrm>
              <a:off x="3159000" y="-1960025"/>
              <a:ext cx="96350" cy="47650"/>
            </a:xfrm>
            <a:custGeom>
              <a:rect b="b" l="l" r="r" t="t"/>
              <a:pathLst>
                <a:path extrusionOk="0" h="1906" w="3854">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9" name="Google Shape;2179;p40"/>
          <p:cNvGrpSpPr/>
          <p:nvPr/>
        </p:nvGrpSpPr>
        <p:grpSpPr>
          <a:xfrm>
            <a:off x="4303453" y="171369"/>
            <a:ext cx="537069" cy="685828"/>
            <a:chOff x="4992325" y="-2381725"/>
            <a:chExt cx="404450" cy="518075"/>
          </a:xfrm>
        </p:grpSpPr>
        <p:sp>
          <p:nvSpPr>
            <p:cNvPr id="2180" name="Google Shape;2180;p40"/>
            <p:cNvSpPr/>
            <p:nvPr/>
          </p:nvSpPr>
          <p:spPr>
            <a:xfrm>
              <a:off x="5170700" y="-2146550"/>
              <a:ext cx="47650" cy="15200"/>
            </a:xfrm>
            <a:custGeom>
              <a:rect b="b" l="l" r="r" t="t"/>
              <a:pathLst>
                <a:path extrusionOk="0" h="608" w="1906">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40"/>
            <p:cNvSpPr/>
            <p:nvPr/>
          </p:nvSpPr>
          <p:spPr>
            <a:xfrm>
              <a:off x="4992325" y="-2381725"/>
              <a:ext cx="404450" cy="518075"/>
            </a:xfrm>
            <a:custGeom>
              <a:rect b="b" l="l" r="r" t="t"/>
              <a:pathLst>
                <a:path extrusionOk="0" h="20723" w="16178">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40"/>
            <p:cNvSpPr/>
            <p:nvPr/>
          </p:nvSpPr>
          <p:spPr>
            <a:xfrm>
              <a:off x="5130075" y="-2251950"/>
              <a:ext cx="39550" cy="15200"/>
            </a:xfrm>
            <a:custGeom>
              <a:rect b="b" l="l" r="r" t="t"/>
              <a:pathLst>
                <a:path extrusionOk="0" h="608" w="1582">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40"/>
            <p:cNvSpPr/>
            <p:nvPr/>
          </p:nvSpPr>
          <p:spPr>
            <a:xfrm>
              <a:off x="5219300" y="-2251950"/>
              <a:ext cx="39550" cy="15200"/>
            </a:xfrm>
            <a:custGeom>
              <a:rect b="b" l="l" r="r" t="t"/>
              <a:pathLst>
                <a:path extrusionOk="0" h="608" w="1582">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84" name="Google Shape;2184;p40"/>
          <p:cNvGrpSpPr/>
          <p:nvPr/>
        </p:nvGrpSpPr>
        <p:grpSpPr>
          <a:xfrm>
            <a:off x="5160629" y="171397"/>
            <a:ext cx="537088" cy="685818"/>
            <a:chOff x="5681800" y="-2381750"/>
            <a:chExt cx="404525" cy="517950"/>
          </a:xfrm>
        </p:grpSpPr>
        <p:sp>
          <p:nvSpPr>
            <p:cNvPr id="2185" name="Google Shape;2185;p40"/>
            <p:cNvSpPr/>
            <p:nvPr/>
          </p:nvSpPr>
          <p:spPr>
            <a:xfrm>
              <a:off x="5681800" y="-2381750"/>
              <a:ext cx="404525" cy="517950"/>
            </a:xfrm>
            <a:custGeom>
              <a:rect b="b" l="l" r="r" t="t"/>
              <a:pathLst>
                <a:path extrusionOk="0" h="20718" w="16181">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40"/>
            <p:cNvSpPr/>
            <p:nvPr/>
          </p:nvSpPr>
          <p:spPr>
            <a:xfrm>
              <a:off x="5876425" y="-1960025"/>
              <a:ext cx="15275" cy="15200"/>
            </a:xfrm>
            <a:custGeom>
              <a:rect b="b" l="l" r="r" t="t"/>
              <a:pathLst>
                <a:path extrusionOk="0" h="608" w="611">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40"/>
            <p:cNvSpPr/>
            <p:nvPr/>
          </p:nvSpPr>
          <p:spPr>
            <a:xfrm>
              <a:off x="5827750" y="-2203350"/>
              <a:ext cx="15200" cy="23325"/>
            </a:xfrm>
            <a:custGeom>
              <a:rect b="b" l="l" r="r" t="t"/>
              <a:pathLst>
                <a:path extrusionOk="0" h="933" w="608">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40"/>
            <p:cNvSpPr/>
            <p:nvPr/>
          </p:nvSpPr>
          <p:spPr>
            <a:xfrm>
              <a:off x="5925100" y="-2203350"/>
              <a:ext cx="15200" cy="23325"/>
            </a:xfrm>
            <a:custGeom>
              <a:rect b="b" l="l" r="r" t="t"/>
              <a:pathLst>
                <a:path extrusionOk="0" h="933" w="608">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40"/>
            <p:cNvSpPr/>
            <p:nvPr/>
          </p:nvSpPr>
          <p:spPr>
            <a:xfrm>
              <a:off x="5851325" y="-2146575"/>
              <a:ext cx="65375" cy="23325"/>
            </a:xfrm>
            <a:custGeom>
              <a:rect b="b" l="l" r="r" t="t"/>
              <a:pathLst>
                <a:path extrusionOk="0" h="933" w="2615">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40"/>
            <p:cNvSpPr/>
            <p:nvPr/>
          </p:nvSpPr>
          <p:spPr>
            <a:xfrm>
              <a:off x="5819625" y="-2227675"/>
              <a:ext cx="31450" cy="15200"/>
            </a:xfrm>
            <a:custGeom>
              <a:rect b="b" l="l" r="r" t="t"/>
              <a:pathLst>
                <a:path extrusionOk="0" h="608" w="1258">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40"/>
            <p:cNvSpPr/>
            <p:nvPr/>
          </p:nvSpPr>
          <p:spPr>
            <a:xfrm>
              <a:off x="5916950" y="-2227675"/>
              <a:ext cx="31400" cy="15200"/>
            </a:xfrm>
            <a:custGeom>
              <a:rect b="b" l="l" r="r" t="t"/>
              <a:pathLst>
                <a:path extrusionOk="0" h="608" w="1256">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2" name="Google Shape;2192;p40"/>
          <p:cNvGrpSpPr/>
          <p:nvPr/>
        </p:nvGrpSpPr>
        <p:grpSpPr>
          <a:xfrm>
            <a:off x="7732027" y="3600377"/>
            <a:ext cx="537084" cy="685836"/>
            <a:chOff x="4302925" y="-2381725"/>
            <a:chExt cx="404400" cy="517925"/>
          </a:xfrm>
        </p:grpSpPr>
        <p:sp>
          <p:nvSpPr>
            <p:cNvPr id="2193" name="Google Shape;2193;p40"/>
            <p:cNvSpPr/>
            <p:nvPr/>
          </p:nvSpPr>
          <p:spPr>
            <a:xfrm>
              <a:off x="4440700" y="-2268200"/>
              <a:ext cx="39500" cy="15200"/>
            </a:xfrm>
            <a:custGeom>
              <a:rect b="b" l="l" r="r" t="t"/>
              <a:pathLst>
                <a:path extrusionOk="0" h="608" w="158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40"/>
            <p:cNvSpPr/>
            <p:nvPr/>
          </p:nvSpPr>
          <p:spPr>
            <a:xfrm>
              <a:off x="4529925" y="-2268200"/>
              <a:ext cx="39500" cy="15200"/>
            </a:xfrm>
            <a:custGeom>
              <a:rect b="b" l="l" r="r" t="t"/>
              <a:pathLst>
                <a:path extrusionOk="0" h="608" w="158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40"/>
            <p:cNvSpPr/>
            <p:nvPr/>
          </p:nvSpPr>
          <p:spPr>
            <a:xfrm>
              <a:off x="4488900" y="-2145950"/>
              <a:ext cx="31275" cy="15200"/>
            </a:xfrm>
            <a:custGeom>
              <a:rect b="b" l="l" r="r" t="t"/>
              <a:pathLst>
                <a:path extrusionOk="0" h="608" w="1251">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40"/>
            <p:cNvSpPr/>
            <p:nvPr/>
          </p:nvSpPr>
          <p:spPr>
            <a:xfrm>
              <a:off x="4447100" y="-2178350"/>
              <a:ext cx="114625" cy="26575"/>
            </a:xfrm>
            <a:custGeom>
              <a:rect b="b" l="l" r="r" t="t"/>
              <a:pathLst>
                <a:path extrusionOk="0" h="1063" w="4585">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40"/>
            <p:cNvSpPr/>
            <p:nvPr/>
          </p:nvSpPr>
          <p:spPr>
            <a:xfrm>
              <a:off x="4302925" y="-2381725"/>
              <a:ext cx="404400" cy="517925"/>
            </a:xfrm>
            <a:custGeom>
              <a:rect b="b" l="l" r="r" t="t"/>
              <a:pathLst>
                <a:path extrusionOk="0" h="20717" w="16176">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98" name="Google Shape;2198;p40"/>
          <p:cNvSpPr/>
          <p:nvPr/>
        </p:nvSpPr>
        <p:spPr>
          <a:xfrm>
            <a:off x="874855" y="4457654"/>
            <a:ext cx="537069" cy="685861"/>
          </a:xfrm>
          <a:custGeom>
            <a:rect b="b" l="l" r="r" t="t"/>
            <a:pathLst>
              <a:path extrusionOk="0" h="20724" w="16178">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99" name="Google Shape;2199;p40"/>
          <p:cNvGrpSpPr/>
          <p:nvPr/>
        </p:nvGrpSpPr>
        <p:grpSpPr>
          <a:xfrm>
            <a:off x="1744118" y="4457881"/>
            <a:ext cx="512248" cy="685746"/>
            <a:chOff x="7926140" y="-3342469"/>
            <a:chExt cx="447730" cy="597444"/>
          </a:xfrm>
        </p:grpSpPr>
        <p:sp>
          <p:nvSpPr>
            <p:cNvPr id="2200" name="Google Shape;2200;p40"/>
            <p:cNvSpPr/>
            <p:nvPr/>
          </p:nvSpPr>
          <p:spPr>
            <a:xfrm>
              <a:off x="8085166" y="-3135951"/>
              <a:ext cx="17529" cy="26898"/>
            </a:xfrm>
            <a:custGeom>
              <a:rect b="b" l="l" r="r" t="t"/>
              <a:pathLst>
                <a:path extrusionOk="0" h="933" w="608">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40"/>
            <p:cNvSpPr/>
            <p:nvPr/>
          </p:nvSpPr>
          <p:spPr>
            <a:xfrm>
              <a:off x="8197344" y="-3135951"/>
              <a:ext cx="17529" cy="26898"/>
            </a:xfrm>
            <a:custGeom>
              <a:rect b="b" l="l" r="r" t="t"/>
              <a:pathLst>
                <a:path extrusionOk="0" h="933" w="608">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40"/>
            <p:cNvSpPr/>
            <p:nvPr/>
          </p:nvSpPr>
          <p:spPr>
            <a:xfrm>
              <a:off x="8112295" y="-3070493"/>
              <a:ext cx="75419" cy="26898"/>
            </a:xfrm>
            <a:custGeom>
              <a:rect b="b" l="l" r="r" t="t"/>
              <a:pathLst>
                <a:path extrusionOk="0" h="933" w="2616">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40"/>
            <p:cNvSpPr/>
            <p:nvPr/>
          </p:nvSpPr>
          <p:spPr>
            <a:xfrm>
              <a:off x="8075739" y="-3164803"/>
              <a:ext cx="36239" cy="17529"/>
            </a:xfrm>
            <a:custGeom>
              <a:rect b="b" l="l" r="r" t="t"/>
              <a:pathLst>
                <a:path extrusionOk="0" h="608" w="1257">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40"/>
            <p:cNvSpPr/>
            <p:nvPr/>
          </p:nvSpPr>
          <p:spPr>
            <a:xfrm>
              <a:off x="8188060" y="-3164803"/>
              <a:ext cx="36210" cy="17529"/>
            </a:xfrm>
            <a:custGeom>
              <a:rect b="b" l="l" r="r" t="t"/>
              <a:pathLst>
                <a:path extrusionOk="0" h="608" w="1256">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40"/>
            <p:cNvSpPr/>
            <p:nvPr/>
          </p:nvSpPr>
          <p:spPr>
            <a:xfrm>
              <a:off x="7926140" y="-3342469"/>
              <a:ext cx="447730" cy="597444"/>
            </a:xfrm>
            <a:custGeom>
              <a:rect b="b" l="l" r="r" t="t"/>
              <a:pathLst>
                <a:path extrusionOk="0" h="20723" w="1553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40"/>
            <p:cNvSpPr/>
            <p:nvPr/>
          </p:nvSpPr>
          <p:spPr>
            <a:xfrm>
              <a:off x="8122559" y="-2828177"/>
              <a:ext cx="54892" cy="83002"/>
            </a:xfrm>
            <a:custGeom>
              <a:rect b="b" l="l" r="r" t="t"/>
              <a:pathLst>
                <a:path extrusionOk="0" h="2879" w="1904">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07" name="Google Shape;2207;p40"/>
          <p:cNvGrpSpPr/>
          <p:nvPr/>
        </p:nvGrpSpPr>
        <p:grpSpPr>
          <a:xfrm>
            <a:off x="2601496" y="4457655"/>
            <a:ext cx="512290" cy="685813"/>
            <a:chOff x="863525" y="-1760525"/>
            <a:chExt cx="388275" cy="518025"/>
          </a:xfrm>
        </p:grpSpPr>
        <p:sp>
          <p:nvSpPr>
            <p:cNvPr id="2208" name="Google Shape;2208;p40"/>
            <p:cNvSpPr/>
            <p:nvPr/>
          </p:nvSpPr>
          <p:spPr>
            <a:xfrm>
              <a:off x="863525" y="-1760525"/>
              <a:ext cx="388275" cy="518025"/>
            </a:xfrm>
            <a:custGeom>
              <a:rect b="b" l="l" r="r" t="t"/>
              <a:pathLst>
                <a:path extrusionOk="0" h="20721" w="15531">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40"/>
            <p:cNvSpPr/>
            <p:nvPr/>
          </p:nvSpPr>
          <p:spPr>
            <a:xfrm>
              <a:off x="1001375" y="-1565225"/>
              <a:ext cx="15200" cy="23300"/>
            </a:xfrm>
            <a:custGeom>
              <a:rect b="b" l="l" r="r" t="t"/>
              <a:pathLst>
                <a:path extrusionOk="0" h="932" w="608">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40"/>
            <p:cNvSpPr/>
            <p:nvPr/>
          </p:nvSpPr>
          <p:spPr>
            <a:xfrm>
              <a:off x="1098700" y="-1565225"/>
              <a:ext cx="15200" cy="23300"/>
            </a:xfrm>
            <a:custGeom>
              <a:rect b="b" l="l" r="r" t="t"/>
              <a:pathLst>
                <a:path extrusionOk="0" h="932" w="608">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40"/>
            <p:cNvSpPr/>
            <p:nvPr/>
          </p:nvSpPr>
          <p:spPr>
            <a:xfrm>
              <a:off x="1024975" y="-1508450"/>
              <a:ext cx="65375" cy="23300"/>
            </a:xfrm>
            <a:custGeom>
              <a:rect b="b" l="l" r="r" t="t"/>
              <a:pathLst>
                <a:path extrusionOk="0" h="932" w="2615">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40"/>
            <p:cNvSpPr/>
            <p:nvPr/>
          </p:nvSpPr>
          <p:spPr>
            <a:xfrm>
              <a:off x="993300" y="-1590275"/>
              <a:ext cx="31425" cy="15200"/>
            </a:xfrm>
            <a:custGeom>
              <a:rect b="b" l="l" r="r" t="t"/>
              <a:pathLst>
                <a:path extrusionOk="0" h="608" w="1257">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40"/>
            <p:cNvSpPr/>
            <p:nvPr/>
          </p:nvSpPr>
          <p:spPr>
            <a:xfrm>
              <a:off x="1090600" y="-1590275"/>
              <a:ext cx="31400" cy="15200"/>
            </a:xfrm>
            <a:custGeom>
              <a:rect b="b" l="l" r="r" t="t"/>
              <a:pathLst>
                <a:path extrusionOk="0" h="608" w="1256">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40"/>
            <p:cNvSpPr/>
            <p:nvPr/>
          </p:nvSpPr>
          <p:spPr>
            <a:xfrm>
              <a:off x="895950" y="-1314500"/>
              <a:ext cx="80100" cy="72000"/>
            </a:xfrm>
            <a:custGeom>
              <a:rect b="b" l="l" r="r" t="t"/>
              <a:pathLst>
                <a:path extrusionOk="0" h="2880" w="3204">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40"/>
            <p:cNvSpPr/>
            <p:nvPr/>
          </p:nvSpPr>
          <p:spPr>
            <a:xfrm>
              <a:off x="1139225" y="-1273975"/>
              <a:ext cx="80100" cy="31425"/>
            </a:xfrm>
            <a:custGeom>
              <a:rect b="b" l="l" r="r" t="t"/>
              <a:pathLst>
                <a:path extrusionOk="0" h="1257" w="3204">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16" name="Google Shape;2216;p40"/>
          <p:cNvGrpSpPr/>
          <p:nvPr/>
        </p:nvGrpSpPr>
        <p:grpSpPr>
          <a:xfrm>
            <a:off x="3446284" y="4457601"/>
            <a:ext cx="537084" cy="685856"/>
            <a:chOff x="1544975" y="-1760675"/>
            <a:chExt cx="404400" cy="518175"/>
          </a:xfrm>
        </p:grpSpPr>
        <p:sp>
          <p:nvSpPr>
            <p:cNvPr id="2217" name="Google Shape;2217;p40"/>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40"/>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40"/>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40"/>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40"/>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40"/>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23" name="Google Shape;2223;p40"/>
          <p:cNvGrpSpPr/>
          <p:nvPr/>
        </p:nvGrpSpPr>
        <p:grpSpPr>
          <a:xfrm>
            <a:off x="3446268" y="171384"/>
            <a:ext cx="537084" cy="685836"/>
            <a:chOff x="4302925" y="-2381725"/>
            <a:chExt cx="404400" cy="517925"/>
          </a:xfrm>
        </p:grpSpPr>
        <p:sp>
          <p:nvSpPr>
            <p:cNvPr id="2224" name="Google Shape;2224;p40"/>
            <p:cNvSpPr/>
            <p:nvPr/>
          </p:nvSpPr>
          <p:spPr>
            <a:xfrm>
              <a:off x="4440700" y="-2268200"/>
              <a:ext cx="39500" cy="15200"/>
            </a:xfrm>
            <a:custGeom>
              <a:rect b="b" l="l" r="r" t="t"/>
              <a:pathLst>
                <a:path extrusionOk="0" h="608" w="158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40"/>
            <p:cNvSpPr/>
            <p:nvPr/>
          </p:nvSpPr>
          <p:spPr>
            <a:xfrm>
              <a:off x="4529925" y="-2268200"/>
              <a:ext cx="39500" cy="15200"/>
            </a:xfrm>
            <a:custGeom>
              <a:rect b="b" l="l" r="r" t="t"/>
              <a:pathLst>
                <a:path extrusionOk="0" h="608" w="158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40"/>
            <p:cNvSpPr/>
            <p:nvPr/>
          </p:nvSpPr>
          <p:spPr>
            <a:xfrm>
              <a:off x="4488900" y="-2145950"/>
              <a:ext cx="31275" cy="15200"/>
            </a:xfrm>
            <a:custGeom>
              <a:rect b="b" l="l" r="r" t="t"/>
              <a:pathLst>
                <a:path extrusionOk="0" h="608" w="1251">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40"/>
            <p:cNvSpPr/>
            <p:nvPr/>
          </p:nvSpPr>
          <p:spPr>
            <a:xfrm>
              <a:off x="4447100" y="-2178350"/>
              <a:ext cx="114625" cy="26575"/>
            </a:xfrm>
            <a:custGeom>
              <a:rect b="b" l="l" r="r" t="t"/>
              <a:pathLst>
                <a:path extrusionOk="0" h="1063" w="4585">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40"/>
            <p:cNvSpPr/>
            <p:nvPr/>
          </p:nvSpPr>
          <p:spPr>
            <a:xfrm>
              <a:off x="4302925" y="-2381725"/>
              <a:ext cx="404400" cy="517925"/>
            </a:xfrm>
            <a:custGeom>
              <a:rect b="b" l="l" r="r" t="t"/>
              <a:pathLst>
                <a:path extrusionOk="0" h="20717" w="16176">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29" name="Google Shape;2229;p40"/>
          <p:cNvGrpSpPr/>
          <p:nvPr/>
        </p:nvGrpSpPr>
        <p:grpSpPr>
          <a:xfrm>
            <a:off x="5160587" y="4457670"/>
            <a:ext cx="537076" cy="685795"/>
            <a:chOff x="2923900" y="-1760600"/>
            <a:chExt cx="404425" cy="518050"/>
          </a:xfrm>
        </p:grpSpPr>
        <p:sp>
          <p:nvSpPr>
            <p:cNvPr id="2230" name="Google Shape;2230;p40"/>
            <p:cNvSpPr/>
            <p:nvPr/>
          </p:nvSpPr>
          <p:spPr>
            <a:xfrm>
              <a:off x="2923900" y="-1760600"/>
              <a:ext cx="404425" cy="518050"/>
            </a:xfrm>
            <a:custGeom>
              <a:rect b="b" l="l" r="r" t="t"/>
              <a:pathLst>
                <a:path extrusionOk="0" h="20722" w="16177">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40"/>
            <p:cNvSpPr/>
            <p:nvPr/>
          </p:nvSpPr>
          <p:spPr>
            <a:xfrm>
              <a:off x="3069850" y="-1606450"/>
              <a:ext cx="15200" cy="23300"/>
            </a:xfrm>
            <a:custGeom>
              <a:rect b="b" l="l" r="r" t="t"/>
              <a:pathLst>
                <a:path extrusionOk="0" h="932" w="608">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40"/>
            <p:cNvSpPr/>
            <p:nvPr/>
          </p:nvSpPr>
          <p:spPr>
            <a:xfrm>
              <a:off x="3167150" y="-1606450"/>
              <a:ext cx="15200" cy="23300"/>
            </a:xfrm>
            <a:custGeom>
              <a:rect b="b" l="l" r="r" t="t"/>
              <a:pathLst>
                <a:path extrusionOk="0" h="932" w="608">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40"/>
            <p:cNvSpPr/>
            <p:nvPr/>
          </p:nvSpPr>
          <p:spPr>
            <a:xfrm>
              <a:off x="3061700" y="-1630800"/>
              <a:ext cx="31425" cy="15200"/>
            </a:xfrm>
            <a:custGeom>
              <a:rect b="b" l="l" r="r" t="t"/>
              <a:pathLst>
                <a:path extrusionOk="0" h="608" w="1257">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40"/>
            <p:cNvSpPr/>
            <p:nvPr/>
          </p:nvSpPr>
          <p:spPr>
            <a:xfrm>
              <a:off x="3159075" y="-1630800"/>
              <a:ext cx="31375" cy="15200"/>
            </a:xfrm>
            <a:custGeom>
              <a:rect b="b" l="l" r="r" t="t"/>
              <a:pathLst>
                <a:path extrusionOk="0" h="608" w="1255">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40"/>
            <p:cNvSpPr/>
            <p:nvPr/>
          </p:nvSpPr>
          <p:spPr>
            <a:xfrm>
              <a:off x="3029275" y="-1338900"/>
              <a:ext cx="15250" cy="15200"/>
            </a:xfrm>
            <a:custGeom>
              <a:rect b="b" l="l" r="r" t="t"/>
              <a:pathLst>
                <a:path extrusionOk="0" h="608" w="61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40"/>
            <p:cNvSpPr/>
            <p:nvPr/>
          </p:nvSpPr>
          <p:spPr>
            <a:xfrm>
              <a:off x="3029275" y="-1298300"/>
              <a:ext cx="15250" cy="15200"/>
            </a:xfrm>
            <a:custGeom>
              <a:rect b="b" l="l" r="r" t="t"/>
              <a:pathLst>
                <a:path extrusionOk="0" h="608" w="61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37" name="Google Shape;2237;p40"/>
          <p:cNvSpPr/>
          <p:nvPr/>
        </p:nvSpPr>
        <p:spPr>
          <a:xfrm>
            <a:off x="6874888" y="4457700"/>
            <a:ext cx="537088" cy="685813"/>
          </a:xfrm>
          <a:custGeom>
            <a:rect b="b" l="l" r="r" t="t"/>
            <a:pathLst>
              <a:path extrusionOk="0" h="20721" w="16181">
                <a:moveTo>
                  <a:pt x="8735" y="608"/>
                </a:moveTo>
                <a:cubicBezTo>
                  <a:pt x="10893" y="608"/>
                  <a:pt x="12649" y="2364"/>
                  <a:pt x="12649" y="4521"/>
                </a:cubicBezTo>
                <a:lnTo>
                  <a:pt x="12649" y="4539"/>
                </a:lnTo>
                <a:lnTo>
                  <a:pt x="11332" y="4539"/>
                </a:lnTo>
                <a:cubicBezTo>
                  <a:pt x="11163" y="4539"/>
                  <a:pt x="11028" y="4675"/>
                  <a:pt x="11028" y="4843"/>
                </a:cubicBezTo>
                <a:cubicBezTo>
                  <a:pt x="11028" y="5011"/>
                  <a:pt x="11163" y="5146"/>
                  <a:pt x="11332" y="5146"/>
                </a:cubicBezTo>
                <a:lnTo>
                  <a:pt x="12649" y="5146"/>
                </a:lnTo>
                <a:lnTo>
                  <a:pt x="12649" y="7114"/>
                </a:lnTo>
                <a:cubicBezTo>
                  <a:pt x="12649" y="7350"/>
                  <a:pt x="12630" y="7581"/>
                  <a:pt x="12597" y="7807"/>
                </a:cubicBezTo>
                <a:lnTo>
                  <a:pt x="8557" y="8652"/>
                </a:lnTo>
                <a:cubicBezTo>
                  <a:pt x="8501" y="8664"/>
                  <a:pt x="8447" y="8672"/>
                  <a:pt x="8391" y="8680"/>
                </a:cubicBezTo>
                <a:lnTo>
                  <a:pt x="8391" y="5146"/>
                </a:lnTo>
                <a:lnTo>
                  <a:pt x="10034" y="5146"/>
                </a:lnTo>
                <a:cubicBezTo>
                  <a:pt x="10201" y="5146"/>
                  <a:pt x="10336" y="5011"/>
                  <a:pt x="10336" y="4843"/>
                </a:cubicBezTo>
                <a:cubicBezTo>
                  <a:pt x="10336" y="4675"/>
                  <a:pt x="10201" y="4539"/>
                  <a:pt x="10034" y="4539"/>
                </a:cubicBezTo>
                <a:lnTo>
                  <a:pt x="3524" y="4539"/>
                </a:lnTo>
                <a:lnTo>
                  <a:pt x="3524" y="4521"/>
                </a:lnTo>
                <a:cubicBezTo>
                  <a:pt x="3524" y="2361"/>
                  <a:pt x="5281" y="608"/>
                  <a:pt x="7437" y="608"/>
                </a:cubicBezTo>
                <a:close/>
                <a:moveTo>
                  <a:pt x="7783" y="5149"/>
                </a:moveTo>
                <a:lnTo>
                  <a:pt x="7783" y="8681"/>
                </a:lnTo>
                <a:lnTo>
                  <a:pt x="7783" y="8681"/>
                </a:lnTo>
                <a:cubicBezTo>
                  <a:pt x="7728" y="8674"/>
                  <a:pt x="7672" y="8665"/>
                  <a:pt x="7619" y="8654"/>
                </a:cubicBezTo>
                <a:lnTo>
                  <a:pt x="3577" y="7810"/>
                </a:lnTo>
                <a:cubicBezTo>
                  <a:pt x="3541" y="7583"/>
                  <a:pt x="3523" y="7351"/>
                  <a:pt x="3523" y="7116"/>
                </a:cubicBezTo>
                <a:lnTo>
                  <a:pt x="3523" y="5149"/>
                </a:lnTo>
                <a:close/>
                <a:moveTo>
                  <a:pt x="3728" y="8460"/>
                </a:moveTo>
                <a:lnTo>
                  <a:pt x="7494" y="9248"/>
                </a:lnTo>
                <a:cubicBezTo>
                  <a:pt x="7691" y="9288"/>
                  <a:pt x="7891" y="9309"/>
                  <a:pt x="8090" y="9309"/>
                </a:cubicBezTo>
                <a:cubicBezTo>
                  <a:pt x="8287" y="9309"/>
                  <a:pt x="8485" y="9291"/>
                  <a:pt x="8683" y="9248"/>
                </a:cubicBezTo>
                <a:lnTo>
                  <a:pt x="12449" y="8460"/>
                </a:lnTo>
                <a:lnTo>
                  <a:pt x="12449" y="8460"/>
                </a:lnTo>
                <a:cubicBezTo>
                  <a:pt x="12364" y="8729"/>
                  <a:pt x="12257" y="8987"/>
                  <a:pt x="12129" y="9231"/>
                </a:cubicBezTo>
                <a:lnTo>
                  <a:pt x="8823" y="9922"/>
                </a:lnTo>
                <a:cubicBezTo>
                  <a:pt x="8580" y="9973"/>
                  <a:pt x="8334" y="9998"/>
                  <a:pt x="8089" y="9998"/>
                </a:cubicBezTo>
                <a:cubicBezTo>
                  <a:pt x="7844" y="9998"/>
                  <a:pt x="7598" y="9973"/>
                  <a:pt x="7354" y="9922"/>
                </a:cubicBezTo>
                <a:lnTo>
                  <a:pt x="4050" y="9231"/>
                </a:lnTo>
                <a:cubicBezTo>
                  <a:pt x="3917" y="8987"/>
                  <a:pt x="3810" y="8728"/>
                  <a:pt x="3728" y="8460"/>
                </a:cubicBezTo>
                <a:close/>
                <a:moveTo>
                  <a:pt x="4515" y="9951"/>
                </a:moveTo>
                <a:lnTo>
                  <a:pt x="7227" y="10519"/>
                </a:lnTo>
                <a:cubicBezTo>
                  <a:pt x="7511" y="10579"/>
                  <a:pt x="7800" y="10608"/>
                  <a:pt x="8087" y="10608"/>
                </a:cubicBezTo>
                <a:cubicBezTo>
                  <a:pt x="8373" y="10608"/>
                  <a:pt x="8663" y="10578"/>
                  <a:pt x="8947" y="10519"/>
                </a:cubicBezTo>
                <a:lnTo>
                  <a:pt x="11660" y="9951"/>
                </a:lnTo>
                <a:lnTo>
                  <a:pt x="11660" y="9951"/>
                </a:lnTo>
                <a:cubicBezTo>
                  <a:pt x="10825" y="11002"/>
                  <a:pt x="9534" y="11679"/>
                  <a:pt x="8087" y="11679"/>
                </a:cubicBezTo>
                <a:cubicBezTo>
                  <a:pt x="6642" y="11677"/>
                  <a:pt x="5352" y="11002"/>
                  <a:pt x="4515" y="9951"/>
                </a:cubicBezTo>
                <a:close/>
                <a:moveTo>
                  <a:pt x="7439" y="1"/>
                </a:moveTo>
                <a:cubicBezTo>
                  <a:pt x="4946" y="1"/>
                  <a:pt x="2919" y="2029"/>
                  <a:pt x="2919" y="4521"/>
                </a:cubicBezTo>
                <a:lnTo>
                  <a:pt x="2919" y="7116"/>
                </a:lnTo>
                <a:cubicBezTo>
                  <a:pt x="2919" y="9029"/>
                  <a:pt x="3965" y="10705"/>
                  <a:pt x="5515" y="11597"/>
                </a:cubicBezTo>
                <a:lnTo>
                  <a:pt x="5515" y="12875"/>
                </a:lnTo>
                <a:cubicBezTo>
                  <a:pt x="5515" y="13170"/>
                  <a:pt x="5316" y="13434"/>
                  <a:pt x="5035" y="13518"/>
                </a:cubicBezTo>
                <a:lnTo>
                  <a:pt x="1616" y="14522"/>
                </a:lnTo>
                <a:cubicBezTo>
                  <a:pt x="666" y="14803"/>
                  <a:pt x="1" y="15690"/>
                  <a:pt x="1" y="16681"/>
                </a:cubicBezTo>
                <a:lnTo>
                  <a:pt x="1" y="20413"/>
                </a:lnTo>
                <a:cubicBezTo>
                  <a:pt x="1" y="20582"/>
                  <a:pt x="136" y="20717"/>
                  <a:pt x="304" y="20717"/>
                </a:cubicBezTo>
                <a:cubicBezTo>
                  <a:pt x="472" y="20717"/>
                  <a:pt x="608" y="20582"/>
                  <a:pt x="608" y="20413"/>
                </a:cubicBezTo>
                <a:lnTo>
                  <a:pt x="608" y="16681"/>
                </a:lnTo>
                <a:cubicBezTo>
                  <a:pt x="608" y="16382"/>
                  <a:pt x="691" y="16096"/>
                  <a:pt x="838" y="15847"/>
                </a:cubicBezTo>
                <a:lnTo>
                  <a:pt x="2122" y="16919"/>
                </a:lnTo>
                <a:cubicBezTo>
                  <a:pt x="2423" y="17168"/>
                  <a:pt x="2596" y="17540"/>
                  <a:pt x="2596" y="17931"/>
                </a:cubicBezTo>
                <a:lnTo>
                  <a:pt x="2596" y="20416"/>
                </a:lnTo>
                <a:cubicBezTo>
                  <a:pt x="2596" y="20583"/>
                  <a:pt x="2731" y="20719"/>
                  <a:pt x="2900" y="20719"/>
                </a:cubicBezTo>
                <a:cubicBezTo>
                  <a:pt x="3067" y="20719"/>
                  <a:pt x="3203" y="20583"/>
                  <a:pt x="3203" y="20416"/>
                </a:cubicBezTo>
                <a:lnTo>
                  <a:pt x="3203" y="17931"/>
                </a:lnTo>
                <a:cubicBezTo>
                  <a:pt x="3203" y="17357"/>
                  <a:pt x="2950" y="16819"/>
                  <a:pt x="2510" y="16453"/>
                </a:cubicBezTo>
                <a:lnTo>
                  <a:pt x="1238" y="15392"/>
                </a:lnTo>
                <a:cubicBezTo>
                  <a:pt x="1398" y="15265"/>
                  <a:pt x="1583" y="15168"/>
                  <a:pt x="1787" y="15106"/>
                </a:cubicBezTo>
                <a:lnTo>
                  <a:pt x="5206" y="14101"/>
                </a:lnTo>
                <a:cubicBezTo>
                  <a:pt x="5218" y="14098"/>
                  <a:pt x="5229" y="14092"/>
                  <a:pt x="5239" y="14089"/>
                </a:cubicBezTo>
                <a:cubicBezTo>
                  <a:pt x="5468" y="14301"/>
                  <a:pt x="5721" y="14486"/>
                  <a:pt x="5989" y="14643"/>
                </a:cubicBezTo>
                <a:cubicBezTo>
                  <a:pt x="6038" y="14671"/>
                  <a:pt x="6089" y="14685"/>
                  <a:pt x="6142" y="14685"/>
                </a:cubicBezTo>
                <a:cubicBezTo>
                  <a:pt x="6246" y="14685"/>
                  <a:pt x="6349" y="14632"/>
                  <a:pt x="6403" y="14534"/>
                </a:cubicBezTo>
                <a:cubicBezTo>
                  <a:pt x="6487" y="14389"/>
                  <a:pt x="6437" y="14204"/>
                  <a:pt x="6293" y="14119"/>
                </a:cubicBezTo>
                <a:cubicBezTo>
                  <a:pt x="6109" y="14012"/>
                  <a:pt x="5935" y="13889"/>
                  <a:pt x="5772" y="13751"/>
                </a:cubicBezTo>
                <a:cubicBezTo>
                  <a:pt x="5989" y="13520"/>
                  <a:pt x="6122" y="13208"/>
                  <a:pt x="6122" y="12877"/>
                </a:cubicBezTo>
                <a:lnTo>
                  <a:pt x="6122" y="11897"/>
                </a:lnTo>
                <a:cubicBezTo>
                  <a:pt x="6729" y="12147"/>
                  <a:pt x="7393" y="12286"/>
                  <a:pt x="8088" y="12286"/>
                </a:cubicBezTo>
                <a:cubicBezTo>
                  <a:pt x="8785" y="12286"/>
                  <a:pt x="9449" y="12147"/>
                  <a:pt x="10056" y="11897"/>
                </a:cubicBezTo>
                <a:lnTo>
                  <a:pt x="10056" y="12877"/>
                </a:lnTo>
                <a:cubicBezTo>
                  <a:pt x="10056" y="13208"/>
                  <a:pt x="10188" y="13520"/>
                  <a:pt x="10406" y="13751"/>
                </a:cubicBezTo>
                <a:cubicBezTo>
                  <a:pt x="9758" y="14301"/>
                  <a:pt x="8948" y="14599"/>
                  <a:pt x="8090" y="14599"/>
                </a:cubicBezTo>
                <a:cubicBezTo>
                  <a:pt x="7887" y="14599"/>
                  <a:pt x="7686" y="14583"/>
                  <a:pt x="7491" y="14549"/>
                </a:cubicBezTo>
                <a:cubicBezTo>
                  <a:pt x="7475" y="14546"/>
                  <a:pt x="7458" y="14545"/>
                  <a:pt x="7442" y="14545"/>
                </a:cubicBezTo>
                <a:cubicBezTo>
                  <a:pt x="7296" y="14545"/>
                  <a:pt x="7167" y="14650"/>
                  <a:pt x="7142" y="14799"/>
                </a:cubicBezTo>
                <a:cubicBezTo>
                  <a:pt x="7113" y="14965"/>
                  <a:pt x="7226" y="15120"/>
                  <a:pt x="7391" y="15149"/>
                </a:cubicBezTo>
                <a:cubicBezTo>
                  <a:pt x="7620" y="15189"/>
                  <a:pt x="7856" y="15206"/>
                  <a:pt x="8091" y="15206"/>
                </a:cubicBezTo>
                <a:cubicBezTo>
                  <a:pt x="9157" y="15206"/>
                  <a:pt x="10162" y="14812"/>
                  <a:pt x="10940" y="14091"/>
                </a:cubicBezTo>
                <a:cubicBezTo>
                  <a:pt x="10953" y="14094"/>
                  <a:pt x="10963" y="14099"/>
                  <a:pt x="10975" y="14104"/>
                </a:cubicBezTo>
                <a:lnTo>
                  <a:pt x="14392" y="15108"/>
                </a:lnTo>
                <a:cubicBezTo>
                  <a:pt x="14597" y="15169"/>
                  <a:pt x="14782" y="15268"/>
                  <a:pt x="14942" y="15393"/>
                </a:cubicBezTo>
                <a:lnTo>
                  <a:pt x="13670" y="16454"/>
                </a:lnTo>
                <a:cubicBezTo>
                  <a:pt x="13228" y="16820"/>
                  <a:pt x="12977" y="17361"/>
                  <a:pt x="12977" y="17933"/>
                </a:cubicBezTo>
                <a:lnTo>
                  <a:pt x="12977" y="20417"/>
                </a:lnTo>
                <a:cubicBezTo>
                  <a:pt x="12977" y="20585"/>
                  <a:pt x="13113" y="20720"/>
                  <a:pt x="13281" y="20720"/>
                </a:cubicBezTo>
                <a:cubicBezTo>
                  <a:pt x="13448" y="20720"/>
                  <a:pt x="13584" y="20585"/>
                  <a:pt x="13584" y="20417"/>
                </a:cubicBezTo>
                <a:lnTo>
                  <a:pt x="13584" y="17931"/>
                </a:lnTo>
                <a:cubicBezTo>
                  <a:pt x="13584" y="17538"/>
                  <a:pt x="13757" y="17170"/>
                  <a:pt x="14060" y="16919"/>
                </a:cubicBezTo>
                <a:lnTo>
                  <a:pt x="15342" y="15847"/>
                </a:lnTo>
                <a:cubicBezTo>
                  <a:pt x="15489" y="16096"/>
                  <a:pt x="15573" y="16382"/>
                  <a:pt x="15573" y="16681"/>
                </a:cubicBezTo>
                <a:lnTo>
                  <a:pt x="15573" y="20413"/>
                </a:lnTo>
                <a:cubicBezTo>
                  <a:pt x="15573" y="20582"/>
                  <a:pt x="15709" y="20717"/>
                  <a:pt x="15876" y="20717"/>
                </a:cubicBezTo>
                <a:cubicBezTo>
                  <a:pt x="16045" y="20717"/>
                  <a:pt x="16180" y="20582"/>
                  <a:pt x="16180" y="20413"/>
                </a:cubicBezTo>
                <a:lnTo>
                  <a:pt x="16180" y="16681"/>
                </a:lnTo>
                <a:cubicBezTo>
                  <a:pt x="16176" y="15690"/>
                  <a:pt x="15512" y="14803"/>
                  <a:pt x="14561" y="14522"/>
                </a:cubicBezTo>
                <a:lnTo>
                  <a:pt x="11142" y="13518"/>
                </a:lnTo>
                <a:cubicBezTo>
                  <a:pt x="10858" y="13434"/>
                  <a:pt x="10662" y="13170"/>
                  <a:pt x="10662" y="12875"/>
                </a:cubicBezTo>
                <a:lnTo>
                  <a:pt x="10662" y="11597"/>
                </a:lnTo>
                <a:cubicBezTo>
                  <a:pt x="12212" y="10702"/>
                  <a:pt x="13257" y="9028"/>
                  <a:pt x="13257" y="7116"/>
                </a:cubicBezTo>
                <a:lnTo>
                  <a:pt x="13257" y="4521"/>
                </a:lnTo>
                <a:cubicBezTo>
                  <a:pt x="13257" y="2029"/>
                  <a:pt x="11229" y="1"/>
                  <a:pt x="873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38" name="Google Shape;2238;p40"/>
          <p:cNvGrpSpPr/>
          <p:nvPr/>
        </p:nvGrpSpPr>
        <p:grpSpPr>
          <a:xfrm>
            <a:off x="7732003" y="4457619"/>
            <a:ext cx="537091" cy="685842"/>
            <a:chOff x="4992400" y="-1760625"/>
            <a:chExt cx="404375" cy="518125"/>
          </a:xfrm>
        </p:grpSpPr>
        <p:sp>
          <p:nvSpPr>
            <p:cNvPr id="2239" name="Google Shape;2239;p40"/>
            <p:cNvSpPr/>
            <p:nvPr/>
          </p:nvSpPr>
          <p:spPr>
            <a:xfrm>
              <a:off x="5138200" y="-1549700"/>
              <a:ext cx="15200" cy="23325"/>
            </a:xfrm>
            <a:custGeom>
              <a:rect b="b" l="l" r="r" t="t"/>
              <a:pathLst>
                <a:path extrusionOk="0" h="933"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40"/>
            <p:cNvSpPr/>
            <p:nvPr/>
          </p:nvSpPr>
          <p:spPr>
            <a:xfrm>
              <a:off x="523550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40"/>
            <p:cNvSpPr/>
            <p:nvPr/>
          </p:nvSpPr>
          <p:spPr>
            <a:xfrm>
              <a:off x="5178275" y="-1468000"/>
              <a:ext cx="31250" cy="15200"/>
            </a:xfrm>
            <a:custGeom>
              <a:rect b="b" l="l" r="r" t="t"/>
              <a:pathLst>
                <a:path extrusionOk="0" h="608" w="125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40"/>
            <p:cNvSpPr/>
            <p:nvPr/>
          </p:nvSpPr>
          <p:spPr>
            <a:xfrm>
              <a:off x="5136450" y="-1500400"/>
              <a:ext cx="114650" cy="26525"/>
            </a:xfrm>
            <a:custGeom>
              <a:rect b="b" l="l" r="r" t="t"/>
              <a:pathLst>
                <a:path extrusionOk="0" h="1061" w="4586">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40"/>
            <p:cNvSpPr/>
            <p:nvPr/>
          </p:nvSpPr>
          <p:spPr>
            <a:xfrm>
              <a:off x="4992400" y="-1760625"/>
              <a:ext cx="404375" cy="518125"/>
            </a:xfrm>
            <a:custGeom>
              <a:rect b="b" l="l" r="r" t="t"/>
              <a:pathLst>
                <a:path extrusionOk="0" h="20725" w="16175">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44" name="Google Shape;2244;p40"/>
          <p:cNvSpPr/>
          <p:nvPr/>
        </p:nvSpPr>
        <p:spPr>
          <a:xfrm>
            <a:off x="7571350"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45" name="Google Shape;2245;p40"/>
          <p:cNvGrpSpPr/>
          <p:nvPr/>
        </p:nvGrpSpPr>
        <p:grpSpPr>
          <a:xfrm>
            <a:off x="7744403" y="171405"/>
            <a:ext cx="512290" cy="685813"/>
            <a:chOff x="863525" y="-1760525"/>
            <a:chExt cx="388275" cy="518025"/>
          </a:xfrm>
        </p:grpSpPr>
        <p:sp>
          <p:nvSpPr>
            <p:cNvPr id="2246" name="Google Shape;2246;p40"/>
            <p:cNvSpPr/>
            <p:nvPr/>
          </p:nvSpPr>
          <p:spPr>
            <a:xfrm>
              <a:off x="863525" y="-1760525"/>
              <a:ext cx="388275" cy="518025"/>
            </a:xfrm>
            <a:custGeom>
              <a:rect b="b" l="l" r="r" t="t"/>
              <a:pathLst>
                <a:path extrusionOk="0" h="20721" w="15531">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40"/>
            <p:cNvSpPr/>
            <p:nvPr/>
          </p:nvSpPr>
          <p:spPr>
            <a:xfrm>
              <a:off x="1001375" y="-1565225"/>
              <a:ext cx="15200" cy="23300"/>
            </a:xfrm>
            <a:custGeom>
              <a:rect b="b" l="l" r="r" t="t"/>
              <a:pathLst>
                <a:path extrusionOk="0" h="932" w="608">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40"/>
            <p:cNvSpPr/>
            <p:nvPr/>
          </p:nvSpPr>
          <p:spPr>
            <a:xfrm>
              <a:off x="1098700" y="-1565225"/>
              <a:ext cx="15200" cy="23300"/>
            </a:xfrm>
            <a:custGeom>
              <a:rect b="b" l="l" r="r" t="t"/>
              <a:pathLst>
                <a:path extrusionOk="0" h="932" w="608">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40"/>
            <p:cNvSpPr/>
            <p:nvPr/>
          </p:nvSpPr>
          <p:spPr>
            <a:xfrm>
              <a:off x="1024975" y="-1508450"/>
              <a:ext cx="65375" cy="23300"/>
            </a:xfrm>
            <a:custGeom>
              <a:rect b="b" l="l" r="r" t="t"/>
              <a:pathLst>
                <a:path extrusionOk="0" h="932" w="2615">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40"/>
            <p:cNvSpPr/>
            <p:nvPr/>
          </p:nvSpPr>
          <p:spPr>
            <a:xfrm>
              <a:off x="993300" y="-1590275"/>
              <a:ext cx="31425" cy="15200"/>
            </a:xfrm>
            <a:custGeom>
              <a:rect b="b" l="l" r="r" t="t"/>
              <a:pathLst>
                <a:path extrusionOk="0" h="608" w="1257">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40"/>
            <p:cNvSpPr/>
            <p:nvPr/>
          </p:nvSpPr>
          <p:spPr>
            <a:xfrm>
              <a:off x="1090600" y="-1590275"/>
              <a:ext cx="31400" cy="15200"/>
            </a:xfrm>
            <a:custGeom>
              <a:rect b="b" l="l" r="r" t="t"/>
              <a:pathLst>
                <a:path extrusionOk="0" h="608" w="1256">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40"/>
            <p:cNvSpPr/>
            <p:nvPr/>
          </p:nvSpPr>
          <p:spPr>
            <a:xfrm>
              <a:off x="895950" y="-1314500"/>
              <a:ext cx="80100" cy="72000"/>
            </a:xfrm>
            <a:custGeom>
              <a:rect b="b" l="l" r="r" t="t"/>
              <a:pathLst>
                <a:path extrusionOk="0" h="2880" w="3204">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40"/>
            <p:cNvSpPr/>
            <p:nvPr/>
          </p:nvSpPr>
          <p:spPr>
            <a:xfrm>
              <a:off x="1139225" y="-1273975"/>
              <a:ext cx="80100" cy="31425"/>
            </a:xfrm>
            <a:custGeom>
              <a:rect b="b" l="l" r="r" t="t"/>
              <a:pathLst>
                <a:path extrusionOk="0" h="1257" w="3204">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aphicFrame>
        <p:nvGraphicFramePr>
          <p:cNvPr id="2254" name="Google Shape;2254;p40"/>
          <p:cNvGraphicFramePr/>
          <p:nvPr/>
        </p:nvGraphicFramePr>
        <p:xfrm>
          <a:off x="1949663" y="2160050"/>
          <a:ext cx="3000000" cy="3000000"/>
        </p:xfrm>
        <a:graphic>
          <a:graphicData uri="http://schemas.openxmlformats.org/drawingml/2006/table">
            <a:tbl>
              <a:tblPr>
                <a:noFill/>
                <a:tableStyleId>{B907D1B3-0E1D-4298-BA4C-602CBFE1971E}</a:tableStyleId>
              </a:tblPr>
              <a:tblGrid>
                <a:gridCol w="1769275"/>
                <a:gridCol w="3475375"/>
              </a:tblGrid>
              <a:tr h="289550">
                <a:tc>
                  <a:txBody>
                    <a:bodyPr/>
                    <a:lstStyle/>
                    <a:p>
                      <a:pPr indent="0" lvl="0" marL="0" rtl="0" algn="l">
                        <a:lnSpc>
                          <a:spcPct val="50000"/>
                        </a:lnSpc>
                        <a:spcBef>
                          <a:spcPts val="0"/>
                        </a:spcBef>
                        <a:spcAft>
                          <a:spcPts val="0"/>
                        </a:spcAft>
                        <a:buNone/>
                      </a:pPr>
                      <a:r>
                        <a:rPr lang="en" sz="1600"/>
                        <a:t>Phil Steinert</a:t>
                      </a:r>
                      <a:endParaRPr sz="1600"/>
                    </a:p>
                  </a:txBody>
                  <a:tcPr marT="91425" marB="0" marR="0" marL="0">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rtl="0" algn="l">
                        <a:spcBef>
                          <a:spcPts val="0"/>
                        </a:spcBef>
                        <a:spcAft>
                          <a:spcPts val="0"/>
                        </a:spcAft>
                        <a:buNone/>
                      </a:pPr>
                      <a:r>
                        <a:rPr lang="en" sz="1600"/>
                        <a:t>Senior Director</a:t>
                      </a:r>
                      <a:endParaRPr sz="1600"/>
                    </a:p>
                  </a:txBody>
                  <a:tcPr marT="0" marB="0" marR="0" marL="0">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89550">
                <a:tc>
                  <a:txBody>
                    <a:bodyPr/>
                    <a:lstStyle/>
                    <a:p>
                      <a:pPr indent="0" lvl="0" marL="0" rtl="0" algn="l">
                        <a:lnSpc>
                          <a:spcPct val="50000"/>
                        </a:lnSpc>
                        <a:spcBef>
                          <a:spcPts val="0"/>
                        </a:spcBef>
                        <a:spcAft>
                          <a:spcPts val="0"/>
                        </a:spcAft>
                        <a:buNone/>
                      </a:pPr>
                      <a:r>
                        <a:rPr lang="en" sz="1600"/>
                        <a:t>Shawn Jensen</a:t>
                      </a:r>
                      <a:endParaRPr sz="1600"/>
                    </a:p>
                  </a:txBody>
                  <a:tcPr marT="91425" marB="0" marR="0" marL="0">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rtl="0" algn="l">
                        <a:spcBef>
                          <a:spcPts val="0"/>
                        </a:spcBef>
                        <a:spcAft>
                          <a:spcPts val="0"/>
                        </a:spcAft>
                        <a:buNone/>
                      </a:pPr>
                      <a:r>
                        <a:rPr lang="en" sz="1600"/>
                        <a:t>Assistant Director</a:t>
                      </a:r>
                      <a:endParaRPr sz="1600"/>
                    </a:p>
                  </a:txBody>
                  <a:tcPr marT="0" marB="0" marR="0" marL="0">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89550">
                <a:tc>
                  <a:txBody>
                    <a:bodyPr/>
                    <a:lstStyle/>
                    <a:p>
                      <a:pPr indent="0" lvl="0" marL="0" rtl="0" algn="l">
                        <a:lnSpc>
                          <a:spcPct val="50000"/>
                        </a:lnSpc>
                        <a:spcBef>
                          <a:spcPts val="0"/>
                        </a:spcBef>
                        <a:spcAft>
                          <a:spcPts val="0"/>
                        </a:spcAft>
                        <a:buNone/>
                      </a:pPr>
                      <a:r>
                        <a:rPr lang="en" sz="1600"/>
                        <a:t>Jason Sandoval</a:t>
                      </a:r>
                      <a:endParaRPr sz="1600"/>
                    </a:p>
                  </a:txBody>
                  <a:tcPr marT="91425" marB="0" marR="0" marL="0">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rtl="0" algn="l">
                        <a:spcBef>
                          <a:spcPts val="0"/>
                        </a:spcBef>
                        <a:spcAft>
                          <a:spcPts val="0"/>
                        </a:spcAft>
                        <a:buNone/>
                      </a:pPr>
                      <a:r>
                        <a:rPr lang="en" sz="1600"/>
                        <a:t>Program Coordinator</a:t>
                      </a:r>
                      <a:endParaRPr sz="1600"/>
                    </a:p>
                  </a:txBody>
                  <a:tcPr marT="0" marB="0" marR="0" marL="0">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89550">
                <a:tc>
                  <a:txBody>
                    <a:bodyPr/>
                    <a:lstStyle/>
                    <a:p>
                      <a:pPr indent="0" lvl="0" marL="0" rtl="0" algn="l">
                        <a:lnSpc>
                          <a:spcPct val="50000"/>
                        </a:lnSpc>
                        <a:spcBef>
                          <a:spcPts val="0"/>
                        </a:spcBef>
                        <a:spcAft>
                          <a:spcPts val="0"/>
                        </a:spcAft>
                        <a:buNone/>
                      </a:pPr>
                      <a:r>
                        <a:rPr lang="en" sz="1600"/>
                        <a:t>Virena Merla</a:t>
                      </a:r>
                      <a:endParaRPr sz="1600"/>
                    </a:p>
                  </a:txBody>
                  <a:tcPr marT="91425" marB="0" marR="0" marL="0">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rtl="0" algn="l">
                        <a:spcBef>
                          <a:spcPts val="0"/>
                        </a:spcBef>
                        <a:spcAft>
                          <a:spcPts val="0"/>
                        </a:spcAft>
                        <a:buNone/>
                      </a:pPr>
                      <a:r>
                        <a:rPr lang="en" sz="1600"/>
                        <a:t>Instructional Specialist</a:t>
                      </a:r>
                      <a:endParaRPr sz="1600"/>
                    </a:p>
                  </a:txBody>
                  <a:tcPr marT="0" marB="0" marR="0" marL="0">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89550">
                <a:tc>
                  <a:txBody>
                    <a:bodyPr/>
                    <a:lstStyle/>
                    <a:p>
                      <a:pPr indent="0" lvl="0" marL="0" rtl="0" algn="l">
                        <a:lnSpc>
                          <a:spcPct val="50000"/>
                        </a:lnSpc>
                        <a:spcBef>
                          <a:spcPts val="0"/>
                        </a:spcBef>
                        <a:spcAft>
                          <a:spcPts val="0"/>
                        </a:spcAft>
                        <a:buNone/>
                      </a:pPr>
                      <a:r>
                        <a:rPr lang="en" sz="1600"/>
                        <a:t>Celina Ruiz</a:t>
                      </a:r>
                      <a:endParaRPr sz="1600"/>
                    </a:p>
                  </a:txBody>
                  <a:tcPr marT="91425" marB="0" marR="0" marL="0">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rtl="0" algn="l">
                        <a:spcBef>
                          <a:spcPts val="0"/>
                        </a:spcBef>
                        <a:spcAft>
                          <a:spcPts val="0"/>
                        </a:spcAft>
                        <a:buNone/>
                      </a:pPr>
                      <a:r>
                        <a:rPr lang="en" sz="1600"/>
                        <a:t>Bookkeeper</a:t>
                      </a:r>
                      <a:endParaRPr sz="1600"/>
                    </a:p>
                  </a:txBody>
                  <a:tcPr marT="0" marB="0" marR="0" marL="0">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89550">
                <a:tc>
                  <a:txBody>
                    <a:bodyPr/>
                    <a:lstStyle/>
                    <a:p>
                      <a:pPr indent="0" lvl="0" marL="0" rtl="0" algn="l">
                        <a:lnSpc>
                          <a:spcPct val="50000"/>
                        </a:lnSpc>
                        <a:spcBef>
                          <a:spcPts val="0"/>
                        </a:spcBef>
                        <a:spcAft>
                          <a:spcPts val="0"/>
                        </a:spcAft>
                        <a:buNone/>
                      </a:pPr>
                      <a:r>
                        <a:rPr lang="en" sz="1600"/>
                        <a:t>Melina Alves</a:t>
                      </a:r>
                      <a:endParaRPr sz="1600"/>
                    </a:p>
                  </a:txBody>
                  <a:tcPr marT="91425" marB="0" marR="0" marL="0">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rtl="0" algn="l">
                        <a:spcBef>
                          <a:spcPts val="0"/>
                        </a:spcBef>
                        <a:spcAft>
                          <a:spcPts val="0"/>
                        </a:spcAft>
                        <a:buNone/>
                      </a:pPr>
                      <a:r>
                        <a:rPr lang="en" sz="1600"/>
                        <a:t>Admin Assistant to Senior Director</a:t>
                      </a:r>
                      <a:endParaRPr sz="1600"/>
                    </a:p>
                  </a:txBody>
                  <a:tcPr marT="0" marB="0" marR="0" marL="0">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89550">
                <a:tc>
                  <a:txBody>
                    <a:bodyPr/>
                    <a:lstStyle/>
                    <a:p>
                      <a:pPr indent="0" lvl="0" marL="0" rtl="0" algn="l">
                        <a:lnSpc>
                          <a:spcPct val="50000"/>
                        </a:lnSpc>
                        <a:spcBef>
                          <a:spcPts val="0"/>
                        </a:spcBef>
                        <a:spcAft>
                          <a:spcPts val="0"/>
                        </a:spcAft>
                        <a:buNone/>
                      </a:pPr>
                      <a:r>
                        <a:rPr lang="en" sz="1600"/>
                        <a:t>Ana Avila</a:t>
                      </a:r>
                      <a:endParaRPr sz="1600"/>
                    </a:p>
                  </a:txBody>
                  <a:tcPr marT="91425" marB="0" marR="0" marL="0">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rtl="0" algn="l">
                        <a:spcBef>
                          <a:spcPts val="0"/>
                        </a:spcBef>
                        <a:spcAft>
                          <a:spcPts val="0"/>
                        </a:spcAft>
                        <a:buNone/>
                      </a:pPr>
                      <a:r>
                        <a:rPr lang="en" sz="1600"/>
                        <a:t>Admin Assistant to Assistant Director</a:t>
                      </a:r>
                      <a:endParaRPr sz="1600"/>
                    </a:p>
                  </a:txBody>
                  <a:tcPr marT="0" marB="0" marR="0" marL="0">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1" name="Shape 2661"/>
        <p:cNvGrpSpPr/>
        <p:nvPr/>
      </p:nvGrpSpPr>
      <p:grpSpPr>
        <a:xfrm>
          <a:off x="0" y="0"/>
          <a:ext cx="0" cy="0"/>
          <a:chOff x="0" y="0"/>
          <a:chExt cx="0" cy="0"/>
        </a:xfrm>
      </p:grpSpPr>
      <p:sp>
        <p:nvSpPr>
          <p:cNvPr id="2662" name="Google Shape;2662;p76"/>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Curriculum</a:t>
            </a:r>
            <a:endParaRPr/>
          </a:p>
        </p:txBody>
      </p:sp>
      <p:sp>
        <p:nvSpPr>
          <p:cNvPr id="2663" name="Google Shape;2663;p76"/>
          <p:cNvSpPr txBox="1"/>
          <p:nvPr>
            <p:ph idx="2" type="title"/>
          </p:nvPr>
        </p:nvSpPr>
        <p:spPr>
          <a:xfrm>
            <a:off x="1249400" y="1216898"/>
            <a:ext cx="3057900" cy="1010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What are you teaching?</a:t>
            </a:r>
            <a:endParaRPr/>
          </a:p>
        </p:txBody>
      </p:sp>
      <p:sp>
        <p:nvSpPr>
          <p:cNvPr id="2664" name="Google Shape;2664;p76"/>
          <p:cNvSpPr txBox="1"/>
          <p:nvPr>
            <p:ph idx="1" type="subTitle"/>
          </p:nvPr>
        </p:nvSpPr>
        <p:spPr>
          <a:xfrm>
            <a:off x="1249400" y="2151114"/>
            <a:ext cx="3057900" cy="93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Let’s find your YAGs and </a:t>
            </a:r>
            <a:br>
              <a:rPr lang="en"/>
            </a:br>
            <a:r>
              <a:rPr lang="en"/>
              <a:t>Unit Plans</a:t>
            </a:r>
            <a:endParaRPr/>
          </a:p>
        </p:txBody>
      </p:sp>
      <p:sp>
        <p:nvSpPr>
          <p:cNvPr id="2665" name="Google Shape;2665;p76"/>
          <p:cNvSpPr txBox="1"/>
          <p:nvPr>
            <p:ph idx="3" type="title"/>
          </p:nvPr>
        </p:nvSpPr>
        <p:spPr>
          <a:xfrm>
            <a:off x="4836700" y="1216809"/>
            <a:ext cx="3057900" cy="1010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Where are my resources?</a:t>
            </a:r>
            <a:endParaRPr/>
          </a:p>
        </p:txBody>
      </p:sp>
      <p:sp>
        <p:nvSpPr>
          <p:cNvPr id="2666" name="Google Shape;2666;p76"/>
          <p:cNvSpPr txBox="1"/>
          <p:nvPr>
            <p:ph idx="4" type="subTitle"/>
          </p:nvPr>
        </p:nvSpPr>
        <p:spPr>
          <a:xfrm>
            <a:off x="4836700" y="2151114"/>
            <a:ext cx="3057900" cy="93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You will get more info from your PLC Lead tomorrow.</a:t>
            </a:r>
            <a:endParaRPr/>
          </a:p>
        </p:txBody>
      </p:sp>
      <p:sp>
        <p:nvSpPr>
          <p:cNvPr id="2667" name="Google Shape;2667;p76"/>
          <p:cNvSpPr/>
          <p:nvPr/>
        </p:nvSpPr>
        <p:spPr>
          <a:xfrm>
            <a:off x="1984650" y="3894050"/>
            <a:ext cx="5174700" cy="853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t>Everyone needs access to the </a:t>
            </a:r>
            <a:br>
              <a:rPr lang="en" sz="2200"/>
            </a:br>
            <a:r>
              <a:rPr lang="en" sz="2200"/>
              <a:t>CTE Teacher Shared Drive.</a:t>
            </a:r>
            <a:endParaRPr sz="2200"/>
          </a:p>
        </p:txBody>
      </p:sp>
      <p:pic>
        <p:nvPicPr>
          <p:cNvPr id="2668" name="Google Shape;2668;p76"/>
          <p:cNvPicPr preferRelativeResize="0"/>
          <p:nvPr/>
        </p:nvPicPr>
        <p:blipFill>
          <a:blip r:embed="rId3">
            <a:alphaModFix/>
          </a:blip>
          <a:stretch>
            <a:fillRect/>
          </a:stretch>
        </p:blipFill>
        <p:spPr>
          <a:xfrm>
            <a:off x="3298600" y="2632850"/>
            <a:ext cx="2546800" cy="11449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72" name="Shape 2672"/>
        <p:cNvGrpSpPr/>
        <p:nvPr/>
      </p:nvGrpSpPr>
      <p:grpSpPr>
        <a:xfrm>
          <a:off x="0" y="0"/>
          <a:ext cx="0" cy="0"/>
          <a:chOff x="0" y="0"/>
          <a:chExt cx="0" cy="0"/>
        </a:xfrm>
      </p:grpSpPr>
      <p:sp>
        <p:nvSpPr>
          <p:cNvPr id="2673" name="Google Shape;2673;p77"/>
          <p:cNvSpPr/>
          <p:nvPr/>
        </p:nvSpPr>
        <p:spPr>
          <a:xfrm rot="5400000">
            <a:off x="7365228" y="0"/>
            <a:ext cx="1778700" cy="17787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74" name="Google Shape;2674;p77"/>
          <p:cNvSpPr txBox="1"/>
          <p:nvPr/>
        </p:nvSpPr>
        <p:spPr>
          <a:xfrm rot="2700000">
            <a:off x="7215273" y="386217"/>
            <a:ext cx="2501461" cy="58378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 sz="1200" u="sng">
                <a:solidFill>
                  <a:srgbClr val="198038"/>
                </a:solidFill>
                <a:latin typeface="Inter"/>
                <a:ea typeface="Inter"/>
                <a:cs typeface="Inter"/>
                <a:sym typeface="Inter"/>
                <a:hlinkClick r:id="rId3">
                  <a:extLst>
                    <a:ext uri="{A12FA001-AC4F-418D-AE19-62706E023703}">
                      <ahyp:hlinkClr val="tx"/>
                    </a:ext>
                  </a:extLst>
                </a:hlinkClick>
              </a:rPr>
              <a:t>How to change the design</a:t>
            </a:r>
            <a:endParaRPr sz="1200">
              <a:solidFill>
                <a:srgbClr val="198038"/>
              </a:solidFill>
              <a:latin typeface="Inter"/>
              <a:ea typeface="Inter"/>
              <a:cs typeface="Inter"/>
              <a:sym typeface="Inter"/>
            </a:endParaRPr>
          </a:p>
        </p:txBody>
      </p:sp>
      <p:pic>
        <p:nvPicPr>
          <p:cNvPr descr="poll-type-id" id="2675" name="Google Shape;2675;p77">
            <a:hlinkClick r:id="rId4"/>
          </p:cNvPr>
          <p:cNvPicPr preferRelativeResize="0"/>
          <p:nvPr/>
        </p:nvPicPr>
        <p:blipFill>
          <a:blip r:embed="rId5">
            <a:alphaModFix/>
          </a:blip>
          <a:stretch>
            <a:fillRect/>
          </a:stretch>
        </p:blipFill>
        <p:spPr>
          <a:xfrm>
            <a:off x="333520" y="1307027"/>
            <a:ext cx="1778772" cy="1778772"/>
          </a:xfrm>
          <a:prstGeom prst="rect">
            <a:avLst/>
          </a:prstGeom>
          <a:noFill/>
          <a:ln>
            <a:noFill/>
          </a:ln>
        </p:spPr>
      </p:pic>
      <p:sp>
        <p:nvSpPr>
          <p:cNvPr descr="title-id" id="2676" name="Google Shape;2676;p77"/>
          <p:cNvSpPr txBox="1"/>
          <p:nvPr/>
        </p:nvSpPr>
        <p:spPr>
          <a:xfrm>
            <a:off x="2334638" y="1320628"/>
            <a:ext cx="6364800" cy="17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5B5B5B"/>
                </a:solidFill>
                <a:latin typeface="Inter"/>
                <a:ea typeface="Inter"/>
                <a:cs typeface="Inter"/>
                <a:sym typeface="Inter"/>
              </a:rPr>
              <a:t>Audience Q&amp;A</a:t>
            </a:r>
            <a:endParaRPr b="1" sz="3600">
              <a:solidFill>
                <a:srgbClr val="5B5B5B"/>
              </a:solidFill>
              <a:latin typeface="Inter"/>
              <a:ea typeface="Inter"/>
              <a:cs typeface="Inter"/>
              <a:sym typeface="Inter"/>
            </a:endParaRPr>
          </a:p>
          <a:p>
            <a:pPr indent="0" lvl="0" marL="0" rtl="0" algn="l">
              <a:spcBef>
                <a:spcPts val="0"/>
              </a:spcBef>
              <a:spcAft>
                <a:spcPts val="0"/>
              </a:spcAft>
              <a:buNone/>
            </a:pPr>
            <a:r>
              <a:rPr b="1" lang="en" sz="3600">
                <a:solidFill>
                  <a:srgbClr val="5B5B5B"/>
                </a:solidFill>
                <a:latin typeface="Inter"/>
                <a:ea typeface="Inter"/>
                <a:cs typeface="Inter"/>
                <a:sym typeface="Inter"/>
              </a:rPr>
              <a:t>Break Time</a:t>
            </a:r>
            <a:endParaRPr b="1" sz="3600">
              <a:solidFill>
                <a:srgbClr val="5B5B5B"/>
              </a:solidFill>
              <a:latin typeface="Inter"/>
              <a:ea typeface="Inter"/>
              <a:cs typeface="Inter"/>
              <a:sym typeface="Inter"/>
            </a:endParaRPr>
          </a:p>
        </p:txBody>
      </p:sp>
      <p:sp>
        <p:nvSpPr>
          <p:cNvPr id="2677" name="Google Shape;2677;p77"/>
          <p:cNvSpPr/>
          <p:nvPr/>
        </p:nvSpPr>
        <p:spPr>
          <a:xfrm>
            <a:off x="0" y="4365024"/>
            <a:ext cx="9144000" cy="7785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78" name="Google Shape;2678;p77"/>
          <p:cNvSpPr txBox="1"/>
          <p:nvPr/>
        </p:nvSpPr>
        <p:spPr>
          <a:xfrm>
            <a:off x="555866" y="4365024"/>
            <a:ext cx="6948300" cy="7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Inter"/>
                <a:ea typeface="Inter"/>
                <a:cs typeface="Inter"/>
                <a:sym typeface="Inter"/>
              </a:rPr>
              <a:t>Presenting with animations, GIFs or speaker notes? Enable our </a:t>
            </a:r>
            <a:r>
              <a:rPr lang="en" sz="1200" u="sng">
                <a:solidFill>
                  <a:srgbClr val="FFFFFF"/>
                </a:solidFill>
                <a:latin typeface="Inter"/>
                <a:ea typeface="Inter"/>
                <a:cs typeface="Inter"/>
                <a:sym typeface="Inter"/>
                <a:hlinkClick r:id="rId6">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2679" name="Google Shape;2679;p77"/>
          <p:cNvPicPr preferRelativeResize="0"/>
          <p:nvPr/>
        </p:nvPicPr>
        <p:blipFill>
          <a:blip r:embed="rId7">
            <a:alphaModFix/>
          </a:blip>
          <a:stretch>
            <a:fillRect/>
          </a:stretch>
        </p:blipFill>
        <p:spPr>
          <a:xfrm>
            <a:off x="222347" y="4643089"/>
            <a:ext cx="222347" cy="222347"/>
          </a:xfrm>
          <a:prstGeom prst="rect">
            <a:avLst/>
          </a:prstGeom>
          <a:noFill/>
          <a:ln>
            <a:noFill/>
          </a:ln>
        </p:spPr>
      </p:pic>
      <p:pic>
        <p:nvPicPr>
          <p:cNvPr descr="logo-id" id="2680" name="Google Shape;2680;p77">
            <a:hlinkClick r:id="rId8"/>
          </p:cNvPr>
          <p:cNvPicPr preferRelativeResize="0"/>
          <p:nvPr/>
        </p:nvPicPr>
        <p:blipFill>
          <a:blip r:embed="rId9">
            <a:alphaModFix/>
          </a:blip>
          <a:stretch>
            <a:fillRect/>
          </a:stretch>
        </p:blipFill>
        <p:spPr>
          <a:xfrm>
            <a:off x="7921094" y="4476329"/>
            <a:ext cx="1111733" cy="55586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4" name="Shape 2684"/>
        <p:cNvGrpSpPr/>
        <p:nvPr/>
      </p:nvGrpSpPr>
      <p:grpSpPr>
        <a:xfrm>
          <a:off x="0" y="0"/>
          <a:ext cx="0" cy="0"/>
          <a:chOff x="0" y="0"/>
          <a:chExt cx="0" cy="0"/>
        </a:xfrm>
      </p:grpSpPr>
      <p:sp>
        <p:nvSpPr>
          <p:cNvPr id="2685" name="Google Shape;2685;p78"/>
          <p:cNvSpPr/>
          <p:nvPr/>
        </p:nvSpPr>
        <p:spPr>
          <a:xfrm>
            <a:off x="2428443"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78"/>
          <p:cNvSpPr/>
          <p:nvPr/>
        </p:nvSpPr>
        <p:spPr>
          <a:xfrm>
            <a:off x="714145" y="857262"/>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78"/>
          <p:cNvSpPr/>
          <p:nvPr/>
        </p:nvSpPr>
        <p:spPr>
          <a:xfrm>
            <a:off x="7571350" y="0"/>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78"/>
          <p:cNvSpPr/>
          <p:nvPr/>
        </p:nvSpPr>
        <p:spPr>
          <a:xfrm>
            <a:off x="714145" y="428625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78"/>
          <p:cNvSpPr/>
          <p:nvPr/>
        </p:nvSpPr>
        <p:spPr>
          <a:xfrm>
            <a:off x="1571294" y="428625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78"/>
          <p:cNvSpPr/>
          <p:nvPr/>
        </p:nvSpPr>
        <p:spPr>
          <a:xfrm>
            <a:off x="6714186" y="428625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78"/>
          <p:cNvSpPr txBox="1"/>
          <p:nvPr>
            <p:ph idx="1" type="subTitle"/>
          </p:nvPr>
        </p:nvSpPr>
        <p:spPr>
          <a:xfrm>
            <a:off x="719900" y="3352800"/>
            <a:ext cx="7704000" cy="431100"/>
          </a:xfrm>
          <a:prstGeom prst="rect">
            <a:avLst/>
          </a:prstGeom>
        </p:spPr>
        <p:txBody>
          <a:bodyPr anchorCtr="0" anchor="t" bIns="91425" lIns="90000" spcFirstLastPara="1" rIns="90000" wrap="square" tIns="91425">
            <a:noAutofit/>
          </a:bodyPr>
          <a:lstStyle/>
          <a:p>
            <a:pPr indent="0" lvl="0" marL="0" rtl="0" algn="ctr">
              <a:spcBef>
                <a:spcPts val="0"/>
              </a:spcBef>
              <a:spcAft>
                <a:spcPts val="0"/>
              </a:spcAft>
              <a:buNone/>
            </a:pPr>
            <a:r>
              <a:rPr lang="en"/>
              <a:t>Jason Sandoval - Program Coordinator</a:t>
            </a:r>
            <a:endParaRPr/>
          </a:p>
        </p:txBody>
      </p:sp>
      <p:sp>
        <p:nvSpPr>
          <p:cNvPr id="2692" name="Google Shape;2692;p78"/>
          <p:cNvSpPr txBox="1"/>
          <p:nvPr>
            <p:ph type="title"/>
          </p:nvPr>
        </p:nvSpPr>
        <p:spPr>
          <a:xfrm>
            <a:off x="719900" y="2367600"/>
            <a:ext cx="7704000" cy="985200"/>
          </a:xfrm>
          <a:prstGeom prst="rect">
            <a:avLst/>
          </a:prstGeom>
        </p:spPr>
        <p:txBody>
          <a:bodyPr anchorCtr="0" anchor="t" bIns="91425" lIns="90000" spcFirstLastPara="1" rIns="90000" wrap="square" tIns="91425">
            <a:noAutofit/>
          </a:bodyPr>
          <a:lstStyle/>
          <a:p>
            <a:pPr indent="0" lvl="0" marL="0" rtl="0" algn="ctr">
              <a:spcBef>
                <a:spcPts val="0"/>
              </a:spcBef>
              <a:spcAft>
                <a:spcPts val="0"/>
              </a:spcAft>
              <a:buNone/>
            </a:pPr>
            <a:r>
              <a:rPr lang="en">
                <a:solidFill>
                  <a:schemeClr val="lt2"/>
                </a:solidFill>
              </a:rPr>
              <a:t>CTE </a:t>
            </a:r>
            <a:r>
              <a:rPr lang="en"/>
              <a:t>Program of Study</a:t>
            </a:r>
            <a:endParaRPr/>
          </a:p>
        </p:txBody>
      </p:sp>
      <p:sp>
        <p:nvSpPr>
          <p:cNvPr id="2693" name="Google Shape;2693;p78"/>
          <p:cNvSpPr txBox="1"/>
          <p:nvPr>
            <p:ph idx="2" type="title"/>
          </p:nvPr>
        </p:nvSpPr>
        <p:spPr>
          <a:xfrm>
            <a:off x="4067900" y="1359600"/>
            <a:ext cx="1008000" cy="1008000"/>
          </a:xfrm>
          <a:prstGeom prst="rect">
            <a:avLst/>
          </a:prstGeom>
        </p:spPr>
        <p:txBody>
          <a:bodyPr anchorCtr="0" anchor="ctr" bIns="91425" lIns="90000" spcFirstLastPara="1" rIns="90000" wrap="square" tIns="91425">
            <a:noAutofit/>
          </a:bodyPr>
          <a:lstStyle/>
          <a:p>
            <a:pPr indent="0" lvl="0" marL="0" rtl="0" algn="ctr">
              <a:spcBef>
                <a:spcPts val="0"/>
              </a:spcBef>
              <a:spcAft>
                <a:spcPts val="0"/>
              </a:spcAft>
              <a:buNone/>
            </a:pPr>
            <a:r>
              <a:rPr lang="en"/>
              <a:t>03</a:t>
            </a:r>
            <a:endParaRPr/>
          </a:p>
        </p:txBody>
      </p:sp>
      <p:sp>
        <p:nvSpPr>
          <p:cNvPr id="2694" name="Google Shape;2694;p78"/>
          <p:cNvSpPr/>
          <p:nvPr/>
        </p:nvSpPr>
        <p:spPr>
          <a:xfrm>
            <a:off x="6471138" y="0"/>
            <a:ext cx="14502" cy="14478"/>
          </a:xfrm>
          <a:custGeom>
            <a:rect b="b" l="l" r="r" t="t"/>
            <a:pathLst>
              <a:path extrusionOk="0" h="608" w="609">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78"/>
          <p:cNvSpPr/>
          <p:nvPr/>
        </p:nvSpPr>
        <p:spPr>
          <a:xfrm>
            <a:off x="6471138" y="0"/>
            <a:ext cx="14502" cy="14478"/>
          </a:xfrm>
          <a:custGeom>
            <a:rect b="b" l="l" r="r" t="t"/>
            <a:pathLst>
              <a:path extrusionOk="0" h="608" w="609">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78"/>
          <p:cNvSpPr/>
          <p:nvPr/>
        </p:nvSpPr>
        <p:spPr>
          <a:xfrm>
            <a:off x="714145"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78"/>
          <p:cNvSpPr/>
          <p:nvPr/>
        </p:nvSpPr>
        <p:spPr>
          <a:xfrm>
            <a:off x="1571294"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78"/>
          <p:cNvSpPr/>
          <p:nvPr/>
        </p:nvSpPr>
        <p:spPr>
          <a:xfrm>
            <a:off x="5857038"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78"/>
          <p:cNvSpPr/>
          <p:nvPr/>
        </p:nvSpPr>
        <p:spPr>
          <a:xfrm>
            <a:off x="6714186"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78"/>
          <p:cNvSpPr/>
          <p:nvPr/>
        </p:nvSpPr>
        <p:spPr>
          <a:xfrm>
            <a:off x="1571294"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78"/>
          <p:cNvSpPr/>
          <p:nvPr/>
        </p:nvSpPr>
        <p:spPr>
          <a:xfrm>
            <a:off x="6714186"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78"/>
          <p:cNvSpPr/>
          <p:nvPr/>
        </p:nvSpPr>
        <p:spPr>
          <a:xfrm>
            <a:off x="7571350"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78"/>
          <p:cNvSpPr/>
          <p:nvPr/>
        </p:nvSpPr>
        <p:spPr>
          <a:xfrm>
            <a:off x="242844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78"/>
          <p:cNvSpPr/>
          <p:nvPr/>
        </p:nvSpPr>
        <p:spPr>
          <a:xfrm>
            <a:off x="3285591"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78"/>
          <p:cNvSpPr/>
          <p:nvPr/>
        </p:nvSpPr>
        <p:spPr>
          <a:xfrm>
            <a:off x="4142740"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78"/>
          <p:cNvSpPr/>
          <p:nvPr/>
        </p:nvSpPr>
        <p:spPr>
          <a:xfrm>
            <a:off x="49998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78"/>
          <p:cNvSpPr/>
          <p:nvPr/>
        </p:nvSpPr>
        <p:spPr>
          <a:xfrm>
            <a:off x="5857038"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78"/>
          <p:cNvSpPr/>
          <p:nvPr/>
        </p:nvSpPr>
        <p:spPr>
          <a:xfrm>
            <a:off x="7571350"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09" name="Google Shape;2709;p78"/>
          <p:cNvGrpSpPr/>
          <p:nvPr/>
        </p:nvGrpSpPr>
        <p:grpSpPr>
          <a:xfrm>
            <a:off x="874851" y="171390"/>
            <a:ext cx="537095" cy="685813"/>
            <a:chOff x="2234450" y="-2381700"/>
            <a:chExt cx="404500" cy="518025"/>
          </a:xfrm>
        </p:grpSpPr>
        <p:sp>
          <p:nvSpPr>
            <p:cNvPr id="2710" name="Google Shape;2710;p78"/>
            <p:cNvSpPr/>
            <p:nvPr/>
          </p:nvSpPr>
          <p:spPr>
            <a:xfrm>
              <a:off x="2234450" y="-2381700"/>
              <a:ext cx="404500" cy="518025"/>
            </a:xfrm>
            <a:custGeom>
              <a:rect b="b" l="l" r="r" t="t"/>
              <a:pathLst>
                <a:path extrusionOk="0" h="20721" w="1618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78"/>
            <p:cNvSpPr/>
            <p:nvPr/>
          </p:nvSpPr>
          <p:spPr>
            <a:xfrm>
              <a:off x="2372225" y="-2227625"/>
              <a:ext cx="39525" cy="15200"/>
            </a:xfrm>
            <a:custGeom>
              <a:rect b="b" l="l" r="r" t="t"/>
              <a:pathLst>
                <a:path extrusionOk="0" h="608" w="1581">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78"/>
            <p:cNvSpPr/>
            <p:nvPr/>
          </p:nvSpPr>
          <p:spPr>
            <a:xfrm>
              <a:off x="2461450" y="-2227625"/>
              <a:ext cx="39525" cy="15200"/>
            </a:xfrm>
            <a:custGeom>
              <a:rect b="b" l="l" r="r" t="t"/>
              <a:pathLst>
                <a:path extrusionOk="0" h="608" w="1581">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78"/>
            <p:cNvSpPr/>
            <p:nvPr/>
          </p:nvSpPr>
          <p:spPr>
            <a:xfrm>
              <a:off x="2403850" y="-2130325"/>
              <a:ext cx="65475" cy="23325"/>
            </a:xfrm>
            <a:custGeom>
              <a:rect b="b" l="l" r="r" t="t"/>
              <a:pathLst>
                <a:path extrusionOk="0" h="933" w="2619">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14" name="Google Shape;2714;p78"/>
          <p:cNvGrpSpPr/>
          <p:nvPr/>
        </p:nvGrpSpPr>
        <p:grpSpPr>
          <a:xfrm>
            <a:off x="1732019" y="171390"/>
            <a:ext cx="537062" cy="685813"/>
            <a:chOff x="2923850" y="-2381625"/>
            <a:chExt cx="404475" cy="518025"/>
          </a:xfrm>
        </p:grpSpPr>
        <p:sp>
          <p:nvSpPr>
            <p:cNvPr id="2715" name="Google Shape;2715;p78"/>
            <p:cNvSpPr/>
            <p:nvPr/>
          </p:nvSpPr>
          <p:spPr>
            <a:xfrm>
              <a:off x="2996800" y="-2333650"/>
              <a:ext cx="25" cy="100"/>
            </a:xfrm>
            <a:custGeom>
              <a:rect b="b" l="l" r="r" t="t"/>
              <a:pathLst>
                <a:path extrusionOk="0" h="4" w="1">
                  <a:moveTo>
                    <a:pt x="0" y="1"/>
                  </a:moveTo>
                  <a:cubicBezTo>
                    <a:pt x="0" y="1"/>
                    <a:pt x="0" y="4"/>
                    <a:pt x="0" y="1"/>
                  </a:cubicBezTo>
                  <a:cubicBezTo>
                    <a:pt x="0" y="4"/>
                    <a:pt x="0" y="4"/>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78"/>
            <p:cNvSpPr/>
            <p:nvPr/>
          </p:nvSpPr>
          <p:spPr>
            <a:xfrm>
              <a:off x="2923850" y="-2381625"/>
              <a:ext cx="404475" cy="518025"/>
            </a:xfrm>
            <a:custGeom>
              <a:rect b="b" l="l" r="r" t="t"/>
              <a:pathLst>
                <a:path extrusionOk="0" h="20721" w="16179">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78"/>
            <p:cNvSpPr/>
            <p:nvPr/>
          </p:nvSpPr>
          <p:spPr>
            <a:xfrm>
              <a:off x="3069850"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78"/>
            <p:cNvSpPr/>
            <p:nvPr/>
          </p:nvSpPr>
          <p:spPr>
            <a:xfrm>
              <a:off x="3167150"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78"/>
            <p:cNvSpPr/>
            <p:nvPr/>
          </p:nvSpPr>
          <p:spPr>
            <a:xfrm>
              <a:off x="3061775" y="-2243875"/>
              <a:ext cx="31375" cy="15200"/>
            </a:xfrm>
            <a:custGeom>
              <a:rect b="b" l="l" r="r" t="t"/>
              <a:pathLst>
                <a:path extrusionOk="0" h="608" w="1255">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78"/>
            <p:cNvSpPr/>
            <p:nvPr/>
          </p:nvSpPr>
          <p:spPr>
            <a:xfrm>
              <a:off x="3159075" y="-2243875"/>
              <a:ext cx="31375" cy="15200"/>
            </a:xfrm>
            <a:custGeom>
              <a:rect b="b" l="l" r="r" t="t"/>
              <a:pathLst>
                <a:path extrusionOk="0" h="608" w="1255">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78"/>
            <p:cNvSpPr/>
            <p:nvPr/>
          </p:nvSpPr>
          <p:spPr>
            <a:xfrm>
              <a:off x="3029275" y="-1960025"/>
              <a:ext cx="15250" cy="15200"/>
            </a:xfrm>
            <a:custGeom>
              <a:rect b="b" l="l" r="r" t="t"/>
              <a:pathLst>
                <a:path extrusionOk="0" h="608" w="61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78"/>
            <p:cNvSpPr/>
            <p:nvPr/>
          </p:nvSpPr>
          <p:spPr>
            <a:xfrm>
              <a:off x="3029275" y="-1919475"/>
              <a:ext cx="15250" cy="15200"/>
            </a:xfrm>
            <a:custGeom>
              <a:rect b="b" l="l" r="r" t="t"/>
              <a:pathLst>
                <a:path extrusionOk="0" h="608" w="61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78"/>
            <p:cNvSpPr/>
            <p:nvPr/>
          </p:nvSpPr>
          <p:spPr>
            <a:xfrm>
              <a:off x="3029275" y="-1878950"/>
              <a:ext cx="15250" cy="15200"/>
            </a:xfrm>
            <a:custGeom>
              <a:rect b="b" l="l" r="r" t="t"/>
              <a:pathLst>
                <a:path extrusionOk="0" h="608" w="61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78"/>
            <p:cNvSpPr/>
            <p:nvPr/>
          </p:nvSpPr>
          <p:spPr>
            <a:xfrm>
              <a:off x="3082025" y="-2174975"/>
              <a:ext cx="88175" cy="47650"/>
            </a:xfrm>
            <a:custGeom>
              <a:rect b="b" l="l" r="r" t="t"/>
              <a:pathLst>
                <a:path extrusionOk="0" h="1906" w="3527">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78"/>
            <p:cNvSpPr/>
            <p:nvPr/>
          </p:nvSpPr>
          <p:spPr>
            <a:xfrm>
              <a:off x="3159000" y="-1960025"/>
              <a:ext cx="96350" cy="47650"/>
            </a:xfrm>
            <a:custGeom>
              <a:rect b="b" l="l" r="r" t="t"/>
              <a:pathLst>
                <a:path extrusionOk="0" h="1906" w="3854">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26" name="Google Shape;2726;p78"/>
          <p:cNvSpPr/>
          <p:nvPr/>
        </p:nvSpPr>
        <p:spPr>
          <a:xfrm>
            <a:off x="6017748" y="171404"/>
            <a:ext cx="537069" cy="685861"/>
          </a:xfrm>
          <a:custGeom>
            <a:rect b="b" l="l" r="r" t="t"/>
            <a:pathLst>
              <a:path extrusionOk="0" h="20724" w="16178">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27" name="Google Shape;2727;p78"/>
          <p:cNvGrpSpPr/>
          <p:nvPr/>
        </p:nvGrpSpPr>
        <p:grpSpPr>
          <a:xfrm>
            <a:off x="6887010" y="171631"/>
            <a:ext cx="512248" cy="685746"/>
            <a:chOff x="7926140" y="-3342469"/>
            <a:chExt cx="447730" cy="597444"/>
          </a:xfrm>
        </p:grpSpPr>
        <p:sp>
          <p:nvSpPr>
            <p:cNvPr id="2728" name="Google Shape;2728;p78"/>
            <p:cNvSpPr/>
            <p:nvPr/>
          </p:nvSpPr>
          <p:spPr>
            <a:xfrm>
              <a:off x="8085166" y="-3135951"/>
              <a:ext cx="17529" cy="26898"/>
            </a:xfrm>
            <a:custGeom>
              <a:rect b="b" l="l" r="r" t="t"/>
              <a:pathLst>
                <a:path extrusionOk="0" h="933" w="608">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78"/>
            <p:cNvSpPr/>
            <p:nvPr/>
          </p:nvSpPr>
          <p:spPr>
            <a:xfrm>
              <a:off x="8197344" y="-3135951"/>
              <a:ext cx="17529" cy="26898"/>
            </a:xfrm>
            <a:custGeom>
              <a:rect b="b" l="l" r="r" t="t"/>
              <a:pathLst>
                <a:path extrusionOk="0" h="933" w="608">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78"/>
            <p:cNvSpPr/>
            <p:nvPr/>
          </p:nvSpPr>
          <p:spPr>
            <a:xfrm>
              <a:off x="8112295" y="-3070493"/>
              <a:ext cx="75419" cy="26898"/>
            </a:xfrm>
            <a:custGeom>
              <a:rect b="b" l="l" r="r" t="t"/>
              <a:pathLst>
                <a:path extrusionOk="0" h="933" w="2616">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78"/>
            <p:cNvSpPr/>
            <p:nvPr/>
          </p:nvSpPr>
          <p:spPr>
            <a:xfrm>
              <a:off x="8075739" y="-3164803"/>
              <a:ext cx="36239" cy="17529"/>
            </a:xfrm>
            <a:custGeom>
              <a:rect b="b" l="l" r="r" t="t"/>
              <a:pathLst>
                <a:path extrusionOk="0" h="608" w="1257">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78"/>
            <p:cNvSpPr/>
            <p:nvPr/>
          </p:nvSpPr>
          <p:spPr>
            <a:xfrm>
              <a:off x="8188060" y="-3164803"/>
              <a:ext cx="36210" cy="17529"/>
            </a:xfrm>
            <a:custGeom>
              <a:rect b="b" l="l" r="r" t="t"/>
              <a:pathLst>
                <a:path extrusionOk="0" h="608" w="1256">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78"/>
            <p:cNvSpPr/>
            <p:nvPr/>
          </p:nvSpPr>
          <p:spPr>
            <a:xfrm>
              <a:off x="7926140" y="-3342469"/>
              <a:ext cx="447730" cy="597444"/>
            </a:xfrm>
            <a:custGeom>
              <a:rect b="b" l="l" r="r" t="t"/>
              <a:pathLst>
                <a:path extrusionOk="0" h="20723" w="1553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78"/>
            <p:cNvSpPr/>
            <p:nvPr/>
          </p:nvSpPr>
          <p:spPr>
            <a:xfrm>
              <a:off x="8122559" y="-2828177"/>
              <a:ext cx="54892" cy="83002"/>
            </a:xfrm>
            <a:custGeom>
              <a:rect b="b" l="l" r="r" t="t"/>
              <a:pathLst>
                <a:path extrusionOk="0" h="2879" w="1904">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5" name="Google Shape;2735;p78"/>
          <p:cNvGrpSpPr/>
          <p:nvPr/>
        </p:nvGrpSpPr>
        <p:grpSpPr>
          <a:xfrm>
            <a:off x="6874894" y="1028699"/>
            <a:ext cx="537088" cy="685799"/>
            <a:chOff x="855375" y="-1139350"/>
            <a:chExt cx="404525" cy="517975"/>
          </a:xfrm>
        </p:grpSpPr>
        <p:sp>
          <p:nvSpPr>
            <p:cNvPr id="2736" name="Google Shape;2736;p78"/>
            <p:cNvSpPr/>
            <p:nvPr/>
          </p:nvSpPr>
          <p:spPr>
            <a:xfrm>
              <a:off x="855375" y="-1139350"/>
              <a:ext cx="404525" cy="517975"/>
            </a:xfrm>
            <a:custGeom>
              <a:rect b="b" l="l" r="r" t="t"/>
              <a:pathLst>
                <a:path extrusionOk="0" h="20719" w="16181">
                  <a:moveTo>
                    <a:pt x="11659" y="606"/>
                  </a:moveTo>
                  <a:cubicBezTo>
                    <a:pt x="12207" y="606"/>
                    <a:pt x="12653" y="1053"/>
                    <a:pt x="12653" y="1600"/>
                  </a:cubicBezTo>
                  <a:lnTo>
                    <a:pt x="12653" y="3568"/>
                  </a:lnTo>
                  <a:lnTo>
                    <a:pt x="11333" y="3568"/>
                  </a:lnTo>
                  <a:cubicBezTo>
                    <a:pt x="11166" y="3568"/>
                    <a:pt x="11030" y="3704"/>
                    <a:pt x="11030" y="3871"/>
                  </a:cubicBezTo>
                  <a:cubicBezTo>
                    <a:pt x="11030" y="4039"/>
                    <a:pt x="11166" y="4175"/>
                    <a:pt x="11333" y="4175"/>
                  </a:cubicBezTo>
                  <a:lnTo>
                    <a:pt x="12653" y="4175"/>
                  </a:lnTo>
                  <a:lnTo>
                    <a:pt x="12653" y="5218"/>
                  </a:lnTo>
                  <a:cubicBezTo>
                    <a:pt x="11188" y="5412"/>
                    <a:pt x="9641" y="5513"/>
                    <a:pt x="8090" y="5513"/>
                  </a:cubicBezTo>
                  <a:cubicBezTo>
                    <a:pt x="6539" y="5513"/>
                    <a:pt x="4995" y="5412"/>
                    <a:pt x="3527" y="5218"/>
                  </a:cubicBezTo>
                  <a:lnTo>
                    <a:pt x="3527" y="4175"/>
                  </a:lnTo>
                  <a:lnTo>
                    <a:pt x="10038" y="4175"/>
                  </a:lnTo>
                  <a:cubicBezTo>
                    <a:pt x="10205" y="4175"/>
                    <a:pt x="10341" y="4039"/>
                    <a:pt x="10341" y="3871"/>
                  </a:cubicBezTo>
                  <a:cubicBezTo>
                    <a:pt x="10341" y="3704"/>
                    <a:pt x="10205" y="3568"/>
                    <a:pt x="10038" y="3568"/>
                  </a:cubicBezTo>
                  <a:lnTo>
                    <a:pt x="3528" y="3568"/>
                  </a:lnTo>
                  <a:lnTo>
                    <a:pt x="3528" y="1600"/>
                  </a:lnTo>
                  <a:cubicBezTo>
                    <a:pt x="3528" y="1053"/>
                    <a:pt x="3975" y="606"/>
                    <a:pt x="4524" y="606"/>
                  </a:cubicBezTo>
                  <a:close/>
                  <a:moveTo>
                    <a:pt x="3527" y="5830"/>
                  </a:moveTo>
                  <a:cubicBezTo>
                    <a:pt x="3757" y="5860"/>
                    <a:pt x="3988" y="5887"/>
                    <a:pt x="4220" y="5912"/>
                  </a:cubicBezTo>
                  <a:lnTo>
                    <a:pt x="4220" y="6790"/>
                  </a:lnTo>
                  <a:cubicBezTo>
                    <a:pt x="4220" y="6981"/>
                    <a:pt x="4064" y="7137"/>
                    <a:pt x="3874" y="7137"/>
                  </a:cubicBezTo>
                  <a:lnTo>
                    <a:pt x="3527" y="7137"/>
                  </a:lnTo>
                  <a:lnTo>
                    <a:pt x="3527" y="5830"/>
                  </a:lnTo>
                  <a:close/>
                  <a:moveTo>
                    <a:pt x="12653" y="5830"/>
                  </a:moveTo>
                  <a:lnTo>
                    <a:pt x="12653" y="7137"/>
                  </a:lnTo>
                  <a:lnTo>
                    <a:pt x="12307" y="7137"/>
                  </a:lnTo>
                  <a:cubicBezTo>
                    <a:pt x="12117" y="7137"/>
                    <a:pt x="11962" y="6981"/>
                    <a:pt x="11962" y="6790"/>
                  </a:cubicBezTo>
                  <a:lnTo>
                    <a:pt x="11962" y="5912"/>
                  </a:lnTo>
                  <a:cubicBezTo>
                    <a:pt x="12194" y="5887"/>
                    <a:pt x="12424" y="5860"/>
                    <a:pt x="12653" y="5830"/>
                  </a:cubicBezTo>
                  <a:close/>
                  <a:moveTo>
                    <a:pt x="11357" y="5973"/>
                  </a:moveTo>
                  <a:lnTo>
                    <a:pt x="11357" y="6790"/>
                  </a:lnTo>
                  <a:cubicBezTo>
                    <a:pt x="11357" y="7316"/>
                    <a:pt x="11783" y="7744"/>
                    <a:pt x="12309" y="7744"/>
                  </a:cubicBezTo>
                  <a:lnTo>
                    <a:pt x="12796" y="7744"/>
                  </a:lnTo>
                  <a:cubicBezTo>
                    <a:pt x="12938" y="7744"/>
                    <a:pt x="13076" y="7804"/>
                    <a:pt x="13173" y="7911"/>
                  </a:cubicBezTo>
                  <a:cubicBezTo>
                    <a:pt x="13268" y="8018"/>
                    <a:pt x="13315" y="8160"/>
                    <a:pt x="13301" y="8304"/>
                  </a:cubicBezTo>
                  <a:cubicBezTo>
                    <a:pt x="13275" y="8560"/>
                    <a:pt x="13033" y="8757"/>
                    <a:pt x="12750" y="8757"/>
                  </a:cubicBezTo>
                  <a:lnTo>
                    <a:pt x="12611" y="8757"/>
                  </a:lnTo>
                  <a:lnTo>
                    <a:pt x="12611" y="8739"/>
                  </a:lnTo>
                  <a:cubicBezTo>
                    <a:pt x="12611" y="8572"/>
                    <a:pt x="12476" y="8435"/>
                    <a:pt x="12309" y="8435"/>
                  </a:cubicBezTo>
                  <a:cubicBezTo>
                    <a:pt x="12140" y="8435"/>
                    <a:pt x="12004" y="8572"/>
                    <a:pt x="12004" y="8739"/>
                  </a:cubicBezTo>
                  <a:cubicBezTo>
                    <a:pt x="12003" y="10896"/>
                    <a:pt x="10248" y="12648"/>
                    <a:pt x="8091" y="12648"/>
                  </a:cubicBezTo>
                  <a:cubicBezTo>
                    <a:pt x="8090" y="12648"/>
                    <a:pt x="8088" y="12648"/>
                    <a:pt x="8086" y="12648"/>
                  </a:cubicBezTo>
                  <a:cubicBezTo>
                    <a:pt x="5930" y="12648"/>
                    <a:pt x="4177" y="10893"/>
                    <a:pt x="4177" y="8737"/>
                  </a:cubicBezTo>
                  <a:cubicBezTo>
                    <a:pt x="4177" y="8568"/>
                    <a:pt x="4041" y="8432"/>
                    <a:pt x="3874" y="8432"/>
                  </a:cubicBezTo>
                  <a:cubicBezTo>
                    <a:pt x="3705" y="8432"/>
                    <a:pt x="3570" y="8568"/>
                    <a:pt x="3570" y="8737"/>
                  </a:cubicBezTo>
                  <a:lnTo>
                    <a:pt x="3570" y="8758"/>
                  </a:lnTo>
                  <a:lnTo>
                    <a:pt x="3385" y="8758"/>
                  </a:lnTo>
                  <a:cubicBezTo>
                    <a:pt x="3243" y="8758"/>
                    <a:pt x="3106" y="8697"/>
                    <a:pt x="3010" y="8590"/>
                  </a:cubicBezTo>
                  <a:cubicBezTo>
                    <a:pt x="2911" y="8482"/>
                    <a:pt x="2867" y="8344"/>
                    <a:pt x="2881" y="8197"/>
                  </a:cubicBezTo>
                  <a:cubicBezTo>
                    <a:pt x="2906" y="7944"/>
                    <a:pt x="3148" y="7744"/>
                    <a:pt x="3433" y="7744"/>
                  </a:cubicBezTo>
                  <a:lnTo>
                    <a:pt x="3874" y="7744"/>
                  </a:lnTo>
                  <a:cubicBezTo>
                    <a:pt x="4398" y="7744"/>
                    <a:pt x="4827" y="7317"/>
                    <a:pt x="4827" y="6790"/>
                  </a:cubicBezTo>
                  <a:lnTo>
                    <a:pt x="4827" y="5973"/>
                  </a:lnTo>
                  <a:cubicBezTo>
                    <a:pt x="5896" y="6069"/>
                    <a:pt x="6992" y="6120"/>
                    <a:pt x="8091" y="6120"/>
                  </a:cubicBezTo>
                  <a:cubicBezTo>
                    <a:pt x="9191" y="6120"/>
                    <a:pt x="10288" y="6070"/>
                    <a:pt x="11357" y="5973"/>
                  </a:cubicBezTo>
                  <a:close/>
                  <a:moveTo>
                    <a:pt x="10059" y="12807"/>
                  </a:moveTo>
                  <a:lnTo>
                    <a:pt x="10059" y="13695"/>
                  </a:lnTo>
                  <a:lnTo>
                    <a:pt x="8091" y="15170"/>
                  </a:lnTo>
                  <a:lnTo>
                    <a:pt x="6125" y="13695"/>
                  </a:lnTo>
                  <a:lnTo>
                    <a:pt x="6125" y="12807"/>
                  </a:lnTo>
                  <a:cubicBezTo>
                    <a:pt x="6719" y="13095"/>
                    <a:pt x="7387" y="13258"/>
                    <a:pt x="8091" y="13258"/>
                  </a:cubicBezTo>
                  <a:cubicBezTo>
                    <a:pt x="8797" y="13258"/>
                    <a:pt x="9465" y="13095"/>
                    <a:pt x="10059" y="12807"/>
                  </a:cubicBezTo>
                  <a:close/>
                  <a:moveTo>
                    <a:pt x="5564" y="14036"/>
                  </a:moveTo>
                  <a:cubicBezTo>
                    <a:pt x="5570" y="14036"/>
                    <a:pt x="5574" y="14038"/>
                    <a:pt x="5575" y="14039"/>
                  </a:cubicBezTo>
                  <a:lnTo>
                    <a:pt x="7370" y="15386"/>
                  </a:lnTo>
                  <a:cubicBezTo>
                    <a:pt x="7344" y="15409"/>
                    <a:pt x="7319" y="15432"/>
                    <a:pt x="7296" y="15459"/>
                  </a:cubicBezTo>
                  <a:lnTo>
                    <a:pt x="6102" y="14863"/>
                  </a:lnTo>
                  <a:cubicBezTo>
                    <a:pt x="6012" y="14818"/>
                    <a:pt x="5915" y="14796"/>
                    <a:pt x="5818" y="14796"/>
                  </a:cubicBezTo>
                  <a:cubicBezTo>
                    <a:pt x="5704" y="14796"/>
                    <a:pt x="5591" y="14827"/>
                    <a:pt x="5491" y="14889"/>
                  </a:cubicBezTo>
                  <a:cubicBezTo>
                    <a:pt x="5304" y="15006"/>
                    <a:pt x="5192" y="15203"/>
                    <a:pt x="5192" y="15423"/>
                  </a:cubicBezTo>
                  <a:lnTo>
                    <a:pt x="5192" y="15879"/>
                  </a:lnTo>
                  <a:lnTo>
                    <a:pt x="4821" y="15009"/>
                  </a:lnTo>
                  <a:lnTo>
                    <a:pt x="4821" y="15008"/>
                  </a:lnTo>
                  <a:lnTo>
                    <a:pt x="5545" y="14045"/>
                  </a:lnTo>
                  <a:cubicBezTo>
                    <a:pt x="5546" y="14044"/>
                    <a:pt x="5549" y="14038"/>
                    <a:pt x="5559" y="14037"/>
                  </a:cubicBezTo>
                  <a:cubicBezTo>
                    <a:pt x="5561" y="14036"/>
                    <a:pt x="5562" y="14036"/>
                    <a:pt x="5564" y="14036"/>
                  </a:cubicBezTo>
                  <a:close/>
                  <a:moveTo>
                    <a:pt x="10620" y="14038"/>
                  </a:moveTo>
                  <a:cubicBezTo>
                    <a:pt x="10622" y="14038"/>
                    <a:pt x="10623" y="14038"/>
                    <a:pt x="10625" y="14038"/>
                  </a:cubicBezTo>
                  <a:cubicBezTo>
                    <a:pt x="10633" y="14038"/>
                    <a:pt x="10638" y="14045"/>
                    <a:pt x="10638" y="14046"/>
                  </a:cubicBezTo>
                  <a:lnTo>
                    <a:pt x="11359" y="15009"/>
                  </a:lnTo>
                  <a:lnTo>
                    <a:pt x="11359" y="15013"/>
                  </a:lnTo>
                  <a:lnTo>
                    <a:pt x="10988" y="15885"/>
                  </a:lnTo>
                  <a:lnTo>
                    <a:pt x="10988" y="15429"/>
                  </a:lnTo>
                  <a:cubicBezTo>
                    <a:pt x="10989" y="15206"/>
                    <a:pt x="10879" y="15006"/>
                    <a:pt x="10691" y="14892"/>
                  </a:cubicBezTo>
                  <a:cubicBezTo>
                    <a:pt x="10589" y="14829"/>
                    <a:pt x="10476" y="14797"/>
                    <a:pt x="10363" y="14797"/>
                  </a:cubicBezTo>
                  <a:cubicBezTo>
                    <a:pt x="10267" y="14797"/>
                    <a:pt x="10170" y="14820"/>
                    <a:pt x="10081" y="14865"/>
                  </a:cubicBezTo>
                  <a:lnTo>
                    <a:pt x="8888" y="15460"/>
                  </a:lnTo>
                  <a:cubicBezTo>
                    <a:pt x="8865" y="15435"/>
                    <a:pt x="8840" y="15410"/>
                    <a:pt x="8812" y="15388"/>
                  </a:cubicBezTo>
                  <a:lnTo>
                    <a:pt x="10609" y="14042"/>
                  </a:lnTo>
                  <a:cubicBezTo>
                    <a:pt x="10610" y="14040"/>
                    <a:pt x="10614" y="14038"/>
                    <a:pt x="10620" y="14038"/>
                  </a:cubicBezTo>
                  <a:close/>
                  <a:moveTo>
                    <a:pt x="8417" y="15852"/>
                  </a:moveTo>
                  <a:cubicBezTo>
                    <a:pt x="8427" y="15852"/>
                    <a:pt x="8437" y="15860"/>
                    <a:pt x="8437" y="15872"/>
                  </a:cubicBezTo>
                  <a:lnTo>
                    <a:pt x="8437" y="16521"/>
                  </a:lnTo>
                  <a:cubicBezTo>
                    <a:pt x="8437" y="16531"/>
                    <a:pt x="8427" y="16543"/>
                    <a:pt x="8417" y="16543"/>
                  </a:cubicBezTo>
                  <a:lnTo>
                    <a:pt x="7767" y="16543"/>
                  </a:lnTo>
                  <a:cubicBezTo>
                    <a:pt x="7754" y="16543"/>
                    <a:pt x="7746" y="16534"/>
                    <a:pt x="7746" y="16521"/>
                  </a:cubicBezTo>
                  <a:lnTo>
                    <a:pt x="7746" y="15872"/>
                  </a:lnTo>
                  <a:cubicBezTo>
                    <a:pt x="7746" y="15860"/>
                    <a:pt x="7754" y="15852"/>
                    <a:pt x="7767" y="15852"/>
                  </a:cubicBezTo>
                  <a:close/>
                  <a:moveTo>
                    <a:pt x="10361" y="15403"/>
                  </a:moveTo>
                  <a:cubicBezTo>
                    <a:pt x="10364" y="15403"/>
                    <a:pt x="10367" y="15404"/>
                    <a:pt x="10371" y="15406"/>
                  </a:cubicBezTo>
                  <a:cubicBezTo>
                    <a:pt x="10382" y="15412"/>
                    <a:pt x="10382" y="15420"/>
                    <a:pt x="10382" y="15423"/>
                  </a:cubicBezTo>
                  <a:lnTo>
                    <a:pt x="10382" y="16970"/>
                  </a:lnTo>
                  <a:cubicBezTo>
                    <a:pt x="10382" y="16973"/>
                    <a:pt x="10382" y="16981"/>
                    <a:pt x="10371" y="16987"/>
                  </a:cubicBezTo>
                  <a:cubicBezTo>
                    <a:pt x="10367" y="16990"/>
                    <a:pt x="10363" y="16991"/>
                    <a:pt x="10360" y="16991"/>
                  </a:cubicBezTo>
                  <a:cubicBezTo>
                    <a:pt x="10357" y="16991"/>
                    <a:pt x="10354" y="16989"/>
                    <a:pt x="10352" y="16987"/>
                  </a:cubicBezTo>
                  <a:lnTo>
                    <a:pt x="9044" y="16334"/>
                  </a:lnTo>
                  <a:lnTo>
                    <a:pt x="9044" y="16060"/>
                  </a:lnTo>
                  <a:lnTo>
                    <a:pt x="10352" y="15406"/>
                  </a:lnTo>
                  <a:cubicBezTo>
                    <a:pt x="10354" y="15404"/>
                    <a:pt x="10357" y="15403"/>
                    <a:pt x="10361" y="15403"/>
                  </a:cubicBezTo>
                  <a:close/>
                  <a:moveTo>
                    <a:pt x="5820" y="15405"/>
                  </a:moveTo>
                  <a:cubicBezTo>
                    <a:pt x="5825" y="15405"/>
                    <a:pt x="5828" y="15407"/>
                    <a:pt x="5831" y="15408"/>
                  </a:cubicBezTo>
                  <a:lnTo>
                    <a:pt x="7139" y="16063"/>
                  </a:lnTo>
                  <a:lnTo>
                    <a:pt x="7139" y="16336"/>
                  </a:lnTo>
                  <a:lnTo>
                    <a:pt x="5831" y="16988"/>
                  </a:lnTo>
                  <a:cubicBezTo>
                    <a:pt x="5828" y="16990"/>
                    <a:pt x="5825" y="16992"/>
                    <a:pt x="5821" y="16992"/>
                  </a:cubicBezTo>
                  <a:cubicBezTo>
                    <a:pt x="5817" y="16992"/>
                    <a:pt x="5814" y="16991"/>
                    <a:pt x="5811" y="16988"/>
                  </a:cubicBezTo>
                  <a:cubicBezTo>
                    <a:pt x="5802" y="16984"/>
                    <a:pt x="5802" y="16974"/>
                    <a:pt x="5802" y="16971"/>
                  </a:cubicBezTo>
                  <a:lnTo>
                    <a:pt x="5802" y="15425"/>
                  </a:lnTo>
                  <a:cubicBezTo>
                    <a:pt x="5802" y="15422"/>
                    <a:pt x="5802" y="15415"/>
                    <a:pt x="5811" y="15408"/>
                  </a:cubicBezTo>
                  <a:cubicBezTo>
                    <a:pt x="5814" y="15405"/>
                    <a:pt x="5817" y="15405"/>
                    <a:pt x="5820" y="15405"/>
                  </a:cubicBezTo>
                  <a:close/>
                  <a:moveTo>
                    <a:pt x="4524" y="1"/>
                  </a:moveTo>
                  <a:cubicBezTo>
                    <a:pt x="3640" y="1"/>
                    <a:pt x="2921" y="719"/>
                    <a:pt x="2921" y="1603"/>
                  </a:cubicBezTo>
                  <a:lnTo>
                    <a:pt x="2921" y="5133"/>
                  </a:lnTo>
                  <a:cubicBezTo>
                    <a:pt x="2382" y="5052"/>
                    <a:pt x="1855" y="4955"/>
                    <a:pt x="1342" y="4848"/>
                  </a:cubicBezTo>
                  <a:cubicBezTo>
                    <a:pt x="1321" y="4843"/>
                    <a:pt x="1300" y="4841"/>
                    <a:pt x="1280" y="4841"/>
                  </a:cubicBezTo>
                  <a:cubicBezTo>
                    <a:pt x="1139" y="4841"/>
                    <a:pt x="1012" y="4940"/>
                    <a:pt x="983" y="5082"/>
                  </a:cubicBezTo>
                  <a:cubicBezTo>
                    <a:pt x="949" y="5246"/>
                    <a:pt x="1052" y="5406"/>
                    <a:pt x="1218" y="5442"/>
                  </a:cubicBezTo>
                  <a:cubicBezTo>
                    <a:pt x="1769" y="5559"/>
                    <a:pt x="2337" y="5660"/>
                    <a:pt x="2921" y="5748"/>
                  </a:cubicBezTo>
                  <a:lnTo>
                    <a:pt x="2921" y="7254"/>
                  </a:lnTo>
                  <a:cubicBezTo>
                    <a:pt x="2574" y="7420"/>
                    <a:pt x="2319" y="7751"/>
                    <a:pt x="2279" y="8138"/>
                  </a:cubicBezTo>
                  <a:cubicBezTo>
                    <a:pt x="2247" y="8452"/>
                    <a:pt x="2350" y="8767"/>
                    <a:pt x="2561" y="8998"/>
                  </a:cubicBezTo>
                  <a:cubicBezTo>
                    <a:pt x="2771" y="9232"/>
                    <a:pt x="3074" y="9365"/>
                    <a:pt x="3387" y="9365"/>
                  </a:cubicBezTo>
                  <a:lnTo>
                    <a:pt x="3614" y="9365"/>
                  </a:lnTo>
                  <a:cubicBezTo>
                    <a:pt x="3793" y="10640"/>
                    <a:pt x="4505" y="11747"/>
                    <a:pt x="5518" y="12451"/>
                  </a:cubicBezTo>
                  <a:lnTo>
                    <a:pt x="5518" y="13431"/>
                  </a:lnTo>
                  <a:cubicBezTo>
                    <a:pt x="5503" y="13431"/>
                    <a:pt x="5486" y="13432"/>
                    <a:pt x="5473" y="13434"/>
                  </a:cubicBezTo>
                  <a:cubicBezTo>
                    <a:pt x="5306" y="13458"/>
                    <a:pt x="5161" y="13545"/>
                    <a:pt x="5058" y="13679"/>
                  </a:cubicBezTo>
                  <a:lnTo>
                    <a:pt x="4285" y="14709"/>
                  </a:lnTo>
                  <a:lnTo>
                    <a:pt x="1617" y="15495"/>
                  </a:lnTo>
                  <a:cubicBezTo>
                    <a:pt x="665" y="15775"/>
                    <a:pt x="1" y="16661"/>
                    <a:pt x="1" y="17653"/>
                  </a:cubicBezTo>
                  <a:lnTo>
                    <a:pt x="1" y="20415"/>
                  </a:lnTo>
                  <a:cubicBezTo>
                    <a:pt x="1" y="20583"/>
                    <a:pt x="136" y="20719"/>
                    <a:pt x="305" y="20719"/>
                  </a:cubicBezTo>
                  <a:cubicBezTo>
                    <a:pt x="472" y="20719"/>
                    <a:pt x="608" y="20583"/>
                    <a:pt x="608" y="20415"/>
                  </a:cubicBezTo>
                  <a:lnTo>
                    <a:pt x="608" y="17655"/>
                  </a:lnTo>
                  <a:cubicBezTo>
                    <a:pt x="608" y="16931"/>
                    <a:pt x="1092" y="16282"/>
                    <a:pt x="1786" y="16079"/>
                  </a:cubicBezTo>
                  <a:lnTo>
                    <a:pt x="4300" y="15339"/>
                  </a:lnTo>
                  <a:lnTo>
                    <a:pt x="6512" y="20535"/>
                  </a:lnTo>
                  <a:cubicBezTo>
                    <a:pt x="6562" y="20650"/>
                    <a:pt x="6673" y="20719"/>
                    <a:pt x="6790" y="20719"/>
                  </a:cubicBezTo>
                  <a:cubicBezTo>
                    <a:pt x="6830" y="20719"/>
                    <a:pt x="6870" y="20712"/>
                    <a:pt x="6909" y="20693"/>
                  </a:cubicBezTo>
                  <a:cubicBezTo>
                    <a:pt x="7062" y="20627"/>
                    <a:pt x="7134" y="20450"/>
                    <a:pt x="7069" y="20295"/>
                  </a:cubicBezTo>
                  <a:lnTo>
                    <a:pt x="5918" y="17588"/>
                  </a:lnTo>
                  <a:cubicBezTo>
                    <a:pt x="5980" y="17578"/>
                    <a:pt x="6040" y="17560"/>
                    <a:pt x="6098" y="17531"/>
                  </a:cubicBezTo>
                  <a:lnTo>
                    <a:pt x="7292" y="16934"/>
                  </a:lnTo>
                  <a:cubicBezTo>
                    <a:pt x="7406" y="17066"/>
                    <a:pt x="7576" y="17148"/>
                    <a:pt x="7763" y="17148"/>
                  </a:cubicBezTo>
                  <a:lnTo>
                    <a:pt x="8413" y="17148"/>
                  </a:lnTo>
                  <a:cubicBezTo>
                    <a:pt x="8601" y="17148"/>
                    <a:pt x="8770" y="17064"/>
                    <a:pt x="8884" y="16934"/>
                  </a:cubicBezTo>
                  <a:lnTo>
                    <a:pt x="10076" y="17531"/>
                  </a:lnTo>
                  <a:cubicBezTo>
                    <a:pt x="10136" y="17560"/>
                    <a:pt x="10196" y="17578"/>
                    <a:pt x="10258" y="17588"/>
                  </a:cubicBezTo>
                  <a:lnTo>
                    <a:pt x="9104" y="20295"/>
                  </a:lnTo>
                  <a:cubicBezTo>
                    <a:pt x="9038" y="20449"/>
                    <a:pt x="9110" y="20627"/>
                    <a:pt x="9265" y="20693"/>
                  </a:cubicBezTo>
                  <a:cubicBezTo>
                    <a:pt x="9304" y="20709"/>
                    <a:pt x="9344" y="20719"/>
                    <a:pt x="9384" y="20719"/>
                  </a:cubicBezTo>
                  <a:cubicBezTo>
                    <a:pt x="9502" y="20719"/>
                    <a:pt x="9615" y="20649"/>
                    <a:pt x="9665" y="20535"/>
                  </a:cubicBezTo>
                  <a:lnTo>
                    <a:pt x="11876" y="15339"/>
                  </a:lnTo>
                  <a:lnTo>
                    <a:pt x="14389" y="16079"/>
                  </a:lnTo>
                  <a:cubicBezTo>
                    <a:pt x="15085" y="16282"/>
                    <a:pt x="15571" y="16931"/>
                    <a:pt x="15571" y="17655"/>
                  </a:cubicBezTo>
                  <a:lnTo>
                    <a:pt x="15571" y="20415"/>
                  </a:lnTo>
                  <a:cubicBezTo>
                    <a:pt x="15571" y="20583"/>
                    <a:pt x="15706" y="20719"/>
                    <a:pt x="15873" y="20719"/>
                  </a:cubicBezTo>
                  <a:cubicBezTo>
                    <a:pt x="16042" y="20719"/>
                    <a:pt x="16178" y="20583"/>
                    <a:pt x="16178" y="20415"/>
                  </a:cubicBezTo>
                  <a:lnTo>
                    <a:pt x="16178" y="17655"/>
                  </a:lnTo>
                  <a:cubicBezTo>
                    <a:pt x="16180" y="16663"/>
                    <a:pt x="15516" y="15775"/>
                    <a:pt x="14565" y="15495"/>
                  </a:cubicBezTo>
                  <a:lnTo>
                    <a:pt x="11896" y="14709"/>
                  </a:lnTo>
                  <a:lnTo>
                    <a:pt x="11123" y="13679"/>
                  </a:lnTo>
                  <a:cubicBezTo>
                    <a:pt x="11023" y="13545"/>
                    <a:pt x="10876" y="13458"/>
                    <a:pt x="10711" y="13435"/>
                  </a:cubicBezTo>
                  <a:cubicBezTo>
                    <a:pt x="10695" y="13432"/>
                    <a:pt x="10681" y="13431"/>
                    <a:pt x="10666" y="13431"/>
                  </a:cubicBezTo>
                  <a:lnTo>
                    <a:pt x="10666" y="12451"/>
                  </a:lnTo>
                  <a:cubicBezTo>
                    <a:pt x="11679" y="11747"/>
                    <a:pt x="12390" y="10640"/>
                    <a:pt x="12569" y="9365"/>
                  </a:cubicBezTo>
                  <a:lnTo>
                    <a:pt x="12750" y="9365"/>
                  </a:lnTo>
                  <a:cubicBezTo>
                    <a:pt x="13340" y="9365"/>
                    <a:pt x="13850" y="8925"/>
                    <a:pt x="13904" y="8365"/>
                  </a:cubicBezTo>
                  <a:cubicBezTo>
                    <a:pt x="13937" y="8051"/>
                    <a:pt x="13832" y="7737"/>
                    <a:pt x="13623" y="7504"/>
                  </a:cubicBezTo>
                  <a:cubicBezTo>
                    <a:pt x="13521" y="7391"/>
                    <a:pt x="13397" y="7303"/>
                    <a:pt x="13261" y="7240"/>
                  </a:cubicBezTo>
                  <a:lnTo>
                    <a:pt x="13261" y="5748"/>
                  </a:lnTo>
                  <a:cubicBezTo>
                    <a:pt x="13845" y="5660"/>
                    <a:pt x="14417" y="5559"/>
                    <a:pt x="14966" y="5442"/>
                  </a:cubicBezTo>
                  <a:cubicBezTo>
                    <a:pt x="15131" y="5406"/>
                    <a:pt x="15236" y="5246"/>
                    <a:pt x="15201" y="5082"/>
                  </a:cubicBezTo>
                  <a:cubicBezTo>
                    <a:pt x="15171" y="4939"/>
                    <a:pt x="15043" y="4841"/>
                    <a:pt x="14902" y="4841"/>
                  </a:cubicBezTo>
                  <a:cubicBezTo>
                    <a:pt x="14881" y="4841"/>
                    <a:pt x="14860" y="4843"/>
                    <a:pt x="14839" y="4848"/>
                  </a:cubicBezTo>
                  <a:cubicBezTo>
                    <a:pt x="14327" y="4956"/>
                    <a:pt x="13801" y="5052"/>
                    <a:pt x="13260" y="5133"/>
                  </a:cubicBezTo>
                  <a:lnTo>
                    <a:pt x="13260" y="1603"/>
                  </a:lnTo>
                  <a:cubicBezTo>
                    <a:pt x="13260" y="719"/>
                    <a:pt x="12541" y="1"/>
                    <a:pt x="116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78"/>
            <p:cNvSpPr/>
            <p:nvPr/>
          </p:nvSpPr>
          <p:spPr>
            <a:xfrm>
              <a:off x="1001375" y="-952150"/>
              <a:ext cx="15200" cy="23300"/>
            </a:xfrm>
            <a:custGeom>
              <a:rect b="b" l="l" r="r" t="t"/>
              <a:pathLst>
                <a:path extrusionOk="0" h="932" w="608">
                  <a:moveTo>
                    <a:pt x="305" y="0"/>
                  </a:moveTo>
                  <a:cubicBezTo>
                    <a:pt x="136" y="0"/>
                    <a:pt x="0" y="136"/>
                    <a:pt x="0" y="303"/>
                  </a:cubicBezTo>
                  <a:lnTo>
                    <a:pt x="0" y="629"/>
                  </a:lnTo>
                  <a:cubicBezTo>
                    <a:pt x="0" y="796"/>
                    <a:pt x="136" y="932"/>
                    <a:pt x="305" y="932"/>
                  </a:cubicBezTo>
                  <a:cubicBezTo>
                    <a:pt x="472" y="932"/>
                    <a:pt x="607" y="796"/>
                    <a:pt x="607" y="629"/>
                  </a:cubicBezTo>
                  <a:lnTo>
                    <a:pt x="607" y="303"/>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78"/>
            <p:cNvSpPr/>
            <p:nvPr/>
          </p:nvSpPr>
          <p:spPr>
            <a:xfrm>
              <a:off x="1098700" y="-952150"/>
              <a:ext cx="15200" cy="23300"/>
            </a:xfrm>
            <a:custGeom>
              <a:rect b="b" l="l" r="r" t="t"/>
              <a:pathLst>
                <a:path extrusionOk="0" h="932" w="608">
                  <a:moveTo>
                    <a:pt x="305" y="0"/>
                  </a:moveTo>
                  <a:cubicBezTo>
                    <a:pt x="136" y="0"/>
                    <a:pt x="1" y="136"/>
                    <a:pt x="1" y="303"/>
                  </a:cubicBezTo>
                  <a:lnTo>
                    <a:pt x="1" y="629"/>
                  </a:lnTo>
                  <a:cubicBezTo>
                    <a:pt x="1" y="796"/>
                    <a:pt x="136" y="932"/>
                    <a:pt x="305" y="932"/>
                  </a:cubicBezTo>
                  <a:cubicBezTo>
                    <a:pt x="472" y="932"/>
                    <a:pt x="608" y="796"/>
                    <a:pt x="608" y="629"/>
                  </a:cubicBezTo>
                  <a:lnTo>
                    <a:pt x="608" y="303"/>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78"/>
            <p:cNvSpPr/>
            <p:nvPr/>
          </p:nvSpPr>
          <p:spPr>
            <a:xfrm>
              <a:off x="993275" y="-977175"/>
              <a:ext cx="31450" cy="15200"/>
            </a:xfrm>
            <a:custGeom>
              <a:rect b="b" l="l" r="r" t="t"/>
              <a:pathLst>
                <a:path extrusionOk="0" h="608" w="1258">
                  <a:moveTo>
                    <a:pt x="303" y="0"/>
                  </a:moveTo>
                  <a:cubicBezTo>
                    <a:pt x="136" y="0"/>
                    <a:pt x="0" y="136"/>
                    <a:pt x="0" y="303"/>
                  </a:cubicBezTo>
                  <a:cubicBezTo>
                    <a:pt x="0" y="472"/>
                    <a:pt x="136" y="607"/>
                    <a:pt x="303" y="607"/>
                  </a:cubicBezTo>
                  <a:lnTo>
                    <a:pt x="953" y="607"/>
                  </a:lnTo>
                  <a:cubicBezTo>
                    <a:pt x="1121" y="607"/>
                    <a:pt x="1257" y="472"/>
                    <a:pt x="1257" y="303"/>
                  </a:cubicBezTo>
                  <a:cubicBezTo>
                    <a:pt x="1257" y="136"/>
                    <a:pt x="1121"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78"/>
            <p:cNvSpPr/>
            <p:nvPr/>
          </p:nvSpPr>
          <p:spPr>
            <a:xfrm>
              <a:off x="1090600" y="-977175"/>
              <a:ext cx="31400" cy="15200"/>
            </a:xfrm>
            <a:custGeom>
              <a:rect b="b" l="l" r="r" t="t"/>
              <a:pathLst>
                <a:path extrusionOk="0" h="608" w="1256">
                  <a:moveTo>
                    <a:pt x="303" y="0"/>
                  </a:moveTo>
                  <a:cubicBezTo>
                    <a:pt x="136" y="0"/>
                    <a:pt x="0" y="136"/>
                    <a:pt x="0" y="303"/>
                  </a:cubicBezTo>
                  <a:cubicBezTo>
                    <a:pt x="0" y="472"/>
                    <a:pt x="136" y="607"/>
                    <a:pt x="303" y="607"/>
                  </a:cubicBezTo>
                  <a:lnTo>
                    <a:pt x="952" y="607"/>
                  </a:lnTo>
                  <a:cubicBezTo>
                    <a:pt x="1120" y="607"/>
                    <a:pt x="1256" y="472"/>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78"/>
            <p:cNvSpPr/>
            <p:nvPr/>
          </p:nvSpPr>
          <p:spPr>
            <a:xfrm>
              <a:off x="1013550" y="-907550"/>
              <a:ext cx="88175" cy="47600"/>
            </a:xfrm>
            <a:custGeom>
              <a:rect b="b" l="l" r="r" t="t"/>
              <a:pathLst>
                <a:path extrusionOk="0" h="1904" w="3527">
                  <a:moveTo>
                    <a:pt x="2867" y="607"/>
                  </a:moveTo>
                  <a:cubicBezTo>
                    <a:pt x="2717" y="1007"/>
                    <a:pt x="2278" y="1297"/>
                    <a:pt x="1764" y="1297"/>
                  </a:cubicBezTo>
                  <a:cubicBezTo>
                    <a:pt x="1249" y="1297"/>
                    <a:pt x="813" y="1007"/>
                    <a:pt x="663" y="607"/>
                  </a:cubicBezTo>
                  <a:close/>
                  <a:moveTo>
                    <a:pt x="305" y="0"/>
                  </a:moveTo>
                  <a:cubicBezTo>
                    <a:pt x="136" y="0"/>
                    <a:pt x="1" y="136"/>
                    <a:pt x="1" y="303"/>
                  </a:cubicBezTo>
                  <a:cubicBezTo>
                    <a:pt x="1" y="1186"/>
                    <a:pt x="792" y="1904"/>
                    <a:pt x="1764" y="1904"/>
                  </a:cubicBezTo>
                  <a:cubicBezTo>
                    <a:pt x="2735" y="1904"/>
                    <a:pt x="3527" y="1186"/>
                    <a:pt x="3527" y="303"/>
                  </a:cubicBezTo>
                  <a:cubicBezTo>
                    <a:pt x="3527" y="136"/>
                    <a:pt x="3391" y="0"/>
                    <a:pt x="32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78"/>
            <p:cNvSpPr/>
            <p:nvPr/>
          </p:nvSpPr>
          <p:spPr>
            <a:xfrm>
              <a:off x="1050050" y="-652800"/>
              <a:ext cx="15225" cy="15200"/>
            </a:xfrm>
            <a:custGeom>
              <a:rect b="b" l="l" r="r" t="t"/>
              <a:pathLst>
                <a:path extrusionOk="0" h="608" w="609">
                  <a:moveTo>
                    <a:pt x="301" y="0"/>
                  </a:moveTo>
                  <a:cubicBezTo>
                    <a:pt x="133" y="0"/>
                    <a:pt x="0" y="136"/>
                    <a:pt x="0" y="303"/>
                  </a:cubicBezTo>
                  <a:cubicBezTo>
                    <a:pt x="0" y="471"/>
                    <a:pt x="137" y="607"/>
                    <a:pt x="304" y="607"/>
                  </a:cubicBezTo>
                  <a:cubicBezTo>
                    <a:pt x="473" y="607"/>
                    <a:pt x="608" y="471"/>
                    <a:pt x="608" y="303"/>
                  </a:cubicBezTo>
                  <a:cubicBezTo>
                    <a:pt x="608" y="136"/>
                    <a:pt x="473"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78"/>
            <p:cNvSpPr/>
            <p:nvPr/>
          </p:nvSpPr>
          <p:spPr>
            <a:xfrm>
              <a:off x="1050075" y="-693325"/>
              <a:ext cx="15225" cy="15200"/>
            </a:xfrm>
            <a:custGeom>
              <a:rect b="b" l="l" r="r" t="t"/>
              <a:pathLst>
                <a:path extrusionOk="0" h="608" w="609">
                  <a:moveTo>
                    <a:pt x="302" y="0"/>
                  </a:moveTo>
                  <a:cubicBezTo>
                    <a:pt x="133" y="0"/>
                    <a:pt x="1" y="136"/>
                    <a:pt x="1" y="303"/>
                  </a:cubicBezTo>
                  <a:cubicBezTo>
                    <a:pt x="1" y="471"/>
                    <a:pt x="138" y="607"/>
                    <a:pt x="305" y="607"/>
                  </a:cubicBezTo>
                  <a:cubicBezTo>
                    <a:pt x="473" y="607"/>
                    <a:pt x="609" y="471"/>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44" name="Google Shape;2744;p78"/>
          <p:cNvGrpSpPr/>
          <p:nvPr/>
        </p:nvGrpSpPr>
        <p:grpSpPr>
          <a:xfrm>
            <a:off x="7711422" y="1028666"/>
            <a:ext cx="578434" cy="685832"/>
            <a:chOff x="1528625" y="-1139375"/>
            <a:chExt cx="436950" cy="518000"/>
          </a:xfrm>
        </p:grpSpPr>
        <p:sp>
          <p:nvSpPr>
            <p:cNvPr id="2745" name="Google Shape;2745;p78"/>
            <p:cNvSpPr/>
            <p:nvPr/>
          </p:nvSpPr>
          <p:spPr>
            <a:xfrm>
              <a:off x="1528625" y="-1139375"/>
              <a:ext cx="436950" cy="518000"/>
            </a:xfrm>
            <a:custGeom>
              <a:rect b="b" l="l" r="r" t="t"/>
              <a:pathLst>
                <a:path extrusionOk="0" h="20720" w="17478">
                  <a:moveTo>
                    <a:pt x="8739" y="607"/>
                  </a:moveTo>
                  <a:cubicBezTo>
                    <a:pt x="10660" y="607"/>
                    <a:pt x="12372" y="1820"/>
                    <a:pt x="13023" y="3598"/>
                  </a:cubicBezTo>
                  <a:cubicBezTo>
                    <a:pt x="11735" y="3368"/>
                    <a:pt x="10267" y="3244"/>
                    <a:pt x="8739" y="3244"/>
                  </a:cubicBezTo>
                  <a:cubicBezTo>
                    <a:pt x="7212" y="3244"/>
                    <a:pt x="5746" y="3366"/>
                    <a:pt x="4455" y="3598"/>
                  </a:cubicBezTo>
                  <a:cubicBezTo>
                    <a:pt x="5109" y="1820"/>
                    <a:pt x="6820" y="607"/>
                    <a:pt x="8739" y="607"/>
                  </a:cubicBezTo>
                  <a:close/>
                  <a:moveTo>
                    <a:pt x="8742" y="3853"/>
                  </a:moveTo>
                  <a:cubicBezTo>
                    <a:pt x="10964" y="3853"/>
                    <a:pt x="13051" y="4119"/>
                    <a:pt x="14616" y="4599"/>
                  </a:cubicBezTo>
                  <a:cubicBezTo>
                    <a:pt x="16028" y="5033"/>
                    <a:pt x="16872" y="5611"/>
                    <a:pt x="16872" y="6143"/>
                  </a:cubicBezTo>
                  <a:cubicBezTo>
                    <a:pt x="16872" y="6624"/>
                    <a:pt x="16087" y="7352"/>
                    <a:pt x="13912" y="7882"/>
                  </a:cubicBezTo>
                  <a:lnTo>
                    <a:pt x="13912" y="6143"/>
                  </a:lnTo>
                  <a:cubicBezTo>
                    <a:pt x="13912" y="5633"/>
                    <a:pt x="13356" y="5224"/>
                    <a:pt x="12262" y="4933"/>
                  </a:cubicBezTo>
                  <a:cubicBezTo>
                    <a:pt x="11317" y="4682"/>
                    <a:pt x="10067" y="4543"/>
                    <a:pt x="8743" y="4543"/>
                  </a:cubicBezTo>
                  <a:cubicBezTo>
                    <a:pt x="7418" y="4543"/>
                    <a:pt x="6168" y="4683"/>
                    <a:pt x="5224" y="4933"/>
                  </a:cubicBezTo>
                  <a:cubicBezTo>
                    <a:pt x="4130" y="5226"/>
                    <a:pt x="3575" y="5633"/>
                    <a:pt x="3575" y="6143"/>
                  </a:cubicBezTo>
                  <a:lnTo>
                    <a:pt x="3575" y="7882"/>
                  </a:lnTo>
                  <a:cubicBezTo>
                    <a:pt x="1393" y="7352"/>
                    <a:pt x="610" y="6624"/>
                    <a:pt x="610" y="6143"/>
                  </a:cubicBezTo>
                  <a:cubicBezTo>
                    <a:pt x="610" y="5611"/>
                    <a:pt x="1453" y="5033"/>
                    <a:pt x="2866" y="4599"/>
                  </a:cubicBezTo>
                  <a:cubicBezTo>
                    <a:pt x="4430" y="4118"/>
                    <a:pt x="6517" y="3853"/>
                    <a:pt x="8742" y="3853"/>
                  </a:cubicBezTo>
                  <a:close/>
                  <a:moveTo>
                    <a:pt x="8742" y="5150"/>
                  </a:moveTo>
                  <a:cubicBezTo>
                    <a:pt x="10016" y="5150"/>
                    <a:pt x="11210" y="5282"/>
                    <a:pt x="12102" y="5520"/>
                  </a:cubicBezTo>
                  <a:cubicBezTo>
                    <a:pt x="13083" y="5781"/>
                    <a:pt x="13302" y="6067"/>
                    <a:pt x="13302" y="6146"/>
                  </a:cubicBezTo>
                  <a:lnTo>
                    <a:pt x="13302" y="8091"/>
                  </a:lnTo>
                  <a:cubicBezTo>
                    <a:pt x="13302" y="9175"/>
                    <a:pt x="12919" y="10217"/>
                    <a:pt x="12221" y="11040"/>
                  </a:cubicBezTo>
                  <a:cubicBezTo>
                    <a:pt x="12142" y="11033"/>
                    <a:pt x="12064" y="11030"/>
                    <a:pt x="11985" y="11030"/>
                  </a:cubicBezTo>
                  <a:lnTo>
                    <a:pt x="10414" y="11030"/>
                  </a:lnTo>
                  <a:cubicBezTo>
                    <a:pt x="10400" y="11004"/>
                    <a:pt x="10384" y="10980"/>
                    <a:pt x="10367" y="10954"/>
                  </a:cubicBezTo>
                  <a:cubicBezTo>
                    <a:pt x="11722" y="10326"/>
                    <a:pt x="12614" y="8956"/>
                    <a:pt x="12614" y="7441"/>
                  </a:cubicBezTo>
                  <a:lnTo>
                    <a:pt x="12614" y="6627"/>
                  </a:lnTo>
                  <a:cubicBezTo>
                    <a:pt x="12614" y="6460"/>
                    <a:pt x="12478" y="6324"/>
                    <a:pt x="12309" y="6324"/>
                  </a:cubicBezTo>
                  <a:cubicBezTo>
                    <a:pt x="12142" y="6324"/>
                    <a:pt x="12007" y="6460"/>
                    <a:pt x="12007" y="6627"/>
                  </a:cubicBezTo>
                  <a:lnTo>
                    <a:pt x="12007" y="7441"/>
                  </a:lnTo>
                  <a:cubicBezTo>
                    <a:pt x="12007" y="8783"/>
                    <a:pt x="11181" y="9989"/>
                    <a:pt x="9942" y="10477"/>
                  </a:cubicBezTo>
                  <a:cubicBezTo>
                    <a:pt x="9610" y="10216"/>
                    <a:pt x="9195" y="10056"/>
                    <a:pt x="8742" y="10056"/>
                  </a:cubicBezTo>
                  <a:cubicBezTo>
                    <a:pt x="8288" y="10056"/>
                    <a:pt x="7872" y="10213"/>
                    <a:pt x="7542" y="10477"/>
                  </a:cubicBezTo>
                  <a:cubicBezTo>
                    <a:pt x="6300" y="9989"/>
                    <a:pt x="5476" y="8789"/>
                    <a:pt x="5476" y="7441"/>
                  </a:cubicBezTo>
                  <a:lnTo>
                    <a:pt x="5476" y="5496"/>
                  </a:lnTo>
                  <a:cubicBezTo>
                    <a:pt x="6358" y="5272"/>
                    <a:pt x="7514" y="5150"/>
                    <a:pt x="8742" y="5150"/>
                  </a:cubicBezTo>
                  <a:close/>
                  <a:moveTo>
                    <a:pt x="4869" y="5679"/>
                  </a:moveTo>
                  <a:lnTo>
                    <a:pt x="4869" y="7439"/>
                  </a:lnTo>
                  <a:cubicBezTo>
                    <a:pt x="4869" y="8962"/>
                    <a:pt x="5757" y="10326"/>
                    <a:pt x="7115" y="10954"/>
                  </a:cubicBezTo>
                  <a:cubicBezTo>
                    <a:pt x="6925" y="11251"/>
                    <a:pt x="6817" y="11604"/>
                    <a:pt x="6817" y="11981"/>
                  </a:cubicBezTo>
                  <a:cubicBezTo>
                    <a:pt x="6817" y="12067"/>
                    <a:pt x="6824" y="12151"/>
                    <a:pt x="6835" y="12232"/>
                  </a:cubicBezTo>
                  <a:cubicBezTo>
                    <a:pt x="6145" y="11915"/>
                    <a:pt x="5538" y="11425"/>
                    <a:pt x="5083" y="10817"/>
                  </a:cubicBezTo>
                  <a:cubicBezTo>
                    <a:pt x="4490" y="10024"/>
                    <a:pt x="4179" y="9082"/>
                    <a:pt x="4179" y="8089"/>
                  </a:cubicBezTo>
                  <a:lnTo>
                    <a:pt x="4179" y="6143"/>
                  </a:lnTo>
                  <a:cubicBezTo>
                    <a:pt x="4179" y="6081"/>
                    <a:pt x="4317" y="5888"/>
                    <a:pt x="4869" y="5679"/>
                  </a:cubicBezTo>
                  <a:close/>
                  <a:moveTo>
                    <a:pt x="8744" y="10666"/>
                  </a:moveTo>
                  <a:cubicBezTo>
                    <a:pt x="9470" y="10666"/>
                    <a:pt x="10059" y="11256"/>
                    <a:pt x="10059" y="11982"/>
                  </a:cubicBezTo>
                  <a:cubicBezTo>
                    <a:pt x="10059" y="12709"/>
                    <a:pt x="9467" y="13302"/>
                    <a:pt x="8739" y="13302"/>
                  </a:cubicBezTo>
                  <a:cubicBezTo>
                    <a:pt x="8013" y="13302"/>
                    <a:pt x="7419" y="12711"/>
                    <a:pt x="7419" y="11982"/>
                  </a:cubicBezTo>
                  <a:cubicBezTo>
                    <a:pt x="7419" y="11254"/>
                    <a:pt x="8011" y="10666"/>
                    <a:pt x="8739" y="10666"/>
                  </a:cubicBezTo>
                  <a:cubicBezTo>
                    <a:pt x="8741" y="10666"/>
                    <a:pt x="8742" y="10666"/>
                    <a:pt x="8744" y="10666"/>
                  </a:cubicBezTo>
                  <a:close/>
                  <a:moveTo>
                    <a:pt x="11990" y="11640"/>
                  </a:moveTo>
                  <a:cubicBezTo>
                    <a:pt x="13430" y="11640"/>
                    <a:pt x="14600" y="12812"/>
                    <a:pt x="14600" y="14253"/>
                  </a:cubicBezTo>
                  <a:lnTo>
                    <a:pt x="14600" y="15317"/>
                  </a:lnTo>
                  <a:lnTo>
                    <a:pt x="11795" y="14493"/>
                  </a:lnTo>
                  <a:cubicBezTo>
                    <a:pt x="11512" y="14410"/>
                    <a:pt x="11315" y="14145"/>
                    <a:pt x="11315" y="13850"/>
                  </a:cubicBezTo>
                  <a:lnTo>
                    <a:pt x="11315" y="12936"/>
                  </a:lnTo>
                  <a:lnTo>
                    <a:pt x="11985" y="12936"/>
                  </a:lnTo>
                  <a:cubicBezTo>
                    <a:pt x="12608" y="12936"/>
                    <a:pt x="13152" y="13381"/>
                    <a:pt x="13278" y="13990"/>
                  </a:cubicBezTo>
                  <a:cubicBezTo>
                    <a:pt x="13306" y="14133"/>
                    <a:pt x="13435" y="14233"/>
                    <a:pt x="13573" y="14233"/>
                  </a:cubicBezTo>
                  <a:cubicBezTo>
                    <a:pt x="13593" y="14233"/>
                    <a:pt x="13615" y="14232"/>
                    <a:pt x="13635" y="14229"/>
                  </a:cubicBezTo>
                  <a:cubicBezTo>
                    <a:pt x="13799" y="14195"/>
                    <a:pt x="13905" y="14033"/>
                    <a:pt x="13872" y="13869"/>
                  </a:cubicBezTo>
                  <a:cubicBezTo>
                    <a:pt x="13690" y="12976"/>
                    <a:pt x="12898" y="12329"/>
                    <a:pt x="11985" y="12329"/>
                  </a:cubicBezTo>
                  <a:lnTo>
                    <a:pt x="10636" y="12329"/>
                  </a:lnTo>
                  <a:cubicBezTo>
                    <a:pt x="10656" y="12217"/>
                    <a:pt x="10666" y="12102"/>
                    <a:pt x="10666" y="11984"/>
                  </a:cubicBezTo>
                  <a:cubicBezTo>
                    <a:pt x="10666" y="11867"/>
                    <a:pt x="10656" y="11751"/>
                    <a:pt x="10636" y="11640"/>
                  </a:cubicBezTo>
                  <a:lnTo>
                    <a:pt x="11985" y="11640"/>
                  </a:lnTo>
                  <a:cubicBezTo>
                    <a:pt x="11987" y="11640"/>
                    <a:pt x="11989" y="11640"/>
                    <a:pt x="11990" y="11640"/>
                  </a:cubicBezTo>
                  <a:close/>
                  <a:moveTo>
                    <a:pt x="4869" y="15364"/>
                  </a:moveTo>
                  <a:lnTo>
                    <a:pt x="4869" y="17014"/>
                  </a:lnTo>
                  <a:cubicBezTo>
                    <a:pt x="4869" y="17452"/>
                    <a:pt x="4697" y="17865"/>
                    <a:pt x="4387" y="18175"/>
                  </a:cubicBezTo>
                  <a:lnTo>
                    <a:pt x="4177" y="18385"/>
                  </a:lnTo>
                  <a:lnTo>
                    <a:pt x="4177" y="15567"/>
                  </a:lnTo>
                  <a:lnTo>
                    <a:pt x="4869" y="15364"/>
                  </a:lnTo>
                  <a:close/>
                  <a:moveTo>
                    <a:pt x="12612" y="15364"/>
                  </a:moveTo>
                  <a:lnTo>
                    <a:pt x="13302" y="15567"/>
                  </a:lnTo>
                  <a:lnTo>
                    <a:pt x="13302" y="18386"/>
                  </a:lnTo>
                  <a:lnTo>
                    <a:pt x="13093" y="18175"/>
                  </a:lnTo>
                  <a:cubicBezTo>
                    <a:pt x="12784" y="17865"/>
                    <a:pt x="12612" y="17452"/>
                    <a:pt x="12612" y="17014"/>
                  </a:cubicBezTo>
                  <a:lnTo>
                    <a:pt x="12612" y="15364"/>
                  </a:lnTo>
                  <a:close/>
                  <a:moveTo>
                    <a:pt x="6774" y="12868"/>
                  </a:moveTo>
                  <a:cubicBezTo>
                    <a:pt x="6881" y="12912"/>
                    <a:pt x="6991" y="12954"/>
                    <a:pt x="7102" y="12991"/>
                  </a:cubicBezTo>
                  <a:cubicBezTo>
                    <a:pt x="7442" y="13539"/>
                    <a:pt x="8051" y="13905"/>
                    <a:pt x="8742" y="13905"/>
                  </a:cubicBezTo>
                  <a:cubicBezTo>
                    <a:pt x="9457" y="13905"/>
                    <a:pt x="10081" y="13512"/>
                    <a:pt x="10414" y="12932"/>
                  </a:cubicBezTo>
                  <a:lnTo>
                    <a:pt x="10708" y="12932"/>
                  </a:lnTo>
                  <a:lnTo>
                    <a:pt x="10708" y="13846"/>
                  </a:lnTo>
                  <a:cubicBezTo>
                    <a:pt x="10708" y="14409"/>
                    <a:pt x="11085" y="14912"/>
                    <a:pt x="11627" y="15071"/>
                  </a:cubicBezTo>
                  <a:lnTo>
                    <a:pt x="12007" y="15183"/>
                  </a:lnTo>
                  <a:lnTo>
                    <a:pt x="12007" y="17011"/>
                  </a:lnTo>
                  <a:cubicBezTo>
                    <a:pt x="12007" y="17612"/>
                    <a:pt x="12241" y="18178"/>
                    <a:pt x="12665" y="18602"/>
                  </a:cubicBezTo>
                  <a:lnTo>
                    <a:pt x="12874" y="18810"/>
                  </a:lnTo>
                  <a:lnTo>
                    <a:pt x="4609" y="18810"/>
                  </a:lnTo>
                  <a:lnTo>
                    <a:pt x="4817" y="18602"/>
                  </a:lnTo>
                  <a:cubicBezTo>
                    <a:pt x="5243" y="18178"/>
                    <a:pt x="5476" y="17611"/>
                    <a:pt x="5476" y="17011"/>
                  </a:cubicBezTo>
                  <a:lnTo>
                    <a:pt x="5476" y="15186"/>
                  </a:lnTo>
                  <a:lnTo>
                    <a:pt x="5856" y="15073"/>
                  </a:lnTo>
                  <a:cubicBezTo>
                    <a:pt x="6395" y="14914"/>
                    <a:pt x="6774" y="14410"/>
                    <a:pt x="6774" y="13848"/>
                  </a:cubicBezTo>
                  <a:lnTo>
                    <a:pt x="6774" y="12868"/>
                  </a:lnTo>
                  <a:close/>
                  <a:moveTo>
                    <a:pt x="3573" y="15746"/>
                  </a:moveTo>
                  <a:lnTo>
                    <a:pt x="3573" y="18815"/>
                  </a:lnTo>
                  <a:lnTo>
                    <a:pt x="1261" y="18815"/>
                  </a:lnTo>
                  <a:lnTo>
                    <a:pt x="1261" y="17656"/>
                  </a:lnTo>
                  <a:lnTo>
                    <a:pt x="1260" y="17656"/>
                  </a:lnTo>
                  <a:cubicBezTo>
                    <a:pt x="1260" y="16931"/>
                    <a:pt x="1742" y="16283"/>
                    <a:pt x="2439" y="16080"/>
                  </a:cubicBezTo>
                  <a:lnTo>
                    <a:pt x="3573" y="15746"/>
                  </a:lnTo>
                  <a:close/>
                  <a:moveTo>
                    <a:pt x="13909" y="15746"/>
                  </a:moveTo>
                  <a:lnTo>
                    <a:pt x="15043" y="16080"/>
                  </a:lnTo>
                  <a:cubicBezTo>
                    <a:pt x="15737" y="16283"/>
                    <a:pt x="16221" y="16931"/>
                    <a:pt x="16221" y="17656"/>
                  </a:cubicBezTo>
                  <a:lnTo>
                    <a:pt x="16221" y="18815"/>
                  </a:lnTo>
                  <a:lnTo>
                    <a:pt x="13909" y="18815"/>
                  </a:lnTo>
                  <a:lnTo>
                    <a:pt x="13909" y="15746"/>
                  </a:lnTo>
                  <a:close/>
                  <a:moveTo>
                    <a:pt x="8739" y="0"/>
                  </a:moveTo>
                  <a:cubicBezTo>
                    <a:pt x="6443" y="0"/>
                    <a:pt x="4409" y="1533"/>
                    <a:pt x="3773" y="3733"/>
                  </a:cubicBezTo>
                  <a:cubicBezTo>
                    <a:pt x="3391" y="3818"/>
                    <a:pt x="3026" y="3912"/>
                    <a:pt x="2686" y="4018"/>
                  </a:cubicBezTo>
                  <a:cubicBezTo>
                    <a:pt x="928" y="4557"/>
                    <a:pt x="0" y="5293"/>
                    <a:pt x="0" y="6143"/>
                  </a:cubicBezTo>
                  <a:cubicBezTo>
                    <a:pt x="0" y="7135"/>
                    <a:pt x="1271" y="7974"/>
                    <a:pt x="3586" y="8509"/>
                  </a:cubicBezTo>
                  <a:cubicBezTo>
                    <a:pt x="3662" y="9477"/>
                    <a:pt x="4009" y="10394"/>
                    <a:pt x="4594" y="11180"/>
                  </a:cubicBezTo>
                  <a:cubicBezTo>
                    <a:pt x="5016" y="11744"/>
                    <a:pt x="5554" y="12218"/>
                    <a:pt x="6164" y="12568"/>
                  </a:cubicBezTo>
                  <a:lnTo>
                    <a:pt x="6164" y="13846"/>
                  </a:lnTo>
                  <a:cubicBezTo>
                    <a:pt x="6164" y="14140"/>
                    <a:pt x="5966" y="14405"/>
                    <a:pt x="5681" y="14489"/>
                  </a:cubicBezTo>
                  <a:lnTo>
                    <a:pt x="2262" y="15494"/>
                  </a:lnTo>
                  <a:cubicBezTo>
                    <a:pt x="1311" y="15774"/>
                    <a:pt x="647" y="16661"/>
                    <a:pt x="647" y="17652"/>
                  </a:cubicBezTo>
                  <a:lnTo>
                    <a:pt x="647" y="20416"/>
                  </a:lnTo>
                  <a:cubicBezTo>
                    <a:pt x="647" y="20584"/>
                    <a:pt x="783" y="20720"/>
                    <a:pt x="951" y="20720"/>
                  </a:cubicBezTo>
                  <a:cubicBezTo>
                    <a:pt x="1118" y="20720"/>
                    <a:pt x="1254" y="20584"/>
                    <a:pt x="1254" y="20416"/>
                  </a:cubicBezTo>
                  <a:lnTo>
                    <a:pt x="1254" y="19422"/>
                  </a:lnTo>
                  <a:lnTo>
                    <a:pt x="16218" y="19422"/>
                  </a:lnTo>
                  <a:lnTo>
                    <a:pt x="16218" y="20416"/>
                  </a:lnTo>
                  <a:cubicBezTo>
                    <a:pt x="16218" y="20584"/>
                    <a:pt x="16354" y="20720"/>
                    <a:pt x="16521" y="20720"/>
                  </a:cubicBezTo>
                  <a:cubicBezTo>
                    <a:pt x="16690" y="20720"/>
                    <a:pt x="16825" y="20584"/>
                    <a:pt x="16825" y="20416"/>
                  </a:cubicBezTo>
                  <a:lnTo>
                    <a:pt x="16825" y="17656"/>
                  </a:lnTo>
                  <a:cubicBezTo>
                    <a:pt x="16825" y="16665"/>
                    <a:pt x="16161" y="15778"/>
                    <a:pt x="15211" y="15497"/>
                  </a:cubicBezTo>
                  <a:lnTo>
                    <a:pt x="15204" y="15496"/>
                  </a:lnTo>
                  <a:lnTo>
                    <a:pt x="15204" y="14253"/>
                  </a:lnTo>
                  <a:cubicBezTo>
                    <a:pt x="15204" y="12792"/>
                    <a:pt x="14227" y="11557"/>
                    <a:pt x="12894" y="11163"/>
                  </a:cubicBezTo>
                  <a:cubicBezTo>
                    <a:pt x="13466" y="10389"/>
                    <a:pt x="13812" y="9470"/>
                    <a:pt x="13888" y="8511"/>
                  </a:cubicBezTo>
                  <a:cubicBezTo>
                    <a:pt x="16207" y="7974"/>
                    <a:pt x="17478" y="7135"/>
                    <a:pt x="17478" y="6143"/>
                  </a:cubicBezTo>
                  <a:cubicBezTo>
                    <a:pt x="17478" y="5293"/>
                    <a:pt x="16550" y="4557"/>
                    <a:pt x="14793" y="4018"/>
                  </a:cubicBezTo>
                  <a:cubicBezTo>
                    <a:pt x="14454" y="3913"/>
                    <a:pt x="14089" y="3819"/>
                    <a:pt x="13706" y="3733"/>
                  </a:cubicBezTo>
                  <a:cubicBezTo>
                    <a:pt x="13071" y="1533"/>
                    <a:pt x="11038" y="0"/>
                    <a:pt x="87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78"/>
            <p:cNvSpPr/>
            <p:nvPr/>
          </p:nvSpPr>
          <p:spPr>
            <a:xfrm>
              <a:off x="1739525" y="-717675"/>
              <a:ext cx="15200" cy="23325"/>
            </a:xfrm>
            <a:custGeom>
              <a:rect b="b" l="l" r="r" t="t"/>
              <a:pathLst>
                <a:path extrusionOk="0" h="933" w="608">
                  <a:moveTo>
                    <a:pt x="303" y="0"/>
                  </a:moveTo>
                  <a:cubicBezTo>
                    <a:pt x="136" y="0"/>
                    <a:pt x="0" y="136"/>
                    <a:pt x="0" y="304"/>
                  </a:cubicBezTo>
                  <a:lnTo>
                    <a:pt x="0" y="628"/>
                  </a:lnTo>
                  <a:cubicBezTo>
                    <a:pt x="0" y="797"/>
                    <a:pt x="136" y="933"/>
                    <a:pt x="303" y="933"/>
                  </a:cubicBezTo>
                  <a:cubicBezTo>
                    <a:pt x="472" y="933"/>
                    <a:pt x="607" y="797"/>
                    <a:pt x="607" y="628"/>
                  </a:cubicBezTo>
                  <a:lnTo>
                    <a:pt x="607" y="304"/>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78"/>
            <p:cNvSpPr/>
            <p:nvPr/>
          </p:nvSpPr>
          <p:spPr>
            <a:xfrm>
              <a:off x="1739525" y="-766350"/>
              <a:ext cx="15200" cy="23300"/>
            </a:xfrm>
            <a:custGeom>
              <a:rect b="b" l="l" r="r" t="t"/>
              <a:pathLst>
                <a:path extrusionOk="0" h="932" w="608">
                  <a:moveTo>
                    <a:pt x="303" y="1"/>
                  </a:moveTo>
                  <a:cubicBezTo>
                    <a:pt x="136" y="1"/>
                    <a:pt x="0" y="136"/>
                    <a:pt x="0" y="303"/>
                  </a:cubicBezTo>
                  <a:lnTo>
                    <a:pt x="0" y="629"/>
                  </a:lnTo>
                  <a:cubicBezTo>
                    <a:pt x="0" y="796"/>
                    <a:pt x="136" y="932"/>
                    <a:pt x="303" y="932"/>
                  </a:cubicBezTo>
                  <a:cubicBezTo>
                    <a:pt x="472" y="932"/>
                    <a:pt x="607" y="796"/>
                    <a:pt x="607" y="629"/>
                  </a:cubicBezTo>
                  <a:lnTo>
                    <a:pt x="607" y="303"/>
                  </a:lnTo>
                  <a:cubicBezTo>
                    <a:pt x="607" y="136"/>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48" name="Google Shape;2748;p78"/>
          <p:cNvGrpSpPr/>
          <p:nvPr/>
        </p:nvGrpSpPr>
        <p:grpSpPr>
          <a:xfrm>
            <a:off x="1744213" y="1028685"/>
            <a:ext cx="512296" cy="685799"/>
            <a:chOff x="3621425" y="-1760475"/>
            <a:chExt cx="388250" cy="517975"/>
          </a:xfrm>
        </p:grpSpPr>
        <p:sp>
          <p:nvSpPr>
            <p:cNvPr id="2749" name="Google Shape;2749;p78"/>
            <p:cNvSpPr/>
            <p:nvPr/>
          </p:nvSpPr>
          <p:spPr>
            <a:xfrm>
              <a:off x="3621425" y="-1760475"/>
              <a:ext cx="388250" cy="517975"/>
            </a:xfrm>
            <a:custGeom>
              <a:rect b="b" l="l" r="r" t="t"/>
              <a:pathLst>
                <a:path extrusionOk="0" h="20719" w="1553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78"/>
            <p:cNvSpPr/>
            <p:nvPr/>
          </p:nvSpPr>
          <p:spPr>
            <a:xfrm>
              <a:off x="3759325" y="-1541575"/>
              <a:ext cx="15200" cy="23975"/>
            </a:xfrm>
            <a:custGeom>
              <a:rect b="b" l="l" r="r" t="t"/>
              <a:pathLst>
                <a:path extrusionOk="0" h="959" w="608">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78"/>
            <p:cNvSpPr/>
            <p:nvPr/>
          </p:nvSpPr>
          <p:spPr>
            <a:xfrm>
              <a:off x="3782775" y="-1476725"/>
              <a:ext cx="65450" cy="23325"/>
            </a:xfrm>
            <a:custGeom>
              <a:rect b="b" l="l" r="r" t="t"/>
              <a:pathLst>
                <a:path extrusionOk="0" h="933" w="2618">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78"/>
            <p:cNvSpPr/>
            <p:nvPr/>
          </p:nvSpPr>
          <p:spPr>
            <a:xfrm>
              <a:off x="3808025" y="-1257775"/>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78"/>
            <p:cNvSpPr/>
            <p:nvPr/>
          </p:nvSpPr>
          <p:spPr>
            <a:xfrm>
              <a:off x="3808025" y="-1298300"/>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78"/>
            <p:cNvSpPr/>
            <p:nvPr/>
          </p:nvSpPr>
          <p:spPr>
            <a:xfrm>
              <a:off x="3856625" y="-1541575"/>
              <a:ext cx="15200" cy="23975"/>
            </a:xfrm>
            <a:custGeom>
              <a:rect b="b" l="l" r="r" t="t"/>
              <a:pathLst>
                <a:path extrusionOk="0" h="959" w="608">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55" name="Google Shape;2755;p78"/>
          <p:cNvGrpSpPr/>
          <p:nvPr/>
        </p:nvGrpSpPr>
        <p:grpSpPr>
          <a:xfrm>
            <a:off x="2601496" y="4457655"/>
            <a:ext cx="512290" cy="685813"/>
            <a:chOff x="863525" y="-1760525"/>
            <a:chExt cx="388275" cy="518025"/>
          </a:xfrm>
        </p:grpSpPr>
        <p:sp>
          <p:nvSpPr>
            <p:cNvPr id="2756" name="Google Shape;2756;p78"/>
            <p:cNvSpPr/>
            <p:nvPr/>
          </p:nvSpPr>
          <p:spPr>
            <a:xfrm>
              <a:off x="863525" y="-1760525"/>
              <a:ext cx="388275" cy="518025"/>
            </a:xfrm>
            <a:custGeom>
              <a:rect b="b" l="l" r="r" t="t"/>
              <a:pathLst>
                <a:path extrusionOk="0" h="20721" w="15531">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78"/>
            <p:cNvSpPr/>
            <p:nvPr/>
          </p:nvSpPr>
          <p:spPr>
            <a:xfrm>
              <a:off x="1001375" y="-1565225"/>
              <a:ext cx="15200" cy="23300"/>
            </a:xfrm>
            <a:custGeom>
              <a:rect b="b" l="l" r="r" t="t"/>
              <a:pathLst>
                <a:path extrusionOk="0" h="932" w="608">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78"/>
            <p:cNvSpPr/>
            <p:nvPr/>
          </p:nvSpPr>
          <p:spPr>
            <a:xfrm>
              <a:off x="1098700" y="-1565225"/>
              <a:ext cx="15200" cy="23300"/>
            </a:xfrm>
            <a:custGeom>
              <a:rect b="b" l="l" r="r" t="t"/>
              <a:pathLst>
                <a:path extrusionOk="0" h="932" w="608">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78"/>
            <p:cNvSpPr/>
            <p:nvPr/>
          </p:nvSpPr>
          <p:spPr>
            <a:xfrm>
              <a:off x="1024975" y="-1508450"/>
              <a:ext cx="65375" cy="23300"/>
            </a:xfrm>
            <a:custGeom>
              <a:rect b="b" l="l" r="r" t="t"/>
              <a:pathLst>
                <a:path extrusionOk="0" h="932" w="2615">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78"/>
            <p:cNvSpPr/>
            <p:nvPr/>
          </p:nvSpPr>
          <p:spPr>
            <a:xfrm>
              <a:off x="993300" y="-1590275"/>
              <a:ext cx="31425" cy="15200"/>
            </a:xfrm>
            <a:custGeom>
              <a:rect b="b" l="l" r="r" t="t"/>
              <a:pathLst>
                <a:path extrusionOk="0" h="608" w="1257">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78"/>
            <p:cNvSpPr/>
            <p:nvPr/>
          </p:nvSpPr>
          <p:spPr>
            <a:xfrm>
              <a:off x="1090600" y="-1590275"/>
              <a:ext cx="31400" cy="15200"/>
            </a:xfrm>
            <a:custGeom>
              <a:rect b="b" l="l" r="r" t="t"/>
              <a:pathLst>
                <a:path extrusionOk="0" h="608" w="1256">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78"/>
            <p:cNvSpPr/>
            <p:nvPr/>
          </p:nvSpPr>
          <p:spPr>
            <a:xfrm>
              <a:off x="895950" y="-1314500"/>
              <a:ext cx="80100" cy="72000"/>
            </a:xfrm>
            <a:custGeom>
              <a:rect b="b" l="l" r="r" t="t"/>
              <a:pathLst>
                <a:path extrusionOk="0" h="2880" w="3204">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78"/>
            <p:cNvSpPr/>
            <p:nvPr/>
          </p:nvSpPr>
          <p:spPr>
            <a:xfrm>
              <a:off x="1139225" y="-1273975"/>
              <a:ext cx="80100" cy="31425"/>
            </a:xfrm>
            <a:custGeom>
              <a:rect b="b" l="l" r="r" t="t"/>
              <a:pathLst>
                <a:path extrusionOk="0" h="1257" w="3204">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64" name="Google Shape;2764;p78"/>
          <p:cNvGrpSpPr/>
          <p:nvPr/>
        </p:nvGrpSpPr>
        <p:grpSpPr>
          <a:xfrm>
            <a:off x="3446284" y="4457601"/>
            <a:ext cx="537084" cy="685856"/>
            <a:chOff x="1544975" y="-1760675"/>
            <a:chExt cx="404400" cy="518175"/>
          </a:xfrm>
        </p:grpSpPr>
        <p:sp>
          <p:nvSpPr>
            <p:cNvPr id="2765" name="Google Shape;2765;p78"/>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78"/>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78"/>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78"/>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78"/>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78"/>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1" name="Google Shape;2771;p78"/>
          <p:cNvGrpSpPr/>
          <p:nvPr/>
        </p:nvGrpSpPr>
        <p:grpSpPr>
          <a:xfrm>
            <a:off x="4315755" y="4457655"/>
            <a:ext cx="512278" cy="685813"/>
            <a:chOff x="2242450" y="-1760600"/>
            <a:chExt cx="388325" cy="518025"/>
          </a:xfrm>
        </p:grpSpPr>
        <p:sp>
          <p:nvSpPr>
            <p:cNvPr id="2772" name="Google Shape;2772;p78"/>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78"/>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78"/>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78"/>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78"/>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78"/>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8" name="Google Shape;2778;p78"/>
          <p:cNvGrpSpPr/>
          <p:nvPr/>
        </p:nvGrpSpPr>
        <p:grpSpPr>
          <a:xfrm>
            <a:off x="5160587" y="4457670"/>
            <a:ext cx="537076" cy="685795"/>
            <a:chOff x="2923900" y="-1760600"/>
            <a:chExt cx="404425" cy="518050"/>
          </a:xfrm>
        </p:grpSpPr>
        <p:sp>
          <p:nvSpPr>
            <p:cNvPr id="2779" name="Google Shape;2779;p78"/>
            <p:cNvSpPr/>
            <p:nvPr/>
          </p:nvSpPr>
          <p:spPr>
            <a:xfrm>
              <a:off x="2923900" y="-1760600"/>
              <a:ext cx="404425" cy="518050"/>
            </a:xfrm>
            <a:custGeom>
              <a:rect b="b" l="l" r="r" t="t"/>
              <a:pathLst>
                <a:path extrusionOk="0" h="20722" w="16177">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78"/>
            <p:cNvSpPr/>
            <p:nvPr/>
          </p:nvSpPr>
          <p:spPr>
            <a:xfrm>
              <a:off x="3069850" y="-1606450"/>
              <a:ext cx="15200" cy="23300"/>
            </a:xfrm>
            <a:custGeom>
              <a:rect b="b" l="l" r="r" t="t"/>
              <a:pathLst>
                <a:path extrusionOk="0" h="932" w="608">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78"/>
            <p:cNvSpPr/>
            <p:nvPr/>
          </p:nvSpPr>
          <p:spPr>
            <a:xfrm>
              <a:off x="3167150" y="-1606450"/>
              <a:ext cx="15200" cy="23300"/>
            </a:xfrm>
            <a:custGeom>
              <a:rect b="b" l="l" r="r" t="t"/>
              <a:pathLst>
                <a:path extrusionOk="0" h="932" w="608">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78"/>
            <p:cNvSpPr/>
            <p:nvPr/>
          </p:nvSpPr>
          <p:spPr>
            <a:xfrm>
              <a:off x="3061700" y="-1630800"/>
              <a:ext cx="31425" cy="15200"/>
            </a:xfrm>
            <a:custGeom>
              <a:rect b="b" l="l" r="r" t="t"/>
              <a:pathLst>
                <a:path extrusionOk="0" h="608" w="1257">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78"/>
            <p:cNvSpPr/>
            <p:nvPr/>
          </p:nvSpPr>
          <p:spPr>
            <a:xfrm>
              <a:off x="3159075" y="-1630800"/>
              <a:ext cx="31375" cy="15200"/>
            </a:xfrm>
            <a:custGeom>
              <a:rect b="b" l="l" r="r" t="t"/>
              <a:pathLst>
                <a:path extrusionOk="0" h="608" w="1255">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78"/>
            <p:cNvSpPr/>
            <p:nvPr/>
          </p:nvSpPr>
          <p:spPr>
            <a:xfrm>
              <a:off x="3029275" y="-1338900"/>
              <a:ext cx="15250" cy="15200"/>
            </a:xfrm>
            <a:custGeom>
              <a:rect b="b" l="l" r="r" t="t"/>
              <a:pathLst>
                <a:path extrusionOk="0" h="608" w="61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78"/>
            <p:cNvSpPr/>
            <p:nvPr/>
          </p:nvSpPr>
          <p:spPr>
            <a:xfrm>
              <a:off x="3029275" y="-1298300"/>
              <a:ext cx="15250" cy="15200"/>
            </a:xfrm>
            <a:custGeom>
              <a:rect b="b" l="l" r="r" t="t"/>
              <a:pathLst>
                <a:path extrusionOk="0" h="608" w="61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86" name="Google Shape;2786;p78"/>
          <p:cNvGrpSpPr/>
          <p:nvPr/>
        </p:nvGrpSpPr>
        <p:grpSpPr>
          <a:xfrm>
            <a:off x="6029956" y="4457674"/>
            <a:ext cx="512296" cy="685799"/>
            <a:chOff x="3621425" y="-1760475"/>
            <a:chExt cx="388250" cy="517975"/>
          </a:xfrm>
        </p:grpSpPr>
        <p:sp>
          <p:nvSpPr>
            <p:cNvPr id="2787" name="Google Shape;2787;p78"/>
            <p:cNvSpPr/>
            <p:nvPr/>
          </p:nvSpPr>
          <p:spPr>
            <a:xfrm>
              <a:off x="3621425" y="-1760475"/>
              <a:ext cx="388250" cy="517975"/>
            </a:xfrm>
            <a:custGeom>
              <a:rect b="b" l="l" r="r" t="t"/>
              <a:pathLst>
                <a:path extrusionOk="0" h="20719" w="1553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78"/>
            <p:cNvSpPr/>
            <p:nvPr/>
          </p:nvSpPr>
          <p:spPr>
            <a:xfrm>
              <a:off x="3759325" y="-1541575"/>
              <a:ext cx="15200" cy="23975"/>
            </a:xfrm>
            <a:custGeom>
              <a:rect b="b" l="l" r="r" t="t"/>
              <a:pathLst>
                <a:path extrusionOk="0" h="959" w="608">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78"/>
            <p:cNvSpPr/>
            <p:nvPr/>
          </p:nvSpPr>
          <p:spPr>
            <a:xfrm>
              <a:off x="3782775" y="-1476725"/>
              <a:ext cx="65450" cy="23325"/>
            </a:xfrm>
            <a:custGeom>
              <a:rect b="b" l="l" r="r" t="t"/>
              <a:pathLst>
                <a:path extrusionOk="0" h="933" w="2618">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78"/>
            <p:cNvSpPr/>
            <p:nvPr/>
          </p:nvSpPr>
          <p:spPr>
            <a:xfrm>
              <a:off x="3808025" y="-1257775"/>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78"/>
            <p:cNvSpPr/>
            <p:nvPr/>
          </p:nvSpPr>
          <p:spPr>
            <a:xfrm>
              <a:off x="3808025" y="-1298300"/>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78"/>
            <p:cNvSpPr/>
            <p:nvPr/>
          </p:nvSpPr>
          <p:spPr>
            <a:xfrm>
              <a:off x="3856625" y="-1541575"/>
              <a:ext cx="15200" cy="23975"/>
            </a:xfrm>
            <a:custGeom>
              <a:rect b="b" l="l" r="r" t="t"/>
              <a:pathLst>
                <a:path extrusionOk="0" h="959" w="608">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93" name="Google Shape;2793;p78"/>
          <p:cNvGrpSpPr/>
          <p:nvPr/>
        </p:nvGrpSpPr>
        <p:grpSpPr>
          <a:xfrm>
            <a:off x="7732003" y="4457619"/>
            <a:ext cx="537091" cy="685842"/>
            <a:chOff x="4992400" y="-1760625"/>
            <a:chExt cx="404375" cy="518125"/>
          </a:xfrm>
        </p:grpSpPr>
        <p:sp>
          <p:nvSpPr>
            <p:cNvPr id="2794" name="Google Shape;2794;p78"/>
            <p:cNvSpPr/>
            <p:nvPr/>
          </p:nvSpPr>
          <p:spPr>
            <a:xfrm>
              <a:off x="5138200" y="-1549700"/>
              <a:ext cx="15200" cy="23325"/>
            </a:xfrm>
            <a:custGeom>
              <a:rect b="b" l="l" r="r" t="t"/>
              <a:pathLst>
                <a:path extrusionOk="0" h="933"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78"/>
            <p:cNvSpPr/>
            <p:nvPr/>
          </p:nvSpPr>
          <p:spPr>
            <a:xfrm>
              <a:off x="523550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78"/>
            <p:cNvSpPr/>
            <p:nvPr/>
          </p:nvSpPr>
          <p:spPr>
            <a:xfrm>
              <a:off x="5178275" y="-1468000"/>
              <a:ext cx="31250" cy="15200"/>
            </a:xfrm>
            <a:custGeom>
              <a:rect b="b" l="l" r="r" t="t"/>
              <a:pathLst>
                <a:path extrusionOk="0" h="608" w="125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78"/>
            <p:cNvSpPr/>
            <p:nvPr/>
          </p:nvSpPr>
          <p:spPr>
            <a:xfrm>
              <a:off x="5136450" y="-1500400"/>
              <a:ext cx="114650" cy="26525"/>
            </a:xfrm>
            <a:custGeom>
              <a:rect b="b" l="l" r="r" t="t"/>
              <a:pathLst>
                <a:path extrusionOk="0" h="1061" w="4586">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78"/>
            <p:cNvSpPr/>
            <p:nvPr/>
          </p:nvSpPr>
          <p:spPr>
            <a:xfrm>
              <a:off x="4992400" y="-1760625"/>
              <a:ext cx="404375" cy="518125"/>
            </a:xfrm>
            <a:custGeom>
              <a:rect b="b" l="l" r="r" t="t"/>
              <a:pathLst>
                <a:path extrusionOk="0" h="20725" w="16175">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2" name="Shape 2802"/>
        <p:cNvGrpSpPr/>
        <p:nvPr/>
      </p:nvGrpSpPr>
      <p:grpSpPr>
        <a:xfrm>
          <a:off x="0" y="0"/>
          <a:ext cx="0" cy="0"/>
          <a:chOff x="0" y="0"/>
          <a:chExt cx="0" cy="0"/>
        </a:xfrm>
      </p:grpSpPr>
      <p:sp>
        <p:nvSpPr>
          <p:cNvPr id="2803" name="Google Shape;2803;p79"/>
          <p:cNvSpPr txBox="1"/>
          <p:nvPr>
            <p:ph idx="1" type="subTitle"/>
          </p:nvPr>
        </p:nvSpPr>
        <p:spPr>
          <a:xfrm>
            <a:off x="610275" y="2314800"/>
            <a:ext cx="2275800" cy="46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000">
                <a:latin typeface="Montserrat"/>
                <a:ea typeface="Montserrat"/>
                <a:cs typeface="Montserrat"/>
                <a:sym typeface="Montserrat"/>
              </a:rPr>
              <a:t>Agriculture, Food, and Natural</a:t>
            </a:r>
            <a:endParaRPr b="1" sz="1000">
              <a:latin typeface="Montserrat"/>
              <a:ea typeface="Montserrat"/>
              <a:cs typeface="Montserrat"/>
              <a:sym typeface="Montserrat"/>
            </a:endParaRPr>
          </a:p>
          <a:p>
            <a:pPr indent="0" lvl="0" marL="0" rtl="0" algn="ctr">
              <a:spcBef>
                <a:spcPts val="0"/>
              </a:spcBef>
              <a:spcAft>
                <a:spcPts val="0"/>
              </a:spcAft>
              <a:buNone/>
            </a:pPr>
            <a:r>
              <a:rPr b="1" lang="en" sz="1000">
                <a:latin typeface="Montserrat"/>
                <a:ea typeface="Montserrat"/>
                <a:cs typeface="Montserrat"/>
                <a:sym typeface="Montserrat"/>
              </a:rPr>
              <a:t> Resources</a:t>
            </a:r>
            <a:endParaRPr b="1" sz="1000">
              <a:latin typeface="Montserrat"/>
              <a:ea typeface="Montserrat"/>
              <a:cs typeface="Montserrat"/>
              <a:sym typeface="Montserrat"/>
            </a:endParaRPr>
          </a:p>
        </p:txBody>
      </p:sp>
      <p:sp>
        <p:nvSpPr>
          <p:cNvPr id="2804" name="Google Shape;2804;p79"/>
          <p:cNvSpPr txBox="1"/>
          <p:nvPr>
            <p:ph idx="1" type="subTitle"/>
          </p:nvPr>
        </p:nvSpPr>
        <p:spPr>
          <a:xfrm>
            <a:off x="780450" y="65050"/>
            <a:ext cx="3638700" cy="46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What is a Program of Study?</a:t>
            </a:r>
            <a:endParaRPr b="1">
              <a:latin typeface="Montserrat"/>
              <a:ea typeface="Montserrat"/>
              <a:cs typeface="Montserrat"/>
              <a:sym typeface="Montserrat"/>
            </a:endParaRPr>
          </a:p>
        </p:txBody>
      </p:sp>
      <p:sp>
        <p:nvSpPr>
          <p:cNvPr id="2805" name="Google Shape;2805;p79"/>
          <p:cNvSpPr txBox="1"/>
          <p:nvPr>
            <p:ph idx="1" type="subTitle"/>
          </p:nvPr>
        </p:nvSpPr>
        <p:spPr>
          <a:xfrm>
            <a:off x="817675" y="374350"/>
            <a:ext cx="6947700" cy="72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a structured plan outlining the courses and requirements needed to complete a specific degree or certificate.</a:t>
            </a:r>
            <a:endParaRPr sz="1600"/>
          </a:p>
          <a:p>
            <a:pPr indent="0" lvl="0" marL="0" rtl="0" algn="l">
              <a:spcBef>
                <a:spcPts val="0"/>
              </a:spcBef>
              <a:spcAft>
                <a:spcPts val="0"/>
              </a:spcAft>
              <a:buNone/>
            </a:pPr>
            <a:r>
              <a:t/>
            </a:r>
            <a:endParaRPr sz="1600"/>
          </a:p>
        </p:txBody>
      </p:sp>
      <p:pic>
        <p:nvPicPr>
          <p:cNvPr id="2806" name="Google Shape;2806;p79"/>
          <p:cNvPicPr preferRelativeResize="0"/>
          <p:nvPr/>
        </p:nvPicPr>
        <p:blipFill rotWithShape="1">
          <a:blip r:embed="rId3">
            <a:alphaModFix/>
          </a:blip>
          <a:srcRect b="-3869" l="0" r="0" t="3870"/>
          <a:stretch/>
        </p:blipFill>
        <p:spPr>
          <a:xfrm>
            <a:off x="1319325" y="1457091"/>
            <a:ext cx="857700" cy="857700"/>
          </a:xfrm>
          <a:prstGeom prst="rect">
            <a:avLst/>
          </a:prstGeom>
          <a:noFill/>
          <a:ln>
            <a:noFill/>
          </a:ln>
        </p:spPr>
      </p:pic>
      <p:pic>
        <p:nvPicPr>
          <p:cNvPr id="2807" name="Google Shape;2807;p79"/>
          <p:cNvPicPr preferRelativeResize="0"/>
          <p:nvPr/>
        </p:nvPicPr>
        <p:blipFill rotWithShape="1">
          <a:blip r:embed="rId4">
            <a:alphaModFix/>
          </a:blip>
          <a:srcRect b="-3100" l="0" r="0" t="3100"/>
          <a:stretch/>
        </p:blipFill>
        <p:spPr>
          <a:xfrm>
            <a:off x="3862675" y="1457100"/>
            <a:ext cx="857700" cy="857700"/>
          </a:xfrm>
          <a:prstGeom prst="rect">
            <a:avLst/>
          </a:prstGeom>
          <a:noFill/>
          <a:ln>
            <a:noFill/>
          </a:ln>
        </p:spPr>
      </p:pic>
      <p:pic>
        <p:nvPicPr>
          <p:cNvPr id="2808" name="Google Shape;2808;p79"/>
          <p:cNvPicPr preferRelativeResize="0"/>
          <p:nvPr/>
        </p:nvPicPr>
        <p:blipFill>
          <a:blip r:embed="rId5">
            <a:alphaModFix/>
          </a:blip>
          <a:stretch>
            <a:fillRect/>
          </a:stretch>
        </p:blipFill>
        <p:spPr>
          <a:xfrm>
            <a:off x="6689774" y="1443329"/>
            <a:ext cx="903300" cy="885234"/>
          </a:xfrm>
          <a:prstGeom prst="rect">
            <a:avLst/>
          </a:prstGeom>
          <a:noFill/>
          <a:ln>
            <a:noFill/>
          </a:ln>
        </p:spPr>
      </p:pic>
      <p:sp>
        <p:nvSpPr>
          <p:cNvPr id="2809" name="Google Shape;2809;p79"/>
          <p:cNvSpPr txBox="1"/>
          <p:nvPr>
            <p:ph idx="1" type="subTitle"/>
          </p:nvPr>
        </p:nvSpPr>
        <p:spPr>
          <a:xfrm>
            <a:off x="592075" y="2740100"/>
            <a:ext cx="2392200" cy="1669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Agribusiness Leadership &amp; Communications</a:t>
            </a:r>
            <a:endParaRPr sz="1000"/>
          </a:p>
          <a:p>
            <a:pPr indent="-292100" lvl="0" marL="457200" rtl="0" algn="l">
              <a:spcBef>
                <a:spcPts val="0"/>
              </a:spcBef>
              <a:spcAft>
                <a:spcPts val="0"/>
              </a:spcAft>
              <a:buSzPts val="1000"/>
              <a:buChar char="●"/>
            </a:pPr>
            <a:r>
              <a:rPr lang="en" sz="1000"/>
              <a:t>Animal Science</a:t>
            </a:r>
            <a:endParaRPr sz="1000"/>
          </a:p>
          <a:p>
            <a:pPr indent="-292100" lvl="0" marL="457200" rtl="0" algn="l">
              <a:spcBef>
                <a:spcPts val="0"/>
              </a:spcBef>
              <a:spcAft>
                <a:spcPts val="0"/>
              </a:spcAft>
              <a:buSzPts val="1000"/>
              <a:buChar char="●"/>
            </a:pPr>
            <a:r>
              <a:rPr lang="en" sz="1000"/>
              <a:t>Agricultural Technology &amp; Mechanical </a:t>
            </a:r>
            <a:r>
              <a:rPr lang="en" sz="1000"/>
              <a:t>Systems</a:t>
            </a:r>
            <a:endParaRPr sz="1000"/>
          </a:p>
          <a:p>
            <a:pPr indent="-292100" lvl="0" marL="457200" rtl="0" algn="l">
              <a:spcBef>
                <a:spcPts val="0"/>
              </a:spcBef>
              <a:spcAft>
                <a:spcPts val="0"/>
              </a:spcAft>
              <a:buSzPts val="1000"/>
              <a:buChar char="●"/>
            </a:pPr>
            <a:r>
              <a:rPr lang="en" sz="1000"/>
              <a:t>Environmental Natural Resources</a:t>
            </a:r>
            <a:endParaRPr sz="1000"/>
          </a:p>
          <a:p>
            <a:pPr indent="-292100" lvl="0" marL="457200" rtl="0" algn="l">
              <a:spcBef>
                <a:spcPts val="0"/>
              </a:spcBef>
              <a:spcAft>
                <a:spcPts val="0"/>
              </a:spcAft>
              <a:buSzPts val="1000"/>
              <a:buChar char="●"/>
            </a:pPr>
            <a:r>
              <a:rPr lang="en" sz="1000"/>
              <a:t>Food Science &amp; Technology</a:t>
            </a:r>
            <a:endParaRPr sz="1000"/>
          </a:p>
          <a:p>
            <a:pPr indent="-292100" lvl="0" marL="457200" rtl="0" algn="l">
              <a:spcBef>
                <a:spcPts val="0"/>
              </a:spcBef>
              <a:spcAft>
                <a:spcPts val="0"/>
              </a:spcAft>
              <a:buSzPts val="1000"/>
              <a:buChar char="●"/>
            </a:pPr>
            <a:r>
              <a:rPr lang="en" sz="1000"/>
              <a:t>Plant Science </a:t>
            </a:r>
            <a:endParaRPr sz="1000"/>
          </a:p>
        </p:txBody>
      </p:sp>
      <p:sp>
        <p:nvSpPr>
          <p:cNvPr id="2810" name="Google Shape;2810;p79"/>
          <p:cNvSpPr txBox="1"/>
          <p:nvPr>
            <p:ph idx="1" type="subTitle"/>
          </p:nvPr>
        </p:nvSpPr>
        <p:spPr>
          <a:xfrm>
            <a:off x="3224875" y="2314800"/>
            <a:ext cx="2133300" cy="46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000">
                <a:latin typeface="Montserrat"/>
                <a:ea typeface="Montserrat"/>
                <a:cs typeface="Montserrat"/>
                <a:sym typeface="Montserrat"/>
              </a:rPr>
              <a:t>Architecture &amp; Construction</a:t>
            </a:r>
            <a:endParaRPr b="1" sz="1000">
              <a:latin typeface="Montserrat"/>
              <a:ea typeface="Montserrat"/>
              <a:cs typeface="Montserrat"/>
              <a:sym typeface="Montserrat"/>
            </a:endParaRPr>
          </a:p>
        </p:txBody>
      </p:sp>
      <p:sp>
        <p:nvSpPr>
          <p:cNvPr id="2811" name="Google Shape;2811;p79"/>
          <p:cNvSpPr txBox="1"/>
          <p:nvPr>
            <p:ph idx="1" type="subTitle"/>
          </p:nvPr>
        </p:nvSpPr>
        <p:spPr>
          <a:xfrm>
            <a:off x="3057050" y="2751050"/>
            <a:ext cx="2717700" cy="1669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Architectural </a:t>
            </a:r>
            <a:r>
              <a:rPr lang="en" sz="1000"/>
              <a:t>Drafting</a:t>
            </a:r>
            <a:r>
              <a:rPr lang="en" sz="1000"/>
              <a:t> &amp; Design</a:t>
            </a:r>
            <a:endParaRPr sz="1000"/>
          </a:p>
          <a:p>
            <a:pPr indent="-292100" lvl="0" marL="457200" rtl="0" algn="l">
              <a:spcBef>
                <a:spcPts val="0"/>
              </a:spcBef>
              <a:spcAft>
                <a:spcPts val="0"/>
              </a:spcAft>
              <a:buSzPts val="1000"/>
              <a:buChar char="●"/>
            </a:pPr>
            <a:r>
              <a:rPr lang="en" sz="1000"/>
              <a:t>Carpentry</a:t>
            </a:r>
            <a:endParaRPr sz="1000"/>
          </a:p>
          <a:p>
            <a:pPr indent="-292100" lvl="0" marL="457200" rtl="0" algn="l">
              <a:spcBef>
                <a:spcPts val="0"/>
              </a:spcBef>
              <a:spcAft>
                <a:spcPts val="0"/>
              </a:spcAft>
              <a:buSzPts val="1000"/>
              <a:buChar char="●"/>
            </a:pPr>
            <a:r>
              <a:rPr lang="en" sz="1000"/>
              <a:t>Electrical</a:t>
            </a:r>
            <a:endParaRPr sz="1000"/>
          </a:p>
          <a:p>
            <a:pPr indent="-292100" lvl="0" marL="457200" rtl="0" algn="l">
              <a:spcBef>
                <a:spcPts val="0"/>
              </a:spcBef>
              <a:spcAft>
                <a:spcPts val="0"/>
              </a:spcAft>
              <a:buSzPts val="1000"/>
              <a:buChar char="●"/>
            </a:pPr>
            <a:r>
              <a:rPr lang="en" sz="1000"/>
              <a:t>HVAC &amp; Sheet Metal</a:t>
            </a:r>
            <a:endParaRPr sz="1000"/>
          </a:p>
          <a:p>
            <a:pPr indent="-292100" lvl="0" marL="457200" rtl="0" algn="l">
              <a:spcBef>
                <a:spcPts val="0"/>
              </a:spcBef>
              <a:spcAft>
                <a:spcPts val="0"/>
              </a:spcAft>
              <a:buSzPts val="1000"/>
              <a:buChar char="●"/>
            </a:pPr>
            <a:r>
              <a:rPr lang="en" sz="1000"/>
              <a:t>Plumbing</a:t>
            </a:r>
            <a:r>
              <a:rPr lang="en" sz="1000"/>
              <a:t> &amp; Pipefitting</a:t>
            </a:r>
            <a:endParaRPr sz="1000"/>
          </a:p>
        </p:txBody>
      </p:sp>
      <p:sp>
        <p:nvSpPr>
          <p:cNvPr id="2812" name="Google Shape;2812;p79"/>
          <p:cNvSpPr txBox="1"/>
          <p:nvPr>
            <p:ph idx="1" type="subTitle"/>
          </p:nvPr>
        </p:nvSpPr>
        <p:spPr>
          <a:xfrm>
            <a:off x="6048975" y="2314800"/>
            <a:ext cx="2184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000">
                <a:latin typeface="Montserrat"/>
                <a:ea typeface="Montserrat"/>
                <a:cs typeface="Montserrat"/>
                <a:sym typeface="Montserrat"/>
              </a:rPr>
              <a:t>Arts, Audio Visual Technology &amp; </a:t>
            </a:r>
            <a:r>
              <a:rPr b="1" lang="en" sz="1000">
                <a:latin typeface="Montserrat"/>
                <a:ea typeface="Montserrat"/>
                <a:cs typeface="Montserrat"/>
                <a:sym typeface="Montserrat"/>
              </a:rPr>
              <a:t>Communications</a:t>
            </a:r>
            <a:endParaRPr b="1" sz="1000">
              <a:latin typeface="Montserrat"/>
              <a:ea typeface="Montserrat"/>
              <a:cs typeface="Montserrat"/>
              <a:sym typeface="Montserrat"/>
            </a:endParaRPr>
          </a:p>
        </p:txBody>
      </p:sp>
      <p:sp>
        <p:nvSpPr>
          <p:cNvPr id="2813" name="Google Shape;2813;p79"/>
          <p:cNvSpPr txBox="1"/>
          <p:nvPr>
            <p:ph idx="1" type="subTitle"/>
          </p:nvPr>
        </p:nvSpPr>
        <p:spPr>
          <a:xfrm>
            <a:off x="5787400" y="2751050"/>
            <a:ext cx="2717700" cy="1669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Graphic Design &amp; Interactive Media</a:t>
            </a:r>
            <a:endParaRPr sz="1000"/>
          </a:p>
          <a:p>
            <a:pPr indent="-292100" lvl="0" marL="457200" rtl="0" algn="l">
              <a:spcBef>
                <a:spcPts val="0"/>
              </a:spcBef>
              <a:spcAft>
                <a:spcPts val="0"/>
              </a:spcAft>
              <a:buSzPts val="1000"/>
              <a:buChar char="●"/>
            </a:pPr>
            <a:r>
              <a:rPr lang="en" sz="1000"/>
              <a:t>Digital Communications</a:t>
            </a:r>
            <a:endParaRPr sz="1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7" name="Shape 2817"/>
        <p:cNvGrpSpPr/>
        <p:nvPr/>
      </p:nvGrpSpPr>
      <p:grpSpPr>
        <a:xfrm>
          <a:off x="0" y="0"/>
          <a:ext cx="0" cy="0"/>
          <a:chOff x="0" y="0"/>
          <a:chExt cx="0" cy="0"/>
        </a:xfrm>
      </p:grpSpPr>
      <p:sp>
        <p:nvSpPr>
          <p:cNvPr id="2818" name="Google Shape;2818;p80"/>
          <p:cNvSpPr txBox="1"/>
          <p:nvPr>
            <p:ph idx="1" type="subTitle"/>
          </p:nvPr>
        </p:nvSpPr>
        <p:spPr>
          <a:xfrm>
            <a:off x="780450" y="65050"/>
            <a:ext cx="3638700" cy="46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Program of Study </a:t>
            </a:r>
            <a:r>
              <a:rPr b="1" lang="en">
                <a:latin typeface="Montserrat"/>
                <a:ea typeface="Montserrat"/>
                <a:cs typeface="Montserrat"/>
                <a:sym typeface="Montserrat"/>
              </a:rPr>
              <a:t>Continued</a:t>
            </a:r>
            <a:r>
              <a:rPr b="1" lang="en">
                <a:latin typeface="Montserrat"/>
                <a:ea typeface="Montserrat"/>
                <a:cs typeface="Montserrat"/>
                <a:sym typeface="Montserrat"/>
              </a:rPr>
              <a:t> </a:t>
            </a:r>
            <a:endParaRPr b="1">
              <a:latin typeface="Montserrat"/>
              <a:ea typeface="Montserrat"/>
              <a:cs typeface="Montserrat"/>
              <a:sym typeface="Montserrat"/>
            </a:endParaRPr>
          </a:p>
        </p:txBody>
      </p:sp>
      <p:pic>
        <p:nvPicPr>
          <p:cNvPr id="2819" name="Google Shape;2819;p80"/>
          <p:cNvPicPr preferRelativeResize="0"/>
          <p:nvPr/>
        </p:nvPicPr>
        <p:blipFill>
          <a:blip r:embed="rId3">
            <a:alphaModFix/>
          </a:blip>
          <a:stretch>
            <a:fillRect/>
          </a:stretch>
        </p:blipFill>
        <p:spPr>
          <a:xfrm>
            <a:off x="1359325" y="1438364"/>
            <a:ext cx="857700" cy="857723"/>
          </a:xfrm>
          <a:prstGeom prst="rect">
            <a:avLst/>
          </a:prstGeom>
          <a:noFill/>
          <a:ln>
            <a:noFill/>
          </a:ln>
        </p:spPr>
      </p:pic>
      <p:pic>
        <p:nvPicPr>
          <p:cNvPr id="2820" name="Google Shape;2820;p80"/>
          <p:cNvPicPr preferRelativeResize="0"/>
          <p:nvPr/>
        </p:nvPicPr>
        <p:blipFill rotWithShape="1">
          <a:blip r:embed="rId4">
            <a:alphaModFix/>
          </a:blip>
          <a:srcRect b="0" l="0" r="0" t="0"/>
          <a:stretch/>
        </p:blipFill>
        <p:spPr>
          <a:xfrm>
            <a:off x="3862675" y="1434281"/>
            <a:ext cx="857700" cy="865869"/>
          </a:xfrm>
          <a:prstGeom prst="rect">
            <a:avLst/>
          </a:prstGeom>
          <a:noFill/>
          <a:ln>
            <a:noFill/>
          </a:ln>
        </p:spPr>
      </p:pic>
      <p:pic>
        <p:nvPicPr>
          <p:cNvPr id="2821" name="Google Shape;2821;p80"/>
          <p:cNvPicPr preferRelativeResize="0"/>
          <p:nvPr/>
        </p:nvPicPr>
        <p:blipFill>
          <a:blip r:embed="rId5">
            <a:alphaModFix/>
          </a:blip>
          <a:stretch>
            <a:fillRect/>
          </a:stretch>
        </p:blipFill>
        <p:spPr>
          <a:xfrm>
            <a:off x="6712575" y="1438376"/>
            <a:ext cx="857700" cy="857674"/>
          </a:xfrm>
          <a:prstGeom prst="rect">
            <a:avLst/>
          </a:prstGeom>
          <a:noFill/>
          <a:ln>
            <a:noFill/>
          </a:ln>
        </p:spPr>
      </p:pic>
      <p:sp>
        <p:nvSpPr>
          <p:cNvPr id="2822" name="Google Shape;2822;p80"/>
          <p:cNvSpPr txBox="1"/>
          <p:nvPr>
            <p:ph idx="1" type="subTitle"/>
          </p:nvPr>
        </p:nvSpPr>
        <p:spPr>
          <a:xfrm>
            <a:off x="610275" y="2314800"/>
            <a:ext cx="2275800" cy="46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000">
                <a:latin typeface="Montserrat"/>
                <a:ea typeface="Montserrat"/>
                <a:cs typeface="Montserrat"/>
                <a:sym typeface="Montserrat"/>
              </a:rPr>
              <a:t>Business, Marketing, &amp; Finance</a:t>
            </a:r>
            <a:endParaRPr b="1" sz="1000">
              <a:latin typeface="Montserrat"/>
              <a:ea typeface="Montserrat"/>
              <a:cs typeface="Montserrat"/>
              <a:sym typeface="Montserrat"/>
            </a:endParaRPr>
          </a:p>
        </p:txBody>
      </p:sp>
      <p:sp>
        <p:nvSpPr>
          <p:cNvPr id="2823" name="Google Shape;2823;p80"/>
          <p:cNvSpPr txBox="1"/>
          <p:nvPr>
            <p:ph idx="1" type="subTitle"/>
          </p:nvPr>
        </p:nvSpPr>
        <p:spPr>
          <a:xfrm>
            <a:off x="592075" y="2740100"/>
            <a:ext cx="2392200" cy="1669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Accounting &amp; </a:t>
            </a:r>
            <a:r>
              <a:rPr lang="en" sz="1000"/>
              <a:t>Financial</a:t>
            </a:r>
            <a:r>
              <a:rPr lang="en" sz="1000"/>
              <a:t> Services</a:t>
            </a:r>
            <a:endParaRPr sz="1000"/>
          </a:p>
          <a:p>
            <a:pPr indent="-292100" lvl="0" marL="457200" rtl="0" algn="l">
              <a:spcBef>
                <a:spcPts val="0"/>
              </a:spcBef>
              <a:spcAft>
                <a:spcPts val="0"/>
              </a:spcAft>
              <a:buSzPts val="1000"/>
              <a:buChar char="●"/>
            </a:pPr>
            <a:r>
              <a:rPr lang="en" sz="1000"/>
              <a:t>Business Management </a:t>
            </a:r>
            <a:endParaRPr sz="1000"/>
          </a:p>
          <a:p>
            <a:pPr indent="-292100" lvl="0" marL="457200" rtl="0" algn="l">
              <a:spcBef>
                <a:spcPts val="0"/>
              </a:spcBef>
              <a:spcAft>
                <a:spcPts val="0"/>
              </a:spcAft>
              <a:buSzPts val="1000"/>
              <a:buChar char="●"/>
            </a:pPr>
            <a:r>
              <a:rPr lang="en" sz="1000"/>
              <a:t>Entrepreneurship</a:t>
            </a:r>
            <a:endParaRPr sz="1000"/>
          </a:p>
          <a:p>
            <a:pPr indent="-292100" lvl="0" marL="457200" rtl="0" algn="l">
              <a:spcBef>
                <a:spcPts val="0"/>
              </a:spcBef>
              <a:spcAft>
                <a:spcPts val="0"/>
              </a:spcAft>
              <a:buSzPts val="1000"/>
              <a:buChar char="●"/>
            </a:pPr>
            <a:r>
              <a:rPr lang="en" sz="1000"/>
              <a:t>Marketing &amp; Sales</a:t>
            </a:r>
            <a:endParaRPr sz="1000"/>
          </a:p>
          <a:p>
            <a:pPr indent="-292100" lvl="0" marL="457200" rtl="0" algn="l">
              <a:spcBef>
                <a:spcPts val="0"/>
              </a:spcBef>
              <a:spcAft>
                <a:spcPts val="0"/>
              </a:spcAft>
              <a:buSzPts val="1000"/>
              <a:buChar char="●"/>
            </a:pPr>
            <a:r>
              <a:rPr lang="en" sz="1000"/>
              <a:t>Real Estate</a:t>
            </a:r>
            <a:endParaRPr sz="1000"/>
          </a:p>
        </p:txBody>
      </p:sp>
      <p:sp>
        <p:nvSpPr>
          <p:cNvPr id="2824" name="Google Shape;2824;p80"/>
          <p:cNvSpPr txBox="1"/>
          <p:nvPr>
            <p:ph idx="1" type="subTitle"/>
          </p:nvPr>
        </p:nvSpPr>
        <p:spPr>
          <a:xfrm>
            <a:off x="3224875" y="2314800"/>
            <a:ext cx="2133300" cy="46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000">
                <a:latin typeface="Montserrat"/>
                <a:ea typeface="Montserrat"/>
                <a:cs typeface="Montserrat"/>
                <a:sym typeface="Montserrat"/>
              </a:rPr>
              <a:t>Education &amp; Training</a:t>
            </a:r>
            <a:endParaRPr b="1" sz="1000">
              <a:latin typeface="Montserrat"/>
              <a:ea typeface="Montserrat"/>
              <a:cs typeface="Montserrat"/>
              <a:sym typeface="Montserrat"/>
            </a:endParaRPr>
          </a:p>
        </p:txBody>
      </p:sp>
      <p:sp>
        <p:nvSpPr>
          <p:cNvPr id="2825" name="Google Shape;2825;p80"/>
          <p:cNvSpPr txBox="1"/>
          <p:nvPr>
            <p:ph idx="1" type="subTitle"/>
          </p:nvPr>
        </p:nvSpPr>
        <p:spPr>
          <a:xfrm>
            <a:off x="3057050" y="2751050"/>
            <a:ext cx="2717700" cy="1669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Early Learning</a:t>
            </a:r>
            <a:endParaRPr sz="1000"/>
          </a:p>
          <a:p>
            <a:pPr indent="-292100" lvl="0" marL="457200" rtl="0" algn="l">
              <a:spcBef>
                <a:spcPts val="0"/>
              </a:spcBef>
              <a:spcAft>
                <a:spcPts val="0"/>
              </a:spcAft>
              <a:buSzPts val="1000"/>
              <a:buChar char="●"/>
            </a:pPr>
            <a:r>
              <a:rPr lang="en" sz="1000"/>
              <a:t>Teaching &amp; Training </a:t>
            </a:r>
            <a:endParaRPr sz="1000"/>
          </a:p>
        </p:txBody>
      </p:sp>
      <p:sp>
        <p:nvSpPr>
          <p:cNvPr id="2826" name="Google Shape;2826;p80"/>
          <p:cNvSpPr txBox="1"/>
          <p:nvPr>
            <p:ph idx="1" type="subTitle"/>
          </p:nvPr>
        </p:nvSpPr>
        <p:spPr>
          <a:xfrm>
            <a:off x="6048975" y="2314800"/>
            <a:ext cx="2184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000">
                <a:latin typeface="Montserrat"/>
                <a:ea typeface="Montserrat"/>
                <a:cs typeface="Montserrat"/>
                <a:sym typeface="Montserrat"/>
              </a:rPr>
              <a:t>Health Science</a:t>
            </a:r>
            <a:endParaRPr b="1" sz="1000">
              <a:latin typeface="Montserrat"/>
              <a:ea typeface="Montserrat"/>
              <a:cs typeface="Montserrat"/>
              <a:sym typeface="Montserrat"/>
            </a:endParaRPr>
          </a:p>
        </p:txBody>
      </p:sp>
      <p:sp>
        <p:nvSpPr>
          <p:cNvPr id="2827" name="Google Shape;2827;p80"/>
          <p:cNvSpPr txBox="1"/>
          <p:nvPr>
            <p:ph idx="1" type="subTitle"/>
          </p:nvPr>
        </p:nvSpPr>
        <p:spPr>
          <a:xfrm>
            <a:off x="5787400" y="2751050"/>
            <a:ext cx="2717700" cy="1669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Diagnostic &amp; Therapeutic Services</a:t>
            </a:r>
            <a:endParaRPr sz="1000"/>
          </a:p>
          <a:p>
            <a:pPr indent="-292100" lvl="0" marL="457200" rtl="0" algn="l">
              <a:spcBef>
                <a:spcPts val="0"/>
              </a:spcBef>
              <a:spcAft>
                <a:spcPts val="0"/>
              </a:spcAft>
              <a:buSzPts val="1000"/>
              <a:buChar char="●"/>
            </a:pPr>
            <a:r>
              <a:rPr lang="en" sz="1000"/>
              <a:t>Nursing Science</a:t>
            </a:r>
            <a:endParaRPr sz="1000"/>
          </a:p>
          <a:p>
            <a:pPr indent="-292100" lvl="0" marL="457200" rtl="0" algn="l">
              <a:spcBef>
                <a:spcPts val="0"/>
              </a:spcBef>
              <a:spcAft>
                <a:spcPts val="0"/>
              </a:spcAft>
              <a:buSzPts val="1000"/>
              <a:buChar char="●"/>
            </a:pPr>
            <a:r>
              <a:rPr lang="en" sz="1000"/>
              <a:t>Biomedical Science </a:t>
            </a:r>
            <a:endParaRPr sz="10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1" name="Shape 2831"/>
        <p:cNvGrpSpPr/>
        <p:nvPr/>
      </p:nvGrpSpPr>
      <p:grpSpPr>
        <a:xfrm>
          <a:off x="0" y="0"/>
          <a:ext cx="0" cy="0"/>
          <a:chOff x="0" y="0"/>
          <a:chExt cx="0" cy="0"/>
        </a:xfrm>
      </p:grpSpPr>
      <p:sp>
        <p:nvSpPr>
          <p:cNvPr id="2832" name="Google Shape;2832;p81"/>
          <p:cNvSpPr txBox="1"/>
          <p:nvPr>
            <p:ph idx="1" type="subTitle"/>
          </p:nvPr>
        </p:nvSpPr>
        <p:spPr>
          <a:xfrm>
            <a:off x="780450" y="65050"/>
            <a:ext cx="3638700" cy="46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Program of Study Continued </a:t>
            </a:r>
            <a:endParaRPr b="1">
              <a:latin typeface="Montserrat"/>
              <a:ea typeface="Montserrat"/>
              <a:cs typeface="Montserrat"/>
              <a:sym typeface="Montserrat"/>
            </a:endParaRPr>
          </a:p>
        </p:txBody>
      </p:sp>
      <p:sp>
        <p:nvSpPr>
          <p:cNvPr id="2833" name="Google Shape;2833;p81"/>
          <p:cNvSpPr txBox="1"/>
          <p:nvPr>
            <p:ph idx="1" type="subTitle"/>
          </p:nvPr>
        </p:nvSpPr>
        <p:spPr>
          <a:xfrm>
            <a:off x="610275" y="2314800"/>
            <a:ext cx="2275800" cy="46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000">
                <a:latin typeface="Montserrat"/>
                <a:ea typeface="Montserrat"/>
                <a:cs typeface="Montserrat"/>
                <a:sym typeface="Montserrat"/>
              </a:rPr>
              <a:t>Hospitality &amp; Tourism</a:t>
            </a:r>
            <a:endParaRPr b="1" sz="1000">
              <a:latin typeface="Montserrat"/>
              <a:ea typeface="Montserrat"/>
              <a:cs typeface="Montserrat"/>
              <a:sym typeface="Montserrat"/>
            </a:endParaRPr>
          </a:p>
        </p:txBody>
      </p:sp>
      <p:sp>
        <p:nvSpPr>
          <p:cNvPr id="2834" name="Google Shape;2834;p81"/>
          <p:cNvSpPr txBox="1"/>
          <p:nvPr>
            <p:ph idx="1" type="subTitle"/>
          </p:nvPr>
        </p:nvSpPr>
        <p:spPr>
          <a:xfrm>
            <a:off x="592075" y="2740100"/>
            <a:ext cx="2392200" cy="1669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Culinary Arts</a:t>
            </a:r>
            <a:endParaRPr sz="1000"/>
          </a:p>
        </p:txBody>
      </p:sp>
      <p:sp>
        <p:nvSpPr>
          <p:cNvPr id="2835" name="Google Shape;2835;p81"/>
          <p:cNvSpPr txBox="1"/>
          <p:nvPr>
            <p:ph idx="1" type="subTitle"/>
          </p:nvPr>
        </p:nvSpPr>
        <p:spPr>
          <a:xfrm>
            <a:off x="3224875" y="2314800"/>
            <a:ext cx="2133300" cy="46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000">
                <a:latin typeface="Montserrat"/>
                <a:ea typeface="Montserrat"/>
                <a:cs typeface="Montserrat"/>
                <a:sym typeface="Montserrat"/>
              </a:rPr>
              <a:t>Human </a:t>
            </a:r>
            <a:r>
              <a:rPr b="1" lang="en" sz="1000">
                <a:latin typeface="Montserrat"/>
                <a:ea typeface="Montserrat"/>
                <a:cs typeface="Montserrat"/>
                <a:sym typeface="Montserrat"/>
              </a:rPr>
              <a:t>Services</a:t>
            </a:r>
            <a:endParaRPr b="1" sz="1000">
              <a:latin typeface="Montserrat"/>
              <a:ea typeface="Montserrat"/>
              <a:cs typeface="Montserrat"/>
              <a:sym typeface="Montserrat"/>
            </a:endParaRPr>
          </a:p>
        </p:txBody>
      </p:sp>
      <p:sp>
        <p:nvSpPr>
          <p:cNvPr id="2836" name="Google Shape;2836;p81"/>
          <p:cNvSpPr txBox="1"/>
          <p:nvPr>
            <p:ph idx="1" type="subTitle"/>
          </p:nvPr>
        </p:nvSpPr>
        <p:spPr>
          <a:xfrm>
            <a:off x="3057050" y="2751050"/>
            <a:ext cx="2717700" cy="1669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Family &amp; Community Services</a:t>
            </a:r>
            <a:endParaRPr sz="1000"/>
          </a:p>
          <a:p>
            <a:pPr indent="-292100" lvl="0" marL="457200" rtl="0" algn="l">
              <a:spcBef>
                <a:spcPts val="0"/>
              </a:spcBef>
              <a:spcAft>
                <a:spcPts val="0"/>
              </a:spcAft>
              <a:buSzPts val="1000"/>
              <a:buChar char="●"/>
            </a:pPr>
            <a:r>
              <a:rPr lang="en" sz="1000"/>
              <a:t>Health &amp; Wellness</a:t>
            </a:r>
            <a:endParaRPr sz="1000"/>
          </a:p>
          <a:p>
            <a:pPr indent="-292100" lvl="0" marL="457200" rtl="0" algn="l">
              <a:spcBef>
                <a:spcPts val="0"/>
              </a:spcBef>
              <a:spcAft>
                <a:spcPts val="0"/>
              </a:spcAft>
              <a:buSzPts val="1000"/>
              <a:buChar char="●"/>
            </a:pPr>
            <a:r>
              <a:rPr lang="en" sz="1000"/>
              <a:t>Cosmetology</a:t>
            </a:r>
            <a:r>
              <a:rPr lang="en" sz="1000"/>
              <a:t> &amp; Personal Care </a:t>
            </a:r>
            <a:r>
              <a:rPr lang="en" sz="1000"/>
              <a:t>Services</a:t>
            </a:r>
            <a:endParaRPr sz="1000"/>
          </a:p>
        </p:txBody>
      </p:sp>
      <p:sp>
        <p:nvSpPr>
          <p:cNvPr id="2837" name="Google Shape;2837;p81"/>
          <p:cNvSpPr txBox="1"/>
          <p:nvPr>
            <p:ph idx="1" type="subTitle"/>
          </p:nvPr>
        </p:nvSpPr>
        <p:spPr>
          <a:xfrm>
            <a:off x="6048975" y="2314800"/>
            <a:ext cx="2184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000">
                <a:latin typeface="Montserrat"/>
                <a:ea typeface="Montserrat"/>
                <a:cs typeface="Montserrat"/>
                <a:sym typeface="Montserrat"/>
              </a:rPr>
              <a:t>Information Technology</a:t>
            </a:r>
            <a:endParaRPr b="1" sz="1000">
              <a:latin typeface="Montserrat"/>
              <a:ea typeface="Montserrat"/>
              <a:cs typeface="Montserrat"/>
              <a:sym typeface="Montserrat"/>
            </a:endParaRPr>
          </a:p>
        </p:txBody>
      </p:sp>
      <p:sp>
        <p:nvSpPr>
          <p:cNvPr id="2838" name="Google Shape;2838;p81"/>
          <p:cNvSpPr txBox="1"/>
          <p:nvPr>
            <p:ph idx="1" type="subTitle"/>
          </p:nvPr>
        </p:nvSpPr>
        <p:spPr>
          <a:xfrm>
            <a:off x="5787400" y="2751050"/>
            <a:ext cx="2717700" cy="1669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Cybersecurity </a:t>
            </a:r>
            <a:endParaRPr sz="1000"/>
          </a:p>
          <a:p>
            <a:pPr indent="-292100" lvl="0" marL="457200" rtl="0" algn="l">
              <a:spcBef>
                <a:spcPts val="0"/>
              </a:spcBef>
              <a:spcAft>
                <a:spcPts val="0"/>
              </a:spcAft>
              <a:buSzPts val="1000"/>
              <a:buChar char="●"/>
            </a:pPr>
            <a:r>
              <a:rPr lang="en" sz="1000"/>
              <a:t>Programming &amp; Software Development </a:t>
            </a:r>
            <a:r>
              <a:rPr lang="en" sz="1000"/>
              <a:t> </a:t>
            </a:r>
            <a:endParaRPr sz="1000"/>
          </a:p>
        </p:txBody>
      </p:sp>
      <p:pic>
        <p:nvPicPr>
          <p:cNvPr id="2839" name="Google Shape;2839;p81"/>
          <p:cNvPicPr preferRelativeResize="0"/>
          <p:nvPr/>
        </p:nvPicPr>
        <p:blipFill rotWithShape="1">
          <a:blip r:embed="rId3">
            <a:alphaModFix/>
          </a:blip>
          <a:srcRect b="0" l="0" r="50731" t="0"/>
          <a:stretch/>
        </p:blipFill>
        <p:spPr>
          <a:xfrm>
            <a:off x="1355250" y="1484425"/>
            <a:ext cx="785850" cy="765575"/>
          </a:xfrm>
          <a:prstGeom prst="rect">
            <a:avLst/>
          </a:prstGeom>
          <a:noFill/>
          <a:ln>
            <a:noFill/>
          </a:ln>
        </p:spPr>
      </p:pic>
      <p:pic>
        <p:nvPicPr>
          <p:cNvPr id="2840" name="Google Shape;2840;p81"/>
          <p:cNvPicPr preferRelativeResize="0"/>
          <p:nvPr/>
        </p:nvPicPr>
        <p:blipFill>
          <a:blip r:embed="rId4">
            <a:alphaModFix/>
          </a:blip>
          <a:stretch>
            <a:fillRect/>
          </a:stretch>
        </p:blipFill>
        <p:spPr>
          <a:xfrm>
            <a:off x="3841095" y="1434275"/>
            <a:ext cx="900856" cy="865875"/>
          </a:xfrm>
          <a:prstGeom prst="rect">
            <a:avLst/>
          </a:prstGeom>
          <a:noFill/>
          <a:ln>
            <a:noFill/>
          </a:ln>
        </p:spPr>
      </p:pic>
      <p:pic>
        <p:nvPicPr>
          <p:cNvPr id="2841" name="Google Shape;2841;p81"/>
          <p:cNvPicPr preferRelativeResize="0"/>
          <p:nvPr/>
        </p:nvPicPr>
        <p:blipFill rotWithShape="1">
          <a:blip r:embed="rId5">
            <a:alphaModFix/>
          </a:blip>
          <a:srcRect b="0" l="0" r="50546" t="0"/>
          <a:stretch/>
        </p:blipFill>
        <p:spPr>
          <a:xfrm>
            <a:off x="6691000" y="1428612"/>
            <a:ext cx="900850" cy="87719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5" name="Shape 2845"/>
        <p:cNvGrpSpPr/>
        <p:nvPr/>
      </p:nvGrpSpPr>
      <p:grpSpPr>
        <a:xfrm>
          <a:off x="0" y="0"/>
          <a:ext cx="0" cy="0"/>
          <a:chOff x="0" y="0"/>
          <a:chExt cx="0" cy="0"/>
        </a:xfrm>
      </p:grpSpPr>
      <p:sp>
        <p:nvSpPr>
          <p:cNvPr id="2846" name="Google Shape;2846;p82"/>
          <p:cNvSpPr txBox="1"/>
          <p:nvPr>
            <p:ph idx="1" type="subTitle"/>
          </p:nvPr>
        </p:nvSpPr>
        <p:spPr>
          <a:xfrm>
            <a:off x="780450" y="65050"/>
            <a:ext cx="3638700" cy="46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Program of Study Continued </a:t>
            </a:r>
            <a:endParaRPr b="1">
              <a:latin typeface="Montserrat"/>
              <a:ea typeface="Montserrat"/>
              <a:cs typeface="Montserrat"/>
              <a:sym typeface="Montserrat"/>
            </a:endParaRPr>
          </a:p>
        </p:txBody>
      </p:sp>
      <p:sp>
        <p:nvSpPr>
          <p:cNvPr id="2847" name="Google Shape;2847;p82"/>
          <p:cNvSpPr txBox="1"/>
          <p:nvPr>
            <p:ph idx="1" type="subTitle"/>
          </p:nvPr>
        </p:nvSpPr>
        <p:spPr>
          <a:xfrm>
            <a:off x="570400" y="1676850"/>
            <a:ext cx="2275800" cy="46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000">
                <a:latin typeface="Montserrat"/>
                <a:ea typeface="Montserrat"/>
                <a:cs typeface="Montserrat"/>
                <a:sym typeface="Montserrat"/>
              </a:rPr>
              <a:t>Law &amp; Public Service</a:t>
            </a:r>
            <a:endParaRPr b="1" sz="1000">
              <a:latin typeface="Montserrat"/>
              <a:ea typeface="Montserrat"/>
              <a:cs typeface="Montserrat"/>
              <a:sym typeface="Montserrat"/>
            </a:endParaRPr>
          </a:p>
        </p:txBody>
      </p:sp>
      <p:sp>
        <p:nvSpPr>
          <p:cNvPr id="2848" name="Google Shape;2848;p82"/>
          <p:cNvSpPr txBox="1"/>
          <p:nvPr>
            <p:ph idx="1" type="subTitle"/>
          </p:nvPr>
        </p:nvSpPr>
        <p:spPr>
          <a:xfrm>
            <a:off x="552200" y="2102150"/>
            <a:ext cx="2392200" cy="1669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Law Enforcement </a:t>
            </a:r>
            <a:endParaRPr sz="1000"/>
          </a:p>
        </p:txBody>
      </p:sp>
      <p:sp>
        <p:nvSpPr>
          <p:cNvPr id="2849" name="Google Shape;2849;p82"/>
          <p:cNvSpPr txBox="1"/>
          <p:nvPr>
            <p:ph idx="1" type="subTitle"/>
          </p:nvPr>
        </p:nvSpPr>
        <p:spPr>
          <a:xfrm>
            <a:off x="3185000" y="1676850"/>
            <a:ext cx="2133300" cy="46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000">
                <a:latin typeface="Montserrat"/>
                <a:ea typeface="Montserrat"/>
                <a:cs typeface="Montserrat"/>
                <a:sym typeface="Montserrat"/>
              </a:rPr>
              <a:t>Manufacturing </a:t>
            </a:r>
            <a:endParaRPr b="1" sz="1000">
              <a:latin typeface="Montserrat"/>
              <a:ea typeface="Montserrat"/>
              <a:cs typeface="Montserrat"/>
              <a:sym typeface="Montserrat"/>
            </a:endParaRPr>
          </a:p>
        </p:txBody>
      </p:sp>
      <p:sp>
        <p:nvSpPr>
          <p:cNvPr id="2850" name="Google Shape;2850;p82"/>
          <p:cNvSpPr txBox="1"/>
          <p:nvPr>
            <p:ph idx="1" type="subTitle"/>
          </p:nvPr>
        </p:nvSpPr>
        <p:spPr>
          <a:xfrm>
            <a:off x="3017175" y="2113100"/>
            <a:ext cx="2717700" cy="8154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Robotics &amp; Automation Technology</a:t>
            </a:r>
            <a:endParaRPr sz="1000"/>
          </a:p>
          <a:p>
            <a:pPr indent="-292100" lvl="0" marL="457200" rtl="0" algn="l">
              <a:spcBef>
                <a:spcPts val="0"/>
              </a:spcBef>
              <a:spcAft>
                <a:spcPts val="0"/>
              </a:spcAft>
              <a:buSzPts val="1000"/>
              <a:buChar char="●"/>
            </a:pPr>
            <a:r>
              <a:rPr lang="en" sz="1000"/>
              <a:t>Manufacturing</a:t>
            </a:r>
            <a:r>
              <a:rPr lang="en" sz="1000"/>
              <a:t> Technology </a:t>
            </a:r>
            <a:endParaRPr sz="1000"/>
          </a:p>
          <a:p>
            <a:pPr indent="-292100" lvl="0" marL="457200" rtl="0" algn="l">
              <a:spcBef>
                <a:spcPts val="0"/>
              </a:spcBef>
              <a:spcAft>
                <a:spcPts val="0"/>
              </a:spcAft>
              <a:buSzPts val="1000"/>
              <a:buChar char="●"/>
            </a:pPr>
            <a:r>
              <a:rPr lang="en" sz="1000"/>
              <a:t>Welding </a:t>
            </a:r>
            <a:endParaRPr sz="1000"/>
          </a:p>
        </p:txBody>
      </p:sp>
      <p:sp>
        <p:nvSpPr>
          <p:cNvPr id="2851" name="Google Shape;2851;p82"/>
          <p:cNvSpPr txBox="1"/>
          <p:nvPr>
            <p:ph idx="1" type="subTitle"/>
          </p:nvPr>
        </p:nvSpPr>
        <p:spPr>
          <a:xfrm>
            <a:off x="6009100" y="1676850"/>
            <a:ext cx="2184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000">
                <a:latin typeface="Montserrat"/>
                <a:ea typeface="Montserrat"/>
                <a:cs typeface="Montserrat"/>
                <a:sym typeface="Montserrat"/>
              </a:rPr>
              <a:t>Engineering</a:t>
            </a:r>
            <a:endParaRPr b="1" sz="1000">
              <a:latin typeface="Montserrat"/>
              <a:ea typeface="Montserrat"/>
              <a:cs typeface="Montserrat"/>
              <a:sym typeface="Montserrat"/>
            </a:endParaRPr>
          </a:p>
        </p:txBody>
      </p:sp>
      <p:sp>
        <p:nvSpPr>
          <p:cNvPr id="2852" name="Google Shape;2852;p82"/>
          <p:cNvSpPr txBox="1"/>
          <p:nvPr>
            <p:ph idx="1" type="subTitle"/>
          </p:nvPr>
        </p:nvSpPr>
        <p:spPr>
          <a:xfrm>
            <a:off x="5747525" y="2113100"/>
            <a:ext cx="2717700" cy="1669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Engineering Foundations </a:t>
            </a:r>
            <a:endParaRPr sz="1000"/>
          </a:p>
          <a:p>
            <a:pPr indent="-292100" lvl="0" marL="457200" rtl="0" algn="l">
              <a:spcBef>
                <a:spcPts val="0"/>
              </a:spcBef>
              <a:spcAft>
                <a:spcPts val="0"/>
              </a:spcAft>
              <a:buSzPts val="1000"/>
              <a:buChar char="●"/>
            </a:pPr>
            <a:r>
              <a:rPr lang="en" sz="1000"/>
              <a:t>Mechanical &amp; Aerospace Engineering </a:t>
            </a:r>
            <a:endParaRPr sz="1000"/>
          </a:p>
          <a:p>
            <a:pPr indent="-292100" lvl="0" marL="457200" rtl="0" algn="l">
              <a:spcBef>
                <a:spcPts val="0"/>
              </a:spcBef>
              <a:spcAft>
                <a:spcPts val="0"/>
              </a:spcAft>
              <a:buSzPts val="1000"/>
              <a:buChar char="●"/>
            </a:pPr>
            <a:r>
              <a:rPr lang="en" sz="1000"/>
              <a:t>Drone (Unmanned Vehicle) </a:t>
            </a:r>
            <a:r>
              <a:rPr lang="en" sz="1000"/>
              <a:t>  </a:t>
            </a:r>
            <a:endParaRPr sz="1000"/>
          </a:p>
        </p:txBody>
      </p:sp>
      <p:pic>
        <p:nvPicPr>
          <p:cNvPr id="2853" name="Google Shape;2853;p82"/>
          <p:cNvPicPr preferRelativeResize="0"/>
          <p:nvPr/>
        </p:nvPicPr>
        <p:blipFill>
          <a:blip r:embed="rId3">
            <a:alphaModFix/>
          </a:blip>
          <a:stretch>
            <a:fillRect/>
          </a:stretch>
        </p:blipFill>
        <p:spPr>
          <a:xfrm>
            <a:off x="1279450" y="800400"/>
            <a:ext cx="857700" cy="857700"/>
          </a:xfrm>
          <a:prstGeom prst="rect">
            <a:avLst/>
          </a:prstGeom>
          <a:noFill/>
          <a:ln>
            <a:noFill/>
          </a:ln>
        </p:spPr>
      </p:pic>
      <p:pic>
        <p:nvPicPr>
          <p:cNvPr id="2854" name="Google Shape;2854;p82"/>
          <p:cNvPicPr preferRelativeResize="0"/>
          <p:nvPr/>
        </p:nvPicPr>
        <p:blipFill>
          <a:blip r:embed="rId4">
            <a:alphaModFix/>
          </a:blip>
          <a:stretch>
            <a:fillRect/>
          </a:stretch>
        </p:blipFill>
        <p:spPr>
          <a:xfrm>
            <a:off x="3800000" y="772950"/>
            <a:ext cx="903288" cy="912600"/>
          </a:xfrm>
          <a:prstGeom prst="rect">
            <a:avLst/>
          </a:prstGeom>
          <a:noFill/>
          <a:ln>
            <a:noFill/>
          </a:ln>
        </p:spPr>
      </p:pic>
      <p:pic>
        <p:nvPicPr>
          <p:cNvPr id="2855" name="Google Shape;2855;p82"/>
          <p:cNvPicPr preferRelativeResize="0"/>
          <p:nvPr/>
        </p:nvPicPr>
        <p:blipFill>
          <a:blip r:embed="rId5">
            <a:alphaModFix/>
          </a:blip>
          <a:stretch>
            <a:fillRect/>
          </a:stretch>
        </p:blipFill>
        <p:spPr>
          <a:xfrm>
            <a:off x="6677525" y="821550"/>
            <a:ext cx="857700" cy="815425"/>
          </a:xfrm>
          <a:prstGeom prst="rect">
            <a:avLst/>
          </a:prstGeom>
          <a:noFill/>
          <a:ln>
            <a:noFill/>
          </a:ln>
        </p:spPr>
      </p:pic>
      <p:pic>
        <p:nvPicPr>
          <p:cNvPr id="2856" name="Google Shape;2856;p82"/>
          <p:cNvPicPr preferRelativeResize="0"/>
          <p:nvPr/>
        </p:nvPicPr>
        <p:blipFill>
          <a:blip r:embed="rId6">
            <a:alphaModFix/>
          </a:blip>
          <a:stretch>
            <a:fillRect/>
          </a:stretch>
        </p:blipFill>
        <p:spPr>
          <a:xfrm>
            <a:off x="3837300" y="2924350"/>
            <a:ext cx="828675" cy="866775"/>
          </a:xfrm>
          <a:prstGeom prst="rect">
            <a:avLst/>
          </a:prstGeom>
          <a:noFill/>
          <a:ln>
            <a:noFill/>
          </a:ln>
        </p:spPr>
      </p:pic>
      <p:sp>
        <p:nvSpPr>
          <p:cNvPr id="2857" name="Google Shape;2857;p82"/>
          <p:cNvSpPr txBox="1"/>
          <p:nvPr>
            <p:ph idx="1" type="subTitle"/>
          </p:nvPr>
        </p:nvSpPr>
        <p:spPr>
          <a:xfrm>
            <a:off x="3017175" y="4197975"/>
            <a:ext cx="2717700" cy="11304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Automotive &amp; Collision Repair</a:t>
            </a:r>
            <a:endParaRPr sz="1000"/>
          </a:p>
          <a:p>
            <a:pPr indent="-292100" lvl="0" marL="457200" rtl="0" algn="l">
              <a:spcBef>
                <a:spcPts val="0"/>
              </a:spcBef>
              <a:spcAft>
                <a:spcPts val="0"/>
              </a:spcAft>
              <a:buSzPts val="1000"/>
              <a:buChar char="●"/>
            </a:pPr>
            <a:r>
              <a:rPr lang="en" sz="1000"/>
              <a:t>Diesel &amp; Heavy Equipment </a:t>
            </a:r>
            <a:endParaRPr sz="1000"/>
          </a:p>
          <a:p>
            <a:pPr indent="-292100" lvl="0" marL="457200" rtl="0" algn="l">
              <a:spcBef>
                <a:spcPts val="0"/>
              </a:spcBef>
              <a:spcAft>
                <a:spcPts val="0"/>
              </a:spcAft>
              <a:buSzPts val="1000"/>
              <a:buChar char="●"/>
            </a:pPr>
            <a:r>
              <a:rPr lang="en" sz="1000"/>
              <a:t>Aviation </a:t>
            </a:r>
            <a:r>
              <a:rPr lang="en" sz="1000"/>
              <a:t>Maintenance</a:t>
            </a:r>
            <a:r>
              <a:rPr lang="en" sz="1000"/>
              <a:t> </a:t>
            </a:r>
            <a:endParaRPr sz="1000"/>
          </a:p>
        </p:txBody>
      </p:sp>
      <p:sp>
        <p:nvSpPr>
          <p:cNvPr id="2858" name="Google Shape;2858;p82"/>
          <p:cNvSpPr txBox="1"/>
          <p:nvPr>
            <p:ph idx="1" type="subTitle"/>
          </p:nvPr>
        </p:nvSpPr>
        <p:spPr>
          <a:xfrm>
            <a:off x="3185000" y="3791125"/>
            <a:ext cx="2133300" cy="46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000">
                <a:latin typeface="Montserrat"/>
                <a:ea typeface="Montserrat"/>
                <a:cs typeface="Montserrat"/>
                <a:sym typeface="Montserrat"/>
              </a:rPr>
              <a:t>Transportation, Distribution, &amp; Logistics</a:t>
            </a:r>
            <a:endParaRPr b="1" sz="1000">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62" name="Shape 2862"/>
        <p:cNvGrpSpPr/>
        <p:nvPr/>
      </p:nvGrpSpPr>
      <p:grpSpPr>
        <a:xfrm>
          <a:off x="0" y="0"/>
          <a:ext cx="0" cy="0"/>
          <a:chOff x="0" y="0"/>
          <a:chExt cx="0" cy="0"/>
        </a:xfrm>
      </p:grpSpPr>
      <p:sp>
        <p:nvSpPr>
          <p:cNvPr id="2863" name="Google Shape;2863;p83"/>
          <p:cNvSpPr/>
          <p:nvPr/>
        </p:nvSpPr>
        <p:spPr>
          <a:xfrm rot="5400000">
            <a:off x="7365228" y="0"/>
            <a:ext cx="1778700" cy="17787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64" name="Google Shape;2864;p83"/>
          <p:cNvSpPr txBox="1"/>
          <p:nvPr/>
        </p:nvSpPr>
        <p:spPr>
          <a:xfrm rot="2700000">
            <a:off x="7215273" y="386217"/>
            <a:ext cx="2501461" cy="58378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 sz="1200" u="sng">
                <a:solidFill>
                  <a:srgbClr val="198038"/>
                </a:solidFill>
                <a:latin typeface="Inter"/>
                <a:ea typeface="Inter"/>
                <a:cs typeface="Inter"/>
                <a:sym typeface="Inter"/>
                <a:hlinkClick r:id="rId3">
                  <a:extLst>
                    <a:ext uri="{A12FA001-AC4F-418D-AE19-62706E023703}">
                      <ahyp:hlinkClr val="tx"/>
                    </a:ext>
                  </a:extLst>
                </a:hlinkClick>
              </a:rPr>
              <a:t>How to change the design</a:t>
            </a:r>
            <a:endParaRPr sz="1200">
              <a:solidFill>
                <a:srgbClr val="198038"/>
              </a:solidFill>
              <a:latin typeface="Inter"/>
              <a:ea typeface="Inter"/>
              <a:cs typeface="Inter"/>
              <a:sym typeface="Inter"/>
            </a:endParaRPr>
          </a:p>
        </p:txBody>
      </p:sp>
      <p:sp>
        <p:nvSpPr>
          <p:cNvPr descr="title-id" id="2865" name="Google Shape;2865;p83"/>
          <p:cNvSpPr txBox="1"/>
          <p:nvPr/>
        </p:nvSpPr>
        <p:spPr>
          <a:xfrm>
            <a:off x="2334638" y="1320628"/>
            <a:ext cx="6364800" cy="17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5B5B5B"/>
                </a:solidFill>
                <a:latin typeface="Inter"/>
                <a:ea typeface="Inter"/>
                <a:cs typeface="Inter"/>
                <a:sym typeface="Inter"/>
              </a:rPr>
              <a:t>What is your Program of Study?</a:t>
            </a:r>
            <a:endParaRPr b="1" sz="3600">
              <a:solidFill>
                <a:srgbClr val="5B5B5B"/>
              </a:solidFill>
              <a:latin typeface="Inter"/>
              <a:ea typeface="Inter"/>
              <a:cs typeface="Inter"/>
              <a:sym typeface="Inter"/>
            </a:endParaRPr>
          </a:p>
        </p:txBody>
      </p:sp>
      <p:sp>
        <p:nvSpPr>
          <p:cNvPr id="2866" name="Google Shape;2866;p83"/>
          <p:cNvSpPr/>
          <p:nvPr/>
        </p:nvSpPr>
        <p:spPr>
          <a:xfrm>
            <a:off x="0" y="4365024"/>
            <a:ext cx="9144000" cy="7785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67" name="Google Shape;2867;p83"/>
          <p:cNvSpPr txBox="1"/>
          <p:nvPr/>
        </p:nvSpPr>
        <p:spPr>
          <a:xfrm>
            <a:off x="555866" y="4365024"/>
            <a:ext cx="6948300" cy="7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Inter"/>
                <a:ea typeface="Inter"/>
                <a:cs typeface="Inter"/>
                <a:sym typeface="Inter"/>
              </a:rPr>
              <a:t>Presenting with animations, GIFs or speaker notes? Enable our </a:t>
            </a:r>
            <a:r>
              <a:rPr lang="en" sz="1200" u="sng">
                <a:solidFill>
                  <a:srgbClr val="FFFFFF"/>
                </a:solidFill>
                <a:latin typeface="Inter"/>
                <a:ea typeface="Inter"/>
                <a:cs typeface="Inter"/>
                <a:sym typeface="Inter"/>
                <a:hlinkClick r:id="rId4">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2868" name="Google Shape;2868;p83"/>
          <p:cNvPicPr preferRelativeResize="0"/>
          <p:nvPr/>
        </p:nvPicPr>
        <p:blipFill>
          <a:blip r:embed="rId5">
            <a:alphaModFix/>
          </a:blip>
          <a:stretch>
            <a:fillRect/>
          </a:stretch>
        </p:blipFill>
        <p:spPr>
          <a:xfrm>
            <a:off x="222347" y="4643089"/>
            <a:ext cx="222347" cy="222347"/>
          </a:xfrm>
          <a:prstGeom prst="rect">
            <a:avLst/>
          </a:prstGeom>
          <a:noFill/>
          <a:ln>
            <a:noFill/>
          </a:ln>
        </p:spPr>
      </p:pic>
      <p:pic>
        <p:nvPicPr>
          <p:cNvPr descr="logo-id" id="2869" name="Google Shape;2869;p83">
            <a:hlinkClick r:id="rId6"/>
          </p:cNvPr>
          <p:cNvPicPr preferRelativeResize="0"/>
          <p:nvPr/>
        </p:nvPicPr>
        <p:blipFill>
          <a:blip r:embed="rId7">
            <a:alphaModFix/>
          </a:blip>
          <a:stretch>
            <a:fillRect/>
          </a:stretch>
        </p:blipFill>
        <p:spPr>
          <a:xfrm>
            <a:off x="7921094" y="4476329"/>
            <a:ext cx="1111733" cy="555866"/>
          </a:xfrm>
          <a:prstGeom prst="rect">
            <a:avLst/>
          </a:prstGeom>
          <a:noFill/>
          <a:ln>
            <a:noFill/>
          </a:ln>
        </p:spPr>
      </p:pic>
      <p:pic>
        <p:nvPicPr>
          <p:cNvPr descr="poll-type-id" id="2870" name="Google Shape;2870;p83">
            <a:hlinkClick r:id="rId8"/>
          </p:cNvPr>
          <p:cNvPicPr preferRelativeResize="0"/>
          <p:nvPr/>
        </p:nvPicPr>
        <p:blipFill>
          <a:blip r:embed="rId9">
            <a:alphaModFix/>
          </a:blip>
          <a:stretch>
            <a:fillRect/>
          </a:stretch>
        </p:blipFill>
        <p:spPr>
          <a:xfrm>
            <a:off x="333520" y="1307027"/>
            <a:ext cx="1778772" cy="177877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4" name="Shape 2874"/>
        <p:cNvGrpSpPr/>
        <p:nvPr/>
      </p:nvGrpSpPr>
      <p:grpSpPr>
        <a:xfrm>
          <a:off x="0" y="0"/>
          <a:ext cx="0" cy="0"/>
          <a:chOff x="0" y="0"/>
          <a:chExt cx="0" cy="0"/>
        </a:xfrm>
      </p:grpSpPr>
      <p:sp>
        <p:nvSpPr>
          <p:cNvPr id="2875" name="Google Shape;2875;p84"/>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Typical Program of Study</a:t>
            </a:r>
            <a:endParaRPr/>
          </a:p>
        </p:txBody>
      </p:sp>
      <p:pic>
        <p:nvPicPr>
          <p:cNvPr id="2876" name="Google Shape;2876;p84"/>
          <p:cNvPicPr preferRelativeResize="0"/>
          <p:nvPr/>
        </p:nvPicPr>
        <p:blipFill>
          <a:blip r:embed="rId3">
            <a:alphaModFix/>
          </a:blip>
          <a:stretch>
            <a:fillRect/>
          </a:stretch>
        </p:blipFill>
        <p:spPr>
          <a:xfrm>
            <a:off x="2821250" y="1282825"/>
            <a:ext cx="3501490" cy="3621899"/>
          </a:xfrm>
          <a:prstGeom prst="rect">
            <a:avLst/>
          </a:prstGeom>
          <a:noFill/>
          <a:ln>
            <a:noFill/>
          </a:ln>
        </p:spPr>
      </p:pic>
      <p:cxnSp>
        <p:nvCxnSpPr>
          <p:cNvPr id="2877" name="Google Shape;2877;p84"/>
          <p:cNvCxnSpPr/>
          <p:nvPr/>
        </p:nvCxnSpPr>
        <p:spPr>
          <a:xfrm>
            <a:off x="2319200" y="2232850"/>
            <a:ext cx="564900" cy="0"/>
          </a:xfrm>
          <a:prstGeom prst="straightConnector1">
            <a:avLst/>
          </a:prstGeom>
          <a:noFill/>
          <a:ln cap="flat" cmpd="sng" w="9525">
            <a:solidFill>
              <a:srgbClr val="FF0000"/>
            </a:solidFill>
            <a:prstDash val="solid"/>
            <a:round/>
            <a:headEnd len="med" w="med" type="none"/>
            <a:tailEnd len="med" w="med" type="triangle"/>
          </a:ln>
        </p:spPr>
      </p:cxnSp>
      <p:cxnSp>
        <p:nvCxnSpPr>
          <p:cNvPr id="2878" name="Google Shape;2878;p84"/>
          <p:cNvCxnSpPr/>
          <p:nvPr/>
        </p:nvCxnSpPr>
        <p:spPr>
          <a:xfrm>
            <a:off x="2793600" y="2563200"/>
            <a:ext cx="554400" cy="0"/>
          </a:xfrm>
          <a:prstGeom prst="straightConnector1">
            <a:avLst/>
          </a:prstGeom>
          <a:noFill/>
          <a:ln cap="flat" cmpd="sng" w="9525">
            <a:solidFill>
              <a:srgbClr val="FF0000"/>
            </a:solidFill>
            <a:prstDash val="solid"/>
            <a:round/>
            <a:headEnd len="med" w="med" type="none"/>
            <a:tailEnd len="med" w="med" type="triangle"/>
          </a:ln>
        </p:spPr>
      </p:cxnSp>
      <p:cxnSp>
        <p:nvCxnSpPr>
          <p:cNvPr id="2879" name="Google Shape;2879;p84"/>
          <p:cNvCxnSpPr/>
          <p:nvPr/>
        </p:nvCxnSpPr>
        <p:spPr>
          <a:xfrm rot="10800000">
            <a:off x="5212800" y="2224800"/>
            <a:ext cx="619200" cy="0"/>
          </a:xfrm>
          <a:prstGeom prst="straightConnector1">
            <a:avLst/>
          </a:prstGeom>
          <a:noFill/>
          <a:ln cap="flat" cmpd="sng" w="9525">
            <a:solidFill>
              <a:srgbClr val="FF0000"/>
            </a:solidFill>
            <a:prstDash val="solid"/>
            <a:round/>
            <a:headEnd len="med" w="med" type="none"/>
            <a:tailEnd len="med" w="med" type="triangle"/>
          </a:ln>
        </p:spPr>
      </p:cxnSp>
      <p:cxnSp>
        <p:nvCxnSpPr>
          <p:cNvPr id="2880" name="Google Shape;2880;p84"/>
          <p:cNvCxnSpPr/>
          <p:nvPr/>
        </p:nvCxnSpPr>
        <p:spPr>
          <a:xfrm>
            <a:off x="3384000" y="3027000"/>
            <a:ext cx="576000" cy="0"/>
          </a:xfrm>
          <a:prstGeom prst="straightConnector1">
            <a:avLst/>
          </a:prstGeom>
          <a:noFill/>
          <a:ln cap="flat" cmpd="sng" w="9525">
            <a:solidFill>
              <a:srgbClr val="FF0000"/>
            </a:solidFill>
            <a:prstDash val="solid"/>
            <a:round/>
            <a:headEnd len="med" w="med" type="none"/>
            <a:tailEnd len="med" w="med" type="triangle"/>
          </a:ln>
        </p:spPr>
      </p:cxnSp>
      <p:cxnSp>
        <p:nvCxnSpPr>
          <p:cNvPr id="2881" name="Google Shape;2881;p84"/>
          <p:cNvCxnSpPr/>
          <p:nvPr/>
        </p:nvCxnSpPr>
        <p:spPr>
          <a:xfrm>
            <a:off x="3463200" y="3556800"/>
            <a:ext cx="496800" cy="0"/>
          </a:xfrm>
          <a:prstGeom prst="straightConnector1">
            <a:avLst/>
          </a:prstGeom>
          <a:noFill/>
          <a:ln cap="flat" cmpd="sng" w="9525">
            <a:solidFill>
              <a:srgbClr val="FF0000"/>
            </a:solidFill>
            <a:prstDash val="solid"/>
            <a:round/>
            <a:headEnd len="med" w="med" type="none"/>
            <a:tailEnd len="med" w="med" type="triangle"/>
          </a:ln>
        </p:spPr>
      </p:cxnSp>
      <p:cxnSp>
        <p:nvCxnSpPr>
          <p:cNvPr id="2882" name="Google Shape;2882;p84"/>
          <p:cNvCxnSpPr/>
          <p:nvPr/>
        </p:nvCxnSpPr>
        <p:spPr>
          <a:xfrm rot="10800000">
            <a:off x="6235200" y="2556000"/>
            <a:ext cx="540000" cy="0"/>
          </a:xfrm>
          <a:prstGeom prst="straightConnector1">
            <a:avLst/>
          </a:prstGeom>
          <a:noFill/>
          <a:ln cap="flat" cmpd="sng" w="9525">
            <a:solidFill>
              <a:srgbClr val="FF0000"/>
            </a:solidFill>
            <a:prstDash val="solid"/>
            <a:round/>
            <a:headEnd len="med" w="med" type="none"/>
            <a:tailEnd len="med" w="med" type="triangle"/>
          </a:ln>
        </p:spPr>
      </p:cxnSp>
      <p:cxnSp>
        <p:nvCxnSpPr>
          <p:cNvPr id="2883" name="Google Shape;2883;p84"/>
          <p:cNvCxnSpPr/>
          <p:nvPr/>
        </p:nvCxnSpPr>
        <p:spPr>
          <a:xfrm rot="10800000">
            <a:off x="6220800" y="3376800"/>
            <a:ext cx="511200" cy="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7" name="Shape 2887"/>
        <p:cNvGrpSpPr/>
        <p:nvPr/>
      </p:nvGrpSpPr>
      <p:grpSpPr>
        <a:xfrm>
          <a:off x="0" y="0"/>
          <a:ext cx="0" cy="0"/>
          <a:chOff x="0" y="0"/>
          <a:chExt cx="0" cy="0"/>
        </a:xfrm>
      </p:grpSpPr>
      <p:sp>
        <p:nvSpPr>
          <p:cNvPr id="2888" name="Google Shape;2888;p85"/>
          <p:cNvSpPr txBox="1"/>
          <p:nvPr>
            <p:ph type="title"/>
          </p:nvPr>
        </p:nvSpPr>
        <p:spPr>
          <a:xfrm>
            <a:off x="886125" y="-43025"/>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Sample Four year Plan</a:t>
            </a:r>
            <a:endParaRPr/>
          </a:p>
        </p:txBody>
      </p:sp>
      <p:sp>
        <p:nvSpPr>
          <p:cNvPr id="2889" name="Google Shape;2889;p85"/>
          <p:cNvSpPr txBox="1"/>
          <p:nvPr>
            <p:ph idx="1" type="body"/>
          </p:nvPr>
        </p:nvSpPr>
        <p:spPr>
          <a:xfrm>
            <a:off x="2221725" y="633775"/>
            <a:ext cx="5032800" cy="39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Program of Study: Architectural Drafting and Design</a:t>
            </a:r>
            <a:endParaRPr/>
          </a:p>
        </p:txBody>
      </p:sp>
      <p:graphicFrame>
        <p:nvGraphicFramePr>
          <p:cNvPr id="2890" name="Google Shape;2890;p85"/>
          <p:cNvGraphicFramePr/>
          <p:nvPr/>
        </p:nvGraphicFramePr>
        <p:xfrm>
          <a:off x="952500" y="1105775"/>
          <a:ext cx="3000000" cy="3000000"/>
        </p:xfrm>
        <a:graphic>
          <a:graphicData uri="http://schemas.openxmlformats.org/drawingml/2006/table">
            <a:tbl>
              <a:tblPr>
                <a:noFill/>
                <a:tableStyleId>{B907D1B3-0E1D-4298-BA4C-602CBFE1971E}</a:tableStyleId>
              </a:tblPr>
              <a:tblGrid>
                <a:gridCol w="1809750"/>
                <a:gridCol w="1809750"/>
                <a:gridCol w="1809750"/>
                <a:gridCol w="1809750"/>
              </a:tblGrid>
              <a:tr h="376275">
                <a:tc>
                  <a:txBody>
                    <a:bodyPr/>
                    <a:lstStyle/>
                    <a:p>
                      <a:pPr indent="0" lvl="0" marL="0" rtl="0" algn="ctr">
                        <a:spcBef>
                          <a:spcPts val="0"/>
                        </a:spcBef>
                        <a:spcAft>
                          <a:spcPts val="0"/>
                        </a:spcAft>
                        <a:buNone/>
                      </a:pPr>
                      <a:r>
                        <a:rPr lang="en" sz="1100"/>
                        <a:t>Freshman Year</a:t>
                      </a:r>
                      <a:endParaRPr sz="1100"/>
                    </a:p>
                  </a:txBody>
                  <a:tcPr marT="91425" marB="91425" marR="91425" marL="91425"/>
                </a:tc>
                <a:tc>
                  <a:txBody>
                    <a:bodyPr/>
                    <a:lstStyle/>
                    <a:p>
                      <a:pPr indent="0" lvl="0" marL="0" rtl="0" algn="ctr">
                        <a:spcBef>
                          <a:spcPts val="0"/>
                        </a:spcBef>
                        <a:spcAft>
                          <a:spcPts val="0"/>
                        </a:spcAft>
                        <a:buNone/>
                      </a:pPr>
                      <a:r>
                        <a:rPr lang="en" sz="1100"/>
                        <a:t>Sophomore Year</a:t>
                      </a:r>
                      <a:endParaRPr sz="1100"/>
                    </a:p>
                  </a:txBody>
                  <a:tcPr marT="91425" marB="91425" marR="91425" marL="91425"/>
                </a:tc>
                <a:tc>
                  <a:txBody>
                    <a:bodyPr/>
                    <a:lstStyle/>
                    <a:p>
                      <a:pPr indent="0" lvl="0" marL="0" rtl="0" algn="ctr">
                        <a:spcBef>
                          <a:spcPts val="0"/>
                        </a:spcBef>
                        <a:spcAft>
                          <a:spcPts val="0"/>
                        </a:spcAft>
                        <a:buNone/>
                      </a:pPr>
                      <a:r>
                        <a:rPr lang="en" sz="1100"/>
                        <a:t>Junior Year</a:t>
                      </a:r>
                      <a:endParaRPr sz="1100"/>
                    </a:p>
                  </a:txBody>
                  <a:tcPr marT="91425" marB="91425" marR="91425" marL="91425"/>
                </a:tc>
                <a:tc>
                  <a:txBody>
                    <a:bodyPr/>
                    <a:lstStyle/>
                    <a:p>
                      <a:pPr indent="0" lvl="0" marL="0" rtl="0" algn="ctr">
                        <a:spcBef>
                          <a:spcPts val="0"/>
                        </a:spcBef>
                        <a:spcAft>
                          <a:spcPts val="0"/>
                        </a:spcAft>
                        <a:buNone/>
                      </a:pPr>
                      <a:r>
                        <a:rPr lang="en" sz="1100"/>
                        <a:t>Senior Year</a:t>
                      </a:r>
                      <a:endParaRPr sz="1100"/>
                    </a:p>
                  </a:txBody>
                  <a:tcPr marT="91425" marB="91425" marR="91425" marL="91425"/>
                </a:tc>
              </a:tr>
              <a:tr h="381000">
                <a:tc>
                  <a:txBody>
                    <a:bodyPr/>
                    <a:lstStyle/>
                    <a:p>
                      <a:pPr indent="0" lvl="0" marL="0" rtl="0" algn="l">
                        <a:spcBef>
                          <a:spcPts val="0"/>
                        </a:spcBef>
                        <a:spcAft>
                          <a:spcPts val="0"/>
                        </a:spcAft>
                        <a:buNone/>
                      </a:pPr>
                      <a:r>
                        <a:rPr lang="en" sz="1100"/>
                        <a:t>1. English I</a:t>
                      </a:r>
                      <a:endParaRPr sz="1100"/>
                    </a:p>
                  </a:txBody>
                  <a:tcPr marT="91425" marB="91425" marR="91425" marL="91425"/>
                </a:tc>
                <a:tc>
                  <a:txBody>
                    <a:bodyPr/>
                    <a:lstStyle/>
                    <a:p>
                      <a:pPr indent="0" lvl="0" marL="0" rtl="0" algn="l">
                        <a:spcBef>
                          <a:spcPts val="0"/>
                        </a:spcBef>
                        <a:spcAft>
                          <a:spcPts val="0"/>
                        </a:spcAft>
                        <a:buNone/>
                      </a:pPr>
                      <a:r>
                        <a:rPr lang="en" sz="1100"/>
                        <a:t>1. English II</a:t>
                      </a:r>
                      <a:endParaRPr sz="1100"/>
                    </a:p>
                  </a:txBody>
                  <a:tcPr marT="91425" marB="91425" marR="91425" marL="91425"/>
                </a:tc>
                <a:tc>
                  <a:txBody>
                    <a:bodyPr/>
                    <a:lstStyle/>
                    <a:p>
                      <a:pPr indent="0" lvl="0" marL="0" rtl="0" algn="l">
                        <a:spcBef>
                          <a:spcPts val="0"/>
                        </a:spcBef>
                        <a:spcAft>
                          <a:spcPts val="0"/>
                        </a:spcAft>
                        <a:buNone/>
                      </a:pPr>
                      <a:r>
                        <a:rPr lang="en" sz="1100"/>
                        <a:t>1. English III</a:t>
                      </a:r>
                      <a:endParaRPr sz="1100"/>
                    </a:p>
                  </a:txBody>
                  <a:tcPr marT="91425" marB="91425" marR="91425" marL="91425"/>
                </a:tc>
                <a:tc>
                  <a:txBody>
                    <a:bodyPr/>
                    <a:lstStyle/>
                    <a:p>
                      <a:pPr indent="0" lvl="0" marL="0" rtl="0" algn="l">
                        <a:spcBef>
                          <a:spcPts val="0"/>
                        </a:spcBef>
                        <a:spcAft>
                          <a:spcPts val="0"/>
                        </a:spcAft>
                        <a:buNone/>
                      </a:pPr>
                      <a:r>
                        <a:rPr lang="en" sz="1100"/>
                        <a:t>1. English IV</a:t>
                      </a:r>
                      <a:endParaRPr sz="1100"/>
                    </a:p>
                  </a:txBody>
                  <a:tcPr marT="91425" marB="91425" marR="91425" marL="91425"/>
                </a:tc>
              </a:tr>
              <a:tr h="381000">
                <a:tc>
                  <a:txBody>
                    <a:bodyPr/>
                    <a:lstStyle/>
                    <a:p>
                      <a:pPr indent="0" lvl="0" marL="0" rtl="0" algn="l">
                        <a:spcBef>
                          <a:spcPts val="0"/>
                        </a:spcBef>
                        <a:spcAft>
                          <a:spcPts val="0"/>
                        </a:spcAft>
                        <a:buNone/>
                      </a:pPr>
                      <a:r>
                        <a:rPr lang="en" sz="1100"/>
                        <a:t>2. Biology </a:t>
                      </a:r>
                      <a:endParaRPr sz="1100"/>
                    </a:p>
                  </a:txBody>
                  <a:tcPr marT="91425" marB="91425" marR="91425" marL="91425"/>
                </a:tc>
                <a:tc>
                  <a:txBody>
                    <a:bodyPr/>
                    <a:lstStyle/>
                    <a:p>
                      <a:pPr indent="0" lvl="0" marL="0" rtl="0" algn="l">
                        <a:spcBef>
                          <a:spcPts val="0"/>
                        </a:spcBef>
                        <a:spcAft>
                          <a:spcPts val="0"/>
                        </a:spcAft>
                        <a:buNone/>
                      </a:pPr>
                      <a:r>
                        <a:rPr lang="en" sz="1100"/>
                        <a:t>2. </a:t>
                      </a:r>
                      <a:r>
                        <a:rPr b="1" lang="en" sz="1100">
                          <a:solidFill>
                            <a:srgbClr val="0000FF"/>
                          </a:solidFill>
                        </a:rPr>
                        <a:t>Architectural Design I LV2</a:t>
                      </a:r>
                      <a:endParaRPr b="1" sz="1100">
                        <a:solidFill>
                          <a:srgbClr val="0000FF"/>
                        </a:solidFill>
                      </a:endParaRPr>
                    </a:p>
                  </a:txBody>
                  <a:tcPr marT="91425" marB="91425" marR="91425" marL="91425"/>
                </a:tc>
                <a:tc>
                  <a:txBody>
                    <a:bodyPr/>
                    <a:lstStyle/>
                    <a:p>
                      <a:pPr indent="0" lvl="0" marL="0" rtl="0" algn="l">
                        <a:spcBef>
                          <a:spcPts val="0"/>
                        </a:spcBef>
                        <a:spcAft>
                          <a:spcPts val="0"/>
                        </a:spcAft>
                        <a:buNone/>
                      </a:pPr>
                      <a:r>
                        <a:rPr lang="en" sz="1100"/>
                        <a:t>2. Physics</a:t>
                      </a:r>
                      <a:endParaRPr sz="1100"/>
                    </a:p>
                  </a:txBody>
                  <a:tcPr marT="91425" marB="91425" marR="91425" marL="91425"/>
                </a:tc>
                <a:tc>
                  <a:txBody>
                    <a:bodyPr/>
                    <a:lstStyle/>
                    <a:p>
                      <a:pPr indent="0" lvl="0" marL="0" rtl="0" algn="l">
                        <a:spcBef>
                          <a:spcPts val="0"/>
                        </a:spcBef>
                        <a:spcAft>
                          <a:spcPts val="0"/>
                        </a:spcAft>
                        <a:buNone/>
                      </a:pPr>
                      <a:r>
                        <a:rPr lang="en" sz="1100"/>
                        <a:t>2. Astronomy</a:t>
                      </a:r>
                      <a:endParaRPr sz="1100"/>
                    </a:p>
                  </a:txBody>
                  <a:tcPr marT="91425" marB="91425" marR="91425" marL="91425"/>
                </a:tc>
              </a:tr>
              <a:tr h="381000">
                <a:tc>
                  <a:txBody>
                    <a:bodyPr/>
                    <a:lstStyle/>
                    <a:p>
                      <a:pPr indent="0" lvl="0" marL="0" rtl="0" algn="l">
                        <a:spcBef>
                          <a:spcPts val="0"/>
                        </a:spcBef>
                        <a:spcAft>
                          <a:spcPts val="0"/>
                        </a:spcAft>
                        <a:buNone/>
                      </a:pPr>
                      <a:r>
                        <a:rPr lang="en" sz="1100"/>
                        <a:t>3. </a:t>
                      </a:r>
                      <a:r>
                        <a:rPr lang="en" sz="1100"/>
                        <a:t>Algebra</a:t>
                      </a:r>
                      <a:r>
                        <a:rPr lang="en" sz="1100"/>
                        <a:t> </a:t>
                      </a:r>
                      <a:endParaRPr sz="1100"/>
                    </a:p>
                  </a:txBody>
                  <a:tcPr marT="91425" marB="91425" marR="91425" marL="91425"/>
                </a:tc>
                <a:tc>
                  <a:txBody>
                    <a:bodyPr/>
                    <a:lstStyle/>
                    <a:p>
                      <a:pPr indent="0" lvl="0" marL="0" rtl="0" algn="l">
                        <a:spcBef>
                          <a:spcPts val="0"/>
                        </a:spcBef>
                        <a:spcAft>
                          <a:spcPts val="0"/>
                        </a:spcAft>
                        <a:buNone/>
                      </a:pPr>
                      <a:r>
                        <a:rPr lang="en" sz="1100"/>
                        <a:t>3. Geometry</a:t>
                      </a:r>
                      <a:endParaRPr sz="1100"/>
                    </a:p>
                  </a:txBody>
                  <a:tcPr marT="91425" marB="91425" marR="91425" marL="91425"/>
                </a:tc>
                <a:tc>
                  <a:txBody>
                    <a:bodyPr/>
                    <a:lstStyle/>
                    <a:p>
                      <a:pPr indent="0" lvl="0" marL="0" rtl="0" algn="l">
                        <a:spcBef>
                          <a:spcPts val="0"/>
                        </a:spcBef>
                        <a:spcAft>
                          <a:spcPts val="0"/>
                        </a:spcAft>
                        <a:buNone/>
                      </a:pPr>
                      <a:r>
                        <a:rPr lang="en" sz="1100"/>
                        <a:t>3. </a:t>
                      </a:r>
                      <a:r>
                        <a:rPr b="1" lang="en" sz="1100">
                          <a:solidFill>
                            <a:srgbClr val="0000FF"/>
                          </a:solidFill>
                        </a:rPr>
                        <a:t>Architectural Design II LV3</a:t>
                      </a:r>
                      <a:endParaRPr sz="1100"/>
                    </a:p>
                  </a:txBody>
                  <a:tcPr marT="91425" marB="91425" marR="91425" marL="91425"/>
                </a:tc>
                <a:tc>
                  <a:txBody>
                    <a:bodyPr/>
                    <a:lstStyle/>
                    <a:p>
                      <a:pPr indent="0" lvl="0" marL="0" rtl="0" algn="l">
                        <a:spcBef>
                          <a:spcPts val="0"/>
                        </a:spcBef>
                        <a:spcAft>
                          <a:spcPts val="0"/>
                        </a:spcAft>
                        <a:buNone/>
                      </a:pPr>
                      <a:r>
                        <a:rPr lang="en" sz="1100"/>
                        <a:t>3. Pre-</a:t>
                      </a:r>
                      <a:r>
                        <a:rPr lang="en" sz="1100"/>
                        <a:t>Calculus</a:t>
                      </a:r>
                      <a:r>
                        <a:rPr lang="en" sz="1100"/>
                        <a:t> </a:t>
                      </a:r>
                      <a:endParaRPr sz="1100"/>
                    </a:p>
                  </a:txBody>
                  <a:tcPr marT="91425" marB="91425" marR="91425" marL="91425"/>
                </a:tc>
              </a:tr>
              <a:tr h="381000">
                <a:tc>
                  <a:txBody>
                    <a:bodyPr/>
                    <a:lstStyle/>
                    <a:p>
                      <a:pPr indent="0" lvl="0" marL="0" rtl="0" algn="l">
                        <a:spcBef>
                          <a:spcPts val="0"/>
                        </a:spcBef>
                        <a:spcAft>
                          <a:spcPts val="0"/>
                        </a:spcAft>
                        <a:buNone/>
                      </a:pPr>
                      <a:r>
                        <a:rPr lang="en" sz="1100"/>
                        <a:t>4. W. </a:t>
                      </a:r>
                      <a:r>
                        <a:rPr lang="en" sz="1100"/>
                        <a:t>Geography</a:t>
                      </a:r>
                      <a:r>
                        <a:rPr lang="en" sz="1100"/>
                        <a:t> </a:t>
                      </a:r>
                      <a:endParaRPr sz="1100"/>
                    </a:p>
                  </a:txBody>
                  <a:tcPr marT="91425" marB="91425" marR="91425" marL="91425"/>
                </a:tc>
                <a:tc>
                  <a:txBody>
                    <a:bodyPr/>
                    <a:lstStyle/>
                    <a:p>
                      <a:pPr indent="0" lvl="0" marL="0" rtl="0" algn="l">
                        <a:spcBef>
                          <a:spcPts val="0"/>
                        </a:spcBef>
                        <a:spcAft>
                          <a:spcPts val="0"/>
                        </a:spcAft>
                        <a:buNone/>
                      </a:pPr>
                      <a:r>
                        <a:rPr lang="en" sz="1100"/>
                        <a:t>4. W. </a:t>
                      </a:r>
                      <a:r>
                        <a:rPr lang="en" sz="1100"/>
                        <a:t>History</a:t>
                      </a:r>
                      <a:r>
                        <a:rPr lang="en" sz="1100"/>
                        <a:t> </a:t>
                      </a:r>
                      <a:endParaRPr sz="1100"/>
                    </a:p>
                  </a:txBody>
                  <a:tcPr marT="91425" marB="91425" marR="91425" marL="91425"/>
                </a:tc>
                <a:tc>
                  <a:txBody>
                    <a:bodyPr/>
                    <a:lstStyle/>
                    <a:p>
                      <a:pPr indent="0" lvl="0" marL="0" rtl="0" algn="l">
                        <a:spcBef>
                          <a:spcPts val="0"/>
                        </a:spcBef>
                        <a:spcAft>
                          <a:spcPts val="0"/>
                        </a:spcAft>
                        <a:buNone/>
                      </a:pPr>
                      <a:r>
                        <a:rPr lang="en" sz="1100"/>
                        <a:t>4. </a:t>
                      </a:r>
                      <a:r>
                        <a:rPr b="1" lang="en" sz="1100">
                          <a:solidFill>
                            <a:srgbClr val="0000FF"/>
                          </a:solidFill>
                        </a:rPr>
                        <a:t>Architectural Design II LV3</a:t>
                      </a:r>
                      <a:endParaRPr b="1" sz="1100">
                        <a:solidFill>
                          <a:srgbClr val="0000FF"/>
                        </a:solidFill>
                      </a:endParaRPr>
                    </a:p>
                  </a:txBody>
                  <a:tcPr marT="91425" marB="91425" marR="91425" marL="91425"/>
                </a:tc>
                <a:tc>
                  <a:txBody>
                    <a:bodyPr/>
                    <a:lstStyle/>
                    <a:p>
                      <a:pPr indent="0" lvl="0" marL="0" rtl="0" algn="l">
                        <a:spcBef>
                          <a:spcPts val="0"/>
                        </a:spcBef>
                        <a:spcAft>
                          <a:spcPts val="0"/>
                        </a:spcAft>
                        <a:buNone/>
                      </a:pPr>
                      <a:r>
                        <a:rPr lang="en" sz="1100"/>
                        <a:t>4. Gov’t./Economics</a:t>
                      </a:r>
                      <a:endParaRPr sz="1100"/>
                    </a:p>
                  </a:txBody>
                  <a:tcPr marT="91425" marB="91425" marR="91425" marL="91425"/>
                </a:tc>
              </a:tr>
              <a:tr h="381000">
                <a:tc>
                  <a:txBody>
                    <a:bodyPr/>
                    <a:lstStyle/>
                    <a:p>
                      <a:pPr indent="0" lvl="0" marL="0" rtl="0" algn="l">
                        <a:spcBef>
                          <a:spcPts val="0"/>
                        </a:spcBef>
                        <a:spcAft>
                          <a:spcPts val="0"/>
                        </a:spcAft>
                        <a:buNone/>
                      </a:pPr>
                      <a:r>
                        <a:rPr lang="en" sz="1100"/>
                        <a:t>5. Lunch</a:t>
                      </a:r>
                      <a:endParaRPr sz="1100"/>
                    </a:p>
                  </a:txBody>
                  <a:tcPr marT="91425" marB="91425" marR="91425" marL="91425"/>
                </a:tc>
                <a:tc>
                  <a:txBody>
                    <a:bodyPr/>
                    <a:lstStyle/>
                    <a:p>
                      <a:pPr indent="0" lvl="0" marL="0" rtl="0" algn="l">
                        <a:spcBef>
                          <a:spcPts val="0"/>
                        </a:spcBef>
                        <a:spcAft>
                          <a:spcPts val="0"/>
                        </a:spcAft>
                        <a:buNone/>
                      </a:pPr>
                      <a:r>
                        <a:rPr lang="en" sz="1100"/>
                        <a:t>5. Lunch</a:t>
                      </a:r>
                      <a:endParaRPr sz="1100"/>
                    </a:p>
                  </a:txBody>
                  <a:tcPr marT="91425" marB="91425" marR="91425" marL="91425"/>
                </a:tc>
                <a:tc>
                  <a:txBody>
                    <a:bodyPr/>
                    <a:lstStyle/>
                    <a:p>
                      <a:pPr indent="0" lvl="0" marL="0" rtl="0" algn="l">
                        <a:spcBef>
                          <a:spcPts val="0"/>
                        </a:spcBef>
                        <a:spcAft>
                          <a:spcPts val="0"/>
                        </a:spcAft>
                        <a:buNone/>
                      </a:pPr>
                      <a:r>
                        <a:rPr lang="en" sz="1100"/>
                        <a:t>5. Lunch</a:t>
                      </a:r>
                      <a:endParaRPr sz="1100"/>
                    </a:p>
                  </a:txBody>
                  <a:tcPr marT="91425" marB="91425" marR="91425" marL="91425"/>
                </a:tc>
                <a:tc>
                  <a:txBody>
                    <a:bodyPr/>
                    <a:lstStyle/>
                    <a:p>
                      <a:pPr indent="0" lvl="0" marL="0" rtl="0" algn="l">
                        <a:spcBef>
                          <a:spcPts val="0"/>
                        </a:spcBef>
                        <a:spcAft>
                          <a:spcPts val="0"/>
                        </a:spcAft>
                        <a:buNone/>
                      </a:pPr>
                      <a:r>
                        <a:rPr lang="en" sz="1100"/>
                        <a:t>5. Lunch</a:t>
                      </a:r>
                      <a:endParaRPr sz="1100"/>
                    </a:p>
                  </a:txBody>
                  <a:tcPr marT="91425" marB="91425" marR="91425" marL="91425"/>
                </a:tc>
              </a:tr>
              <a:tr h="381000">
                <a:tc>
                  <a:txBody>
                    <a:bodyPr/>
                    <a:lstStyle/>
                    <a:p>
                      <a:pPr indent="0" lvl="0" marL="0" rtl="0" algn="l">
                        <a:spcBef>
                          <a:spcPts val="0"/>
                        </a:spcBef>
                        <a:spcAft>
                          <a:spcPts val="0"/>
                        </a:spcAft>
                        <a:buNone/>
                      </a:pPr>
                      <a:r>
                        <a:rPr lang="en" sz="1100"/>
                        <a:t>6. </a:t>
                      </a:r>
                      <a:r>
                        <a:rPr b="1" lang="en" sz="1100">
                          <a:solidFill>
                            <a:srgbClr val="0000FF"/>
                          </a:solidFill>
                        </a:rPr>
                        <a:t>Principles of Architecture LV1</a:t>
                      </a:r>
                      <a:endParaRPr b="1" sz="1100">
                        <a:solidFill>
                          <a:srgbClr val="0000FF"/>
                        </a:solidFill>
                      </a:endParaRPr>
                    </a:p>
                  </a:txBody>
                  <a:tcPr marT="91425" marB="91425" marR="91425" marL="91425"/>
                </a:tc>
                <a:tc>
                  <a:txBody>
                    <a:bodyPr/>
                    <a:lstStyle/>
                    <a:p>
                      <a:pPr indent="0" lvl="0" marL="0" rtl="0" algn="l">
                        <a:spcBef>
                          <a:spcPts val="0"/>
                        </a:spcBef>
                        <a:spcAft>
                          <a:spcPts val="0"/>
                        </a:spcAft>
                        <a:buNone/>
                      </a:pPr>
                      <a:r>
                        <a:rPr lang="en" sz="1100"/>
                        <a:t>6. </a:t>
                      </a:r>
                      <a:r>
                        <a:rPr lang="en" sz="1100"/>
                        <a:t>Chemistry</a:t>
                      </a:r>
                      <a:endParaRPr sz="1100"/>
                    </a:p>
                  </a:txBody>
                  <a:tcPr marT="91425" marB="91425" marR="91425" marL="91425"/>
                </a:tc>
                <a:tc>
                  <a:txBody>
                    <a:bodyPr/>
                    <a:lstStyle/>
                    <a:p>
                      <a:pPr indent="0" lvl="0" marL="0" rtl="0" algn="l">
                        <a:spcBef>
                          <a:spcPts val="0"/>
                        </a:spcBef>
                        <a:spcAft>
                          <a:spcPts val="0"/>
                        </a:spcAft>
                        <a:buNone/>
                      </a:pPr>
                      <a:r>
                        <a:rPr lang="en" sz="1100"/>
                        <a:t>6. US History</a:t>
                      </a:r>
                      <a:endParaRPr sz="1100"/>
                    </a:p>
                  </a:txBody>
                  <a:tcPr marT="91425" marB="91425" marR="91425" marL="91425"/>
                </a:tc>
                <a:tc>
                  <a:txBody>
                    <a:bodyPr/>
                    <a:lstStyle/>
                    <a:p>
                      <a:pPr indent="0" lvl="0" marL="0" rtl="0" algn="l">
                        <a:spcBef>
                          <a:spcPts val="0"/>
                        </a:spcBef>
                        <a:spcAft>
                          <a:spcPts val="0"/>
                        </a:spcAft>
                        <a:buNone/>
                      </a:pPr>
                      <a:r>
                        <a:rPr lang="en" sz="1100"/>
                        <a:t>6. </a:t>
                      </a:r>
                      <a:r>
                        <a:rPr b="1" lang="en" sz="1100">
                          <a:solidFill>
                            <a:srgbClr val="0000FF"/>
                          </a:solidFill>
                        </a:rPr>
                        <a:t>CTE Project Based Capstone LV4</a:t>
                      </a:r>
                      <a:endParaRPr b="1" sz="1100">
                        <a:solidFill>
                          <a:srgbClr val="0000FF"/>
                        </a:solidFill>
                      </a:endParaRPr>
                    </a:p>
                  </a:txBody>
                  <a:tcPr marT="91425" marB="91425" marR="91425" marL="91425"/>
                </a:tc>
              </a:tr>
              <a:tr h="381000">
                <a:tc>
                  <a:txBody>
                    <a:bodyPr/>
                    <a:lstStyle/>
                    <a:p>
                      <a:pPr indent="0" lvl="0" marL="0" rtl="0" algn="l">
                        <a:spcBef>
                          <a:spcPts val="0"/>
                        </a:spcBef>
                        <a:spcAft>
                          <a:spcPts val="0"/>
                        </a:spcAft>
                        <a:buNone/>
                      </a:pPr>
                      <a:r>
                        <a:rPr lang="en" sz="1100"/>
                        <a:t>7. Pep Squad</a:t>
                      </a:r>
                      <a:endParaRPr sz="1100"/>
                    </a:p>
                  </a:txBody>
                  <a:tcPr marT="91425" marB="91425" marR="91425" marL="91425"/>
                </a:tc>
                <a:tc>
                  <a:txBody>
                    <a:bodyPr/>
                    <a:lstStyle/>
                    <a:p>
                      <a:pPr indent="0" lvl="0" marL="0" rtl="0" algn="l">
                        <a:spcBef>
                          <a:spcPts val="0"/>
                        </a:spcBef>
                        <a:spcAft>
                          <a:spcPts val="0"/>
                        </a:spcAft>
                        <a:buNone/>
                      </a:pPr>
                      <a:r>
                        <a:rPr lang="en" sz="1100"/>
                        <a:t>7. Spanish II</a:t>
                      </a:r>
                      <a:endParaRPr sz="1100"/>
                    </a:p>
                  </a:txBody>
                  <a:tcPr marT="91425" marB="91425" marR="91425" marL="91425"/>
                </a:tc>
                <a:tc>
                  <a:txBody>
                    <a:bodyPr/>
                    <a:lstStyle/>
                    <a:p>
                      <a:pPr indent="0" lvl="0" marL="0" rtl="0" algn="l">
                        <a:spcBef>
                          <a:spcPts val="0"/>
                        </a:spcBef>
                        <a:spcAft>
                          <a:spcPts val="0"/>
                        </a:spcAft>
                        <a:buNone/>
                      </a:pPr>
                      <a:r>
                        <a:rPr lang="en" sz="1100"/>
                        <a:t>7. Dance</a:t>
                      </a:r>
                      <a:endParaRPr sz="1100"/>
                    </a:p>
                  </a:txBody>
                  <a:tcPr marT="91425" marB="91425" marR="91425" marL="91425"/>
                </a:tc>
                <a:tc>
                  <a:txBody>
                    <a:bodyPr/>
                    <a:lstStyle/>
                    <a:p>
                      <a:pPr indent="0" lvl="0" marL="0" rtl="0" algn="l">
                        <a:spcBef>
                          <a:spcPts val="0"/>
                        </a:spcBef>
                        <a:spcAft>
                          <a:spcPts val="0"/>
                        </a:spcAft>
                        <a:buNone/>
                      </a:pPr>
                      <a:r>
                        <a:rPr lang="en" sz="1100"/>
                        <a:t>7. Dance</a:t>
                      </a:r>
                      <a:endParaRPr sz="1100"/>
                    </a:p>
                  </a:txBody>
                  <a:tcPr marT="91425" marB="91425" marR="91425" marL="91425"/>
                </a:tc>
              </a:tr>
              <a:tr h="381000">
                <a:tc>
                  <a:txBody>
                    <a:bodyPr/>
                    <a:lstStyle/>
                    <a:p>
                      <a:pPr indent="0" lvl="0" marL="0" rtl="0" algn="l">
                        <a:spcBef>
                          <a:spcPts val="0"/>
                        </a:spcBef>
                        <a:spcAft>
                          <a:spcPts val="0"/>
                        </a:spcAft>
                        <a:buNone/>
                      </a:pPr>
                      <a:r>
                        <a:rPr lang="en" sz="1100"/>
                        <a:t>8. Spanish I</a:t>
                      </a:r>
                      <a:endParaRPr sz="1100"/>
                    </a:p>
                  </a:txBody>
                  <a:tcPr marT="91425" marB="91425" marR="91425" marL="91425"/>
                </a:tc>
                <a:tc>
                  <a:txBody>
                    <a:bodyPr/>
                    <a:lstStyle/>
                    <a:p>
                      <a:pPr indent="0" lvl="0" marL="0" rtl="0" algn="l">
                        <a:spcBef>
                          <a:spcPts val="0"/>
                        </a:spcBef>
                        <a:spcAft>
                          <a:spcPts val="0"/>
                        </a:spcAft>
                        <a:buNone/>
                      </a:pPr>
                      <a:r>
                        <a:rPr lang="en" sz="1100"/>
                        <a:t>8. Dance</a:t>
                      </a:r>
                      <a:endParaRPr sz="1100"/>
                    </a:p>
                  </a:txBody>
                  <a:tcPr marT="91425" marB="91425" marR="91425" marL="91425"/>
                </a:tc>
                <a:tc>
                  <a:txBody>
                    <a:bodyPr/>
                    <a:lstStyle/>
                    <a:p>
                      <a:pPr indent="0" lvl="0" marL="0" rtl="0" algn="l">
                        <a:spcBef>
                          <a:spcPts val="0"/>
                        </a:spcBef>
                        <a:spcAft>
                          <a:spcPts val="0"/>
                        </a:spcAft>
                        <a:buNone/>
                      </a:pPr>
                      <a:r>
                        <a:rPr lang="en" sz="1100"/>
                        <a:t>8. Algebra II</a:t>
                      </a:r>
                      <a:endParaRPr sz="1100"/>
                    </a:p>
                  </a:txBody>
                  <a:tcPr marT="91425" marB="91425" marR="91425" marL="91425"/>
                </a:tc>
                <a:tc>
                  <a:txBody>
                    <a:bodyPr/>
                    <a:lstStyle/>
                    <a:p>
                      <a:pPr indent="0" lvl="0" marL="0" rtl="0" algn="l">
                        <a:spcBef>
                          <a:spcPts val="0"/>
                        </a:spcBef>
                        <a:spcAft>
                          <a:spcPts val="0"/>
                        </a:spcAft>
                        <a:buNone/>
                      </a:pPr>
                      <a:r>
                        <a:rPr lang="en" sz="1100"/>
                        <a:t>8. Senior </a:t>
                      </a:r>
                      <a:r>
                        <a:rPr lang="en" sz="1100"/>
                        <a:t>Release</a:t>
                      </a:r>
                      <a:r>
                        <a:rPr lang="en" sz="1100"/>
                        <a:t> </a:t>
                      </a:r>
                      <a:endParaRPr sz="1100"/>
                    </a:p>
                  </a:txBody>
                  <a:tcPr marT="91425" marB="91425" marR="91425" marL="91425"/>
                </a:tc>
              </a:tr>
            </a:tbl>
          </a:graphicData>
        </a:graphic>
      </p:graphicFrame>
      <p:cxnSp>
        <p:nvCxnSpPr>
          <p:cNvPr id="2891" name="Google Shape;2891;p85"/>
          <p:cNvCxnSpPr/>
          <p:nvPr/>
        </p:nvCxnSpPr>
        <p:spPr>
          <a:xfrm rot="10800000">
            <a:off x="2253600" y="4154400"/>
            <a:ext cx="583200" cy="0"/>
          </a:xfrm>
          <a:prstGeom prst="straightConnector1">
            <a:avLst/>
          </a:prstGeom>
          <a:noFill/>
          <a:ln cap="flat" cmpd="sng" w="9525">
            <a:solidFill>
              <a:srgbClr val="FF0000"/>
            </a:solidFill>
            <a:prstDash val="solid"/>
            <a:round/>
            <a:headEnd len="med" w="med" type="none"/>
            <a:tailEnd len="med" w="med" type="triangle"/>
          </a:ln>
        </p:spPr>
      </p:cxnSp>
      <p:cxnSp>
        <p:nvCxnSpPr>
          <p:cNvPr id="2892" name="Google Shape;2892;p85"/>
          <p:cNvCxnSpPr/>
          <p:nvPr/>
        </p:nvCxnSpPr>
        <p:spPr>
          <a:xfrm rot="10800000">
            <a:off x="3168000" y="2210400"/>
            <a:ext cx="518400" cy="0"/>
          </a:xfrm>
          <a:prstGeom prst="straightConnector1">
            <a:avLst/>
          </a:prstGeom>
          <a:noFill/>
          <a:ln cap="flat" cmpd="sng" w="9525">
            <a:solidFill>
              <a:srgbClr val="FF0000"/>
            </a:solidFill>
            <a:prstDash val="solid"/>
            <a:round/>
            <a:headEnd len="med" w="med" type="none"/>
            <a:tailEnd len="med" w="med" type="triangle"/>
          </a:ln>
        </p:spPr>
      </p:cxnSp>
      <p:cxnSp>
        <p:nvCxnSpPr>
          <p:cNvPr id="2893" name="Google Shape;2893;p85"/>
          <p:cNvCxnSpPr/>
          <p:nvPr/>
        </p:nvCxnSpPr>
        <p:spPr>
          <a:xfrm rot="10800000">
            <a:off x="5112000" y="2736000"/>
            <a:ext cx="504000" cy="0"/>
          </a:xfrm>
          <a:prstGeom prst="straightConnector1">
            <a:avLst/>
          </a:prstGeom>
          <a:noFill/>
          <a:ln cap="flat" cmpd="sng" w="9525">
            <a:solidFill>
              <a:srgbClr val="FF0000"/>
            </a:solidFill>
            <a:prstDash val="solid"/>
            <a:round/>
            <a:headEnd len="med" w="med" type="none"/>
            <a:tailEnd len="med" w="med" type="triangle"/>
          </a:ln>
        </p:spPr>
      </p:cxnSp>
      <p:cxnSp>
        <p:nvCxnSpPr>
          <p:cNvPr id="2894" name="Google Shape;2894;p85"/>
          <p:cNvCxnSpPr/>
          <p:nvPr/>
        </p:nvCxnSpPr>
        <p:spPr>
          <a:xfrm rot="10800000">
            <a:off x="5054400" y="3247200"/>
            <a:ext cx="511200" cy="0"/>
          </a:xfrm>
          <a:prstGeom prst="straightConnector1">
            <a:avLst/>
          </a:prstGeom>
          <a:noFill/>
          <a:ln cap="flat" cmpd="sng" w="9525">
            <a:solidFill>
              <a:srgbClr val="FF0000"/>
            </a:solidFill>
            <a:prstDash val="solid"/>
            <a:round/>
            <a:headEnd len="med" w="med" type="none"/>
            <a:tailEnd len="med" w="med" type="triangle"/>
          </a:ln>
        </p:spPr>
      </p:cxnSp>
      <p:cxnSp>
        <p:nvCxnSpPr>
          <p:cNvPr id="2895" name="Google Shape;2895;p85"/>
          <p:cNvCxnSpPr/>
          <p:nvPr/>
        </p:nvCxnSpPr>
        <p:spPr>
          <a:xfrm rot="10800000">
            <a:off x="7459200" y="4161600"/>
            <a:ext cx="460800" cy="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B2B2B"/>
        </a:solidFill>
      </p:bgPr>
    </p:bg>
    <p:spTree>
      <p:nvGrpSpPr>
        <p:cNvPr id="2258" name="Shape 2258"/>
        <p:cNvGrpSpPr/>
        <p:nvPr/>
      </p:nvGrpSpPr>
      <p:grpSpPr>
        <a:xfrm>
          <a:off x="0" y="0"/>
          <a:ext cx="0" cy="0"/>
          <a:chOff x="0" y="0"/>
          <a:chExt cx="0" cy="0"/>
        </a:xfrm>
      </p:grpSpPr>
      <p:sp>
        <p:nvSpPr>
          <p:cNvPr id="2259" name="Google Shape;2259;p41"/>
          <p:cNvSpPr/>
          <p:nvPr/>
        </p:nvSpPr>
        <p:spPr>
          <a:xfrm>
            <a:off x="4198815" y="1497350"/>
            <a:ext cx="699999" cy="747572"/>
          </a:xfrm>
          <a:custGeom>
            <a:rect b="b" l="l" r="r" t="t"/>
            <a:pathLst>
              <a:path extrusionOk="0" h="1495143" w="1399998">
                <a:moveTo>
                  <a:pt x="0" y="0"/>
                </a:moveTo>
                <a:lnTo>
                  <a:pt x="1399997" y="0"/>
                </a:lnTo>
                <a:lnTo>
                  <a:pt x="1399997" y="1495143"/>
                </a:lnTo>
                <a:lnTo>
                  <a:pt x="0" y="1495143"/>
                </a:lnTo>
                <a:lnTo>
                  <a:pt x="0" y="0"/>
                </a:lnTo>
                <a:close/>
              </a:path>
            </a:pathLst>
          </a:custGeom>
          <a:blipFill rotWithShape="1">
            <a:blip r:embed="rId3">
              <a:alphaModFix/>
            </a:blip>
            <a:stretch>
              <a:fillRect b="0" l="0" r="0" t="0"/>
            </a:stretch>
          </a:blipFill>
          <a:ln>
            <a:noFill/>
          </a:ln>
        </p:spPr>
      </p:sp>
      <p:sp>
        <p:nvSpPr>
          <p:cNvPr id="2260" name="Google Shape;2260;p41"/>
          <p:cNvSpPr/>
          <p:nvPr/>
        </p:nvSpPr>
        <p:spPr>
          <a:xfrm>
            <a:off x="4377210" y="1712636"/>
            <a:ext cx="343210" cy="317001"/>
          </a:xfrm>
          <a:custGeom>
            <a:rect b="b" l="l" r="r" t="t"/>
            <a:pathLst>
              <a:path extrusionOk="0" h="634002" w="686419">
                <a:moveTo>
                  <a:pt x="0" y="0"/>
                </a:moveTo>
                <a:lnTo>
                  <a:pt x="686419" y="0"/>
                </a:lnTo>
                <a:lnTo>
                  <a:pt x="686419" y="634001"/>
                </a:lnTo>
                <a:lnTo>
                  <a:pt x="0" y="634001"/>
                </a:lnTo>
                <a:lnTo>
                  <a:pt x="0" y="0"/>
                </a:lnTo>
                <a:close/>
              </a:path>
            </a:pathLst>
          </a:custGeom>
          <a:blipFill rotWithShape="1">
            <a:blip r:embed="rId4">
              <a:alphaModFix/>
            </a:blip>
            <a:stretch>
              <a:fillRect b="0" l="0" r="0" t="0"/>
            </a:stretch>
          </a:blipFill>
          <a:ln>
            <a:noFill/>
          </a:ln>
        </p:spPr>
      </p:sp>
      <p:sp>
        <p:nvSpPr>
          <p:cNvPr id="2261" name="Google Shape;2261;p41"/>
          <p:cNvSpPr/>
          <p:nvPr/>
        </p:nvSpPr>
        <p:spPr>
          <a:xfrm>
            <a:off x="6959753" y="1570034"/>
            <a:ext cx="922087" cy="632049"/>
          </a:xfrm>
          <a:custGeom>
            <a:rect b="b" l="l" r="r" t="t"/>
            <a:pathLst>
              <a:path extrusionOk="0" h="1264097" w="1844174">
                <a:moveTo>
                  <a:pt x="0" y="0"/>
                </a:moveTo>
                <a:lnTo>
                  <a:pt x="1844174" y="0"/>
                </a:lnTo>
                <a:lnTo>
                  <a:pt x="1844174" y="1264097"/>
                </a:lnTo>
                <a:lnTo>
                  <a:pt x="0" y="1264097"/>
                </a:lnTo>
                <a:lnTo>
                  <a:pt x="0" y="0"/>
                </a:lnTo>
                <a:close/>
              </a:path>
            </a:pathLst>
          </a:custGeom>
          <a:blipFill rotWithShape="1">
            <a:blip r:embed="rId5">
              <a:alphaModFix/>
            </a:blip>
            <a:stretch>
              <a:fillRect b="0" l="0" r="0" t="0"/>
            </a:stretch>
          </a:blipFill>
          <a:ln>
            <a:noFill/>
          </a:ln>
        </p:spPr>
      </p:sp>
      <p:sp>
        <p:nvSpPr>
          <p:cNvPr id="2262" name="Google Shape;2262;p41"/>
          <p:cNvSpPr/>
          <p:nvPr/>
        </p:nvSpPr>
        <p:spPr>
          <a:xfrm>
            <a:off x="7278131" y="1689502"/>
            <a:ext cx="285330" cy="363269"/>
          </a:xfrm>
          <a:custGeom>
            <a:rect b="b" l="l" r="r" t="t"/>
            <a:pathLst>
              <a:path extrusionOk="0" h="726537" w="570661">
                <a:moveTo>
                  <a:pt x="0" y="0"/>
                </a:moveTo>
                <a:lnTo>
                  <a:pt x="570661" y="0"/>
                </a:lnTo>
                <a:lnTo>
                  <a:pt x="570661" y="726537"/>
                </a:lnTo>
                <a:lnTo>
                  <a:pt x="0" y="726537"/>
                </a:lnTo>
                <a:lnTo>
                  <a:pt x="0" y="0"/>
                </a:lnTo>
                <a:close/>
              </a:path>
            </a:pathLst>
          </a:custGeom>
          <a:blipFill rotWithShape="1">
            <a:blip r:embed="rId6">
              <a:alphaModFix/>
            </a:blip>
            <a:stretch>
              <a:fillRect b="0" l="0" r="0" t="0"/>
            </a:stretch>
          </a:blipFill>
          <a:ln>
            <a:noFill/>
          </a:ln>
        </p:spPr>
      </p:sp>
      <p:sp>
        <p:nvSpPr>
          <p:cNvPr id="2263" name="Google Shape;2263;p41"/>
          <p:cNvSpPr/>
          <p:nvPr/>
        </p:nvSpPr>
        <p:spPr>
          <a:xfrm>
            <a:off x="1359501" y="1462576"/>
            <a:ext cx="727405" cy="739506"/>
          </a:xfrm>
          <a:custGeom>
            <a:rect b="b" l="l" r="r" t="t"/>
            <a:pathLst>
              <a:path extrusionOk="0" h="1479012" w="1454810">
                <a:moveTo>
                  <a:pt x="0" y="0"/>
                </a:moveTo>
                <a:lnTo>
                  <a:pt x="1454810" y="0"/>
                </a:lnTo>
                <a:lnTo>
                  <a:pt x="1454810" y="1479012"/>
                </a:lnTo>
                <a:lnTo>
                  <a:pt x="0" y="1479012"/>
                </a:lnTo>
                <a:lnTo>
                  <a:pt x="0" y="0"/>
                </a:lnTo>
                <a:close/>
              </a:path>
            </a:pathLst>
          </a:custGeom>
          <a:blipFill rotWithShape="1">
            <a:blip r:embed="rId7">
              <a:alphaModFix/>
            </a:blip>
            <a:stretch>
              <a:fillRect b="0" l="0" r="0" t="0"/>
            </a:stretch>
          </a:blipFill>
          <a:ln>
            <a:noFill/>
          </a:ln>
        </p:spPr>
      </p:sp>
      <p:sp>
        <p:nvSpPr>
          <p:cNvPr id="2264" name="Google Shape;2264;p41"/>
          <p:cNvSpPr/>
          <p:nvPr/>
        </p:nvSpPr>
        <p:spPr>
          <a:xfrm>
            <a:off x="1543143" y="1652269"/>
            <a:ext cx="360122" cy="360122"/>
          </a:xfrm>
          <a:custGeom>
            <a:rect b="b" l="l" r="r" t="t"/>
            <a:pathLst>
              <a:path extrusionOk="0" h="720243" w="720243">
                <a:moveTo>
                  <a:pt x="0" y="0"/>
                </a:moveTo>
                <a:lnTo>
                  <a:pt x="720243" y="0"/>
                </a:lnTo>
                <a:lnTo>
                  <a:pt x="720243" y="720243"/>
                </a:lnTo>
                <a:lnTo>
                  <a:pt x="0" y="720243"/>
                </a:lnTo>
                <a:lnTo>
                  <a:pt x="0" y="0"/>
                </a:lnTo>
                <a:close/>
              </a:path>
            </a:pathLst>
          </a:custGeom>
          <a:blipFill rotWithShape="1">
            <a:blip r:embed="rId8">
              <a:alphaModFix/>
            </a:blip>
            <a:stretch>
              <a:fillRect b="0" l="0" r="0" t="0"/>
            </a:stretch>
          </a:blipFill>
          <a:ln>
            <a:noFill/>
          </a:ln>
        </p:spPr>
      </p:sp>
      <p:sp>
        <p:nvSpPr>
          <p:cNvPr id="2265" name="Google Shape;2265;p41"/>
          <p:cNvSpPr/>
          <p:nvPr/>
        </p:nvSpPr>
        <p:spPr>
          <a:xfrm>
            <a:off x="6322654" y="4424850"/>
            <a:ext cx="1933102" cy="629137"/>
          </a:xfrm>
          <a:custGeom>
            <a:rect b="b" l="l" r="r" t="t"/>
            <a:pathLst>
              <a:path extrusionOk="0" h="1258274" w="3866205">
                <a:moveTo>
                  <a:pt x="0" y="0"/>
                </a:moveTo>
                <a:lnTo>
                  <a:pt x="3866204" y="0"/>
                </a:lnTo>
                <a:lnTo>
                  <a:pt x="3866204" y="1258274"/>
                </a:lnTo>
                <a:lnTo>
                  <a:pt x="0" y="1258274"/>
                </a:lnTo>
                <a:lnTo>
                  <a:pt x="0" y="0"/>
                </a:lnTo>
                <a:close/>
              </a:path>
            </a:pathLst>
          </a:custGeom>
          <a:blipFill rotWithShape="1">
            <a:blip r:embed="rId9">
              <a:alphaModFix/>
            </a:blip>
            <a:stretch>
              <a:fillRect b="0" l="0" r="0" t="0"/>
            </a:stretch>
          </a:blipFill>
          <a:ln>
            <a:noFill/>
          </a:ln>
        </p:spPr>
      </p:sp>
      <p:sp>
        <p:nvSpPr>
          <p:cNvPr id="2266" name="Google Shape;2266;p41"/>
          <p:cNvSpPr/>
          <p:nvPr/>
        </p:nvSpPr>
        <p:spPr>
          <a:xfrm rot="-465910">
            <a:off x="321783" y="524840"/>
            <a:ext cx="642216" cy="307307"/>
          </a:xfrm>
          <a:custGeom>
            <a:rect b="b" l="l" r="r" t="t"/>
            <a:pathLst>
              <a:path extrusionOk="0" h="614707" w="1285509">
                <a:moveTo>
                  <a:pt x="0" y="0"/>
                </a:moveTo>
                <a:lnTo>
                  <a:pt x="1285509" y="0"/>
                </a:lnTo>
                <a:lnTo>
                  <a:pt x="1285509" y="614707"/>
                </a:lnTo>
                <a:lnTo>
                  <a:pt x="0" y="614707"/>
                </a:lnTo>
                <a:lnTo>
                  <a:pt x="0" y="0"/>
                </a:lnTo>
                <a:close/>
              </a:path>
            </a:pathLst>
          </a:custGeom>
          <a:blipFill rotWithShape="1">
            <a:blip r:embed="rId10">
              <a:alphaModFix/>
            </a:blip>
            <a:stretch>
              <a:fillRect b="0" l="0" r="0" t="0"/>
            </a:stretch>
          </a:blipFill>
          <a:ln>
            <a:noFill/>
          </a:ln>
        </p:spPr>
      </p:sp>
      <p:sp>
        <p:nvSpPr>
          <p:cNvPr id="2267" name="Google Shape;2267;p41"/>
          <p:cNvSpPr/>
          <p:nvPr/>
        </p:nvSpPr>
        <p:spPr>
          <a:xfrm>
            <a:off x="6356044" y="79084"/>
            <a:ext cx="603709" cy="458819"/>
          </a:xfrm>
          <a:custGeom>
            <a:rect b="b" l="l" r="r" t="t"/>
            <a:pathLst>
              <a:path extrusionOk="0" h="917637" w="1207418">
                <a:moveTo>
                  <a:pt x="0" y="0"/>
                </a:moveTo>
                <a:lnTo>
                  <a:pt x="1207418" y="0"/>
                </a:lnTo>
                <a:lnTo>
                  <a:pt x="1207418" y="917637"/>
                </a:lnTo>
                <a:lnTo>
                  <a:pt x="0" y="917637"/>
                </a:lnTo>
                <a:lnTo>
                  <a:pt x="0" y="0"/>
                </a:lnTo>
                <a:close/>
              </a:path>
            </a:pathLst>
          </a:custGeom>
          <a:blipFill rotWithShape="1">
            <a:blip r:embed="rId11">
              <a:alphaModFix/>
            </a:blip>
            <a:stretch>
              <a:fillRect b="0" l="0" r="0" t="0"/>
            </a:stretch>
          </a:blipFill>
          <a:ln>
            <a:noFill/>
          </a:ln>
        </p:spPr>
      </p:sp>
      <p:sp>
        <p:nvSpPr>
          <p:cNvPr id="2268" name="Google Shape;2268;p41"/>
          <p:cNvSpPr/>
          <p:nvPr/>
        </p:nvSpPr>
        <p:spPr>
          <a:xfrm>
            <a:off x="3745019" y="392992"/>
            <a:ext cx="1607590" cy="570260"/>
          </a:xfrm>
          <a:custGeom>
            <a:rect b="b" l="l" r="r" t="t"/>
            <a:pathLst>
              <a:path extrusionOk="0" h="1140520" w="3215180">
                <a:moveTo>
                  <a:pt x="0" y="0"/>
                </a:moveTo>
                <a:lnTo>
                  <a:pt x="3215180" y="0"/>
                </a:lnTo>
                <a:lnTo>
                  <a:pt x="3215180" y="1140520"/>
                </a:lnTo>
                <a:lnTo>
                  <a:pt x="0" y="1140520"/>
                </a:lnTo>
                <a:lnTo>
                  <a:pt x="0" y="0"/>
                </a:lnTo>
                <a:close/>
              </a:path>
            </a:pathLst>
          </a:custGeom>
          <a:blipFill rotWithShape="1">
            <a:blip r:embed="rId12">
              <a:alphaModFix/>
            </a:blip>
            <a:stretch>
              <a:fillRect b="0" l="0" r="0" t="0"/>
            </a:stretch>
          </a:blipFill>
          <a:ln>
            <a:noFill/>
          </a:ln>
        </p:spPr>
      </p:sp>
      <p:grpSp>
        <p:nvGrpSpPr>
          <p:cNvPr id="2269" name="Google Shape;2269;p41"/>
          <p:cNvGrpSpPr/>
          <p:nvPr/>
        </p:nvGrpSpPr>
        <p:grpSpPr>
          <a:xfrm>
            <a:off x="537536" y="2496582"/>
            <a:ext cx="2371388" cy="1499336"/>
            <a:chOff x="0" y="-19050"/>
            <a:chExt cx="6323700" cy="3998229"/>
          </a:xfrm>
        </p:grpSpPr>
        <p:sp>
          <p:nvSpPr>
            <p:cNvPr id="2270" name="Google Shape;2270;p41"/>
            <p:cNvSpPr txBox="1"/>
            <p:nvPr/>
          </p:nvSpPr>
          <p:spPr>
            <a:xfrm>
              <a:off x="0" y="-19050"/>
              <a:ext cx="6323700" cy="738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800" u="none" cap="none" strike="noStrike">
                  <a:solidFill>
                    <a:srgbClr val="F8F8F8"/>
                  </a:solidFill>
                  <a:latin typeface="Rubik SemiBold"/>
                  <a:ea typeface="Rubik SemiBold"/>
                  <a:cs typeface="Rubik SemiBold"/>
                  <a:sym typeface="Rubik SemiBold"/>
                </a:rPr>
                <a:t>Vision</a:t>
              </a:r>
              <a:endParaRPr sz="700"/>
            </a:p>
          </p:txBody>
        </p:sp>
        <p:sp>
          <p:nvSpPr>
            <p:cNvPr id="2271" name="Google Shape;2271;p41"/>
            <p:cNvSpPr txBox="1"/>
            <p:nvPr/>
          </p:nvSpPr>
          <p:spPr>
            <a:xfrm>
              <a:off x="0" y="1270179"/>
              <a:ext cx="6323700" cy="2709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8F8F8"/>
                  </a:solidFill>
                  <a:latin typeface="Rubik"/>
                  <a:ea typeface="Rubik"/>
                  <a:cs typeface="Rubik"/>
                  <a:sym typeface="Rubik"/>
                </a:rPr>
                <a:t>We will build the future by aligning our teaching to industry needs so that our students are prepared to answer the call of the demands of our community’s economy and workforce.</a:t>
              </a:r>
              <a:endParaRPr sz="700"/>
            </a:p>
          </p:txBody>
        </p:sp>
      </p:grpSp>
      <p:grpSp>
        <p:nvGrpSpPr>
          <p:cNvPr id="2272" name="Google Shape;2272;p41"/>
          <p:cNvGrpSpPr/>
          <p:nvPr/>
        </p:nvGrpSpPr>
        <p:grpSpPr>
          <a:xfrm>
            <a:off x="3138366" y="2496582"/>
            <a:ext cx="2820938" cy="2576861"/>
            <a:chOff x="0" y="-19050"/>
            <a:chExt cx="7522500" cy="6871629"/>
          </a:xfrm>
        </p:grpSpPr>
        <p:sp>
          <p:nvSpPr>
            <p:cNvPr id="2273" name="Google Shape;2273;p41"/>
            <p:cNvSpPr txBox="1"/>
            <p:nvPr/>
          </p:nvSpPr>
          <p:spPr>
            <a:xfrm>
              <a:off x="0" y="-19050"/>
              <a:ext cx="7522500" cy="738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800" u="none" cap="none" strike="noStrike">
                  <a:solidFill>
                    <a:srgbClr val="F8F8F8"/>
                  </a:solidFill>
                  <a:latin typeface="Rubik SemiBold"/>
                  <a:ea typeface="Rubik SemiBold"/>
                  <a:cs typeface="Rubik SemiBold"/>
                  <a:sym typeface="Rubik SemiBold"/>
                </a:rPr>
                <a:t>Mission</a:t>
              </a:r>
              <a:endParaRPr sz="700"/>
            </a:p>
          </p:txBody>
        </p:sp>
        <p:sp>
          <p:nvSpPr>
            <p:cNvPr id="2274" name="Google Shape;2274;p41"/>
            <p:cNvSpPr txBox="1"/>
            <p:nvPr/>
          </p:nvSpPr>
          <p:spPr>
            <a:xfrm>
              <a:off x="0" y="1270179"/>
              <a:ext cx="7522500" cy="5582400"/>
            </a:xfrm>
            <a:prstGeom prst="rect">
              <a:avLst/>
            </a:prstGeom>
            <a:noFill/>
            <a:ln>
              <a:noFill/>
            </a:ln>
          </p:spPr>
          <p:txBody>
            <a:bodyPr anchorCtr="0" anchor="t" bIns="0" lIns="0" spcFirstLastPara="1" rIns="0" wrap="square" tIns="0">
              <a:spAutoFit/>
            </a:bodyPr>
            <a:lstStyle/>
            <a:p>
              <a:pPr indent="-101600" lvl="1" marL="215900" marR="0" rtl="0" algn="l">
                <a:lnSpc>
                  <a:spcPct val="140000"/>
                </a:lnSpc>
                <a:spcBef>
                  <a:spcPts val="0"/>
                </a:spcBef>
                <a:spcAft>
                  <a:spcPts val="0"/>
                </a:spcAft>
                <a:buClr>
                  <a:srgbClr val="F8F8F8"/>
                </a:buClr>
                <a:buSzPts val="1000"/>
                <a:buFont typeface="Arial"/>
                <a:buChar char="•"/>
              </a:pPr>
              <a:r>
                <a:rPr b="0" i="0" lang="en" sz="1000" u="none" cap="none" strike="noStrike">
                  <a:solidFill>
                    <a:srgbClr val="F8F8F8"/>
                  </a:solidFill>
                  <a:latin typeface="Rubik"/>
                  <a:ea typeface="Rubik"/>
                  <a:cs typeface="Rubik"/>
                  <a:sym typeface="Rubik"/>
                </a:rPr>
                <a:t>We will offer engaging and dynamic curriculum that inspires students to begin and remain in their career pathway throughout their educational career</a:t>
              </a:r>
              <a:endParaRPr sz="700"/>
            </a:p>
            <a:p>
              <a:pPr indent="0" lvl="0" marL="0" marR="0" rtl="0" algn="l">
                <a:lnSpc>
                  <a:spcPct val="140000"/>
                </a:lnSpc>
                <a:spcBef>
                  <a:spcPts val="0"/>
                </a:spcBef>
                <a:spcAft>
                  <a:spcPts val="0"/>
                </a:spcAft>
                <a:buNone/>
              </a:pPr>
              <a:r>
                <a:t/>
              </a:r>
              <a:endParaRPr b="0" i="0" sz="1000" u="none" cap="none" strike="noStrike">
                <a:solidFill>
                  <a:srgbClr val="F8F8F8"/>
                </a:solidFill>
                <a:latin typeface="Rubik"/>
                <a:ea typeface="Rubik"/>
                <a:cs typeface="Rubik"/>
                <a:sym typeface="Rubik"/>
              </a:endParaRPr>
            </a:p>
            <a:p>
              <a:pPr indent="-101600" lvl="1" marL="215900" marR="0" rtl="0" algn="l">
                <a:lnSpc>
                  <a:spcPct val="140000"/>
                </a:lnSpc>
                <a:spcBef>
                  <a:spcPts val="0"/>
                </a:spcBef>
                <a:spcAft>
                  <a:spcPts val="0"/>
                </a:spcAft>
                <a:buClr>
                  <a:srgbClr val="F8F8F8"/>
                </a:buClr>
                <a:buSzPts val="1000"/>
                <a:buFont typeface="Arial"/>
                <a:buChar char="•"/>
              </a:pPr>
              <a:r>
                <a:rPr b="0" i="0" lang="en" sz="1000" u="none" cap="none" strike="noStrike">
                  <a:solidFill>
                    <a:srgbClr val="F8F8F8"/>
                  </a:solidFill>
                  <a:latin typeface="Rubik"/>
                  <a:ea typeface="Rubik"/>
                  <a:cs typeface="Rubik"/>
                  <a:sym typeface="Rubik"/>
                </a:rPr>
                <a:t>We will enhance student success by integrating Industry-Based Certifications into our curriculum, ensuring that graduates acquire relevant skills and qualifications necessary to be successful</a:t>
              </a:r>
              <a:endParaRPr sz="700"/>
            </a:p>
          </p:txBody>
        </p:sp>
      </p:grpSp>
      <p:grpSp>
        <p:nvGrpSpPr>
          <p:cNvPr id="2275" name="Google Shape;2275;p41"/>
          <p:cNvGrpSpPr/>
          <p:nvPr/>
        </p:nvGrpSpPr>
        <p:grpSpPr>
          <a:xfrm>
            <a:off x="6235129" y="2496582"/>
            <a:ext cx="2546412" cy="1928261"/>
            <a:chOff x="0" y="-19050"/>
            <a:chExt cx="6790433" cy="5142029"/>
          </a:xfrm>
        </p:grpSpPr>
        <p:sp>
          <p:nvSpPr>
            <p:cNvPr id="2276" name="Google Shape;2276;p41"/>
            <p:cNvSpPr txBox="1"/>
            <p:nvPr/>
          </p:nvSpPr>
          <p:spPr>
            <a:xfrm>
              <a:off x="0" y="-19050"/>
              <a:ext cx="6323700" cy="738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800" u="none" cap="none" strike="noStrike">
                  <a:solidFill>
                    <a:srgbClr val="F8F8F8"/>
                  </a:solidFill>
                  <a:latin typeface="Rubik SemiBold"/>
                  <a:ea typeface="Rubik SemiBold"/>
                  <a:cs typeface="Rubik SemiBold"/>
                  <a:sym typeface="Rubik SemiBold"/>
                </a:rPr>
                <a:t>Goals</a:t>
              </a:r>
              <a:endParaRPr sz="700"/>
            </a:p>
          </p:txBody>
        </p:sp>
        <p:sp>
          <p:nvSpPr>
            <p:cNvPr id="2277" name="Google Shape;2277;p41"/>
            <p:cNvSpPr txBox="1"/>
            <p:nvPr/>
          </p:nvSpPr>
          <p:spPr>
            <a:xfrm>
              <a:off x="466733" y="1264679"/>
              <a:ext cx="6323700" cy="3858300"/>
            </a:xfrm>
            <a:prstGeom prst="rect">
              <a:avLst/>
            </a:prstGeom>
            <a:noFill/>
            <a:ln>
              <a:noFill/>
            </a:ln>
          </p:spPr>
          <p:txBody>
            <a:bodyPr anchorCtr="0" anchor="t" bIns="0" lIns="0" spcFirstLastPara="1" rIns="0" wrap="square" tIns="0">
              <a:spAutoFit/>
            </a:bodyPr>
            <a:lstStyle/>
            <a:p>
              <a:pPr indent="-101600" lvl="1" marL="215900" marR="0" rtl="0" algn="l">
                <a:lnSpc>
                  <a:spcPct val="140000"/>
                </a:lnSpc>
                <a:spcBef>
                  <a:spcPts val="0"/>
                </a:spcBef>
                <a:spcAft>
                  <a:spcPts val="0"/>
                </a:spcAft>
                <a:buClr>
                  <a:srgbClr val="F8F8F8"/>
                </a:buClr>
                <a:buSzPts val="1000"/>
                <a:buFont typeface="Arial"/>
                <a:buChar char="•"/>
              </a:pPr>
              <a:r>
                <a:rPr b="0" i="0" lang="en" sz="1000" u="none" cap="none" strike="noStrike">
                  <a:solidFill>
                    <a:srgbClr val="F8F8F8"/>
                  </a:solidFill>
                  <a:latin typeface="Rubik"/>
                  <a:ea typeface="Rubik"/>
                  <a:cs typeface="Rubik"/>
                  <a:sym typeface="Rubik"/>
                </a:rPr>
                <a:t>We will increase our number of completers by 50% over the next 3 years </a:t>
              </a:r>
              <a:endParaRPr sz="700"/>
            </a:p>
            <a:p>
              <a:pPr indent="0" lvl="0" marL="0" marR="0" rtl="0" algn="l">
                <a:lnSpc>
                  <a:spcPct val="140000"/>
                </a:lnSpc>
                <a:spcBef>
                  <a:spcPts val="0"/>
                </a:spcBef>
                <a:spcAft>
                  <a:spcPts val="0"/>
                </a:spcAft>
                <a:buNone/>
              </a:pPr>
              <a:r>
                <a:t/>
              </a:r>
              <a:endParaRPr b="0" i="0" sz="1000" u="none" cap="none" strike="noStrike">
                <a:solidFill>
                  <a:srgbClr val="F8F8F8"/>
                </a:solidFill>
                <a:latin typeface="Rubik"/>
                <a:ea typeface="Rubik"/>
                <a:cs typeface="Rubik"/>
                <a:sym typeface="Rubik"/>
              </a:endParaRPr>
            </a:p>
            <a:p>
              <a:pPr indent="-101600" lvl="1" marL="215900" marR="0" rtl="0" algn="l">
                <a:lnSpc>
                  <a:spcPct val="140000"/>
                </a:lnSpc>
                <a:spcBef>
                  <a:spcPts val="0"/>
                </a:spcBef>
                <a:spcAft>
                  <a:spcPts val="0"/>
                </a:spcAft>
                <a:buClr>
                  <a:srgbClr val="F8F8F8"/>
                </a:buClr>
                <a:buSzPts val="1000"/>
                <a:buFont typeface="Arial"/>
                <a:buChar char="•"/>
              </a:pPr>
              <a:r>
                <a:rPr lang="en" sz="1000">
                  <a:solidFill>
                    <a:srgbClr val="F8F8F8"/>
                  </a:solidFill>
                  <a:latin typeface="Rubik"/>
                  <a:ea typeface="Rubik"/>
                  <a:cs typeface="Rubik"/>
                  <a:sym typeface="Rubik"/>
                </a:rPr>
                <a:t>100% of students who complete a pathway will pass the IBC connected to their pathway</a:t>
              </a:r>
              <a:endParaRPr sz="700"/>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99" name="Shape 2899"/>
        <p:cNvGrpSpPr/>
        <p:nvPr/>
      </p:nvGrpSpPr>
      <p:grpSpPr>
        <a:xfrm>
          <a:off x="0" y="0"/>
          <a:ext cx="0" cy="0"/>
          <a:chOff x="0" y="0"/>
          <a:chExt cx="0" cy="0"/>
        </a:xfrm>
      </p:grpSpPr>
      <p:sp>
        <p:nvSpPr>
          <p:cNvPr id="2900" name="Google Shape;2900;p86"/>
          <p:cNvSpPr/>
          <p:nvPr/>
        </p:nvSpPr>
        <p:spPr>
          <a:xfrm rot="5400000">
            <a:off x="7365228" y="0"/>
            <a:ext cx="1778700" cy="17787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01" name="Google Shape;2901;p86"/>
          <p:cNvSpPr txBox="1"/>
          <p:nvPr/>
        </p:nvSpPr>
        <p:spPr>
          <a:xfrm rot="2700000">
            <a:off x="7215273" y="386217"/>
            <a:ext cx="2501461" cy="58378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 sz="1200" u="sng">
                <a:solidFill>
                  <a:srgbClr val="198038"/>
                </a:solidFill>
                <a:latin typeface="Inter"/>
                <a:ea typeface="Inter"/>
                <a:cs typeface="Inter"/>
                <a:sym typeface="Inter"/>
                <a:hlinkClick r:id="rId3">
                  <a:extLst>
                    <a:ext uri="{A12FA001-AC4F-418D-AE19-62706E023703}">
                      <ahyp:hlinkClr val="tx"/>
                    </a:ext>
                  </a:extLst>
                </a:hlinkClick>
              </a:rPr>
              <a:t>How to change the design</a:t>
            </a:r>
            <a:endParaRPr sz="1200">
              <a:solidFill>
                <a:srgbClr val="198038"/>
              </a:solidFill>
              <a:latin typeface="Inter"/>
              <a:ea typeface="Inter"/>
              <a:cs typeface="Inter"/>
              <a:sym typeface="Inter"/>
            </a:endParaRPr>
          </a:p>
        </p:txBody>
      </p:sp>
      <p:pic>
        <p:nvPicPr>
          <p:cNvPr descr="poll-type-id" id="2902" name="Google Shape;2902;p86">
            <a:hlinkClick r:id="rId4"/>
          </p:cNvPr>
          <p:cNvPicPr preferRelativeResize="0"/>
          <p:nvPr/>
        </p:nvPicPr>
        <p:blipFill>
          <a:blip r:embed="rId5">
            <a:alphaModFix/>
          </a:blip>
          <a:stretch>
            <a:fillRect/>
          </a:stretch>
        </p:blipFill>
        <p:spPr>
          <a:xfrm>
            <a:off x="333520" y="1307027"/>
            <a:ext cx="1778772" cy="1778772"/>
          </a:xfrm>
          <a:prstGeom prst="rect">
            <a:avLst/>
          </a:prstGeom>
          <a:noFill/>
          <a:ln>
            <a:noFill/>
          </a:ln>
        </p:spPr>
      </p:pic>
      <p:sp>
        <p:nvSpPr>
          <p:cNvPr descr="title-id" id="2903" name="Google Shape;2903;p86"/>
          <p:cNvSpPr txBox="1"/>
          <p:nvPr/>
        </p:nvSpPr>
        <p:spPr>
          <a:xfrm>
            <a:off x="2334638" y="1320628"/>
            <a:ext cx="6364800" cy="17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5B5B5B"/>
                </a:solidFill>
                <a:latin typeface="Inter"/>
                <a:ea typeface="Inter"/>
                <a:cs typeface="Inter"/>
                <a:sym typeface="Inter"/>
              </a:rPr>
              <a:t>Why is Architectural Design II, two periods?</a:t>
            </a:r>
            <a:endParaRPr b="1" sz="3600">
              <a:solidFill>
                <a:srgbClr val="5B5B5B"/>
              </a:solidFill>
              <a:latin typeface="Inter"/>
              <a:ea typeface="Inter"/>
              <a:cs typeface="Inter"/>
              <a:sym typeface="Inter"/>
            </a:endParaRPr>
          </a:p>
        </p:txBody>
      </p:sp>
      <p:sp>
        <p:nvSpPr>
          <p:cNvPr id="2904" name="Google Shape;2904;p86"/>
          <p:cNvSpPr/>
          <p:nvPr/>
        </p:nvSpPr>
        <p:spPr>
          <a:xfrm>
            <a:off x="0" y="4365024"/>
            <a:ext cx="9144000" cy="7785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05" name="Google Shape;2905;p86"/>
          <p:cNvSpPr txBox="1"/>
          <p:nvPr/>
        </p:nvSpPr>
        <p:spPr>
          <a:xfrm>
            <a:off x="555866" y="4365024"/>
            <a:ext cx="6948300" cy="7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Inter"/>
                <a:ea typeface="Inter"/>
                <a:cs typeface="Inter"/>
                <a:sym typeface="Inter"/>
              </a:rPr>
              <a:t>Presenting with animations, GIFs or speaker notes? Enable our </a:t>
            </a:r>
            <a:r>
              <a:rPr lang="en" sz="1200" u="sng">
                <a:solidFill>
                  <a:srgbClr val="FFFFFF"/>
                </a:solidFill>
                <a:latin typeface="Inter"/>
                <a:ea typeface="Inter"/>
                <a:cs typeface="Inter"/>
                <a:sym typeface="Inter"/>
                <a:hlinkClick r:id="rId6">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2906" name="Google Shape;2906;p86"/>
          <p:cNvPicPr preferRelativeResize="0"/>
          <p:nvPr/>
        </p:nvPicPr>
        <p:blipFill>
          <a:blip r:embed="rId7">
            <a:alphaModFix/>
          </a:blip>
          <a:stretch>
            <a:fillRect/>
          </a:stretch>
        </p:blipFill>
        <p:spPr>
          <a:xfrm>
            <a:off x="222347" y="4643089"/>
            <a:ext cx="222347" cy="222347"/>
          </a:xfrm>
          <a:prstGeom prst="rect">
            <a:avLst/>
          </a:prstGeom>
          <a:noFill/>
          <a:ln>
            <a:noFill/>
          </a:ln>
        </p:spPr>
      </p:pic>
      <p:pic>
        <p:nvPicPr>
          <p:cNvPr descr="logo-id" id="2907" name="Google Shape;2907;p86">
            <a:hlinkClick r:id="rId8"/>
          </p:cNvPr>
          <p:cNvPicPr preferRelativeResize="0"/>
          <p:nvPr/>
        </p:nvPicPr>
        <p:blipFill>
          <a:blip r:embed="rId9">
            <a:alphaModFix/>
          </a:blip>
          <a:stretch>
            <a:fillRect/>
          </a:stretch>
        </p:blipFill>
        <p:spPr>
          <a:xfrm>
            <a:off x="7921094" y="4476329"/>
            <a:ext cx="1111733" cy="55586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1" name="Shape 2911"/>
        <p:cNvGrpSpPr/>
        <p:nvPr/>
      </p:nvGrpSpPr>
      <p:grpSpPr>
        <a:xfrm>
          <a:off x="0" y="0"/>
          <a:ext cx="0" cy="0"/>
          <a:chOff x="0" y="0"/>
          <a:chExt cx="0" cy="0"/>
        </a:xfrm>
      </p:grpSpPr>
      <p:sp>
        <p:nvSpPr>
          <p:cNvPr id="2912" name="Google Shape;2912;p87"/>
          <p:cNvSpPr txBox="1"/>
          <p:nvPr>
            <p:ph type="title"/>
          </p:nvPr>
        </p:nvSpPr>
        <p:spPr>
          <a:xfrm>
            <a:off x="720000" y="295075"/>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How can I complete a Program of Study/Pathway?</a:t>
            </a:r>
            <a:endParaRPr/>
          </a:p>
        </p:txBody>
      </p:sp>
      <p:sp>
        <p:nvSpPr>
          <p:cNvPr id="2913" name="Google Shape;2913;p87"/>
          <p:cNvSpPr txBox="1"/>
          <p:nvPr>
            <p:ph type="title"/>
          </p:nvPr>
        </p:nvSpPr>
        <p:spPr>
          <a:xfrm>
            <a:off x="872400" y="2500750"/>
            <a:ext cx="2982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Example:</a:t>
            </a:r>
            <a:endParaRPr/>
          </a:p>
        </p:txBody>
      </p:sp>
      <p:sp>
        <p:nvSpPr>
          <p:cNvPr id="2914" name="Google Shape;2914;p87"/>
          <p:cNvSpPr txBox="1"/>
          <p:nvPr>
            <p:ph idx="1" type="body"/>
          </p:nvPr>
        </p:nvSpPr>
        <p:spPr>
          <a:xfrm>
            <a:off x="2092350" y="3321750"/>
            <a:ext cx="5716800" cy="1546500"/>
          </a:xfrm>
          <a:prstGeom prst="rect">
            <a:avLst/>
          </a:prstGeom>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Char char="❏"/>
            </a:pPr>
            <a:r>
              <a:rPr lang="en"/>
              <a:t>9th Grade:	Principles of Architecture - </a:t>
            </a:r>
            <a:r>
              <a:rPr lang="en" sz="1200"/>
              <a:t>1 Credit</a:t>
            </a:r>
            <a:r>
              <a:rPr lang="en"/>
              <a:t> </a:t>
            </a:r>
            <a:endParaRPr/>
          </a:p>
          <a:p>
            <a:pPr indent="-317500" lvl="0" marL="457200" rtl="0" algn="l">
              <a:lnSpc>
                <a:spcPct val="150000"/>
              </a:lnSpc>
              <a:spcBef>
                <a:spcPts val="0"/>
              </a:spcBef>
              <a:spcAft>
                <a:spcPts val="0"/>
              </a:spcAft>
              <a:buSzPts val="1400"/>
              <a:buChar char="❏"/>
            </a:pPr>
            <a:r>
              <a:rPr lang="en"/>
              <a:t>10th Grade:	Architectural Design I - </a:t>
            </a:r>
            <a:r>
              <a:rPr lang="en" sz="1200"/>
              <a:t>1 Credit</a:t>
            </a:r>
            <a:endParaRPr sz="1200"/>
          </a:p>
          <a:p>
            <a:pPr indent="-317500" lvl="0" marL="457200" rtl="0" algn="l">
              <a:lnSpc>
                <a:spcPct val="150000"/>
              </a:lnSpc>
              <a:spcBef>
                <a:spcPts val="0"/>
              </a:spcBef>
              <a:spcAft>
                <a:spcPts val="0"/>
              </a:spcAft>
              <a:buSzPts val="1400"/>
              <a:buChar char="❏"/>
            </a:pPr>
            <a:r>
              <a:rPr lang="en"/>
              <a:t>11th Grade:	Architectural Design II - </a:t>
            </a:r>
            <a:r>
              <a:rPr lang="en" sz="1200"/>
              <a:t>2 Credit</a:t>
            </a:r>
            <a:endParaRPr sz="1200"/>
          </a:p>
          <a:p>
            <a:pPr indent="-317500" lvl="0" marL="457200" rtl="0" algn="l">
              <a:lnSpc>
                <a:spcPct val="150000"/>
              </a:lnSpc>
              <a:spcBef>
                <a:spcPts val="0"/>
              </a:spcBef>
              <a:spcAft>
                <a:spcPts val="0"/>
              </a:spcAft>
              <a:buSzPts val="1400"/>
              <a:buChar char="❏"/>
            </a:pPr>
            <a:r>
              <a:rPr lang="en"/>
              <a:t>12th Grade:	CTE Project Based Capstone  </a:t>
            </a:r>
            <a:r>
              <a:rPr i="1" lang="en" sz="1100"/>
              <a:t>(Optional)</a:t>
            </a:r>
            <a:endParaRPr i="1" sz="1100"/>
          </a:p>
          <a:p>
            <a:pPr indent="-298450" lvl="2" marL="1371600" rtl="0" algn="l">
              <a:lnSpc>
                <a:spcPct val="150000"/>
              </a:lnSpc>
              <a:spcBef>
                <a:spcPts val="0"/>
              </a:spcBef>
              <a:spcAft>
                <a:spcPts val="0"/>
              </a:spcAft>
              <a:buSzPts val="1100"/>
              <a:buChar char="❏"/>
            </a:pPr>
            <a:r>
              <a:rPr i="1" lang="en" sz="1100"/>
              <a:t>IBC Earned: Autodesk Associate User </a:t>
            </a:r>
            <a:endParaRPr i="1" sz="1100"/>
          </a:p>
          <a:p>
            <a:pPr indent="0" lvl="0" marL="457200" rtl="0" algn="l">
              <a:lnSpc>
                <a:spcPct val="150000"/>
              </a:lnSpc>
              <a:spcBef>
                <a:spcPts val="0"/>
              </a:spcBef>
              <a:spcAft>
                <a:spcPts val="0"/>
              </a:spcAft>
              <a:buNone/>
            </a:pPr>
            <a:r>
              <a:rPr lang="en"/>
              <a:t>				    </a:t>
            </a:r>
            <a:endParaRPr/>
          </a:p>
        </p:txBody>
      </p:sp>
      <p:sp>
        <p:nvSpPr>
          <p:cNvPr id="2915" name="Google Shape;2915;p87"/>
          <p:cNvSpPr txBox="1"/>
          <p:nvPr>
            <p:ph idx="1" type="body"/>
          </p:nvPr>
        </p:nvSpPr>
        <p:spPr>
          <a:xfrm>
            <a:off x="3362675" y="2698675"/>
            <a:ext cx="3476700" cy="39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Architectural Drafting and Design</a:t>
            </a:r>
            <a:endParaRPr/>
          </a:p>
        </p:txBody>
      </p:sp>
      <p:pic>
        <p:nvPicPr>
          <p:cNvPr id="2916" name="Google Shape;2916;p87" title="cte-indicator-autocoding-definitions-v4.png"/>
          <p:cNvPicPr preferRelativeResize="0"/>
          <p:nvPr/>
        </p:nvPicPr>
        <p:blipFill rotWithShape="1">
          <a:blip r:embed="rId3">
            <a:alphaModFix/>
          </a:blip>
          <a:srcRect b="15550" l="0" r="0" t="73400"/>
          <a:stretch/>
        </p:blipFill>
        <p:spPr>
          <a:xfrm>
            <a:off x="1230638" y="1531275"/>
            <a:ext cx="6578525" cy="94032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0" name="Shape 2920"/>
        <p:cNvGrpSpPr/>
        <p:nvPr/>
      </p:nvGrpSpPr>
      <p:grpSpPr>
        <a:xfrm>
          <a:off x="0" y="0"/>
          <a:ext cx="0" cy="0"/>
          <a:chOff x="0" y="0"/>
          <a:chExt cx="0" cy="0"/>
        </a:xfrm>
      </p:grpSpPr>
      <p:sp>
        <p:nvSpPr>
          <p:cNvPr id="2921" name="Google Shape;2921;p88"/>
          <p:cNvSpPr txBox="1"/>
          <p:nvPr>
            <p:ph type="title"/>
          </p:nvPr>
        </p:nvSpPr>
        <p:spPr>
          <a:xfrm>
            <a:off x="720000" y="2352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Why is it important?</a:t>
            </a:r>
            <a:endParaRPr/>
          </a:p>
        </p:txBody>
      </p:sp>
      <p:sp>
        <p:nvSpPr>
          <p:cNvPr id="2922" name="Google Shape;2922;p88"/>
          <p:cNvSpPr txBox="1"/>
          <p:nvPr>
            <p:ph idx="1" type="body"/>
          </p:nvPr>
        </p:nvSpPr>
        <p:spPr>
          <a:xfrm>
            <a:off x="2092350" y="1023788"/>
            <a:ext cx="4959300" cy="285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900"/>
              <a:t>CTE COMPLETERS  =</a:t>
            </a:r>
            <a:endParaRPr sz="1900"/>
          </a:p>
          <a:p>
            <a:pPr indent="0" lvl="0" marL="0" rtl="0" algn="ctr">
              <a:spcBef>
                <a:spcPts val="0"/>
              </a:spcBef>
              <a:spcAft>
                <a:spcPts val="0"/>
              </a:spcAft>
              <a:buNone/>
            </a:pPr>
            <a:r>
              <a:t/>
            </a:r>
            <a:endParaRPr sz="1900"/>
          </a:p>
          <a:p>
            <a:pPr indent="0" lvl="0" marL="0" rtl="0" algn="ctr">
              <a:lnSpc>
                <a:spcPct val="80000"/>
              </a:lnSpc>
              <a:spcBef>
                <a:spcPts val="0"/>
              </a:spcBef>
              <a:spcAft>
                <a:spcPts val="0"/>
              </a:spcAft>
              <a:buNone/>
            </a:pPr>
            <a:r>
              <a:rPr lang="en" sz="1900"/>
              <a:t>ACCOUNTABILITY FOR CAMPUSES </a:t>
            </a:r>
            <a:endParaRPr sz="1900"/>
          </a:p>
          <a:p>
            <a:pPr indent="0" lvl="0" marL="0" rtl="0" algn="ctr">
              <a:lnSpc>
                <a:spcPct val="80000"/>
              </a:lnSpc>
              <a:spcBef>
                <a:spcPts val="1000"/>
              </a:spcBef>
              <a:spcAft>
                <a:spcPts val="0"/>
              </a:spcAft>
              <a:buNone/>
            </a:pPr>
            <a:r>
              <a:rPr lang="en" sz="1900"/>
              <a:t>DISTRICT DOLLARS</a:t>
            </a:r>
            <a:endParaRPr sz="1900"/>
          </a:p>
          <a:p>
            <a:pPr indent="0" lvl="0" marL="0" rtl="0" algn="ctr">
              <a:lnSpc>
                <a:spcPct val="80000"/>
              </a:lnSpc>
              <a:spcBef>
                <a:spcPts val="1000"/>
              </a:spcBef>
              <a:spcAft>
                <a:spcPts val="1000"/>
              </a:spcAft>
              <a:buNone/>
            </a:pPr>
            <a:r>
              <a:rPr lang="en" sz="1900"/>
              <a:t>CCMR INDICATORS</a:t>
            </a:r>
            <a:endParaRPr sz="1900"/>
          </a:p>
        </p:txBody>
      </p:sp>
      <p:sp>
        <p:nvSpPr>
          <p:cNvPr id="2923" name="Google Shape;2923;p88"/>
          <p:cNvSpPr/>
          <p:nvPr/>
        </p:nvSpPr>
        <p:spPr>
          <a:xfrm>
            <a:off x="2577900" y="3946625"/>
            <a:ext cx="435900" cy="564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924" name="Google Shape;2924;p88" title="undefined.png"/>
          <p:cNvPicPr preferRelativeResize="0"/>
          <p:nvPr/>
        </p:nvPicPr>
        <p:blipFill>
          <a:blip r:embed="rId3">
            <a:alphaModFix/>
          </a:blip>
          <a:stretch>
            <a:fillRect/>
          </a:stretch>
        </p:blipFill>
        <p:spPr>
          <a:xfrm>
            <a:off x="1139500" y="2801325"/>
            <a:ext cx="6865000" cy="212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8" name="Shape 2928"/>
        <p:cNvGrpSpPr/>
        <p:nvPr/>
      </p:nvGrpSpPr>
      <p:grpSpPr>
        <a:xfrm>
          <a:off x="0" y="0"/>
          <a:ext cx="0" cy="0"/>
          <a:chOff x="0" y="0"/>
          <a:chExt cx="0" cy="0"/>
        </a:xfrm>
      </p:grpSpPr>
      <p:sp>
        <p:nvSpPr>
          <p:cNvPr id="2929" name="Google Shape;2929;p89"/>
          <p:cNvSpPr txBox="1"/>
          <p:nvPr>
            <p:ph type="title"/>
          </p:nvPr>
        </p:nvSpPr>
        <p:spPr>
          <a:xfrm>
            <a:off x="720000" y="2352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Roadmap to your Program of Study</a:t>
            </a:r>
            <a:endParaRPr/>
          </a:p>
        </p:txBody>
      </p:sp>
      <p:pic>
        <p:nvPicPr>
          <p:cNvPr id="2930" name="Google Shape;2930;p89"/>
          <p:cNvPicPr preferRelativeResize="0"/>
          <p:nvPr/>
        </p:nvPicPr>
        <p:blipFill>
          <a:blip r:embed="rId3">
            <a:alphaModFix/>
          </a:blip>
          <a:stretch>
            <a:fillRect/>
          </a:stretch>
        </p:blipFill>
        <p:spPr>
          <a:xfrm>
            <a:off x="3076350" y="1150325"/>
            <a:ext cx="2991295" cy="39267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4" name="Shape 2934"/>
        <p:cNvGrpSpPr/>
        <p:nvPr/>
      </p:nvGrpSpPr>
      <p:grpSpPr>
        <a:xfrm>
          <a:off x="0" y="0"/>
          <a:ext cx="0" cy="0"/>
          <a:chOff x="0" y="0"/>
          <a:chExt cx="0" cy="0"/>
        </a:xfrm>
      </p:grpSpPr>
      <p:sp>
        <p:nvSpPr>
          <p:cNvPr id="2935" name="Google Shape;2935;p90"/>
          <p:cNvSpPr txBox="1"/>
          <p:nvPr>
            <p:ph type="title"/>
          </p:nvPr>
        </p:nvSpPr>
        <p:spPr>
          <a:xfrm>
            <a:off x="720000" y="1590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CTSOs</a:t>
            </a:r>
            <a:endParaRPr/>
          </a:p>
        </p:txBody>
      </p:sp>
      <p:sp>
        <p:nvSpPr>
          <p:cNvPr id="2936" name="Google Shape;2936;p90"/>
          <p:cNvSpPr txBox="1"/>
          <p:nvPr>
            <p:ph idx="1" type="body"/>
          </p:nvPr>
        </p:nvSpPr>
        <p:spPr>
          <a:xfrm>
            <a:off x="2524650" y="803900"/>
            <a:ext cx="4094700" cy="39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Career and Technical Student Organization</a:t>
            </a:r>
            <a:endParaRPr/>
          </a:p>
        </p:txBody>
      </p:sp>
      <p:pic>
        <p:nvPicPr>
          <p:cNvPr id="2937" name="Google Shape;2937;p90">
            <a:hlinkClick r:id="rId3"/>
          </p:cNvPr>
          <p:cNvPicPr preferRelativeResize="0"/>
          <p:nvPr/>
        </p:nvPicPr>
        <p:blipFill>
          <a:blip r:embed="rId4">
            <a:alphaModFix/>
          </a:blip>
          <a:stretch>
            <a:fillRect/>
          </a:stretch>
        </p:blipFill>
        <p:spPr>
          <a:xfrm>
            <a:off x="3664478" y="2551800"/>
            <a:ext cx="1318172" cy="790900"/>
          </a:xfrm>
          <a:prstGeom prst="rect">
            <a:avLst/>
          </a:prstGeom>
          <a:noFill/>
          <a:ln>
            <a:noFill/>
          </a:ln>
        </p:spPr>
      </p:pic>
      <p:pic>
        <p:nvPicPr>
          <p:cNvPr id="2938" name="Google Shape;2938;p90">
            <a:hlinkClick r:id="rId5"/>
          </p:cNvPr>
          <p:cNvPicPr preferRelativeResize="0"/>
          <p:nvPr/>
        </p:nvPicPr>
        <p:blipFill>
          <a:blip r:embed="rId6">
            <a:alphaModFix/>
          </a:blip>
          <a:stretch>
            <a:fillRect/>
          </a:stretch>
        </p:blipFill>
        <p:spPr>
          <a:xfrm>
            <a:off x="5964900" y="1274075"/>
            <a:ext cx="1154250" cy="999600"/>
          </a:xfrm>
          <a:prstGeom prst="rect">
            <a:avLst/>
          </a:prstGeom>
          <a:noFill/>
          <a:ln>
            <a:noFill/>
          </a:ln>
        </p:spPr>
      </p:pic>
      <p:pic>
        <p:nvPicPr>
          <p:cNvPr id="2939" name="Google Shape;2939;p90">
            <a:hlinkClick r:id="rId7"/>
          </p:cNvPr>
          <p:cNvPicPr preferRelativeResize="0"/>
          <p:nvPr/>
        </p:nvPicPr>
        <p:blipFill>
          <a:blip r:embed="rId8">
            <a:alphaModFix/>
          </a:blip>
          <a:stretch>
            <a:fillRect/>
          </a:stretch>
        </p:blipFill>
        <p:spPr>
          <a:xfrm>
            <a:off x="5720201" y="3872113"/>
            <a:ext cx="1986101" cy="770612"/>
          </a:xfrm>
          <a:prstGeom prst="rect">
            <a:avLst/>
          </a:prstGeom>
          <a:noFill/>
          <a:ln>
            <a:noFill/>
          </a:ln>
        </p:spPr>
      </p:pic>
      <p:pic>
        <p:nvPicPr>
          <p:cNvPr id="2940" name="Google Shape;2940;p90">
            <a:hlinkClick r:id="rId9"/>
          </p:cNvPr>
          <p:cNvPicPr preferRelativeResize="0"/>
          <p:nvPr/>
        </p:nvPicPr>
        <p:blipFill>
          <a:blip r:embed="rId10">
            <a:alphaModFix/>
          </a:blip>
          <a:stretch>
            <a:fillRect/>
          </a:stretch>
        </p:blipFill>
        <p:spPr>
          <a:xfrm>
            <a:off x="3423850" y="1524250"/>
            <a:ext cx="1799425" cy="790900"/>
          </a:xfrm>
          <a:prstGeom prst="rect">
            <a:avLst/>
          </a:prstGeom>
          <a:noFill/>
          <a:ln>
            <a:noFill/>
          </a:ln>
        </p:spPr>
      </p:pic>
      <p:pic>
        <p:nvPicPr>
          <p:cNvPr id="2941" name="Google Shape;2941;p90">
            <a:hlinkClick r:id="rId11"/>
          </p:cNvPr>
          <p:cNvPicPr preferRelativeResize="0"/>
          <p:nvPr/>
        </p:nvPicPr>
        <p:blipFill>
          <a:blip r:embed="rId12">
            <a:alphaModFix/>
          </a:blip>
          <a:stretch>
            <a:fillRect/>
          </a:stretch>
        </p:blipFill>
        <p:spPr>
          <a:xfrm>
            <a:off x="3494234" y="3643525"/>
            <a:ext cx="1658653" cy="874925"/>
          </a:xfrm>
          <a:prstGeom prst="rect">
            <a:avLst/>
          </a:prstGeom>
          <a:noFill/>
          <a:ln>
            <a:noFill/>
          </a:ln>
        </p:spPr>
      </p:pic>
      <p:pic>
        <p:nvPicPr>
          <p:cNvPr id="2942" name="Google Shape;2942;p90">
            <a:hlinkClick r:id="rId13"/>
          </p:cNvPr>
          <p:cNvPicPr preferRelativeResize="0"/>
          <p:nvPr/>
        </p:nvPicPr>
        <p:blipFill rotWithShape="1">
          <a:blip r:embed="rId14">
            <a:alphaModFix/>
          </a:blip>
          <a:srcRect b="0" l="24182" r="21873" t="0"/>
          <a:stretch/>
        </p:blipFill>
        <p:spPr>
          <a:xfrm>
            <a:off x="1501425" y="3606450"/>
            <a:ext cx="1043425" cy="1085000"/>
          </a:xfrm>
          <a:prstGeom prst="rect">
            <a:avLst/>
          </a:prstGeom>
          <a:noFill/>
          <a:ln>
            <a:noFill/>
          </a:ln>
        </p:spPr>
      </p:pic>
      <p:pic>
        <p:nvPicPr>
          <p:cNvPr id="2943" name="Google Shape;2943;p90">
            <a:hlinkClick r:id="rId15"/>
          </p:cNvPr>
          <p:cNvPicPr preferRelativeResize="0"/>
          <p:nvPr/>
        </p:nvPicPr>
        <p:blipFill>
          <a:blip r:embed="rId16">
            <a:alphaModFix/>
          </a:blip>
          <a:stretch>
            <a:fillRect/>
          </a:stretch>
        </p:blipFill>
        <p:spPr>
          <a:xfrm>
            <a:off x="1191794" y="1482237"/>
            <a:ext cx="1490424" cy="8749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7" name="Shape 2947"/>
        <p:cNvGrpSpPr/>
        <p:nvPr/>
      </p:nvGrpSpPr>
      <p:grpSpPr>
        <a:xfrm>
          <a:off x="0" y="0"/>
          <a:ext cx="0" cy="0"/>
          <a:chOff x="0" y="0"/>
          <a:chExt cx="0" cy="0"/>
        </a:xfrm>
      </p:grpSpPr>
      <p:sp>
        <p:nvSpPr>
          <p:cNvPr id="2948" name="Google Shape;2948;p91"/>
          <p:cNvSpPr txBox="1"/>
          <p:nvPr>
            <p:ph type="title"/>
          </p:nvPr>
        </p:nvSpPr>
        <p:spPr>
          <a:xfrm>
            <a:off x="720000" y="235200"/>
            <a:ext cx="7704000" cy="1169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Joining a CTSO offers numerous benefits for students</a:t>
            </a:r>
            <a:endParaRPr/>
          </a:p>
        </p:txBody>
      </p:sp>
      <p:sp>
        <p:nvSpPr>
          <p:cNvPr id="2949" name="Google Shape;2949;p91"/>
          <p:cNvSpPr txBox="1"/>
          <p:nvPr>
            <p:ph idx="1" type="body"/>
          </p:nvPr>
        </p:nvSpPr>
        <p:spPr>
          <a:xfrm>
            <a:off x="2092350" y="1867325"/>
            <a:ext cx="4959300" cy="71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Skill Development: </a:t>
            </a:r>
            <a:r>
              <a:rPr lang="en" sz="1000">
                <a:highlight>
                  <a:srgbClr val="FFFFFF"/>
                </a:highlight>
                <a:latin typeface="Roboto"/>
                <a:ea typeface="Roboto"/>
                <a:cs typeface="Roboto"/>
                <a:sym typeface="Roboto"/>
              </a:rPr>
              <a:t>CTSOs help students develop essential skills applicable to various career paths. These include communication, problem-solving, teamwork, and leadership skills, which are highly valued by employers.</a:t>
            </a:r>
            <a:endParaRPr sz="1000"/>
          </a:p>
        </p:txBody>
      </p:sp>
      <p:sp>
        <p:nvSpPr>
          <p:cNvPr id="2950" name="Google Shape;2950;p91"/>
          <p:cNvSpPr txBox="1"/>
          <p:nvPr>
            <p:ph idx="1" type="body"/>
          </p:nvPr>
        </p:nvSpPr>
        <p:spPr>
          <a:xfrm>
            <a:off x="2092350" y="2672301"/>
            <a:ext cx="4959300" cy="83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Career Exploration: </a:t>
            </a:r>
            <a:r>
              <a:rPr lang="en" sz="1000">
                <a:highlight>
                  <a:srgbClr val="FFFFFF"/>
                </a:highlight>
                <a:latin typeface="Roboto"/>
                <a:ea typeface="Roboto"/>
                <a:cs typeface="Roboto"/>
                <a:sym typeface="Roboto"/>
              </a:rPr>
              <a:t>CTSOs offer students opportunities to explore different career fields within specific industries. For example, </a:t>
            </a:r>
            <a:r>
              <a:rPr lang="en" sz="1000" u="sng">
                <a:highlight>
                  <a:srgbClr val="FFFFFF"/>
                </a:highlight>
                <a:latin typeface="Roboto"/>
                <a:ea typeface="Roboto"/>
                <a:cs typeface="Roboto"/>
                <a:sym typeface="Roboto"/>
                <a:hlinkClick r:id="rId3"/>
              </a:rPr>
              <a:t>DECA</a:t>
            </a:r>
            <a:r>
              <a:rPr lang="en" sz="1000">
                <a:highlight>
                  <a:srgbClr val="FFFFFF"/>
                </a:highlight>
                <a:latin typeface="Roboto"/>
                <a:ea typeface="Roboto"/>
                <a:cs typeface="Roboto"/>
                <a:sym typeface="Roboto"/>
              </a:rPr>
              <a:t> focuses on marketing, finance, hospitality, and management, while </a:t>
            </a:r>
            <a:r>
              <a:rPr lang="en" sz="1000" u="sng">
                <a:highlight>
                  <a:srgbClr val="FFFFFF"/>
                </a:highlight>
                <a:latin typeface="Roboto"/>
                <a:ea typeface="Roboto"/>
                <a:cs typeface="Roboto"/>
                <a:sym typeface="Roboto"/>
                <a:hlinkClick r:id="rId4"/>
              </a:rPr>
              <a:t>HOSA</a:t>
            </a:r>
            <a:r>
              <a:rPr lang="en" sz="1000">
                <a:highlight>
                  <a:srgbClr val="FFFFFF"/>
                </a:highlight>
                <a:latin typeface="Roboto"/>
                <a:ea typeface="Roboto"/>
                <a:cs typeface="Roboto"/>
                <a:sym typeface="Roboto"/>
              </a:rPr>
              <a:t> focuses on health science careers. </a:t>
            </a:r>
            <a:endParaRPr sz="1000"/>
          </a:p>
        </p:txBody>
      </p:sp>
      <p:sp>
        <p:nvSpPr>
          <p:cNvPr id="2951" name="Google Shape;2951;p91"/>
          <p:cNvSpPr txBox="1"/>
          <p:nvPr>
            <p:ph idx="1" type="body"/>
          </p:nvPr>
        </p:nvSpPr>
        <p:spPr>
          <a:xfrm>
            <a:off x="2092350" y="3586701"/>
            <a:ext cx="4959300" cy="83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Networking Opportunities: </a:t>
            </a:r>
            <a:r>
              <a:rPr lang="en" sz="1000">
                <a:highlight>
                  <a:srgbClr val="FFFFFF"/>
                </a:highlight>
                <a:latin typeface="Roboto"/>
                <a:ea typeface="Roboto"/>
                <a:cs typeface="Roboto"/>
                <a:sym typeface="Roboto"/>
              </a:rPr>
              <a:t>CTSOs provide a platform for students to connect with industry professionals, mentors, and other students with similar career interests. These connections can be invaluable for internships, job placements, and future career advancement. </a:t>
            </a:r>
            <a:endParaRPr sz="1000"/>
          </a:p>
        </p:txBody>
      </p:sp>
      <p:sp>
        <p:nvSpPr>
          <p:cNvPr id="2952" name="Google Shape;2952;p91"/>
          <p:cNvSpPr txBox="1"/>
          <p:nvPr>
            <p:ph idx="1" type="body"/>
          </p:nvPr>
        </p:nvSpPr>
        <p:spPr>
          <a:xfrm>
            <a:off x="2092350" y="4501102"/>
            <a:ext cx="4959300" cy="116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Leadership Development: </a:t>
            </a:r>
            <a:r>
              <a:rPr lang="en" sz="1000">
                <a:highlight>
                  <a:srgbClr val="FFFFFF"/>
                </a:highlight>
                <a:latin typeface="Roboto"/>
                <a:ea typeface="Roboto"/>
                <a:cs typeface="Roboto"/>
                <a:sym typeface="Roboto"/>
              </a:rPr>
              <a:t>CTSOs provide opportunities for students to take on leadership roles within the organization, allowing them to develop and practice leadership skills such as communication, delegation, and conflict resolution. </a:t>
            </a:r>
            <a:endParaRPr sz="1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6" name="Shape 2956"/>
        <p:cNvGrpSpPr/>
        <p:nvPr/>
      </p:nvGrpSpPr>
      <p:grpSpPr>
        <a:xfrm>
          <a:off x="0" y="0"/>
          <a:ext cx="0" cy="0"/>
          <a:chOff x="0" y="0"/>
          <a:chExt cx="0" cy="0"/>
        </a:xfrm>
      </p:grpSpPr>
      <p:sp>
        <p:nvSpPr>
          <p:cNvPr id="2957" name="Google Shape;2957;p92"/>
          <p:cNvSpPr txBox="1"/>
          <p:nvPr>
            <p:ph type="title"/>
          </p:nvPr>
        </p:nvSpPr>
        <p:spPr>
          <a:xfrm>
            <a:off x="720000" y="235200"/>
            <a:ext cx="7704000" cy="1169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Joining a CTSO offers numerous benefits for students</a:t>
            </a:r>
            <a:endParaRPr/>
          </a:p>
        </p:txBody>
      </p:sp>
      <p:sp>
        <p:nvSpPr>
          <p:cNvPr id="2958" name="Google Shape;2958;p92"/>
          <p:cNvSpPr txBox="1"/>
          <p:nvPr>
            <p:ph idx="1" type="body"/>
          </p:nvPr>
        </p:nvSpPr>
        <p:spPr>
          <a:xfrm>
            <a:off x="2092350" y="1840202"/>
            <a:ext cx="4959300" cy="116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Competition</a:t>
            </a:r>
            <a:r>
              <a:rPr b="1" lang="en">
                <a:latin typeface="Montserrat"/>
                <a:ea typeface="Montserrat"/>
                <a:cs typeface="Montserrat"/>
                <a:sym typeface="Montserrat"/>
              </a:rPr>
              <a:t> and Recognition: </a:t>
            </a:r>
            <a:r>
              <a:rPr lang="en" sz="1000">
                <a:highlight>
                  <a:srgbClr val="FFFFFF"/>
                </a:highlight>
                <a:latin typeface="Roboto"/>
                <a:ea typeface="Roboto"/>
                <a:cs typeface="Roboto"/>
                <a:sym typeface="Roboto"/>
              </a:rPr>
              <a:t>Many CTSOs offer competitions and recognition programs at local, state, and national levels. These events allow students to showcase their skills, receive feedback, and gain recognition for their achievements. </a:t>
            </a:r>
            <a:endParaRPr sz="1000"/>
          </a:p>
        </p:txBody>
      </p:sp>
      <p:sp>
        <p:nvSpPr>
          <p:cNvPr id="2959" name="Google Shape;2959;p92"/>
          <p:cNvSpPr txBox="1"/>
          <p:nvPr>
            <p:ph idx="1" type="body"/>
          </p:nvPr>
        </p:nvSpPr>
        <p:spPr>
          <a:xfrm>
            <a:off x="2092350" y="2983202"/>
            <a:ext cx="4959300" cy="116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Community Engagement: </a:t>
            </a:r>
            <a:r>
              <a:rPr lang="en" sz="1000">
                <a:highlight>
                  <a:srgbClr val="FFFFFF"/>
                </a:highlight>
                <a:latin typeface="Roboto"/>
                <a:ea typeface="Roboto"/>
                <a:cs typeface="Roboto"/>
                <a:sym typeface="Roboto"/>
              </a:rPr>
              <a:t>CTSOs often engage with the local community through service projects and partnerships with businesses. This allows students to contribute to their community and gain experience in social responsibility. </a:t>
            </a:r>
            <a:endParaRPr sz="1000"/>
          </a:p>
        </p:txBody>
      </p:sp>
      <p:sp>
        <p:nvSpPr>
          <p:cNvPr id="2960" name="Google Shape;2960;p92"/>
          <p:cNvSpPr txBox="1"/>
          <p:nvPr>
            <p:ph idx="1" type="body"/>
          </p:nvPr>
        </p:nvSpPr>
        <p:spPr>
          <a:xfrm>
            <a:off x="2092350" y="3973802"/>
            <a:ext cx="4959300" cy="116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Preparation for Future Success: </a:t>
            </a:r>
            <a:r>
              <a:rPr lang="en" sz="1000">
                <a:highlight>
                  <a:srgbClr val="FFFFFF"/>
                </a:highlight>
                <a:latin typeface="Roboto"/>
                <a:ea typeface="Roboto"/>
                <a:cs typeface="Roboto"/>
                <a:sym typeface="Roboto"/>
              </a:rPr>
              <a:t>By participating in CTSOs, students gain practical skills, valuable experience, and a network of contacts that can significantly enhance their prospects for future success in their chosen careers. </a:t>
            </a:r>
            <a:endParaRPr sz="1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4" name="Shape 2964"/>
        <p:cNvGrpSpPr/>
        <p:nvPr/>
      </p:nvGrpSpPr>
      <p:grpSpPr>
        <a:xfrm>
          <a:off x="0" y="0"/>
          <a:ext cx="0" cy="0"/>
          <a:chOff x="0" y="0"/>
          <a:chExt cx="0" cy="0"/>
        </a:xfrm>
      </p:grpSpPr>
      <p:sp>
        <p:nvSpPr>
          <p:cNvPr id="2965" name="Google Shape;2965;p93"/>
          <p:cNvSpPr txBox="1"/>
          <p:nvPr>
            <p:ph type="title"/>
          </p:nvPr>
        </p:nvSpPr>
        <p:spPr>
          <a:xfrm>
            <a:off x="720000" y="235200"/>
            <a:ext cx="7704000" cy="1169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Student Side of CTSO</a:t>
            </a:r>
            <a:endParaRPr/>
          </a:p>
        </p:txBody>
      </p:sp>
      <p:sp>
        <p:nvSpPr>
          <p:cNvPr id="2966" name="Google Shape;2966;p93"/>
          <p:cNvSpPr txBox="1"/>
          <p:nvPr>
            <p:ph idx="1" type="body"/>
          </p:nvPr>
        </p:nvSpPr>
        <p:spPr>
          <a:xfrm>
            <a:off x="2524650" y="2629700"/>
            <a:ext cx="4094700" cy="39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CTSO Video</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0" name="Shape 2970"/>
        <p:cNvGrpSpPr/>
        <p:nvPr/>
      </p:nvGrpSpPr>
      <p:grpSpPr>
        <a:xfrm>
          <a:off x="0" y="0"/>
          <a:ext cx="0" cy="0"/>
          <a:chOff x="0" y="0"/>
          <a:chExt cx="0" cy="0"/>
        </a:xfrm>
      </p:grpSpPr>
      <p:sp>
        <p:nvSpPr>
          <p:cNvPr id="2971" name="Google Shape;2971;p94"/>
          <p:cNvSpPr txBox="1"/>
          <p:nvPr>
            <p:ph type="title"/>
          </p:nvPr>
        </p:nvSpPr>
        <p:spPr>
          <a:xfrm>
            <a:off x="720000" y="235200"/>
            <a:ext cx="7704000" cy="1169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CTSO Supplemental Pay </a:t>
            </a:r>
            <a:endParaRPr/>
          </a:p>
        </p:txBody>
      </p:sp>
      <p:sp>
        <p:nvSpPr>
          <p:cNvPr id="2972" name="Google Shape;2972;p94"/>
          <p:cNvSpPr txBox="1"/>
          <p:nvPr>
            <p:ph idx="1" type="body"/>
          </p:nvPr>
        </p:nvSpPr>
        <p:spPr>
          <a:xfrm>
            <a:off x="1841400" y="1281000"/>
            <a:ext cx="5461200" cy="279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4 hours a month @ $25hr = up to $1,100 a year Aug-June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317500" lvl="0" marL="457200" rtl="0" algn="l">
              <a:lnSpc>
                <a:spcPct val="150000"/>
              </a:lnSpc>
              <a:spcBef>
                <a:spcPts val="0"/>
              </a:spcBef>
              <a:spcAft>
                <a:spcPts val="0"/>
              </a:spcAft>
              <a:buSzPts val="1400"/>
              <a:buFont typeface="Montserrat"/>
              <a:buChar char="-"/>
            </a:pPr>
            <a:r>
              <a:rPr b="1" lang="en">
                <a:latin typeface="Montserrat"/>
                <a:ea typeface="Montserrat"/>
                <a:cs typeface="Montserrat"/>
                <a:sym typeface="Montserrat"/>
              </a:rPr>
              <a:t>Participate in a TEA approved CTSO</a:t>
            </a:r>
            <a:endParaRPr b="1">
              <a:latin typeface="Montserrat"/>
              <a:ea typeface="Montserrat"/>
              <a:cs typeface="Montserrat"/>
              <a:sym typeface="Montserrat"/>
            </a:endParaRPr>
          </a:p>
          <a:p>
            <a:pPr indent="-317500" lvl="0" marL="457200" rtl="0" algn="l">
              <a:lnSpc>
                <a:spcPct val="150000"/>
              </a:lnSpc>
              <a:spcBef>
                <a:spcPts val="0"/>
              </a:spcBef>
              <a:spcAft>
                <a:spcPts val="0"/>
              </a:spcAft>
              <a:buSzPts val="1400"/>
              <a:buFont typeface="Montserrat"/>
              <a:buChar char="-"/>
            </a:pPr>
            <a:r>
              <a:rPr b="1" lang="en">
                <a:latin typeface="Montserrat"/>
                <a:ea typeface="Montserrat"/>
                <a:cs typeface="Montserrat"/>
                <a:sym typeface="Montserrat"/>
              </a:rPr>
              <a:t>Provide a Roster of at least 10 students who are registered in the organization.</a:t>
            </a:r>
            <a:endParaRPr b="1">
              <a:latin typeface="Montserrat"/>
              <a:ea typeface="Montserrat"/>
              <a:cs typeface="Montserrat"/>
              <a:sym typeface="Montserrat"/>
            </a:endParaRPr>
          </a:p>
          <a:p>
            <a:pPr indent="-317500" lvl="0" marL="457200" rtl="0" algn="l">
              <a:lnSpc>
                <a:spcPct val="150000"/>
              </a:lnSpc>
              <a:spcBef>
                <a:spcPts val="0"/>
              </a:spcBef>
              <a:spcAft>
                <a:spcPts val="0"/>
              </a:spcAft>
              <a:buSzPts val="1400"/>
              <a:buFont typeface="Montserrat"/>
              <a:buChar char="-"/>
            </a:pPr>
            <a:r>
              <a:rPr b="1" lang="en">
                <a:latin typeface="Montserrat"/>
                <a:ea typeface="Montserrat"/>
                <a:cs typeface="Montserrat"/>
                <a:sym typeface="Montserrat"/>
              </a:rPr>
              <a:t>Participate</a:t>
            </a:r>
            <a:r>
              <a:rPr b="1" lang="en">
                <a:latin typeface="Montserrat"/>
                <a:ea typeface="Montserrat"/>
                <a:cs typeface="Montserrat"/>
                <a:sym typeface="Montserrat"/>
              </a:rPr>
              <a:t> in </a:t>
            </a:r>
            <a:r>
              <a:rPr b="1" lang="en">
                <a:latin typeface="Montserrat"/>
                <a:ea typeface="Montserrat"/>
                <a:cs typeface="Montserrat"/>
                <a:sym typeface="Montserrat"/>
              </a:rPr>
              <a:t>competition</a:t>
            </a:r>
            <a:r>
              <a:rPr b="1" lang="en">
                <a:latin typeface="Montserrat"/>
                <a:ea typeface="Montserrat"/>
                <a:cs typeface="Montserrat"/>
                <a:sym typeface="Montserrat"/>
              </a:rPr>
              <a:t>, hold meetings, be involved in community service projects, and you must meet </a:t>
            </a:r>
            <a:r>
              <a:rPr b="1" lang="en">
                <a:latin typeface="Montserrat"/>
                <a:ea typeface="Montserrat"/>
                <a:cs typeface="Montserrat"/>
                <a:sym typeface="Montserrat"/>
              </a:rPr>
              <a:t>regularly</a:t>
            </a:r>
            <a:r>
              <a:rPr b="1" lang="en">
                <a:latin typeface="Montserrat"/>
                <a:ea typeface="Montserrat"/>
                <a:cs typeface="Montserrat"/>
                <a:sym typeface="Montserrat"/>
              </a:rPr>
              <a:t> with </a:t>
            </a:r>
            <a:r>
              <a:rPr b="1" lang="en">
                <a:latin typeface="Montserrat"/>
                <a:ea typeface="Montserrat"/>
                <a:cs typeface="Montserrat"/>
                <a:sym typeface="Montserrat"/>
              </a:rPr>
              <a:t>students</a:t>
            </a:r>
            <a:r>
              <a:rPr b="1" lang="en">
                <a:latin typeface="Montserrat"/>
                <a:ea typeface="Montserrat"/>
                <a:cs typeface="Montserrat"/>
                <a:sym typeface="Montserrat"/>
              </a:rPr>
              <a:t> outside normal work hours.</a:t>
            </a:r>
            <a:endParaRPr b="1">
              <a:latin typeface="Montserrat"/>
              <a:ea typeface="Montserrat"/>
              <a:cs typeface="Montserrat"/>
              <a:sym typeface="Montserrat"/>
            </a:endParaRPr>
          </a:p>
          <a:p>
            <a:pPr indent="-317500" lvl="0" marL="457200" rtl="0" algn="l">
              <a:lnSpc>
                <a:spcPct val="150000"/>
              </a:lnSpc>
              <a:spcBef>
                <a:spcPts val="0"/>
              </a:spcBef>
              <a:spcAft>
                <a:spcPts val="0"/>
              </a:spcAft>
              <a:buSzPts val="1400"/>
              <a:buFont typeface="Montserrat"/>
              <a:buChar char="-"/>
            </a:pPr>
            <a:r>
              <a:rPr b="1" lang="en">
                <a:latin typeface="Montserrat"/>
                <a:ea typeface="Montserrat"/>
                <a:cs typeface="Montserrat"/>
                <a:sym typeface="Montserrat"/>
              </a:rPr>
              <a:t>Request the Supplemental Pay </a:t>
            </a:r>
            <a:r>
              <a:rPr b="1" lang="en">
                <a:latin typeface="Montserrat"/>
                <a:ea typeface="Montserrat"/>
                <a:cs typeface="Montserrat"/>
                <a:sym typeface="Montserrat"/>
              </a:rPr>
              <a:t>Documentation</a:t>
            </a:r>
            <a:r>
              <a:rPr b="1" lang="en">
                <a:latin typeface="Montserrat"/>
                <a:ea typeface="Montserrat"/>
                <a:cs typeface="Montserrat"/>
                <a:sym typeface="Montserrat"/>
              </a:rPr>
              <a:t> form from Jason Sandoval - jsando1@neisd.net</a:t>
            </a:r>
            <a:endParaRPr b="1">
              <a:latin typeface="Montserrat"/>
              <a:ea typeface="Montserrat"/>
              <a:cs typeface="Montserrat"/>
              <a:sym typeface="Montserra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6" name="Shape 2976"/>
        <p:cNvGrpSpPr/>
        <p:nvPr/>
      </p:nvGrpSpPr>
      <p:grpSpPr>
        <a:xfrm>
          <a:off x="0" y="0"/>
          <a:ext cx="0" cy="0"/>
          <a:chOff x="0" y="0"/>
          <a:chExt cx="0" cy="0"/>
        </a:xfrm>
      </p:grpSpPr>
      <p:sp>
        <p:nvSpPr>
          <p:cNvPr id="2977" name="Google Shape;2977;p95"/>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Lunch</a:t>
            </a:r>
            <a:endParaRPr/>
          </a:p>
        </p:txBody>
      </p:sp>
      <p:sp>
        <p:nvSpPr>
          <p:cNvPr id="2978" name="Google Shape;2978;p95"/>
          <p:cNvSpPr txBox="1"/>
          <p:nvPr>
            <p:ph idx="1" type="body"/>
          </p:nvPr>
        </p:nvSpPr>
        <p:spPr>
          <a:xfrm>
            <a:off x="2092350" y="3404692"/>
            <a:ext cx="4959300" cy="97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Food Trucks in Courtyard </a:t>
            </a:r>
            <a:endParaRPr sz="2700"/>
          </a:p>
        </p:txBody>
      </p:sp>
      <p:pic>
        <p:nvPicPr>
          <p:cNvPr id="2979" name="Google Shape;2979;p95"/>
          <p:cNvPicPr preferRelativeResize="0"/>
          <p:nvPr/>
        </p:nvPicPr>
        <p:blipFill rotWithShape="1">
          <a:blip r:embed="rId3">
            <a:alphaModFix/>
          </a:blip>
          <a:srcRect b="16575" l="0" r="0" t="8691"/>
          <a:stretch/>
        </p:blipFill>
        <p:spPr>
          <a:xfrm>
            <a:off x="3284250" y="1345675"/>
            <a:ext cx="2738326" cy="20590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1" name="Shape 2281"/>
        <p:cNvGrpSpPr/>
        <p:nvPr/>
      </p:nvGrpSpPr>
      <p:grpSpPr>
        <a:xfrm>
          <a:off x="0" y="0"/>
          <a:ext cx="0" cy="0"/>
          <a:chOff x="0" y="0"/>
          <a:chExt cx="0" cy="0"/>
        </a:xfrm>
      </p:grpSpPr>
      <p:sp>
        <p:nvSpPr>
          <p:cNvPr id="2282" name="Google Shape;2282;p42"/>
          <p:cNvSpPr txBox="1"/>
          <p:nvPr>
            <p:ph type="title"/>
          </p:nvPr>
        </p:nvSpPr>
        <p:spPr>
          <a:xfrm>
            <a:off x="963400" y="202375"/>
            <a:ext cx="7870500" cy="4248900"/>
          </a:xfrm>
          <a:prstGeom prst="rect">
            <a:avLst/>
          </a:prstGeom>
        </p:spPr>
        <p:txBody>
          <a:bodyPr anchorCtr="0" anchor="t" bIns="91425" lIns="91425" spcFirstLastPara="1" rIns="91425" wrap="square" tIns="91425">
            <a:noAutofit/>
          </a:bodyPr>
          <a:lstStyle/>
          <a:p>
            <a:pPr indent="-450850" lvl="0" marL="457200" rtl="0" algn="l">
              <a:spcBef>
                <a:spcPts val="0"/>
              </a:spcBef>
              <a:spcAft>
                <a:spcPts val="0"/>
              </a:spcAft>
              <a:buSzPts val="3500"/>
              <a:buAutoNum type="arabicPeriod"/>
            </a:pPr>
            <a:r>
              <a:rPr lang="en" sz="4400"/>
              <a:t>Name</a:t>
            </a:r>
            <a:endParaRPr sz="4400"/>
          </a:p>
          <a:p>
            <a:pPr indent="-450850" lvl="0" marL="457200" rtl="0" algn="l">
              <a:spcBef>
                <a:spcPts val="0"/>
              </a:spcBef>
              <a:spcAft>
                <a:spcPts val="0"/>
              </a:spcAft>
              <a:buSzPts val="3500"/>
              <a:buAutoNum type="arabicPeriod"/>
            </a:pPr>
            <a:r>
              <a:rPr lang="en" sz="4400"/>
              <a:t>Campus</a:t>
            </a:r>
            <a:endParaRPr sz="4400"/>
          </a:p>
          <a:p>
            <a:pPr indent="-450850" lvl="0" marL="457200" rtl="0" algn="l">
              <a:spcBef>
                <a:spcPts val="0"/>
              </a:spcBef>
              <a:spcAft>
                <a:spcPts val="0"/>
              </a:spcAft>
              <a:buSzPts val="3500"/>
              <a:buAutoNum type="arabicPeriod"/>
            </a:pPr>
            <a:r>
              <a:rPr lang="en" sz="4400"/>
              <a:t>What will you be teaching?</a:t>
            </a:r>
            <a:endParaRPr sz="4400"/>
          </a:p>
          <a:p>
            <a:pPr indent="-450850" lvl="0" marL="457200" rtl="0" algn="l">
              <a:spcBef>
                <a:spcPts val="0"/>
              </a:spcBef>
              <a:spcAft>
                <a:spcPts val="0"/>
              </a:spcAft>
              <a:buSzPts val="3500"/>
              <a:buAutoNum type="arabicPeriod"/>
            </a:pPr>
            <a:r>
              <a:rPr lang="en" sz="4400"/>
              <a:t>What’s your dream superpower?</a:t>
            </a:r>
            <a:endParaRPr sz="4400"/>
          </a:p>
        </p:txBody>
      </p:sp>
      <p:pic>
        <p:nvPicPr>
          <p:cNvPr id="2283" name="Google Shape;2283;p42"/>
          <p:cNvPicPr preferRelativeResize="0"/>
          <p:nvPr/>
        </p:nvPicPr>
        <p:blipFill>
          <a:blip r:embed="rId3">
            <a:alphaModFix/>
          </a:blip>
          <a:stretch>
            <a:fillRect/>
          </a:stretch>
        </p:blipFill>
        <p:spPr>
          <a:xfrm>
            <a:off x="6433450" y="2348575"/>
            <a:ext cx="1698175" cy="2618025"/>
          </a:xfrm>
          <a:prstGeom prst="rect">
            <a:avLst/>
          </a:prstGeom>
          <a:noFill/>
          <a:ln>
            <a:noFill/>
          </a:ln>
        </p:spPr>
      </p:pic>
      <p:pic>
        <p:nvPicPr>
          <p:cNvPr id="2284" name="Google Shape;2284;p42"/>
          <p:cNvPicPr preferRelativeResize="0"/>
          <p:nvPr/>
        </p:nvPicPr>
        <p:blipFill rotWithShape="1">
          <a:blip r:embed="rId4">
            <a:alphaModFix/>
          </a:blip>
          <a:srcRect b="0" l="8574" r="8574" t="0"/>
          <a:stretch/>
        </p:blipFill>
        <p:spPr>
          <a:xfrm>
            <a:off x="3416637" y="3679375"/>
            <a:ext cx="2310726" cy="1464125"/>
          </a:xfrm>
          <a:prstGeom prst="rect">
            <a:avLst/>
          </a:prstGeom>
          <a:noFill/>
          <a:ln>
            <a:noFill/>
          </a:ln>
        </p:spPr>
      </p:pic>
      <p:sp>
        <p:nvSpPr>
          <p:cNvPr id="2285" name="Google Shape;2285;p42"/>
          <p:cNvSpPr/>
          <p:nvPr/>
        </p:nvSpPr>
        <p:spPr>
          <a:xfrm>
            <a:off x="5166450" y="202375"/>
            <a:ext cx="2965175" cy="77014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Intros!</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3" name="Shape 2983"/>
        <p:cNvGrpSpPr/>
        <p:nvPr/>
      </p:nvGrpSpPr>
      <p:grpSpPr>
        <a:xfrm>
          <a:off x="0" y="0"/>
          <a:ext cx="0" cy="0"/>
          <a:chOff x="0" y="0"/>
          <a:chExt cx="0" cy="0"/>
        </a:xfrm>
      </p:grpSpPr>
      <p:sp>
        <p:nvSpPr>
          <p:cNvPr id="2984" name="Google Shape;2984;p96"/>
          <p:cNvSpPr/>
          <p:nvPr/>
        </p:nvSpPr>
        <p:spPr>
          <a:xfrm>
            <a:off x="2428443"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96"/>
          <p:cNvSpPr/>
          <p:nvPr/>
        </p:nvSpPr>
        <p:spPr>
          <a:xfrm>
            <a:off x="714145" y="857262"/>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96"/>
          <p:cNvSpPr/>
          <p:nvPr/>
        </p:nvSpPr>
        <p:spPr>
          <a:xfrm>
            <a:off x="7571350" y="0"/>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96"/>
          <p:cNvSpPr/>
          <p:nvPr/>
        </p:nvSpPr>
        <p:spPr>
          <a:xfrm>
            <a:off x="714145" y="428625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96"/>
          <p:cNvSpPr/>
          <p:nvPr/>
        </p:nvSpPr>
        <p:spPr>
          <a:xfrm>
            <a:off x="1571294" y="428625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96"/>
          <p:cNvSpPr/>
          <p:nvPr/>
        </p:nvSpPr>
        <p:spPr>
          <a:xfrm>
            <a:off x="6714186" y="428625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96"/>
          <p:cNvSpPr txBox="1"/>
          <p:nvPr>
            <p:ph type="title"/>
          </p:nvPr>
        </p:nvSpPr>
        <p:spPr>
          <a:xfrm>
            <a:off x="719900" y="2367600"/>
            <a:ext cx="7704000" cy="985200"/>
          </a:xfrm>
          <a:prstGeom prst="rect">
            <a:avLst/>
          </a:prstGeom>
        </p:spPr>
        <p:txBody>
          <a:bodyPr anchorCtr="0" anchor="t" bIns="91425" lIns="90000" spcFirstLastPara="1" rIns="90000" wrap="square" tIns="91425">
            <a:noAutofit/>
          </a:bodyPr>
          <a:lstStyle/>
          <a:p>
            <a:pPr indent="0" lvl="0" marL="0" rtl="0" algn="ctr">
              <a:spcBef>
                <a:spcPts val="0"/>
              </a:spcBef>
              <a:spcAft>
                <a:spcPts val="0"/>
              </a:spcAft>
              <a:buNone/>
            </a:pPr>
            <a:r>
              <a:rPr lang="en" sz="3700">
                <a:solidFill>
                  <a:schemeClr val="lt2"/>
                </a:solidFill>
              </a:rPr>
              <a:t>The New Art and Science of Teaching </a:t>
            </a:r>
            <a:r>
              <a:rPr lang="en" sz="3700"/>
              <a:t>Strategies</a:t>
            </a:r>
            <a:endParaRPr sz="3700"/>
          </a:p>
        </p:txBody>
      </p:sp>
      <p:sp>
        <p:nvSpPr>
          <p:cNvPr id="2991" name="Google Shape;2991;p96"/>
          <p:cNvSpPr txBox="1"/>
          <p:nvPr>
            <p:ph idx="2" type="title"/>
          </p:nvPr>
        </p:nvSpPr>
        <p:spPr>
          <a:xfrm>
            <a:off x="4067900" y="1359600"/>
            <a:ext cx="1008000" cy="1008000"/>
          </a:xfrm>
          <a:prstGeom prst="rect">
            <a:avLst/>
          </a:prstGeom>
        </p:spPr>
        <p:txBody>
          <a:bodyPr anchorCtr="0" anchor="ctr" bIns="91425" lIns="90000" spcFirstLastPara="1" rIns="90000" wrap="square" tIns="91425">
            <a:noAutofit/>
          </a:bodyPr>
          <a:lstStyle/>
          <a:p>
            <a:pPr indent="0" lvl="0" marL="0" rtl="0" algn="ctr">
              <a:spcBef>
                <a:spcPts val="0"/>
              </a:spcBef>
              <a:spcAft>
                <a:spcPts val="0"/>
              </a:spcAft>
              <a:buNone/>
            </a:pPr>
            <a:r>
              <a:rPr lang="en"/>
              <a:t>04</a:t>
            </a:r>
            <a:endParaRPr/>
          </a:p>
        </p:txBody>
      </p:sp>
      <p:sp>
        <p:nvSpPr>
          <p:cNvPr id="2992" name="Google Shape;2992;p96"/>
          <p:cNvSpPr/>
          <p:nvPr/>
        </p:nvSpPr>
        <p:spPr>
          <a:xfrm>
            <a:off x="6471138" y="0"/>
            <a:ext cx="14502" cy="14478"/>
          </a:xfrm>
          <a:custGeom>
            <a:rect b="b" l="l" r="r" t="t"/>
            <a:pathLst>
              <a:path extrusionOk="0" h="608" w="609">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96"/>
          <p:cNvSpPr/>
          <p:nvPr/>
        </p:nvSpPr>
        <p:spPr>
          <a:xfrm>
            <a:off x="6471138" y="0"/>
            <a:ext cx="14502" cy="14478"/>
          </a:xfrm>
          <a:custGeom>
            <a:rect b="b" l="l" r="r" t="t"/>
            <a:pathLst>
              <a:path extrusionOk="0" h="608" w="609">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96"/>
          <p:cNvSpPr/>
          <p:nvPr/>
        </p:nvSpPr>
        <p:spPr>
          <a:xfrm>
            <a:off x="714145"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96"/>
          <p:cNvSpPr/>
          <p:nvPr/>
        </p:nvSpPr>
        <p:spPr>
          <a:xfrm>
            <a:off x="1571294"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96"/>
          <p:cNvSpPr/>
          <p:nvPr/>
        </p:nvSpPr>
        <p:spPr>
          <a:xfrm>
            <a:off x="5857038"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96"/>
          <p:cNvSpPr/>
          <p:nvPr/>
        </p:nvSpPr>
        <p:spPr>
          <a:xfrm>
            <a:off x="6714186"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96"/>
          <p:cNvSpPr/>
          <p:nvPr/>
        </p:nvSpPr>
        <p:spPr>
          <a:xfrm>
            <a:off x="1571294"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96"/>
          <p:cNvSpPr/>
          <p:nvPr/>
        </p:nvSpPr>
        <p:spPr>
          <a:xfrm>
            <a:off x="6714186"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96"/>
          <p:cNvSpPr/>
          <p:nvPr/>
        </p:nvSpPr>
        <p:spPr>
          <a:xfrm>
            <a:off x="7571350"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96"/>
          <p:cNvSpPr/>
          <p:nvPr/>
        </p:nvSpPr>
        <p:spPr>
          <a:xfrm>
            <a:off x="242844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96"/>
          <p:cNvSpPr/>
          <p:nvPr/>
        </p:nvSpPr>
        <p:spPr>
          <a:xfrm>
            <a:off x="3285591"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3" name="Google Shape;3003;p96"/>
          <p:cNvSpPr/>
          <p:nvPr/>
        </p:nvSpPr>
        <p:spPr>
          <a:xfrm>
            <a:off x="4142740"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4" name="Google Shape;3004;p96"/>
          <p:cNvSpPr/>
          <p:nvPr/>
        </p:nvSpPr>
        <p:spPr>
          <a:xfrm>
            <a:off x="49998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96"/>
          <p:cNvSpPr/>
          <p:nvPr/>
        </p:nvSpPr>
        <p:spPr>
          <a:xfrm>
            <a:off x="5857038"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96"/>
          <p:cNvSpPr/>
          <p:nvPr/>
        </p:nvSpPr>
        <p:spPr>
          <a:xfrm>
            <a:off x="7571350"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07" name="Google Shape;3007;p96"/>
          <p:cNvGrpSpPr/>
          <p:nvPr/>
        </p:nvGrpSpPr>
        <p:grpSpPr>
          <a:xfrm>
            <a:off x="874851" y="171390"/>
            <a:ext cx="537095" cy="685813"/>
            <a:chOff x="2234450" y="-2381700"/>
            <a:chExt cx="404500" cy="518025"/>
          </a:xfrm>
        </p:grpSpPr>
        <p:sp>
          <p:nvSpPr>
            <p:cNvPr id="3008" name="Google Shape;3008;p96"/>
            <p:cNvSpPr/>
            <p:nvPr/>
          </p:nvSpPr>
          <p:spPr>
            <a:xfrm>
              <a:off x="2234450" y="-2381700"/>
              <a:ext cx="404500" cy="518025"/>
            </a:xfrm>
            <a:custGeom>
              <a:rect b="b" l="l" r="r" t="t"/>
              <a:pathLst>
                <a:path extrusionOk="0" h="20721" w="1618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9" name="Google Shape;3009;p96"/>
            <p:cNvSpPr/>
            <p:nvPr/>
          </p:nvSpPr>
          <p:spPr>
            <a:xfrm>
              <a:off x="2372225" y="-2227625"/>
              <a:ext cx="39525" cy="15200"/>
            </a:xfrm>
            <a:custGeom>
              <a:rect b="b" l="l" r="r" t="t"/>
              <a:pathLst>
                <a:path extrusionOk="0" h="608" w="1581">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96"/>
            <p:cNvSpPr/>
            <p:nvPr/>
          </p:nvSpPr>
          <p:spPr>
            <a:xfrm>
              <a:off x="2461450" y="-2227625"/>
              <a:ext cx="39525" cy="15200"/>
            </a:xfrm>
            <a:custGeom>
              <a:rect b="b" l="l" r="r" t="t"/>
              <a:pathLst>
                <a:path extrusionOk="0" h="608" w="1581">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96"/>
            <p:cNvSpPr/>
            <p:nvPr/>
          </p:nvSpPr>
          <p:spPr>
            <a:xfrm>
              <a:off x="2403850" y="-2130325"/>
              <a:ext cx="65475" cy="23325"/>
            </a:xfrm>
            <a:custGeom>
              <a:rect b="b" l="l" r="r" t="t"/>
              <a:pathLst>
                <a:path extrusionOk="0" h="933" w="2619">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12" name="Google Shape;3012;p96"/>
          <p:cNvGrpSpPr/>
          <p:nvPr/>
        </p:nvGrpSpPr>
        <p:grpSpPr>
          <a:xfrm>
            <a:off x="1732019" y="171390"/>
            <a:ext cx="537062" cy="685813"/>
            <a:chOff x="2923850" y="-2381625"/>
            <a:chExt cx="404475" cy="518025"/>
          </a:xfrm>
        </p:grpSpPr>
        <p:sp>
          <p:nvSpPr>
            <p:cNvPr id="3013" name="Google Shape;3013;p96"/>
            <p:cNvSpPr/>
            <p:nvPr/>
          </p:nvSpPr>
          <p:spPr>
            <a:xfrm>
              <a:off x="2996800" y="-2333650"/>
              <a:ext cx="25" cy="100"/>
            </a:xfrm>
            <a:custGeom>
              <a:rect b="b" l="l" r="r" t="t"/>
              <a:pathLst>
                <a:path extrusionOk="0" h="4" w="1">
                  <a:moveTo>
                    <a:pt x="0" y="1"/>
                  </a:moveTo>
                  <a:cubicBezTo>
                    <a:pt x="0" y="1"/>
                    <a:pt x="0" y="4"/>
                    <a:pt x="0" y="1"/>
                  </a:cubicBezTo>
                  <a:cubicBezTo>
                    <a:pt x="0" y="4"/>
                    <a:pt x="0" y="4"/>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96"/>
            <p:cNvSpPr/>
            <p:nvPr/>
          </p:nvSpPr>
          <p:spPr>
            <a:xfrm>
              <a:off x="2923850" y="-2381625"/>
              <a:ext cx="404475" cy="518025"/>
            </a:xfrm>
            <a:custGeom>
              <a:rect b="b" l="l" r="r" t="t"/>
              <a:pathLst>
                <a:path extrusionOk="0" h="20721" w="16179">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96"/>
            <p:cNvSpPr/>
            <p:nvPr/>
          </p:nvSpPr>
          <p:spPr>
            <a:xfrm>
              <a:off x="3069850"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96"/>
            <p:cNvSpPr/>
            <p:nvPr/>
          </p:nvSpPr>
          <p:spPr>
            <a:xfrm>
              <a:off x="3167150"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96"/>
            <p:cNvSpPr/>
            <p:nvPr/>
          </p:nvSpPr>
          <p:spPr>
            <a:xfrm>
              <a:off x="3061775" y="-2243875"/>
              <a:ext cx="31375" cy="15200"/>
            </a:xfrm>
            <a:custGeom>
              <a:rect b="b" l="l" r="r" t="t"/>
              <a:pathLst>
                <a:path extrusionOk="0" h="608" w="1255">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96"/>
            <p:cNvSpPr/>
            <p:nvPr/>
          </p:nvSpPr>
          <p:spPr>
            <a:xfrm>
              <a:off x="3159075" y="-2243875"/>
              <a:ext cx="31375" cy="15200"/>
            </a:xfrm>
            <a:custGeom>
              <a:rect b="b" l="l" r="r" t="t"/>
              <a:pathLst>
                <a:path extrusionOk="0" h="608" w="1255">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96"/>
            <p:cNvSpPr/>
            <p:nvPr/>
          </p:nvSpPr>
          <p:spPr>
            <a:xfrm>
              <a:off x="3029275" y="-1960025"/>
              <a:ext cx="15250" cy="15200"/>
            </a:xfrm>
            <a:custGeom>
              <a:rect b="b" l="l" r="r" t="t"/>
              <a:pathLst>
                <a:path extrusionOk="0" h="608" w="61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96"/>
            <p:cNvSpPr/>
            <p:nvPr/>
          </p:nvSpPr>
          <p:spPr>
            <a:xfrm>
              <a:off x="3029275" y="-1919475"/>
              <a:ext cx="15250" cy="15200"/>
            </a:xfrm>
            <a:custGeom>
              <a:rect b="b" l="l" r="r" t="t"/>
              <a:pathLst>
                <a:path extrusionOk="0" h="608" w="61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96"/>
            <p:cNvSpPr/>
            <p:nvPr/>
          </p:nvSpPr>
          <p:spPr>
            <a:xfrm>
              <a:off x="3029275" y="-1878950"/>
              <a:ext cx="15250" cy="15200"/>
            </a:xfrm>
            <a:custGeom>
              <a:rect b="b" l="l" r="r" t="t"/>
              <a:pathLst>
                <a:path extrusionOk="0" h="608" w="61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96"/>
            <p:cNvSpPr/>
            <p:nvPr/>
          </p:nvSpPr>
          <p:spPr>
            <a:xfrm>
              <a:off x="3082025" y="-2174975"/>
              <a:ext cx="88175" cy="47650"/>
            </a:xfrm>
            <a:custGeom>
              <a:rect b="b" l="l" r="r" t="t"/>
              <a:pathLst>
                <a:path extrusionOk="0" h="1906" w="3527">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96"/>
            <p:cNvSpPr/>
            <p:nvPr/>
          </p:nvSpPr>
          <p:spPr>
            <a:xfrm>
              <a:off x="3159000" y="-1960025"/>
              <a:ext cx="96350" cy="47650"/>
            </a:xfrm>
            <a:custGeom>
              <a:rect b="b" l="l" r="r" t="t"/>
              <a:pathLst>
                <a:path extrusionOk="0" h="1906" w="3854">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24" name="Google Shape;3024;p96"/>
          <p:cNvSpPr/>
          <p:nvPr/>
        </p:nvSpPr>
        <p:spPr>
          <a:xfrm>
            <a:off x="6017748" y="171404"/>
            <a:ext cx="537069" cy="685861"/>
          </a:xfrm>
          <a:custGeom>
            <a:rect b="b" l="l" r="r" t="t"/>
            <a:pathLst>
              <a:path extrusionOk="0" h="20724" w="16178">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25" name="Google Shape;3025;p96"/>
          <p:cNvGrpSpPr/>
          <p:nvPr/>
        </p:nvGrpSpPr>
        <p:grpSpPr>
          <a:xfrm>
            <a:off x="6887010" y="171631"/>
            <a:ext cx="512248" cy="685746"/>
            <a:chOff x="7926140" y="-3342469"/>
            <a:chExt cx="447730" cy="597444"/>
          </a:xfrm>
        </p:grpSpPr>
        <p:sp>
          <p:nvSpPr>
            <p:cNvPr id="3026" name="Google Shape;3026;p96"/>
            <p:cNvSpPr/>
            <p:nvPr/>
          </p:nvSpPr>
          <p:spPr>
            <a:xfrm>
              <a:off x="8085166" y="-3135951"/>
              <a:ext cx="17529" cy="26898"/>
            </a:xfrm>
            <a:custGeom>
              <a:rect b="b" l="l" r="r" t="t"/>
              <a:pathLst>
                <a:path extrusionOk="0" h="933" w="608">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96"/>
            <p:cNvSpPr/>
            <p:nvPr/>
          </p:nvSpPr>
          <p:spPr>
            <a:xfrm>
              <a:off x="8197344" y="-3135951"/>
              <a:ext cx="17529" cy="26898"/>
            </a:xfrm>
            <a:custGeom>
              <a:rect b="b" l="l" r="r" t="t"/>
              <a:pathLst>
                <a:path extrusionOk="0" h="933" w="608">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96"/>
            <p:cNvSpPr/>
            <p:nvPr/>
          </p:nvSpPr>
          <p:spPr>
            <a:xfrm>
              <a:off x="8112295" y="-3070493"/>
              <a:ext cx="75419" cy="26898"/>
            </a:xfrm>
            <a:custGeom>
              <a:rect b="b" l="l" r="r" t="t"/>
              <a:pathLst>
                <a:path extrusionOk="0" h="933" w="2616">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96"/>
            <p:cNvSpPr/>
            <p:nvPr/>
          </p:nvSpPr>
          <p:spPr>
            <a:xfrm>
              <a:off x="8075739" y="-3164803"/>
              <a:ext cx="36239" cy="17529"/>
            </a:xfrm>
            <a:custGeom>
              <a:rect b="b" l="l" r="r" t="t"/>
              <a:pathLst>
                <a:path extrusionOk="0" h="608" w="1257">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96"/>
            <p:cNvSpPr/>
            <p:nvPr/>
          </p:nvSpPr>
          <p:spPr>
            <a:xfrm>
              <a:off x="8188060" y="-3164803"/>
              <a:ext cx="36210" cy="17529"/>
            </a:xfrm>
            <a:custGeom>
              <a:rect b="b" l="l" r="r" t="t"/>
              <a:pathLst>
                <a:path extrusionOk="0" h="608" w="1256">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96"/>
            <p:cNvSpPr/>
            <p:nvPr/>
          </p:nvSpPr>
          <p:spPr>
            <a:xfrm>
              <a:off x="7926140" y="-3342469"/>
              <a:ext cx="447730" cy="597444"/>
            </a:xfrm>
            <a:custGeom>
              <a:rect b="b" l="l" r="r" t="t"/>
              <a:pathLst>
                <a:path extrusionOk="0" h="20723" w="1553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96"/>
            <p:cNvSpPr/>
            <p:nvPr/>
          </p:nvSpPr>
          <p:spPr>
            <a:xfrm>
              <a:off x="8122559" y="-2828177"/>
              <a:ext cx="54892" cy="83002"/>
            </a:xfrm>
            <a:custGeom>
              <a:rect b="b" l="l" r="r" t="t"/>
              <a:pathLst>
                <a:path extrusionOk="0" h="2879" w="1904">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3" name="Google Shape;3033;p96"/>
          <p:cNvGrpSpPr/>
          <p:nvPr/>
        </p:nvGrpSpPr>
        <p:grpSpPr>
          <a:xfrm>
            <a:off x="6874894" y="1028699"/>
            <a:ext cx="537088" cy="685799"/>
            <a:chOff x="855375" y="-1139350"/>
            <a:chExt cx="404525" cy="517975"/>
          </a:xfrm>
        </p:grpSpPr>
        <p:sp>
          <p:nvSpPr>
            <p:cNvPr id="3034" name="Google Shape;3034;p96"/>
            <p:cNvSpPr/>
            <p:nvPr/>
          </p:nvSpPr>
          <p:spPr>
            <a:xfrm>
              <a:off x="855375" y="-1139350"/>
              <a:ext cx="404525" cy="517975"/>
            </a:xfrm>
            <a:custGeom>
              <a:rect b="b" l="l" r="r" t="t"/>
              <a:pathLst>
                <a:path extrusionOk="0" h="20719" w="16181">
                  <a:moveTo>
                    <a:pt x="11659" y="606"/>
                  </a:moveTo>
                  <a:cubicBezTo>
                    <a:pt x="12207" y="606"/>
                    <a:pt x="12653" y="1053"/>
                    <a:pt x="12653" y="1600"/>
                  </a:cubicBezTo>
                  <a:lnTo>
                    <a:pt x="12653" y="3568"/>
                  </a:lnTo>
                  <a:lnTo>
                    <a:pt x="11333" y="3568"/>
                  </a:lnTo>
                  <a:cubicBezTo>
                    <a:pt x="11166" y="3568"/>
                    <a:pt x="11030" y="3704"/>
                    <a:pt x="11030" y="3871"/>
                  </a:cubicBezTo>
                  <a:cubicBezTo>
                    <a:pt x="11030" y="4039"/>
                    <a:pt x="11166" y="4175"/>
                    <a:pt x="11333" y="4175"/>
                  </a:cubicBezTo>
                  <a:lnTo>
                    <a:pt x="12653" y="4175"/>
                  </a:lnTo>
                  <a:lnTo>
                    <a:pt x="12653" y="5218"/>
                  </a:lnTo>
                  <a:cubicBezTo>
                    <a:pt x="11188" y="5412"/>
                    <a:pt x="9641" y="5513"/>
                    <a:pt x="8090" y="5513"/>
                  </a:cubicBezTo>
                  <a:cubicBezTo>
                    <a:pt x="6539" y="5513"/>
                    <a:pt x="4995" y="5412"/>
                    <a:pt x="3527" y="5218"/>
                  </a:cubicBezTo>
                  <a:lnTo>
                    <a:pt x="3527" y="4175"/>
                  </a:lnTo>
                  <a:lnTo>
                    <a:pt x="10038" y="4175"/>
                  </a:lnTo>
                  <a:cubicBezTo>
                    <a:pt x="10205" y="4175"/>
                    <a:pt x="10341" y="4039"/>
                    <a:pt x="10341" y="3871"/>
                  </a:cubicBezTo>
                  <a:cubicBezTo>
                    <a:pt x="10341" y="3704"/>
                    <a:pt x="10205" y="3568"/>
                    <a:pt x="10038" y="3568"/>
                  </a:cubicBezTo>
                  <a:lnTo>
                    <a:pt x="3528" y="3568"/>
                  </a:lnTo>
                  <a:lnTo>
                    <a:pt x="3528" y="1600"/>
                  </a:lnTo>
                  <a:cubicBezTo>
                    <a:pt x="3528" y="1053"/>
                    <a:pt x="3975" y="606"/>
                    <a:pt x="4524" y="606"/>
                  </a:cubicBezTo>
                  <a:close/>
                  <a:moveTo>
                    <a:pt x="3527" y="5830"/>
                  </a:moveTo>
                  <a:cubicBezTo>
                    <a:pt x="3757" y="5860"/>
                    <a:pt x="3988" y="5887"/>
                    <a:pt x="4220" y="5912"/>
                  </a:cubicBezTo>
                  <a:lnTo>
                    <a:pt x="4220" y="6790"/>
                  </a:lnTo>
                  <a:cubicBezTo>
                    <a:pt x="4220" y="6981"/>
                    <a:pt x="4064" y="7137"/>
                    <a:pt x="3874" y="7137"/>
                  </a:cubicBezTo>
                  <a:lnTo>
                    <a:pt x="3527" y="7137"/>
                  </a:lnTo>
                  <a:lnTo>
                    <a:pt x="3527" y="5830"/>
                  </a:lnTo>
                  <a:close/>
                  <a:moveTo>
                    <a:pt x="12653" y="5830"/>
                  </a:moveTo>
                  <a:lnTo>
                    <a:pt x="12653" y="7137"/>
                  </a:lnTo>
                  <a:lnTo>
                    <a:pt x="12307" y="7137"/>
                  </a:lnTo>
                  <a:cubicBezTo>
                    <a:pt x="12117" y="7137"/>
                    <a:pt x="11962" y="6981"/>
                    <a:pt x="11962" y="6790"/>
                  </a:cubicBezTo>
                  <a:lnTo>
                    <a:pt x="11962" y="5912"/>
                  </a:lnTo>
                  <a:cubicBezTo>
                    <a:pt x="12194" y="5887"/>
                    <a:pt x="12424" y="5860"/>
                    <a:pt x="12653" y="5830"/>
                  </a:cubicBezTo>
                  <a:close/>
                  <a:moveTo>
                    <a:pt x="11357" y="5973"/>
                  </a:moveTo>
                  <a:lnTo>
                    <a:pt x="11357" y="6790"/>
                  </a:lnTo>
                  <a:cubicBezTo>
                    <a:pt x="11357" y="7316"/>
                    <a:pt x="11783" y="7744"/>
                    <a:pt x="12309" y="7744"/>
                  </a:cubicBezTo>
                  <a:lnTo>
                    <a:pt x="12796" y="7744"/>
                  </a:lnTo>
                  <a:cubicBezTo>
                    <a:pt x="12938" y="7744"/>
                    <a:pt x="13076" y="7804"/>
                    <a:pt x="13173" y="7911"/>
                  </a:cubicBezTo>
                  <a:cubicBezTo>
                    <a:pt x="13268" y="8018"/>
                    <a:pt x="13315" y="8160"/>
                    <a:pt x="13301" y="8304"/>
                  </a:cubicBezTo>
                  <a:cubicBezTo>
                    <a:pt x="13275" y="8560"/>
                    <a:pt x="13033" y="8757"/>
                    <a:pt x="12750" y="8757"/>
                  </a:cubicBezTo>
                  <a:lnTo>
                    <a:pt x="12611" y="8757"/>
                  </a:lnTo>
                  <a:lnTo>
                    <a:pt x="12611" y="8739"/>
                  </a:lnTo>
                  <a:cubicBezTo>
                    <a:pt x="12611" y="8572"/>
                    <a:pt x="12476" y="8435"/>
                    <a:pt x="12309" y="8435"/>
                  </a:cubicBezTo>
                  <a:cubicBezTo>
                    <a:pt x="12140" y="8435"/>
                    <a:pt x="12004" y="8572"/>
                    <a:pt x="12004" y="8739"/>
                  </a:cubicBezTo>
                  <a:cubicBezTo>
                    <a:pt x="12003" y="10896"/>
                    <a:pt x="10248" y="12648"/>
                    <a:pt x="8091" y="12648"/>
                  </a:cubicBezTo>
                  <a:cubicBezTo>
                    <a:pt x="8090" y="12648"/>
                    <a:pt x="8088" y="12648"/>
                    <a:pt x="8086" y="12648"/>
                  </a:cubicBezTo>
                  <a:cubicBezTo>
                    <a:pt x="5930" y="12648"/>
                    <a:pt x="4177" y="10893"/>
                    <a:pt x="4177" y="8737"/>
                  </a:cubicBezTo>
                  <a:cubicBezTo>
                    <a:pt x="4177" y="8568"/>
                    <a:pt x="4041" y="8432"/>
                    <a:pt x="3874" y="8432"/>
                  </a:cubicBezTo>
                  <a:cubicBezTo>
                    <a:pt x="3705" y="8432"/>
                    <a:pt x="3570" y="8568"/>
                    <a:pt x="3570" y="8737"/>
                  </a:cubicBezTo>
                  <a:lnTo>
                    <a:pt x="3570" y="8758"/>
                  </a:lnTo>
                  <a:lnTo>
                    <a:pt x="3385" y="8758"/>
                  </a:lnTo>
                  <a:cubicBezTo>
                    <a:pt x="3243" y="8758"/>
                    <a:pt x="3106" y="8697"/>
                    <a:pt x="3010" y="8590"/>
                  </a:cubicBezTo>
                  <a:cubicBezTo>
                    <a:pt x="2911" y="8482"/>
                    <a:pt x="2867" y="8344"/>
                    <a:pt x="2881" y="8197"/>
                  </a:cubicBezTo>
                  <a:cubicBezTo>
                    <a:pt x="2906" y="7944"/>
                    <a:pt x="3148" y="7744"/>
                    <a:pt x="3433" y="7744"/>
                  </a:cubicBezTo>
                  <a:lnTo>
                    <a:pt x="3874" y="7744"/>
                  </a:lnTo>
                  <a:cubicBezTo>
                    <a:pt x="4398" y="7744"/>
                    <a:pt x="4827" y="7317"/>
                    <a:pt x="4827" y="6790"/>
                  </a:cubicBezTo>
                  <a:lnTo>
                    <a:pt x="4827" y="5973"/>
                  </a:lnTo>
                  <a:cubicBezTo>
                    <a:pt x="5896" y="6069"/>
                    <a:pt x="6992" y="6120"/>
                    <a:pt x="8091" y="6120"/>
                  </a:cubicBezTo>
                  <a:cubicBezTo>
                    <a:pt x="9191" y="6120"/>
                    <a:pt x="10288" y="6070"/>
                    <a:pt x="11357" y="5973"/>
                  </a:cubicBezTo>
                  <a:close/>
                  <a:moveTo>
                    <a:pt x="10059" y="12807"/>
                  </a:moveTo>
                  <a:lnTo>
                    <a:pt x="10059" y="13695"/>
                  </a:lnTo>
                  <a:lnTo>
                    <a:pt x="8091" y="15170"/>
                  </a:lnTo>
                  <a:lnTo>
                    <a:pt x="6125" y="13695"/>
                  </a:lnTo>
                  <a:lnTo>
                    <a:pt x="6125" y="12807"/>
                  </a:lnTo>
                  <a:cubicBezTo>
                    <a:pt x="6719" y="13095"/>
                    <a:pt x="7387" y="13258"/>
                    <a:pt x="8091" y="13258"/>
                  </a:cubicBezTo>
                  <a:cubicBezTo>
                    <a:pt x="8797" y="13258"/>
                    <a:pt x="9465" y="13095"/>
                    <a:pt x="10059" y="12807"/>
                  </a:cubicBezTo>
                  <a:close/>
                  <a:moveTo>
                    <a:pt x="5564" y="14036"/>
                  </a:moveTo>
                  <a:cubicBezTo>
                    <a:pt x="5570" y="14036"/>
                    <a:pt x="5574" y="14038"/>
                    <a:pt x="5575" y="14039"/>
                  </a:cubicBezTo>
                  <a:lnTo>
                    <a:pt x="7370" y="15386"/>
                  </a:lnTo>
                  <a:cubicBezTo>
                    <a:pt x="7344" y="15409"/>
                    <a:pt x="7319" y="15432"/>
                    <a:pt x="7296" y="15459"/>
                  </a:cubicBezTo>
                  <a:lnTo>
                    <a:pt x="6102" y="14863"/>
                  </a:lnTo>
                  <a:cubicBezTo>
                    <a:pt x="6012" y="14818"/>
                    <a:pt x="5915" y="14796"/>
                    <a:pt x="5818" y="14796"/>
                  </a:cubicBezTo>
                  <a:cubicBezTo>
                    <a:pt x="5704" y="14796"/>
                    <a:pt x="5591" y="14827"/>
                    <a:pt x="5491" y="14889"/>
                  </a:cubicBezTo>
                  <a:cubicBezTo>
                    <a:pt x="5304" y="15006"/>
                    <a:pt x="5192" y="15203"/>
                    <a:pt x="5192" y="15423"/>
                  </a:cubicBezTo>
                  <a:lnTo>
                    <a:pt x="5192" y="15879"/>
                  </a:lnTo>
                  <a:lnTo>
                    <a:pt x="4821" y="15009"/>
                  </a:lnTo>
                  <a:lnTo>
                    <a:pt x="4821" y="15008"/>
                  </a:lnTo>
                  <a:lnTo>
                    <a:pt x="5545" y="14045"/>
                  </a:lnTo>
                  <a:cubicBezTo>
                    <a:pt x="5546" y="14044"/>
                    <a:pt x="5549" y="14038"/>
                    <a:pt x="5559" y="14037"/>
                  </a:cubicBezTo>
                  <a:cubicBezTo>
                    <a:pt x="5561" y="14036"/>
                    <a:pt x="5562" y="14036"/>
                    <a:pt x="5564" y="14036"/>
                  </a:cubicBezTo>
                  <a:close/>
                  <a:moveTo>
                    <a:pt x="10620" y="14038"/>
                  </a:moveTo>
                  <a:cubicBezTo>
                    <a:pt x="10622" y="14038"/>
                    <a:pt x="10623" y="14038"/>
                    <a:pt x="10625" y="14038"/>
                  </a:cubicBezTo>
                  <a:cubicBezTo>
                    <a:pt x="10633" y="14038"/>
                    <a:pt x="10638" y="14045"/>
                    <a:pt x="10638" y="14046"/>
                  </a:cubicBezTo>
                  <a:lnTo>
                    <a:pt x="11359" y="15009"/>
                  </a:lnTo>
                  <a:lnTo>
                    <a:pt x="11359" y="15013"/>
                  </a:lnTo>
                  <a:lnTo>
                    <a:pt x="10988" y="15885"/>
                  </a:lnTo>
                  <a:lnTo>
                    <a:pt x="10988" y="15429"/>
                  </a:lnTo>
                  <a:cubicBezTo>
                    <a:pt x="10989" y="15206"/>
                    <a:pt x="10879" y="15006"/>
                    <a:pt x="10691" y="14892"/>
                  </a:cubicBezTo>
                  <a:cubicBezTo>
                    <a:pt x="10589" y="14829"/>
                    <a:pt x="10476" y="14797"/>
                    <a:pt x="10363" y="14797"/>
                  </a:cubicBezTo>
                  <a:cubicBezTo>
                    <a:pt x="10267" y="14797"/>
                    <a:pt x="10170" y="14820"/>
                    <a:pt x="10081" y="14865"/>
                  </a:cubicBezTo>
                  <a:lnTo>
                    <a:pt x="8888" y="15460"/>
                  </a:lnTo>
                  <a:cubicBezTo>
                    <a:pt x="8865" y="15435"/>
                    <a:pt x="8840" y="15410"/>
                    <a:pt x="8812" y="15388"/>
                  </a:cubicBezTo>
                  <a:lnTo>
                    <a:pt x="10609" y="14042"/>
                  </a:lnTo>
                  <a:cubicBezTo>
                    <a:pt x="10610" y="14040"/>
                    <a:pt x="10614" y="14038"/>
                    <a:pt x="10620" y="14038"/>
                  </a:cubicBezTo>
                  <a:close/>
                  <a:moveTo>
                    <a:pt x="8417" y="15852"/>
                  </a:moveTo>
                  <a:cubicBezTo>
                    <a:pt x="8427" y="15852"/>
                    <a:pt x="8437" y="15860"/>
                    <a:pt x="8437" y="15872"/>
                  </a:cubicBezTo>
                  <a:lnTo>
                    <a:pt x="8437" y="16521"/>
                  </a:lnTo>
                  <a:cubicBezTo>
                    <a:pt x="8437" y="16531"/>
                    <a:pt x="8427" y="16543"/>
                    <a:pt x="8417" y="16543"/>
                  </a:cubicBezTo>
                  <a:lnTo>
                    <a:pt x="7767" y="16543"/>
                  </a:lnTo>
                  <a:cubicBezTo>
                    <a:pt x="7754" y="16543"/>
                    <a:pt x="7746" y="16534"/>
                    <a:pt x="7746" y="16521"/>
                  </a:cubicBezTo>
                  <a:lnTo>
                    <a:pt x="7746" y="15872"/>
                  </a:lnTo>
                  <a:cubicBezTo>
                    <a:pt x="7746" y="15860"/>
                    <a:pt x="7754" y="15852"/>
                    <a:pt x="7767" y="15852"/>
                  </a:cubicBezTo>
                  <a:close/>
                  <a:moveTo>
                    <a:pt x="10361" y="15403"/>
                  </a:moveTo>
                  <a:cubicBezTo>
                    <a:pt x="10364" y="15403"/>
                    <a:pt x="10367" y="15404"/>
                    <a:pt x="10371" y="15406"/>
                  </a:cubicBezTo>
                  <a:cubicBezTo>
                    <a:pt x="10382" y="15412"/>
                    <a:pt x="10382" y="15420"/>
                    <a:pt x="10382" y="15423"/>
                  </a:cubicBezTo>
                  <a:lnTo>
                    <a:pt x="10382" y="16970"/>
                  </a:lnTo>
                  <a:cubicBezTo>
                    <a:pt x="10382" y="16973"/>
                    <a:pt x="10382" y="16981"/>
                    <a:pt x="10371" y="16987"/>
                  </a:cubicBezTo>
                  <a:cubicBezTo>
                    <a:pt x="10367" y="16990"/>
                    <a:pt x="10363" y="16991"/>
                    <a:pt x="10360" y="16991"/>
                  </a:cubicBezTo>
                  <a:cubicBezTo>
                    <a:pt x="10357" y="16991"/>
                    <a:pt x="10354" y="16989"/>
                    <a:pt x="10352" y="16987"/>
                  </a:cubicBezTo>
                  <a:lnTo>
                    <a:pt x="9044" y="16334"/>
                  </a:lnTo>
                  <a:lnTo>
                    <a:pt x="9044" y="16060"/>
                  </a:lnTo>
                  <a:lnTo>
                    <a:pt x="10352" y="15406"/>
                  </a:lnTo>
                  <a:cubicBezTo>
                    <a:pt x="10354" y="15404"/>
                    <a:pt x="10357" y="15403"/>
                    <a:pt x="10361" y="15403"/>
                  </a:cubicBezTo>
                  <a:close/>
                  <a:moveTo>
                    <a:pt x="5820" y="15405"/>
                  </a:moveTo>
                  <a:cubicBezTo>
                    <a:pt x="5825" y="15405"/>
                    <a:pt x="5828" y="15407"/>
                    <a:pt x="5831" y="15408"/>
                  </a:cubicBezTo>
                  <a:lnTo>
                    <a:pt x="7139" y="16063"/>
                  </a:lnTo>
                  <a:lnTo>
                    <a:pt x="7139" y="16336"/>
                  </a:lnTo>
                  <a:lnTo>
                    <a:pt x="5831" y="16988"/>
                  </a:lnTo>
                  <a:cubicBezTo>
                    <a:pt x="5828" y="16990"/>
                    <a:pt x="5825" y="16992"/>
                    <a:pt x="5821" y="16992"/>
                  </a:cubicBezTo>
                  <a:cubicBezTo>
                    <a:pt x="5817" y="16992"/>
                    <a:pt x="5814" y="16991"/>
                    <a:pt x="5811" y="16988"/>
                  </a:cubicBezTo>
                  <a:cubicBezTo>
                    <a:pt x="5802" y="16984"/>
                    <a:pt x="5802" y="16974"/>
                    <a:pt x="5802" y="16971"/>
                  </a:cubicBezTo>
                  <a:lnTo>
                    <a:pt x="5802" y="15425"/>
                  </a:lnTo>
                  <a:cubicBezTo>
                    <a:pt x="5802" y="15422"/>
                    <a:pt x="5802" y="15415"/>
                    <a:pt x="5811" y="15408"/>
                  </a:cubicBezTo>
                  <a:cubicBezTo>
                    <a:pt x="5814" y="15405"/>
                    <a:pt x="5817" y="15405"/>
                    <a:pt x="5820" y="15405"/>
                  </a:cubicBezTo>
                  <a:close/>
                  <a:moveTo>
                    <a:pt x="4524" y="1"/>
                  </a:moveTo>
                  <a:cubicBezTo>
                    <a:pt x="3640" y="1"/>
                    <a:pt x="2921" y="719"/>
                    <a:pt x="2921" y="1603"/>
                  </a:cubicBezTo>
                  <a:lnTo>
                    <a:pt x="2921" y="5133"/>
                  </a:lnTo>
                  <a:cubicBezTo>
                    <a:pt x="2382" y="5052"/>
                    <a:pt x="1855" y="4955"/>
                    <a:pt x="1342" y="4848"/>
                  </a:cubicBezTo>
                  <a:cubicBezTo>
                    <a:pt x="1321" y="4843"/>
                    <a:pt x="1300" y="4841"/>
                    <a:pt x="1280" y="4841"/>
                  </a:cubicBezTo>
                  <a:cubicBezTo>
                    <a:pt x="1139" y="4841"/>
                    <a:pt x="1012" y="4940"/>
                    <a:pt x="983" y="5082"/>
                  </a:cubicBezTo>
                  <a:cubicBezTo>
                    <a:pt x="949" y="5246"/>
                    <a:pt x="1052" y="5406"/>
                    <a:pt x="1218" y="5442"/>
                  </a:cubicBezTo>
                  <a:cubicBezTo>
                    <a:pt x="1769" y="5559"/>
                    <a:pt x="2337" y="5660"/>
                    <a:pt x="2921" y="5748"/>
                  </a:cubicBezTo>
                  <a:lnTo>
                    <a:pt x="2921" y="7254"/>
                  </a:lnTo>
                  <a:cubicBezTo>
                    <a:pt x="2574" y="7420"/>
                    <a:pt x="2319" y="7751"/>
                    <a:pt x="2279" y="8138"/>
                  </a:cubicBezTo>
                  <a:cubicBezTo>
                    <a:pt x="2247" y="8452"/>
                    <a:pt x="2350" y="8767"/>
                    <a:pt x="2561" y="8998"/>
                  </a:cubicBezTo>
                  <a:cubicBezTo>
                    <a:pt x="2771" y="9232"/>
                    <a:pt x="3074" y="9365"/>
                    <a:pt x="3387" y="9365"/>
                  </a:cubicBezTo>
                  <a:lnTo>
                    <a:pt x="3614" y="9365"/>
                  </a:lnTo>
                  <a:cubicBezTo>
                    <a:pt x="3793" y="10640"/>
                    <a:pt x="4505" y="11747"/>
                    <a:pt x="5518" y="12451"/>
                  </a:cubicBezTo>
                  <a:lnTo>
                    <a:pt x="5518" y="13431"/>
                  </a:lnTo>
                  <a:cubicBezTo>
                    <a:pt x="5503" y="13431"/>
                    <a:pt x="5486" y="13432"/>
                    <a:pt x="5473" y="13434"/>
                  </a:cubicBezTo>
                  <a:cubicBezTo>
                    <a:pt x="5306" y="13458"/>
                    <a:pt x="5161" y="13545"/>
                    <a:pt x="5058" y="13679"/>
                  </a:cubicBezTo>
                  <a:lnTo>
                    <a:pt x="4285" y="14709"/>
                  </a:lnTo>
                  <a:lnTo>
                    <a:pt x="1617" y="15495"/>
                  </a:lnTo>
                  <a:cubicBezTo>
                    <a:pt x="665" y="15775"/>
                    <a:pt x="1" y="16661"/>
                    <a:pt x="1" y="17653"/>
                  </a:cubicBezTo>
                  <a:lnTo>
                    <a:pt x="1" y="20415"/>
                  </a:lnTo>
                  <a:cubicBezTo>
                    <a:pt x="1" y="20583"/>
                    <a:pt x="136" y="20719"/>
                    <a:pt x="305" y="20719"/>
                  </a:cubicBezTo>
                  <a:cubicBezTo>
                    <a:pt x="472" y="20719"/>
                    <a:pt x="608" y="20583"/>
                    <a:pt x="608" y="20415"/>
                  </a:cubicBezTo>
                  <a:lnTo>
                    <a:pt x="608" y="17655"/>
                  </a:lnTo>
                  <a:cubicBezTo>
                    <a:pt x="608" y="16931"/>
                    <a:pt x="1092" y="16282"/>
                    <a:pt x="1786" y="16079"/>
                  </a:cubicBezTo>
                  <a:lnTo>
                    <a:pt x="4300" y="15339"/>
                  </a:lnTo>
                  <a:lnTo>
                    <a:pt x="6512" y="20535"/>
                  </a:lnTo>
                  <a:cubicBezTo>
                    <a:pt x="6562" y="20650"/>
                    <a:pt x="6673" y="20719"/>
                    <a:pt x="6790" y="20719"/>
                  </a:cubicBezTo>
                  <a:cubicBezTo>
                    <a:pt x="6830" y="20719"/>
                    <a:pt x="6870" y="20712"/>
                    <a:pt x="6909" y="20693"/>
                  </a:cubicBezTo>
                  <a:cubicBezTo>
                    <a:pt x="7062" y="20627"/>
                    <a:pt x="7134" y="20450"/>
                    <a:pt x="7069" y="20295"/>
                  </a:cubicBezTo>
                  <a:lnTo>
                    <a:pt x="5918" y="17588"/>
                  </a:lnTo>
                  <a:cubicBezTo>
                    <a:pt x="5980" y="17578"/>
                    <a:pt x="6040" y="17560"/>
                    <a:pt x="6098" y="17531"/>
                  </a:cubicBezTo>
                  <a:lnTo>
                    <a:pt x="7292" y="16934"/>
                  </a:lnTo>
                  <a:cubicBezTo>
                    <a:pt x="7406" y="17066"/>
                    <a:pt x="7576" y="17148"/>
                    <a:pt x="7763" y="17148"/>
                  </a:cubicBezTo>
                  <a:lnTo>
                    <a:pt x="8413" y="17148"/>
                  </a:lnTo>
                  <a:cubicBezTo>
                    <a:pt x="8601" y="17148"/>
                    <a:pt x="8770" y="17064"/>
                    <a:pt x="8884" y="16934"/>
                  </a:cubicBezTo>
                  <a:lnTo>
                    <a:pt x="10076" y="17531"/>
                  </a:lnTo>
                  <a:cubicBezTo>
                    <a:pt x="10136" y="17560"/>
                    <a:pt x="10196" y="17578"/>
                    <a:pt x="10258" y="17588"/>
                  </a:cubicBezTo>
                  <a:lnTo>
                    <a:pt x="9104" y="20295"/>
                  </a:lnTo>
                  <a:cubicBezTo>
                    <a:pt x="9038" y="20449"/>
                    <a:pt x="9110" y="20627"/>
                    <a:pt x="9265" y="20693"/>
                  </a:cubicBezTo>
                  <a:cubicBezTo>
                    <a:pt x="9304" y="20709"/>
                    <a:pt x="9344" y="20719"/>
                    <a:pt x="9384" y="20719"/>
                  </a:cubicBezTo>
                  <a:cubicBezTo>
                    <a:pt x="9502" y="20719"/>
                    <a:pt x="9615" y="20649"/>
                    <a:pt x="9665" y="20535"/>
                  </a:cubicBezTo>
                  <a:lnTo>
                    <a:pt x="11876" y="15339"/>
                  </a:lnTo>
                  <a:lnTo>
                    <a:pt x="14389" y="16079"/>
                  </a:lnTo>
                  <a:cubicBezTo>
                    <a:pt x="15085" y="16282"/>
                    <a:pt x="15571" y="16931"/>
                    <a:pt x="15571" y="17655"/>
                  </a:cubicBezTo>
                  <a:lnTo>
                    <a:pt x="15571" y="20415"/>
                  </a:lnTo>
                  <a:cubicBezTo>
                    <a:pt x="15571" y="20583"/>
                    <a:pt x="15706" y="20719"/>
                    <a:pt x="15873" y="20719"/>
                  </a:cubicBezTo>
                  <a:cubicBezTo>
                    <a:pt x="16042" y="20719"/>
                    <a:pt x="16178" y="20583"/>
                    <a:pt x="16178" y="20415"/>
                  </a:cubicBezTo>
                  <a:lnTo>
                    <a:pt x="16178" y="17655"/>
                  </a:lnTo>
                  <a:cubicBezTo>
                    <a:pt x="16180" y="16663"/>
                    <a:pt x="15516" y="15775"/>
                    <a:pt x="14565" y="15495"/>
                  </a:cubicBezTo>
                  <a:lnTo>
                    <a:pt x="11896" y="14709"/>
                  </a:lnTo>
                  <a:lnTo>
                    <a:pt x="11123" y="13679"/>
                  </a:lnTo>
                  <a:cubicBezTo>
                    <a:pt x="11023" y="13545"/>
                    <a:pt x="10876" y="13458"/>
                    <a:pt x="10711" y="13435"/>
                  </a:cubicBezTo>
                  <a:cubicBezTo>
                    <a:pt x="10695" y="13432"/>
                    <a:pt x="10681" y="13431"/>
                    <a:pt x="10666" y="13431"/>
                  </a:cubicBezTo>
                  <a:lnTo>
                    <a:pt x="10666" y="12451"/>
                  </a:lnTo>
                  <a:cubicBezTo>
                    <a:pt x="11679" y="11747"/>
                    <a:pt x="12390" y="10640"/>
                    <a:pt x="12569" y="9365"/>
                  </a:cubicBezTo>
                  <a:lnTo>
                    <a:pt x="12750" y="9365"/>
                  </a:lnTo>
                  <a:cubicBezTo>
                    <a:pt x="13340" y="9365"/>
                    <a:pt x="13850" y="8925"/>
                    <a:pt x="13904" y="8365"/>
                  </a:cubicBezTo>
                  <a:cubicBezTo>
                    <a:pt x="13937" y="8051"/>
                    <a:pt x="13832" y="7737"/>
                    <a:pt x="13623" y="7504"/>
                  </a:cubicBezTo>
                  <a:cubicBezTo>
                    <a:pt x="13521" y="7391"/>
                    <a:pt x="13397" y="7303"/>
                    <a:pt x="13261" y="7240"/>
                  </a:cubicBezTo>
                  <a:lnTo>
                    <a:pt x="13261" y="5748"/>
                  </a:lnTo>
                  <a:cubicBezTo>
                    <a:pt x="13845" y="5660"/>
                    <a:pt x="14417" y="5559"/>
                    <a:pt x="14966" y="5442"/>
                  </a:cubicBezTo>
                  <a:cubicBezTo>
                    <a:pt x="15131" y="5406"/>
                    <a:pt x="15236" y="5246"/>
                    <a:pt x="15201" y="5082"/>
                  </a:cubicBezTo>
                  <a:cubicBezTo>
                    <a:pt x="15171" y="4939"/>
                    <a:pt x="15043" y="4841"/>
                    <a:pt x="14902" y="4841"/>
                  </a:cubicBezTo>
                  <a:cubicBezTo>
                    <a:pt x="14881" y="4841"/>
                    <a:pt x="14860" y="4843"/>
                    <a:pt x="14839" y="4848"/>
                  </a:cubicBezTo>
                  <a:cubicBezTo>
                    <a:pt x="14327" y="4956"/>
                    <a:pt x="13801" y="5052"/>
                    <a:pt x="13260" y="5133"/>
                  </a:cubicBezTo>
                  <a:lnTo>
                    <a:pt x="13260" y="1603"/>
                  </a:lnTo>
                  <a:cubicBezTo>
                    <a:pt x="13260" y="719"/>
                    <a:pt x="12541" y="1"/>
                    <a:pt x="116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96"/>
            <p:cNvSpPr/>
            <p:nvPr/>
          </p:nvSpPr>
          <p:spPr>
            <a:xfrm>
              <a:off x="1001375" y="-952150"/>
              <a:ext cx="15200" cy="23300"/>
            </a:xfrm>
            <a:custGeom>
              <a:rect b="b" l="l" r="r" t="t"/>
              <a:pathLst>
                <a:path extrusionOk="0" h="932" w="608">
                  <a:moveTo>
                    <a:pt x="305" y="0"/>
                  </a:moveTo>
                  <a:cubicBezTo>
                    <a:pt x="136" y="0"/>
                    <a:pt x="0" y="136"/>
                    <a:pt x="0" y="303"/>
                  </a:cubicBezTo>
                  <a:lnTo>
                    <a:pt x="0" y="629"/>
                  </a:lnTo>
                  <a:cubicBezTo>
                    <a:pt x="0" y="796"/>
                    <a:pt x="136" y="932"/>
                    <a:pt x="305" y="932"/>
                  </a:cubicBezTo>
                  <a:cubicBezTo>
                    <a:pt x="472" y="932"/>
                    <a:pt x="607" y="796"/>
                    <a:pt x="607" y="629"/>
                  </a:cubicBezTo>
                  <a:lnTo>
                    <a:pt x="607" y="303"/>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96"/>
            <p:cNvSpPr/>
            <p:nvPr/>
          </p:nvSpPr>
          <p:spPr>
            <a:xfrm>
              <a:off x="1098700" y="-952150"/>
              <a:ext cx="15200" cy="23300"/>
            </a:xfrm>
            <a:custGeom>
              <a:rect b="b" l="l" r="r" t="t"/>
              <a:pathLst>
                <a:path extrusionOk="0" h="932" w="608">
                  <a:moveTo>
                    <a:pt x="305" y="0"/>
                  </a:moveTo>
                  <a:cubicBezTo>
                    <a:pt x="136" y="0"/>
                    <a:pt x="1" y="136"/>
                    <a:pt x="1" y="303"/>
                  </a:cubicBezTo>
                  <a:lnTo>
                    <a:pt x="1" y="629"/>
                  </a:lnTo>
                  <a:cubicBezTo>
                    <a:pt x="1" y="796"/>
                    <a:pt x="136" y="932"/>
                    <a:pt x="305" y="932"/>
                  </a:cubicBezTo>
                  <a:cubicBezTo>
                    <a:pt x="472" y="932"/>
                    <a:pt x="608" y="796"/>
                    <a:pt x="608" y="629"/>
                  </a:cubicBezTo>
                  <a:lnTo>
                    <a:pt x="608" y="303"/>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96"/>
            <p:cNvSpPr/>
            <p:nvPr/>
          </p:nvSpPr>
          <p:spPr>
            <a:xfrm>
              <a:off x="993275" y="-977175"/>
              <a:ext cx="31450" cy="15200"/>
            </a:xfrm>
            <a:custGeom>
              <a:rect b="b" l="l" r="r" t="t"/>
              <a:pathLst>
                <a:path extrusionOk="0" h="608" w="1258">
                  <a:moveTo>
                    <a:pt x="303" y="0"/>
                  </a:moveTo>
                  <a:cubicBezTo>
                    <a:pt x="136" y="0"/>
                    <a:pt x="0" y="136"/>
                    <a:pt x="0" y="303"/>
                  </a:cubicBezTo>
                  <a:cubicBezTo>
                    <a:pt x="0" y="472"/>
                    <a:pt x="136" y="607"/>
                    <a:pt x="303" y="607"/>
                  </a:cubicBezTo>
                  <a:lnTo>
                    <a:pt x="953" y="607"/>
                  </a:lnTo>
                  <a:cubicBezTo>
                    <a:pt x="1121" y="607"/>
                    <a:pt x="1257" y="472"/>
                    <a:pt x="1257" y="303"/>
                  </a:cubicBezTo>
                  <a:cubicBezTo>
                    <a:pt x="1257" y="136"/>
                    <a:pt x="1121"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96"/>
            <p:cNvSpPr/>
            <p:nvPr/>
          </p:nvSpPr>
          <p:spPr>
            <a:xfrm>
              <a:off x="1090600" y="-977175"/>
              <a:ext cx="31400" cy="15200"/>
            </a:xfrm>
            <a:custGeom>
              <a:rect b="b" l="l" r="r" t="t"/>
              <a:pathLst>
                <a:path extrusionOk="0" h="608" w="1256">
                  <a:moveTo>
                    <a:pt x="303" y="0"/>
                  </a:moveTo>
                  <a:cubicBezTo>
                    <a:pt x="136" y="0"/>
                    <a:pt x="0" y="136"/>
                    <a:pt x="0" y="303"/>
                  </a:cubicBezTo>
                  <a:cubicBezTo>
                    <a:pt x="0" y="472"/>
                    <a:pt x="136" y="607"/>
                    <a:pt x="303" y="607"/>
                  </a:cubicBezTo>
                  <a:lnTo>
                    <a:pt x="952" y="607"/>
                  </a:lnTo>
                  <a:cubicBezTo>
                    <a:pt x="1120" y="607"/>
                    <a:pt x="1256" y="472"/>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96"/>
            <p:cNvSpPr/>
            <p:nvPr/>
          </p:nvSpPr>
          <p:spPr>
            <a:xfrm>
              <a:off x="1013550" y="-907550"/>
              <a:ext cx="88175" cy="47600"/>
            </a:xfrm>
            <a:custGeom>
              <a:rect b="b" l="l" r="r" t="t"/>
              <a:pathLst>
                <a:path extrusionOk="0" h="1904" w="3527">
                  <a:moveTo>
                    <a:pt x="2867" y="607"/>
                  </a:moveTo>
                  <a:cubicBezTo>
                    <a:pt x="2717" y="1007"/>
                    <a:pt x="2278" y="1297"/>
                    <a:pt x="1764" y="1297"/>
                  </a:cubicBezTo>
                  <a:cubicBezTo>
                    <a:pt x="1249" y="1297"/>
                    <a:pt x="813" y="1007"/>
                    <a:pt x="663" y="607"/>
                  </a:cubicBezTo>
                  <a:close/>
                  <a:moveTo>
                    <a:pt x="305" y="0"/>
                  </a:moveTo>
                  <a:cubicBezTo>
                    <a:pt x="136" y="0"/>
                    <a:pt x="1" y="136"/>
                    <a:pt x="1" y="303"/>
                  </a:cubicBezTo>
                  <a:cubicBezTo>
                    <a:pt x="1" y="1186"/>
                    <a:pt x="792" y="1904"/>
                    <a:pt x="1764" y="1904"/>
                  </a:cubicBezTo>
                  <a:cubicBezTo>
                    <a:pt x="2735" y="1904"/>
                    <a:pt x="3527" y="1186"/>
                    <a:pt x="3527" y="303"/>
                  </a:cubicBezTo>
                  <a:cubicBezTo>
                    <a:pt x="3527" y="136"/>
                    <a:pt x="3391" y="0"/>
                    <a:pt x="32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96"/>
            <p:cNvSpPr/>
            <p:nvPr/>
          </p:nvSpPr>
          <p:spPr>
            <a:xfrm>
              <a:off x="1050050" y="-652800"/>
              <a:ext cx="15225" cy="15200"/>
            </a:xfrm>
            <a:custGeom>
              <a:rect b="b" l="l" r="r" t="t"/>
              <a:pathLst>
                <a:path extrusionOk="0" h="608" w="609">
                  <a:moveTo>
                    <a:pt x="301" y="0"/>
                  </a:moveTo>
                  <a:cubicBezTo>
                    <a:pt x="133" y="0"/>
                    <a:pt x="0" y="136"/>
                    <a:pt x="0" y="303"/>
                  </a:cubicBezTo>
                  <a:cubicBezTo>
                    <a:pt x="0" y="471"/>
                    <a:pt x="137" y="607"/>
                    <a:pt x="304" y="607"/>
                  </a:cubicBezTo>
                  <a:cubicBezTo>
                    <a:pt x="473" y="607"/>
                    <a:pt x="608" y="471"/>
                    <a:pt x="608" y="303"/>
                  </a:cubicBezTo>
                  <a:cubicBezTo>
                    <a:pt x="608" y="136"/>
                    <a:pt x="473"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96"/>
            <p:cNvSpPr/>
            <p:nvPr/>
          </p:nvSpPr>
          <p:spPr>
            <a:xfrm>
              <a:off x="1050075" y="-693325"/>
              <a:ext cx="15225" cy="15200"/>
            </a:xfrm>
            <a:custGeom>
              <a:rect b="b" l="l" r="r" t="t"/>
              <a:pathLst>
                <a:path extrusionOk="0" h="608" w="609">
                  <a:moveTo>
                    <a:pt x="302" y="0"/>
                  </a:moveTo>
                  <a:cubicBezTo>
                    <a:pt x="133" y="0"/>
                    <a:pt x="1" y="136"/>
                    <a:pt x="1" y="303"/>
                  </a:cubicBezTo>
                  <a:cubicBezTo>
                    <a:pt x="1" y="471"/>
                    <a:pt x="138" y="607"/>
                    <a:pt x="305" y="607"/>
                  </a:cubicBezTo>
                  <a:cubicBezTo>
                    <a:pt x="473" y="607"/>
                    <a:pt x="609" y="471"/>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42" name="Google Shape;3042;p96"/>
          <p:cNvGrpSpPr/>
          <p:nvPr/>
        </p:nvGrpSpPr>
        <p:grpSpPr>
          <a:xfrm>
            <a:off x="7711422" y="1028666"/>
            <a:ext cx="578434" cy="685832"/>
            <a:chOff x="1528625" y="-1139375"/>
            <a:chExt cx="436950" cy="518000"/>
          </a:xfrm>
        </p:grpSpPr>
        <p:sp>
          <p:nvSpPr>
            <p:cNvPr id="3043" name="Google Shape;3043;p96"/>
            <p:cNvSpPr/>
            <p:nvPr/>
          </p:nvSpPr>
          <p:spPr>
            <a:xfrm>
              <a:off x="1528625" y="-1139375"/>
              <a:ext cx="436950" cy="518000"/>
            </a:xfrm>
            <a:custGeom>
              <a:rect b="b" l="l" r="r" t="t"/>
              <a:pathLst>
                <a:path extrusionOk="0" h="20720" w="17478">
                  <a:moveTo>
                    <a:pt x="8739" y="607"/>
                  </a:moveTo>
                  <a:cubicBezTo>
                    <a:pt x="10660" y="607"/>
                    <a:pt x="12372" y="1820"/>
                    <a:pt x="13023" y="3598"/>
                  </a:cubicBezTo>
                  <a:cubicBezTo>
                    <a:pt x="11735" y="3368"/>
                    <a:pt x="10267" y="3244"/>
                    <a:pt x="8739" y="3244"/>
                  </a:cubicBezTo>
                  <a:cubicBezTo>
                    <a:pt x="7212" y="3244"/>
                    <a:pt x="5746" y="3366"/>
                    <a:pt x="4455" y="3598"/>
                  </a:cubicBezTo>
                  <a:cubicBezTo>
                    <a:pt x="5109" y="1820"/>
                    <a:pt x="6820" y="607"/>
                    <a:pt x="8739" y="607"/>
                  </a:cubicBezTo>
                  <a:close/>
                  <a:moveTo>
                    <a:pt x="8742" y="3853"/>
                  </a:moveTo>
                  <a:cubicBezTo>
                    <a:pt x="10964" y="3853"/>
                    <a:pt x="13051" y="4119"/>
                    <a:pt x="14616" y="4599"/>
                  </a:cubicBezTo>
                  <a:cubicBezTo>
                    <a:pt x="16028" y="5033"/>
                    <a:pt x="16872" y="5611"/>
                    <a:pt x="16872" y="6143"/>
                  </a:cubicBezTo>
                  <a:cubicBezTo>
                    <a:pt x="16872" y="6624"/>
                    <a:pt x="16087" y="7352"/>
                    <a:pt x="13912" y="7882"/>
                  </a:cubicBezTo>
                  <a:lnTo>
                    <a:pt x="13912" y="6143"/>
                  </a:lnTo>
                  <a:cubicBezTo>
                    <a:pt x="13912" y="5633"/>
                    <a:pt x="13356" y="5224"/>
                    <a:pt x="12262" y="4933"/>
                  </a:cubicBezTo>
                  <a:cubicBezTo>
                    <a:pt x="11317" y="4682"/>
                    <a:pt x="10067" y="4543"/>
                    <a:pt x="8743" y="4543"/>
                  </a:cubicBezTo>
                  <a:cubicBezTo>
                    <a:pt x="7418" y="4543"/>
                    <a:pt x="6168" y="4683"/>
                    <a:pt x="5224" y="4933"/>
                  </a:cubicBezTo>
                  <a:cubicBezTo>
                    <a:pt x="4130" y="5226"/>
                    <a:pt x="3575" y="5633"/>
                    <a:pt x="3575" y="6143"/>
                  </a:cubicBezTo>
                  <a:lnTo>
                    <a:pt x="3575" y="7882"/>
                  </a:lnTo>
                  <a:cubicBezTo>
                    <a:pt x="1393" y="7352"/>
                    <a:pt x="610" y="6624"/>
                    <a:pt x="610" y="6143"/>
                  </a:cubicBezTo>
                  <a:cubicBezTo>
                    <a:pt x="610" y="5611"/>
                    <a:pt x="1453" y="5033"/>
                    <a:pt x="2866" y="4599"/>
                  </a:cubicBezTo>
                  <a:cubicBezTo>
                    <a:pt x="4430" y="4118"/>
                    <a:pt x="6517" y="3853"/>
                    <a:pt x="8742" y="3853"/>
                  </a:cubicBezTo>
                  <a:close/>
                  <a:moveTo>
                    <a:pt x="8742" y="5150"/>
                  </a:moveTo>
                  <a:cubicBezTo>
                    <a:pt x="10016" y="5150"/>
                    <a:pt x="11210" y="5282"/>
                    <a:pt x="12102" y="5520"/>
                  </a:cubicBezTo>
                  <a:cubicBezTo>
                    <a:pt x="13083" y="5781"/>
                    <a:pt x="13302" y="6067"/>
                    <a:pt x="13302" y="6146"/>
                  </a:cubicBezTo>
                  <a:lnTo>
                    <a:pt x="13302" y="8091"/>
                  </a:lnTo>
                  <a:cubicBezTo>
                    <a:pt x="13302" y="9175"/>
                    <a:pt x="12919" y="10217"/>
                    <a:pt x="12221" y="11040"/>
                  </a:cubicBezTo>
                  <a:cubicBezTo>
                    <a:pt x="12142" y="11033"/>
                    <a:pt x="12064" y="11030"/>
                    <a:pt x="11985" y="11030"/>
                  </a:cubicBezTo>
                  <a:lnTo>
                    <a:pt x="10414" y="11030"/>
                  </a:lnTo>
                  <a:cubicBezTo>
                    <a:pt x="10400" y="11004"/>
                    <a:pt x="10384" y="10980"/>
                    <a:pt x="10367" y="10954"/>
                  </a:cubicBezTo>
                  <a:cubicBezTo>
                    <a:pt x="11722" y="10326"/>
                    <a:pt x="12614" y="8956"/>
                    <a:pt x="12614" y="7441"/>
                  </a:cubicBezTo>
                  <a:lnTo>
                    <a:pt x="12614" y="6627"/>
                  </a:lnTo>
                  <a:cubicBezTo>
                    <a:pt x="12614" y="6460"/>
                    <a:pt x="12478" y="6324"/>
                    <a:pt x="12309" y="6324"/>
                  </a:cubicBezTo>
                  <a:cubicBezTo>
                    <a:pt x="12142" y="6324"/>
                    <a:pt x="12007" y="6460"/>
                    <a:pt x="12007" y="6627"/>
                  </a:cubicBezTo>
                  <a:lnTo>
                    <a:pt x="12007" y="7441"/>
                  </a:lnTo>
                  <a:cubicBezTo>
                    <a:pt x="12007" y="8783"/>
                    <a:pt x="11181" y="9989"/>
                    <a:pt x="9942" y="10477"/>
                  </a:cubicBezTo>
                  <a:cubicBezTo>
                    <a:pt x="9610" y="10216"/>
                    <a:pt x="9195" y="10056"/>
                    <a:pt x="8742" y="10056"/>
                  </a:cubicBezTo>
                  <a:cubicBezTo>
                    <a:pt x="8288" y="10056"/>
                    <a:pt x="7872" y="10213"/>
                    <a:pt x="7542" y="10477"/>
                  </a:cubicBezTo>
                  <a:cubicBezTo>
                    <a:pt x="6300" y="9989"/>
                    <a:pt x="5476" y="8789"/>
                    <a:pt x="5476" y="7441"/>
                  </a:cubicBezTo>
                  <a:lnTo>
                    <a:pt x="5476" y="5496"/>
                  </a:lnTo>
                  <a:cubicBezTo>
                    <a:pt x="6358" y="5272"/>
                    <a:pt x="7514" y="5150"/>
                    <a:pt x="8742" y="5150"/>
                  </a:cubicBezTo>
                  <a:close/>
                  <a:moveTo>
                    <a:pt x="4869" y="5679"/>
                  </a:moveTo>
                  <a:lnTo>
                    <a:pt x="4869" y="7439"/>
                  </a:lnTo>
                  <a:cubicBezTo>
                    <a:pt x="4869" y="8962"/>
                    <a:pt x="5757" y="10326"/>
                    <a:pt x="7115" y="10954"/>
                  </a:cubicBezTo>
                  <a:cubicBezTo>
                    <a:pt x="6925" y="11251"/>
                    <a:pt x="6817" y="11604"/>
                    <a:pt x="6817" y="11981"/>
                  </a:cubicBezTo>
                  <a:cubicBezTo>
                    <a:pt x="6817" y="12067"/>
                    <a:pt x="6824" y="12151"/>
                    <a:pt x="6835" y="12232"/>
                  </a:cubicBezTo>
                  <a:cubicBezTo>
                    <a:pt x="6145" y="11915"/>
                    <a:pt x="5538" y="11425"/>
                    <a:pt x="5083" y="10817"/>
                  </a:cubicBezTo>
                  <a:cubicBezTo>
                    <a:pt x="4490" y="10024"/>
                    <a:pt x="4179" y="9082"/>
                    <a:pt x="4179" y="8089"/>
                  </a:cubicBezTo>
                  <a:lnTo>
                    <a:pt x="4179" y="6143"/>
                  </a:lnTo>
                  <a:cubicBezTo>
                    <a:pt x="4179" y="6081"/>
                    <a:pt x="4317" y="5888"/>
                    <a:pt x="4869" y="5679"/>
                  </a:cubicBezTo>
                  <a:close/>
                  <a:moveTo>
                    <a:pt x="8744" y="10666"/>
                  </a:moveTo>
                  <a:cubicBezTo>
                    <a:pt x="9470" y="10666"/>
                    <a:pt x="10059" y="11256"/>
                    <a:pt x="10059" y="11982"/>
                  </a:cubicBezTo>
                  <a:cubicBezTo>
                    <a:pt x="10059" y="12709"/>
                    <a:pt x="9467" y="13302"/>
                    <a:pt x="8739" y="13302"/>
                  </a:cubicBezTo>
                  <a:cubicBezTo>
                    <a:pt x="8013" y="13302"/>
                    <a:pt x="7419" y="12711"/>
                    <a:pt x="7419" y="11982"/>
                  </a:cubicBezTo>
                  <a:cubicBezTo>
                    <a:pt x="7419" y="11254"/>
                    <a:pt x="8011" y="10666"/>
                    <a:pt x="8739" y="10666"/>
                  </a:cubicBezTo>
                  <a:cubicBezTo>
                    <a:pt x="8741" y="10666"/>
                    <a:pt x="8742" y="10666"/>
                    <a:pt x="8744" y="10666"/>
                  </a:cubicBezTo>
                  <a:close/>
                  <a:moveTo>
                    <a:pt x="11990" y="11640"/>
                  </a:moveTo>
                  <a:cubicBezTo>
                    <a:pt x="13430" y="11640"/>
                    <a:pt x="14600" y="12812"/>
                    <a:pt x="14600" y="14253"/>
                  </a:cubicBezTo>
                  <a:lnTo>
                    <a:pt x="14600" y="15317"/>
                  </a:lnTo>
                  <a:lnTo>
                    <a:pt x="11795" y="14493"/>
                  </a:lnTo>
                  <a:cubicBezTo>
                    <a:pt x="11512" y="14410"/>
                    <a:pt x="11315" y="14145"/>
                    <a:pt x="11315" y="13850"/>
                  </a:cubicBezTo>
                  <a:lnTo>
                    <a:pt x="11315" y="12936"/>
                  </a:lnTo>
                  <a:lnTo>
                    <a:pt x="11985" y="12936"/>
                  </a:lnTo>
                  <a:cubicBezTo>
                    <a:pt x="12608" y="12936"/>
                    <a:pt x="13152" y="13381"/>
                    <a:pt x="13278" y="13990"/>
                  </a:cubicBezTo>
                  <a:cubicBezTo>
                    <a:pt x="13306" y="14133"/>
                    <a:pt x="13435" y="14233"/>
                    <a:pt x="13573" y="14233"/>
                  </a:cubicBezTo>
                  <a:cubicBezTo>
                    <a:pt x="13593" y="14233"/>
                    <a:pt x="13615" y="14232"/>
                    <a:pt x="13635" y="14229"/>
                  </a:cubicBezTo>
                  <a:cubicBezTo>
                    <a:pt x="13799" y="14195"/>
                    <a:pt x="13905" y="14033"/>
                    <a:pt x="13872" y="13869"/>
                  </a:cubicBezTo>
                  <a:cubicBezTo>
                    <a:pt x="13690" y="12976"/>
                    <a:pt x="12898" y="12329"/>
                    <a:pt x="11985" y="12329"/>
                  </a:cubicBezTo>
                  <a:lnTo>
                    <a:pt x="10636" y="12329"/>
                  </a:lnTo>
                  <a:cubicBezTo>
                    <a:pt x="10656" y="12217"/>
                    <a:pt x="10666" y="12102"/>
                    <a:pt x="10666" y="11984"/>
                  </a:cubicBezTo>
                  <a:cubicBezTo>
                    <a:pt x="10666" y="11867"/>
                    <a:pt x="10656" y="11751"/>
                    <a:pt x="10636" y="11640"/>
                  </a:cubicBezTo>
                  <a:lnTo>
                    <a:pt x="11985" y="11640"/>
                  </a:lnTo>
                  <a:cubicBezTo>
                    <a:pt x="11987" y="11640"/>
                    <a:pt x="11989" y="11640"/>
                    <a:pt x="11990" y="11640"/>
                  </a:cubicBezTo>
                  <a:close/>
                  <a:moveTo>
                    <a:pt x="4869" y="15364"/>
                  </a:moveTo>
                  <a:lnTo>
                    <a:pt x="4869" y="17014"/>
                  </a:lnTo>
                  <a:cubicBezTo>
                    <a:pt x="4869" y="17452"/>
                    <a:pt x="4697" y="17865"/>
                    <a:pt x="4387" y="18175"/>
                  </a:cubicBezTo>
                  <a:lnTo>
                    <a:pt x="4177" y="18385"/>
                  </a:lnTo>
                  <a:lnTo>
                    <a:pt x="4177" y="15567"/>
                  </a:lnTo>
                  <a:lnTo>
                    <a:pt x="4869" y="15364"/>
                  </a:lnTo>
                  <a:close/>
                  <a:moveTo>
                    <a:pt x="12612" y="15364"/>
                  </a:moveTo>
                  <a:lnTo>
                    <a:pt x="13302" y="15567"/>
                  </a:lnTo>
                  <a:lnTo>
                    <a:pt x="13302" y="18386"/>
                  </a:lnTo>
                  <a:lnTo>
                    <a:pt x="13093" y="18175"/>
                  </a:lnTo>
                  <a:cubicBezTo>
                    <a:pt x="12784" y="17865"/>
                    <a:pt x="12612" y="17452"/>
                    <a:pt x="12612" y="17014"/>
                  </a:cubicBezTo>
                  <a:lnTo>
                    <a:pt x="12612" y="15364"/>
                  </a:lnTo>
                  <a:close/>
                  <a:moveTo>
                    <a:pt x="6774" y="12868"/>
                  </a:moveTo>
                  <a:cubicBezTo>
                    <a:pt x="6881" y="12912"/>
                    <a:pt x="6991" y="12954"/>
                    <a:pt x="7102" y="12991"/>
                  </a:cubicBezTo>
                  <a:cubicBezTo>
                    <a:pt x="7442" y="13539"/>
                    <a:pt x="8051" y="13905"/>
                    <a:pt x="8742" y="13905"/>
                  </a:cubicBezTo>
                  <a:cubicBezTo>
                    <a:pt x="9457" y="13905"/>
                    <a:pt x="10081" y="13512"/>
                    <a:pt x="10414" y="12932"/>
                  </a:cubicBezTo>
                  <a:lnTo>
                    <a:pt x="10708" y="12932"/>
                  </a:lnTo>
                  <a:lnTo>
                    <a:pt x="10708" y="13846"/>
                  </a:lnTo>
                  <a:cubicBezTo>
                    <a:pt x="10708" y="14409"/>
                    <a:pt x="11085" y="14912"/>
                    <a:pt x="11627" y="15071"/>
                  </a:cubicBezTo>
                  <a:lnTo>
                    <a:pt x="12007" y="15183"/>
                  </a:lnTo>
                  <a:lnTo>
                    <a:pt x="12007" y="17011"/>
                  </a:lnTo>
                  <a:cubicBezTo>
                    <a:pt x="12007" y="17612"/>
                    <a:pt x="12241" y="18178"/>
                    <a:pt x="12665" y="18602"/>
                  </a:cubicBezTo>
                  <a:lnTo>
                    <a:pt x="12874" y="18810"/>
                  </a:lnTo>
                  <a:lnTo>
                    <a:pt x="4609" y="18810"/>
                  </a:lnTo>
                  <a:lnTo>
                    <a:pt x="4817" y="18602"/>
                  </a:lnTo>
                  <a:cubicBezTo>
                    <a:pt x="5243" y="18178"/>
                    <a:pt x="5476" y="17611"/>
                    <a:pt x="5476" y="17011"/>
                  </a:cubicBezTo>
                  <a:lnTo>
                    <a:pt x="5476" y="15186"/>
                  </a:lnTo>
                  <a:lnTo>
                    <a:pt x="5856" y="15073"/>
                  </a:lnTo>
                  <a:cubicBezTo>
                    <a:pt x="6395" y="14914"/>
                    <a:pt x="6774" y="14410"/>
                    <a:pt x="6774" y="13848"/>
                  </a:cubicBezTo>
                  <a:lnTo>
                    <a:pt x="6774" y="12868"/>
                  </a:lnTo>
                  <a:close/>
                  <a:moveTo>
                    <a:pt x="3573" y="15746"/>
                  </a:moveTo>
                  <a:lnTo>
                    <a:pt x="3573" y="18815"/>
                  </a:lnTo>
                  <a:lnTo>
                    <a:pt x="1261" y="18815"/>
                  </a:lnTo>
                  <a:lnTo>
                    <a:pt x="1261" y="17656"/>
                  </a:lnTo>
                  <a:lnTo>
                    <a:pt x="1260" y="17656"/>
                  </a:lnTo>
                  <a:cubicBezTo>
                    <a:pt x="1260" y="16931"/>
                    <a:pt x="1742" y="16283"/>
                    <a:pt x="2439" y="16080"/>
                  </a:cubicBezTo>
                  <a:lnTo>
                    <a:pt x="3573" y="15746"/>
                  </a:lnTo>
                  <a:close/>
                  <a:moveTo>
                    <a:pt x="13909" y="15746"/>
                  </a:moveTo>
                  <a:lnTo>
                    <a:pt x="15043" y="16080"/>
                  </a:lnTo>
                  <a:cubicBezTo>
                    <a:pt x="15737" y="16283"/>
                    <a:pt x="16221" y="16931"/>
                    <a:pt x="16221" y="17656"/>
                  </a:cubicBezTo>
                  <a:lnTo>
                    <a:pt x="16221" y="18815"/>
                  </a:lnTo>
                  <a:lnTo>
                    <a:pt x="13909" y="18815"/>
                  </a:lnTo>
                  <a:lnTo>
                    <a:pt x="13909" y="15746"/>
                  </a:lnTo>
                  <a:close/>
                  <a:moveTo>
                    <a:pt x="8739" y="0"/>
                  </a:moveTo>
                  <a:cubicBezTo>
                    <a:pt x="6443" y="0"/>
                    <a:pt x="4409" y="1533"/>
                    <a:pt x="3773" y="3733"/>
                  </a:cubicBezTo>
                  <a:cubicBezTo>
                    <a:pt x="3391" y="3818"/>
                    <a:pt x="3026" y="3912"/>
                    <a:pt x="2686" y="4018"/>
                  </a:cubicBezTo>
                  <a:cubicBezTo>
                    <a:pt x="928" y="4557"/>
                    <a:pt x="0" y="5293"/>
                    <a:pt x="0" y="6143"/>
                  </a:cubicBezTo>
                  <a:cubicBezTo>
                    <a:pt x="0" y="7135"/>
                    <a:pt x="1271" y="7974"/>
                    <a:pt x="3586" y="8509"/>
                  </a:cubicBezTo>
                  <a:cubicBezTo>
                    <a:pt x="3662" y="9477"/>
                    <a:pt x="4009" y="10394"/>
                    <a:pt x="4594" y="11180"/>
                  </a:cubicBezTo>
                  <a:cubicBezTo>
                    <a:pt x="5016" y="11744"/>
                    <a:pt x="5554" y="12218"/>
                    <a:pt x="6164" y="12568"/>
                  </a:cubicBezTo>
                  <a:lnTo>
                    <a:pt x="6164" y="13846"/>
                  </a:lnTo>
                  <a:cubicBezTo>
                    <a:pt x="6164" y="14140"/>
                    <a:pt x="5966" y="14405"/>
                    <a:pt x="5681" y="14489"/>
                  </a:cubicBezTo>
                  <a:lnTo>
                    <a:pt x="2262" y="15494"/>
                  </a:lnTo>
                  <a:cubicBezTo>
                    <a:pt x="1311" y="15774"/>
                    <a:pt x="647" y="16661"/>
                    <a:pt x="647" y="17652"/>
                  </a:cubicBezTo>
                  <a:lnTo>
                    <a:pt x="647" y="20416"/>
                  </a:lnTo>
                  <a:cubicBezTo>
                    <a:pt x="647" y="20584"/>
                    <a:pt x="783" y="20720"/>
                    <a:pt x="951" y="20720"/>
                  </a:cubicBezTo>
                  <a:cubicBezTo>
                    <a:pt x="1118" y="20720"/>
                    <a:pt x="1254" y="20584"/>
                    <a:pt x="1254" y="20416"/>
                  </a:cubicBezTo>
                  <a:lnTo>
                    <a:pt x="1254" y="19422"/>
                  </a:lnTo>
                  <a:lnTo>
                    <a:pt x="16218" y="19422"/>
                  </a:lnTo>
                  <a:lnTo>
                    <a:pt x="16218" y="20416"/>
                  </a:lnTo>
                  <a:cubicBezTo>
                    <a:pt x="16218" y="20584"/>
                    <a:pt x="16354" y="20720"/>
                    <a:pt x="16521" y="20720"/>
                  </a:cubicBezTo>
                  <a:cubicBezTo>
                    <a:pt x="16690" y="20720"/>
                    <a:pt x="16825" y="20584"/>
                    <a:pt x="16825" y="20416"/>
                  </a:cubicBezTo>
                  <a:lnTo>
                    <a:pt x="16825" y="17656"/>
                  </a:lnTo>
                  <a:cubicBezTo>
                    <a:pt x="16825" y="16665"/>
                    <a:pt x="16161" y="15778"/>
                    <a:pt x="15211" y="15497"/>
                  </a:cubicBezTo>
                  <a:lnTo>
                    <a:pt x="15204" y="15496"/>
                  </a:lnTo>
                  <a:lnTo>
                    <a:pt x="15204" y="14253"/>
                  </a:lnTo>
                  <a:cubicBezTo>
                    <a:pt x="15204" y="12792"/>
                    <a:pt x="14227" y="11557"/>
                    <a:pt x="12894" y="11163"/>
                  </a:cubicBezTo>
                  <a:cubicBezTo>
                    <a:pt x="13466" y="10389"/>
                    <a:pt x="13812" y="9470"/>
                    <a:pt x="13888" y="8511"/>
                  </a:cubicBezTo>
                  <a:cubicBezTo>
                    <a:pt x="16207" y="7974"/>
                    <a:pt x="17478" y="7135"/>
                    <a:pt x="17478" y="6143"/>
                  </a:cubicBezTo>
                  <a:cubicBezTo>
                    <a:pt x="17478" y="5293"/>
                    <a:pt x="16550" y="4557"/>
                    <a:pt x="14793" y="4018"/>
                  </a:cubicBezTo>
                  <a:cubicBezTo>
                    <a:pt x="14454" y="3913"/>
                    <a:pt x="14089" y="3819"/>
                    <a:pt x="13706" y="3733"/>
                  </a:cubicBezTo>
                  <a:cubicBezTo>
                    <a:pt x="13071" y="1533"/>
                    <a:pt x="11038" y="0"/>
                    <a:pt x="87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96"/>
            <p:cNvSpPr/>
            <p:nvPr/>
          </p:nvSpPr>
          <p:spPr>
            <a:xfrm>
              <a:off x="1739525" y="-717675"/>
              <a:ext cx="15200" cy="23325"/>
            </a:xfrm>
            <a:custGeom>
              <a:rect b="b" l="l" r="r" t="t"/>
              <a:pathLst>
                <a:path extrusionOk="0" h="933" w="608">
                  <a:moveTo>
                    <a:pt x="303" y="0"/>
                  </a:moveTo>
                  <a:cubicBezTo>
                    <a:pt x="136" y="0"/>
                    <a:pt x="0" y="136"/>
                    <a:pt x="0" y="304"/>
                  </a:cubicBezTo>
                  <a:lnTo>
                    <a:pt x="0" y="628"/>
                  </a:lnTo>
                  <a:cubicBezTo>
                    <a:pt x="0" y="797"/>
                    <a:pt x="136" y="933"/>
                    <a:pt x="303" y="933"/>
                  </a:cubicBezTo>
                  <a:cubicBezTo>
                    <a:pt x="472" y="933"/>
                    <a:pt x="607" y="797"/>
                    <a:pt x="607" y="628"/>
                  </a:cubicBezTo>
                  <a:lnTo>
                    <a:pt x="607" y="304"/>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96"/>
            <p:cNvSpPr/>
            <p:nvPr/>
          </p:nvSpPr>
          <p:spPr>
            <a:xfrm>
              <a:off x="1739525" y="-766350"/>
              <a:ext cx="15200" cy="23300"/>
            </a:xfrm>
            <a:custGeom>
              <a:rect b="b" l="l" r="r" t="t"/>
              <a:pathLst>
                <a:path extrusionOk="0" h="932" w="608">
                  <a:moveTo>
                    <a:pt x="303" y="1"/>
                  </a:moveTo>
                  <a:cubicBezTo>
                    <a:pt x="136" y="1"/>
                    <a:pt x="0" y="136"/>
                    <a:pt x="0" y="303"/>
                  </a:cubicBezTo>
                  <a:lnTo>
                    <a:pt x="0" y="629"/>
                  </a:lnTo>
                  <a:cubicBezTo>
                    <a:pt x="0" y="796"/>
                    <a:pt x="136" y="932"/>
                    <a:pt x="303" y="932"/>
                  </a:cubicBezTo>
                  <a:cubicBezTo>
                    <a:pt x="472" y="932"/>
                    <a:pt x="607" y="796"/>
                    <a:pt x="607" y="629"/>
                  </a:cubicBezTo>
                  <a:lnTo>
                    <a:pt x="607" y="303"/>
                  </a:lnTo>
                  <a:cubicBezTo>
                    <a:pt x="607" y="136"/>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46" name="Google Shape;3046;p96"/>
          <p:cNvGrpSpPr/>
          <p:nvPr/>
        </p:nvGrpSpPr>
        <p:grpSpPr>
          <a:xfrm>
            <a:off x="1744213" y="1028685"/>
            <a:ext cx="512296" cy="685799"/>
            <a:chOff x="3621425" y="-1760475"/>
            <a:chExt cx="388250" cy="517975"/>
          </a:xfrm>
        </p:grpSpPr>
        <p:sp>
          <p:nvSpPr>
            <p:cNvPr id="3047" name="Google Shape;3047;p96"/>
            <p:cNvSpPr/>
            <p:nvPr/>
          </p:nvSpPr>
          <p:spPr>
            <a:xfrm>
              <a:off x="3621425" y="-1760475"/>
              <a:ext cx="388250" cy="517975"/>
            </a:xfrm>
            <a:custGeom>
              <a:rect b="b" l="l" r="r" t="t"/>
              <a:pathLst>
                <a:path extrusionOk="0" h="20719" w="1553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96"/>
            <p:cNvSpPr/>
            <p:nvPr/>
          </p:nvSpPr>
          <p:spPr>
            <a:xfrm>
              <a:off x="3759325" y="-1541575"/>
              <a:ext cx="15200" cy="23975"/>
            </a:xfrm>
            <a:custGeom>
              <a:rect b="b" l="l" r="r" t="t"/>
              <a:pathLst>
                <a:path extrusionOk="0" h="959" w="608">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96"/>
            <p:cNvSpPr/>
            <p:nvPr/>
          </p:nvSpPr>
          <p:spPr>
            <a:xfrm>
              <a:off x="3782775" y="-1476725"/>
              <a:ext cx="65450" cy="23325"/>
            </a:xfrm>
            <a:custGeom>
              <a:rect b="b" l="l" r="r" t="t"/>
              <a:pathLst>
                <a:path extrusionOk="0" h="933" w="2618">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96"/>
            <p:cNvSpPr/>
            <p:nvPr/>
          </p:nvSpPr>
          <p:spPr>
            <a:xfrm>
              <a:off x="3808025" y="-1257775"/>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96"/>
            <p:cNvSpPr/>
            <p:nvPr/>
          </p:nvSpPr>
          <p:spPr>
            <a:xfrm>
              <a:off x="3808025" y="-1298300"/>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96"/>
            <p:cNvSpPr/>
            <p:nvPr/>
          </p:nvSpPr>
          <p:spPr>
            <a:xfrm>
              <a:off x="3856625" y="-1541575"/>
              <a:ext cx="15200" cy="23975"/>
            </a:xfrm>
            <a:custGeom>
              <a:rect b="b" l="l" r="r" t="t"/>
              <a:pathLst>
                <a:path extrusionOk="0" h="959" w="608">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3" name="Google Shape;3053;p96"/>
          <p:cNvGrpSpPr/>
          <p:nvPr/>
        </p:nvGrpSpPr>
        <p:grpSpPr>
          <a:xfrm>
            <a:off x="2601496" y="4457655"/>
            <a:ext cx="512290" cy="685813"/>
            <a:chOff x="863525" y="-1760525"/>
            <a:chExt cx="388275" cy="518025"/>
          </a:xfrm>
        </p:grpSpPr>
        <p:sp>
          <p:nvSpPr>
            <p:cNvPr id="3054" name="Google Shape;3054;p96"/>
            <p:cNvSpPr/>
            <p:nvPr/>
          </p:nvSpPr>
          <p:spPr>
            <a:xfrm>
              <a:off x="863525" y="-1760525"/>
              <a:ext cx="388275" cy="518025"/>
            </a:xfrm>
            <a:custGeom>
              <a:rect b="b" l="l" r="r" t="t"/>
              <a:pathLst>
                <a:path extrusionOk="0" h="20721" w="15531">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96"/>
            <p:cNvSpPr/>
            <p:nvPr/>
          </p:nvSpPr>
          <p:spPr>
            <a:xfrm>
              <a:off x="1001375" y="-1565225"/>
              <a:ext cx="15200" cy="23300"/>
            </a:xfrm>
            <a:custGeom>
              <a:rect b="b" l="l" r="r" t="t"/>
              <a:pathLst>
                <a:path extrusionOk="0" h="932" w="608">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96"/>
            <p:cNvSpPr/>
            <p:nvPr/>
          </p:nvSpPr>
          <p:spPr>
            <a:xfrm>
              <a:off x="1098700" y="-1565225"/>
              <a:ext cx="15200" cy="23300"/>
            </a:xfrm>
            <a:custGeom>
              <a:rect b="b" l="l" r="r" t="t"/>
              <a:pathLst>
                <a:path extrusionOk="0" h="932" w="608">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96"/>
            <p:cNvSpPr/>
            <p:nvPr/>
          </p:nvSpPr>
          <p:spPr>
            <a:xfrm>
              <a:off x="1024975" y="-1508450"/>
              <a:ext cx="65375" cy="23300"/>
            </a:xfrm>
            <a:custGeom>
              <a:rect b="b" l="l" r="r" t="t"/>
              <a:pathLst>
                <a:path extrusionOk="0" h="932" w="2615">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96"/>
            <p:cNvSpPr/>
            <p:nvPr/>
          </p:nvSpPr>
          <p:spPr>
            <a:xfrm>
              <a:off x="993300" y="-1590275"/>
              <a:ext cx="31425" cy="15200"/>
            </a:xfrm>
            <a:custGeom>
              <a:rect b="b" l="l" r="r" t="t"/>
              <a:pathLst>
                <a:path extrusionOk="0" h="608" w="1257">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9" name="Google Shape;3059;p96"/>
            <p:cNvSpPr/>
            <p:nvPr/>
          </p:nvSpPr>
          <p:spPr>
            <a:xfrm>
              <a:off x="1090600" y="-1590275"/>
              <a:ext cx="31400" cy="15200"/>
            </a:xfrm>
            <a:custGeom>
              <a:rect b="b" l="l" r="r" t="t"/>
              <a:pathLst>
                <a:path extrusionOk="0" h="608" w="1256">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96"/>
            <p:cNvSpPr/>
            <p:nvPr/>
          </p:nvSpPr>
          <p:spPr>
            <a:xfrm>
              <a:off x="895950" y="-1314500"/>
              <a:ext cx="80100" cy="72000"/>
            </a:xfrm>
            <a:custGeom>
              <a:rect b="b" l="l" r="r" t="t"/>
              <a:pathLst>
                <a:path extrusionOk="0" h="2880" w="3204">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96"/>
            <p:cNvSpPr/>
            <p:nvPr/>
          </p:nvSpPr>
          <p:spPr>
            <a:xfrm>
              <a:off x="1139225" y="-1273975"/>
              <a:ext cx="80100" cy="31425"/>
            </a:xfrm>
            <a:custGeom>
              <a:rect b="b" l="l" r="r" t="t"/>
              <a:pathLst>
                <a:path extrusionOk="0" h="1257" w="3204">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62" name="Google Shape;3062;p96"/>
          <p:cNvGrpSpPr/>
          <p:nvPr/>
        </p:nvGrpSpPr>
        <p:grpSpPr>
          <a:xfrm>
            <a:off x="3446284" y="4457601"/>
            <a:ext cx="537084" cy="685856"/>
            <a:chOff x="1544975" y="-1760675"/>
            <a:chExt cx="404400" cy="518175"/>
          </a:xfrm>
        </p:grpSpPr>
        <p:sp>
          <p:nvSpPr>
            <p:cNvPr id="3063" name="Google Shape;3063;p96"/>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96"/>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96"/>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96"/>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96"/>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96"/>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69" name="Google Shape;3069;p96"/>
          <p:cNvGrpSpPr/>
          <p:nvPr/>
        </p:nvGrpSpPr>
        <p:grpSpPr>
          <a:xfrm>
            <a:off x="4315755" y="4457655"/>
            <a:ext cx="512278" cy="685813"/>
            <a:chOff x="2242450" y="-1760600"/>
            <a:chExt cx="388325" cy="518025"/>
          </a:xfrm>
        </p:grpSpPr>
        <p:sp>
          <p:nvSpPr>
            <p:cNvPr id="3070" name="Google Shape;3070;p96"/>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96"/>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96"/>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96"/>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96"/>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96"/>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6" name="Google Shape;3076;p96"/>
          <p:cNvGrpSpPr/>
          <p:nvPr/>
        </p:nvGrpSpPr>
        <p:grpSpPr>
          <a:xfrm>
            <a:off x="5160587" y="4457670"/>
            <a:ext cx="537076" cy="685795"/>
            <a:chOff x="2923900" y="-1760600"/>
            <a:chExt cx="404425" cy="518050"/>
          </a:xfrm>
        </p:grpSpPr>
        <p:sp>
          <p:nvSpPr>
            <p:cNvPr id="3077" name="Google Shape;3077;p96"/>
            <p:cNvSpPr/>
            <p:nvPr/>
          </p:nvSpPr>
          <p:spPr>
            <a:xfrm>
              <a:off x="2923900" y="-1760600"/>
              <a:ext cx="404425" cy="518050"/>
            </a:xfrm>
            <a:custGeom>
              <a:rect b="b" l="l" r="r" t="t"/>
              <a:pathLst>
                <a:path extrusionOk="0" h="20722" w="16177">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96"/>
            <p:cNvSpPr/>
            <p:nvPr/>
          </p:nvSpPr>
          <p:spPr>
            <a:xfrm>
              <a:off x="3069850" y="-1606450"/>
              <a:ext cx="15200" cy="23300"/>
            </a:xfrm>
            <a:custGeom>
              <a:rect b="b" l="l" r="r" t="t"/>
              <a:pathLst>
                <a:path extrusionOk="0" h="932" w="608">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96"/>
            <p:cNvSpPr/>
            <p:nvPr/>
          </p:nvSpPr>
          <p:spPr>
            <a:xfrm>
              <a:off x="3167150" y="-1606450"/>
              <a:ext cx="15200" cy="23300"/>
            </a:xfrm>
            <a:custGeom>
              <a:rect b="b" l="l" r="r" t="t"/>
              <a:pathLst>
                <a:path extrusionOk="0" h="932" w="608">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96"/>
            <p:cNvSpPr/>
            <p:nvPr/>
          </p:nvSpPr>
          <p:spPr>
            <a:xfrm>
              <a:off x="3061700" y="-1630800"/>
              <a:ext cx="31425" cy="15200"/>
            </a:xfrm>
            <a:custGeom>
              <a:rect b="b" l="l" r="r" t="t"/>
              <a:pathLst>
                <a:path extrusionOk="0" h="608" w="1257">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96"/>
            <p:cNvSpPr/>
            <p:nvPr/>
          </p:nvSpPr>
          <p:spPr>
            <a:xfrm>
              <a:off x="3159075" y="-1630800"/>
              <a:ext cx="31375" cy="15200"/>
            </a:xfrm>
            <a:custGeom>
              <a:rect b="b" l="l" r="r" t="t"/>
              <a:pathLst>
                <a:path extrusionOk="0" h="608" w="1255">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96"/>
            <p:cNvSpPr/>
            <p:nvPr/>
          </p:nvSpPr>
          <p:spPr>
            <a:xfrm>
              <a:off x="3029275" y="-1338900"/>
              <a:ext cx="15250" cy="15200"/>
            </a:xfrm>
            <a:custGeom>
              <a:rect b="b" l="l" r="r" t="t"/>
              <a:pathLst>
                <a:path extrusionOk="0" h="608" w="61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96"/>
            <p:cNvSpPr/>
            <p:nvPr/>
          </p:nvSpPr>
          <p:spPr>
            <a:xfrm>
              <a:off x="3029275" y="-1298300"/>
              <a:ext cx="15250" cy="15200"/>
            </a:xfrm>
            <a:custGeom>
              <a:rect b="b" l="l" r="r" t="t"/>
              <a:pathLst>
                <a:path extrusionOk="0" h="608" w="61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84" name="Google Shape;3084;p96"/>
          <p:cNvGrpSpPr/>
          <p:nvPr/>
        </p:nvGrpSpPr>
        <p:grpSpPr>
          <a:xfrm>
            <a:off x="6029956" y="4457674"/>
            <a:ext cx="512296" cy="685799"/>
            <a:chOff x="3621425" y="-1760475"/>
            <a:chExt cx="388250" cy="517975"/>
          </a:xfrm>
        </p:grpSpPr>
        <p:sp>
          <p:nvSpPr>
            <p:cNvPr id="3085" name="Google Shape;3085;p96"/>
            <p:cNvSpPr/>
            <p:nvPr/>
          </p:nvSpPr>
          <p:spPr>
            <a:xfrm>
              <a:off x="3621425" y="-1760475"/>
              <a:ext cx="388250" cy="517975"/>
            </a:xfrm>
            <a:custGeom>
              <a:rect b="b" l="l" r="r" t="t"/>
              <a:pathLst>
                <a:path extrusionOk="0" h="20719" w="1553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96"/>
            <p:cNvSpPr/>
            <p:nvPr/>
          </p:nvSpPr>
          <p:spPr>
            <a:xfrm>
              <a:off x="3759325" y="-1541575"/>
              <a:ext cx="15200" cy="23975"/>
            </a:xfrm>
            <a:custGeom>
              <a:rect b="b" l="l" r="r" t="t"/>
              <a:pathLst>
                <a:path extrusionOk="0" h="959" w="608">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96"/>
            <p:cNvSpPr/>
            <p:nvPr/>
          </p:nvSpPr>
          <p:spPr>
            <a:xfrm>
              <a:off x="3782775" y="-1476725"/>
              <a:ext cx="65450" cy="23325"/>
            </a:xfrm>
            <a:custGeom>
              <a:rect b="b" l="l" r="r" t="t"/>
              <a:pathLst>
                <a:path extrusionOk="0" h="933" w="2618">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96"/>
            <p:cNvSpPr/>
            <p:nvPr/>
          </p:nvSpPr>
          <p:spPr>
            <a:xfrm>
              <a:off x="3808025" y="-1257775"/>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96"/>
            <p:cNvSpPr/>
            <p:nvPr/>
          </p:nvSpPr>
          <p:spPr>
            <a:xfrm>
              <a:off x="3808025" y="-1298300"/>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96"/>
            <p:cNvSpPr/>
            <p:nvPr/>
          </p:nvSpPr>
          <p:spPr>
            <a:xfrm>
              <a:off x="3856625" y="-1541575"/>
              <a:ext cx="15200" cy="23975"/>
            </a:xfrm>
            <a:custGeom>
              <a:rect b="b" l="l" r="r" t="t"/>
              <a:pathLst>
                <a:path extrusionOk="0" h="959" w="608">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91" name="Google Shape;3091;p96"/>
          <p:cNvGrpSpPr/>
          <p:nvPr/>
        </p:nvGrpSpPr>
        <p:grpSpPr>
          <a:xfrm>
            <a:off x="7732003" y="4457619"/>
            <a:ext cx="537091" cy="685842"/>
            <a:chOff x="4992400" y="-1760625"/>
            <a:chExt cx="404375" cy="518125"/>
          </a:xfrm>
        </p:grpSpPr>
        <p:sp>
          <p:nvSpPr>
            <p:cNvPr id="3092" name="Google Shape;3092;p96"/>
            <p:cNvSpPr/>
            <p:nvPr/>
          </p:nvSpPr>
          <p:spPr>
            <a:xfrm>
              <a:off x="5138200" y="-1549700"/>
              <a:ext cx="15200" cy="23325"/>
            </a:xfrm>
            <a:custGeom>
              <a:rect b="b" l="l" r="r" t="t"/>
              <a:pathLst>
                <a:path extrusionOk="0" h="933"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3" name="Google Shape;3093;p96"/>
            <p:cNvSpPr/>
            <p:nvPr/>
          </p:nvSpPr>
          <p:spPr>
            <a:xfrm>
              <a:off x="523550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4" name="Google Shape;3094;p96"/>
            <p:cNvSpPr/>
            <p:nvPr/>
          </p:nvSpPr>
          <p:spPr>
            <a:xfrm>
              <a:off x="5178275" y="-1468000"/>
              <a:ext cx="31250" cy="15200"/>
            </a:xfrm>
            <a:custGeom>
              <a:rect b="b" l="l" r="r" t="t"/>
              <a:pathLst>
                <a:path extrusionOk="0" h="608" w="125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96"/>
            <p:cNvSpPr/>
            <p:nvPr/>
          </p:nvSpPr>
          <p:spPr>
            <a:xfrm>
              <a:off x="5136450" y="-1500400"/>
              <a:ext cx="114650" cy="26525"/>
            </a:xfrm>
            <a:custGeom>
              <a:rect b="b" l="l" r="r" t="t"/>
              <a:pathLst>
                <a:path extrusionOk="0" h="1061" w="4586">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96"/>
            <p:cNvSpPr/>
            <p:nvPr/>
          </p:nvSpPr>
          <p:spPr>
            <a:xfrm>
              <a:off x="4992400" y="-1760625"/>
              <a:ext cx="404375" cy="518125"/>
            </a:xfrm>
            <a:custGeom>
              <a:rect b="b" l="l" r="r" t="t"/>
              <a:pathLst>
                <a:path extrusionOk="0" h="20725" w="16175">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0" name="Shape 3100"/>
        <p:cNvGrpSpPr/>
        <p:nvPr/>
      </p:nvGrpSpPr>
      <p:grpSpPr>
        <a:xfrm>
          <a:off x="0" y="0"/>
          <a:ext cx="0" cy="0"/>
          <a:chOff x="0" y="0"/>
          <a:chExt cx="0" cy="0"/>
        </a:xfrm>
      </p:grpSpPr>
      <p:sp>
        <p:nvSpPr>
          <p:cNvPr id="3101" name="Google Shape;3101;p97"/>
          <p:cNvSpPr txBox="1"/>
          <p:nvPr>
            <p:ph type="title"/>
          </p:nvPr>
        </p:nvSpPr>
        <p:spPr>
          <a:xfrm>
            <a:off x="720000" y="540000"/>
            <a:ext cx="7704000" cy="676800"/>
          </a:xfrm>
          <a:prstGeom prst="rect">
            <a:avLst/>
          </a:prstGeom>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5300">
                <a:solidFill>
                  <a:schemeClr val="lt2"/>
                </a:solidFill>
              </a:rPr>
              <a:t>NASOT</a:t>
            </a:r>
            <a:r>
              <a:rPr lang="en" sz="5300"/>
              <a:t> Strategies</a:t>
            </a:r>
            <a:endParaRPr sz="5300"/>
          </a:p>
        </p:txBody>
      </p:sp>
      <p:pic>
        <p:nvPicPr>
          <p:cNvPr id="3102" name="Google Shape;3102;p97">
            <a:hlinkClick r:id="rId3"/>
          </p:cNvPr>
          <p:cNvPicPr preferRelativeResize="0"/>
          <p:nvPr/>
        </p:nvPicPr>
        <p:blipFill>
          <a:blip r:embed="rId4">
            <a:alphaModFix/>
          </a:blip>
          <a:stretch>
            <a:fillRect/>
          </a:stretch>
        </p:blipFill>
        <p:spPr>
          <a:xfrm>
            <a:off x="2376363" y="1734600"/>
            <a:ext cx="4391274" cy="247369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6" name="Shape 3106"/>
        <p:cNvGrpSpPr/>
        <p:nvPr/>
      </p:nvGrpSpPr>
      <p:grpSpPr>
        <a:xfrm>
          <a:off x="0" y="0"/>
          <a:ext cx="0" cy="0"/>
          <a:chOff x="0" y="0"/>
          <a:chExt cx="0" cy="0"/>
        </a:xfrm>
      </p:grpSpPr>
      <p:sp>
        <p:nvSpPr>
          <p:cNvPr id="3107" name="Google Shape;3107;p98"/>
          <p:cNvSpPr txBox="1"/>
          <p:nvPr>
            <p:ph type="title"/>
          </p:nvPr>
        </p:nvSpPr>
        <p:spPr>
          <a:xfrm>
            <a:off x="979050" y="502525"/>
            <a:ext cx="7365300" cy="174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000"/>
              <a:t>What’s next?</a:t>
            </a:r>
            <a:endParaRPr sz="4000"/>
          </a:p>
          <a:p>
            <a:pPr indent="0" lvl="0" marL="0" rtl="0" algn="l">
              <a:spcBef>
                <a:spcPts val="0"/>
              </a:spcBef>
              <a:spcAft>
                <a:spcPts val="0"/>
              </a:spcAft>
              <a:buNone/>
            </a:pPr>
            <a:r>
              <a:rPr lang="en" sz="4000"/>
              <a:t>What questions do you have?</a:t>
            </a:r>
            <a:endParaRPr sz="4000"/>
          </a:p>
        </p:txBody>
      </p:sp>
      <p:pic>
        <p:nvPicPr>
          <p:cNvPr id="3108" name="Google Shape;3108;p98"/>
          <p:cNvPicPr preferRelativeResize="0"/>
          <p:nvPr/>
        </p:nvPicPr>
        <p:blipFill>
          <a:blip r:embed="rId3">
            <a:alphaModFix/>
          </a:blip>
          <a:stretch>
            <a:fillRect/>
          </a:stretch>
        </p:blipFill>
        <p:spPr>
          <a:xfrm>
            <a:off x="2547150" y="2109675"/>
            <a:ext cx="3453167" cy="25898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2" name="Shape 3112"/>
        <p:cNvGrpSpPr/>
        <p:nvPr/>
      </p:nvGrpSpPr>
      <p:grpSpPr>
        <a:xfrm>
          <a:off x="0" y="0"/>
          <a:ext cx="0" cy="0"/>
          <a:chOff x="0" y="0"/>
          <a:chExt cx="0" cy="0"/>
        </a:xfrm>
      </p:grpSpPr>
      <p:sp>
        <p:nvSpPr>
          <p:cNvPr id="3113" name="Google Shape;3113;p99"/>
          <p:cNvSpPr/>
          <p:nvPr/>
        </p:nvSpPr>
        <p:spPr>
          <a:xfrm>
            <a:off x="1571294" y="4286250"/>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99"/>
          <p:cNvSpPr/>
          <p:nvPr/>
        </p:nvSpPr>
        <p:spPr>
          <a:xfrm>
            <a:off x="6714186"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99"/>
          <p:cNvSpPr txBox="1"/>
          <p:nvPr>
            <p:ph type="ctrTitle"/>
          </p:nvPr>
        </p:nvSpPr>
        <p:spPr>
          <a:xfrm>
            <a:off x="1940600" y="342175"/>
            <a:ext cx="5262900" cy="1293000"/>
          </a:xfrm>
          <a:prstGeom prst="rect">
            <a:avLst/>
          </a:prstGeom>
        </p:spPr>
        <p:txBody>
          <a:bodyPr anchorCtr="0" anchor="t" bIns="91425" lIns="90000" spcFirstLastPara="1" rIns="90000" wrap="square" tIns="91425">
            <a:noAutofit/>
          </a:bodyPr>
          <a:lstStyle/>
          <a:p>
            <a:pPr indent="0" lvl="0" marL="0" rtl="0" algn="ctr">
              <a:spcBef>
                <a:spcPts val="0"/>
              </a:spcBef>
              <a:spcAft>
                <a:spcPts val="0"/>
              </a:spcAft>
              <a:buNone/>
            </a:pPr>
            <a:r>
              <a:rPr lang="en"/>
              <a:t>See you tomorrow</a:t>
            </a:r>
            <a:r>
              <a:rPr lang="en"/>
              <a:t>!</a:t>
            </a:r>
            <a:endParaRPr/>
          </a:p>
        </p:txBody>
      </p:sp>
      <p:sp>
        <p:nvSpPr>
          <p:cNvPr id="3116" name="Google Shape;3116;p99"/>
          <p:cNvSpPr txBox="1"/>
          <p:nvPr>
            <p:ph idx="1" type="subTitle"/>
          </p:nvPr>
        </p:nvSpPr>
        <p:spPr>
          <a:xfrm>
            <a:off x="1940550" y="2523950"/>
            <a:ext cx="5262900" cy="1174800"/>
          </a:xfrm>
          <a:prstGeom prst="rect">
            <a:avLst/>
          </a:prstGeom>
        </p:spPr>
        <p:txBody>
          <a:bodyPr anchorCtr="0" anchor="t" bIns="91425" lIns="90000" spcFirstLastPara="1" rIns="90000"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Do you have any questions?</a:t>
            </a:r>
            <a:endParaRPr b="1">
              <a:latin typeface="Montserrat"/>
              <a:ea typeface="Montserrat"/>
              <a:cs typeface="Montserrat"/>
              <a:sym typeface="Montserrat"/>
            </a:endParaRPr>
          </a:p>
          <a:p>
            <a:pPr indent="0" lvl="0" marL="0" rtl="0" algn="ctr">
              <a:spcBef>
                <a:spcPts val="1000"/>
              </a:spcBef>
              <a:spcAft>
                <a:spcPts val="0"/>
              </a:spcAft>
              <a:buNone/>
            </a:pPr>
            <a:r>
              <a:rPr lang="en"/>
              <a:t>vmerla@neisd.net</a:t>
            </a:r>
            <a:endParaRPr/>
          </a:p>
          <a:p>
            <a:pPr indent="0" lvl="0" marL="0" rtl="0" algn="ctr">
              <a:spcBef>
                <a:spcPts val="0"/>
              </a:spcBef>
              <a:spcAft>
                <a:spcPts val="0"/>
              </a:spcAft>
              <a:buNone/>
            </a:pPr>
            <a:r>
              <a:rPr lang="en"/>
              <a:t>210-788-6453</a:t>
            </a:r>
            <a:endParaRPr/>
          </a:p>
          <a:p>
            <a:pPr indent="0" lvl="0" marL="0" rtl="0" algn="ctr">
              <a:spcBef>
                <a:spcPts val="0"/>
              </a:spcBef>
              <a:spcAft>
                <a:spcPts val="0"/>
              </a:spcAft>
              <a:buNone/>
            </a:pPr>
            <a:r>
              <a:rPr lang="en"/>
              <a:t>210-407-0294</a:t>
            </a:r>
            <a:endParaRPr/>
          </a:p>
        </p:txBody>
      </p:sp>
      <p:sp>
        <p:nvSpPr>
          <p:cNvPr id="3117" name="Google Shape;3117;p99"/>
          <p:cNvSpPr/>
          <p:nvPr/>
        </p:nvSpPr>
        <p:spPr>
          <a:xfrm>
            <a:off x="714145" y="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99"/>
          <p:cNvSpPr/>
          <p:nvPr/>
        </p:nvSpPr>
        <p:spPr>
          <a:xfrm>
            <a:off x="7571350"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99"/>
          <p:cNvSpPr/>
          <p:nvPr/>
        </p:nvSpPr>
        <p:spPr>
          <a:xfrm>
            <a:off x="7571350"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99"/>
          <p:cNvSpPr/>
          <p:nvPr/>
        </p:nvSpPr>
        <p:spPr>
          <a:xfrm>
            <a:off x="714145" y="3428993"/>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21" name="Google Shape;3121;p99"/>
          <p:cNvGrpSpPr/>
          <p:nvPr/>
        </p:nvGrpSpPr>
        <p:grpSpPr>
          <a:xfrm>
            <a:off x="7744403" y="171405"/>
            <a:ext cx="512290" cy="685813"/>
            <a:chOff x="863525" y="-1760525"/>
            <a:chExt cx="388275" cy="518025"/>
          </a:xfrm>
        </p:grpSpPr>
        <p:sp>
          <p:nvSpPr>
            <p:cNvPr id="3122" name="Google Shape;3122;p99"/>
            <p:cNvSpPr/>
            <p:nvPr/>
          </p:nvSpPr>
          <p:spPr>
            <a:xfrm>
              <a:off x="863525" y="-1760525"/>
              <a:ext cx="388275" cy="518025"/>
            </a:xfrm>
            <a:custGeom>
              <a:rect b="b" l="l" r="r" t="t"/>
              <a:pathLst>
                <a:path extrusionOk="0" h="20721" w="15531">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99"/>
            <p:cNvSpPr/>
            <p:nvPr/>
          </p:nvSpPr>
          <p:spPr>
            <a:xfrm>
              <a:off x="1001375" y="-1565225"/>
              <a:ext cx="15200" cy="23300"/>
            </a:xfrm>
            <a:custGeom>
              <a:rect b="b" l="l" r="r" t="t"/>
              <a:pathLst>
                <a:path extrusionOk="0" h="932" w="608">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99"/>
            <p:cNvSpPr/>
            <p:nvPr/>
          </p:nvSpPr>
          <p:spPr>
            <a:xfrm>
              <a:off x="1098700" y="-1565225"/>
              <a:ext cx="15200" cy="23300"/>
            </a:xfrm>
            <a:custGeom>
              <a:rect b="b" l="l" r="r" t="t"/>
              <a:pathLst>
                <a:path extrusionOk="0" h="932" w="608">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99"/>
            <p:cNvSpPr/>
            <p:nvPr/>
          </p:nvSpPr>
          <p:spPr>
            <a:xfrm>
              <a:off x="1024975" y="-1508450"/>
              <a:ext cx="65375" cy="23300"/>
            </a:xfrm>
            <a:custGeom>
              <a:rect b="b" l="l" r="r" t="t"/>
              <a:pathLst>
                <a:path extrusionOk="0" h="932" w="2615">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99"/>
            <p:cNvSpPr/>
            <p:nvPr/>
          </p:nvSpPr>
          <p:spPr>
            <a:xfrm>
              <a:off x="993300" y="-1590275"/>
              <a:ext cx="31425" cy="15200"/>
            </a:xfrm>
            <a:custGeom>
              <a:rect b="b" l="l" r="r" t="t"/>
              <a:pathLst>
                <a:path extrusionOk="0" h="608" w="1257">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7" name="Google Shape;3127;p99"/>
            <p:cNvSpPr/>
            <p:nvPr/>
          </p:nvSpPr>
          <p:spPr>
            <a:xfrm>
              <a:off x="1090600" y="-1590275"/>
              <a:ext cx="31400" cy="15200"/>
            </a:xfrm>
            <a:custGeom>
              <a:rect b="b" l="l" r="r" t="t"/>
              <a:pathLst>
                <a:path extrusionOk="0" h="608" w="1256">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8" name="Google Shape;3128;p99"/>
            <p:cNvSpPr/>
            <p:nvPr/>
          </p:nvSpPr>
          <p:spPr>
            <a:xfrm>
              <a:off x="895950" y="-1314500"/>
              <a:ext cx="80100" cy="72000"/>
            </a:xfrm>
            <a:custGeom>
              <a:rect b="b" l="l" r="r" t="t"/>
              <a:pathLst>
                <a:path extrusionOk="0" h="2880" w="3204">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9" name="Google Shape;3129;p99"/>
            <p:cNvSpPr/>
            <p:nvPr/>
          </p:nvSpPr>
          <p:spPr>
            <a:xfrm>
              <a:off x="1139225" y="-1273975"/>
              <a:ext cx="80100" cy="31425"/>
            </a:xfrm>
            <a:custGeom>
              <a:rect b="b" l="l" r="r" t="t"/>
              <a:pathLst>
                <a:path extrusionOk="0" h="1257" w="3204">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30" name="Google Shape;3130;p99"/>
          <p:cNvGrpSpPr/>
          <p:nvPr/>
        </p:nvGrpSpPr>
        <p:grpSpPr>
          <a:xfrm>
            <a:off x="7711422" y="1028666"/>
            <a:ext cx="578434" cy="685832"/>
            <a:chOff x="1528625" y="-1139375"/>
            <a:chExt cx="436950" cy="518000"/>
          </a:xfrm>
        </p:grpSpPr>
        <p:sp>
          <p:nvSpPr>
            <p:cNvPr id="3131" name="Google Shape;3131;p99"/>
            <p:cNvSpPr/>
            <p:nvPr/>
          </p:nvSpPr>
          <p:spPr>
            <a:xfrm>
              <a:off x="1528625" y="-1139375"/>
              <a:ext cx="436950" cy="518000"/>
            </a:xfrm>
            <a:custGeom>
              <a:rect b="b" l="l" r="r" t="t"/>
              <a:pathLst>
                <a:path extrusionOk="0" h="20720" w="17478">
                  <a:moveTo>
                    <a:pt x="8739" y="607"/>
                  </a:moveTo>
                  <a:cubicBezTo>
                    <a:pt x="10660" y="607"/>
                    <a:pt x="12372" y="1820"/>
                    <a:pt x="13023" y="3598"/>
                  </a:cubicBezTo>
                  <a:cubicBezTo>
                    <a:pt x="11735" y="3368"/>
                    <a:pt x="10267" y="3244"/>
                    <a:pt x="8739" y="3244"/>
                  </a:cubicBezTo>
                  <a:cubicBezTo>
                    <a:pt x="7212" y="3244"/>
                    <a:pt x="5746" y="3366"/>
                    <a:pt x="4455" y="3598"/>
                  </a:cubicBezTo>
                  <a:cubicBezTo>
                    <a:pt x="5109" y="1820"/>
                    <a:pt x="6820" y="607"/>
                    <a:pt x="8739" y="607"/>
                  </a:cubicBezTo>
                  <a:close/>
                  <a:moveTo>
                    <a:pt x="8742" y="3853"/>
                  </a:moveTo>
                  <a:cubicBezTo>
                    <a:pt x="10964" y="3853"/>
                    <a:pt x="13051" y="4119"/>
                    <a:pt x="14616" y="4599"/>
                  </a:cubicBezTo>
                  <a:cubicBezTo>
                    <a:pt x="16028" y="5033"/>
                    <a:pt x="16872" y="5611"/>
                    <a:pt x="16872" y="6143"/>
                  </a:cubicBezTo>
                  <a:cubicBezTo>
                    <a:pt x="16872" y="6624"/>
                    <a:pt x="16087" y="7352"/>
                    <a:pt x="13912" y="7882"/>
                  </a:cubicBezTo>
                  <a:lnTo>
                    <a:pt x="13912" y="6143"/>
                  </a:lnTo>
                  <a:cubicBezTo>
                    <a:pt x="13912" y="5633"/>
                    <a:pt x="13356" y="5224"/>
                    <a:pt x="12262" y="4933"/>
                  </a:cubicBezTo>
                  <a:cubicBezTo>
                    <a:pt x="11317" y="4682"/>
                    <a:pt x="10067" y="4543"/>
                    <a:pt x="8743" y="4543"/>
                  </a:cubicBezTo>
                  <a:cubicBezTo>
                    <a:pt x="7418" y="4543"/>
                    <a:pt x="6168" y="4683"/>
                    <a:pt x="5224" y="4933"/>
                  </a:cubicBezTo>
                  <a:cubicBezTo>
                    <a:pt x="4130" y="5226"/>
                    <a:pt x="3575" y="5633"/>
                    <a:pt x="3575" y="6143"/>
                  </a:cubicBezTo>
                  <a:lnTo>
                    <a:pt x="3575" y="7882"/>
                  </a:lnTo>
                  <a:cubicBezTo>
                    <a:pt x="1393" y="7352"/>
                    <a:pt x="610" y="6624"/>
                    <a:pt x="610" y="6143"/>
                  </a:cubicBezTo>
                  <a:cubicBezTo>
                    <a:pt x="610" y="5611"/>
                    <a:pt x="1453" y="5033"/>
                    <a:pt x="2866" y="4599"/>
                  </a:cubicBezTo>
                  <a:cubicBezTo>
                    <a:pt x="4430" y="4118"/>
                    <a:pt x="6517" y="3853"/>
                    <a:pt x="8742" y="3853"/>
                  </a:cubicBezTo>
                  <a:close/>
                  <a:moveTo>
                    <a:pt x="8742" y="5150"/>
                  </a:moveTo>
                  <a:cubicBezTo>
                    <a:pt x="10016" y="5150"/>
                    <a:pt x="11210" y="5282"/>
                    <a:pt x="12102" y="5520"/>
                  </a:cubicBezTo>
                  <a:cubicBezTo>
                    <a:pt x="13083" y="5781"/>
                    <a:pt x="13302" y="6067"/>
                    <a:pt x="13302" y="6146"/>
                  </a:cubicBezTo>
                  <a:lnTo>
                    <a:pt x="13302" y="8091"/>
                  </a:lnTo>
                  <a:cubicBezTo>
                    <a:pt x="13302" y="9175"/>
                    <a:pt x="12919" y="10217"/>
                    <a:pt x="12221" y="11040"/>
                  </a:cubicBezTo>
                  <a:cubicBezTo>
                    <a:pt x="12142" y="11033"/>
                    <a:pt x="12064" y="11030"/>
                    <a:pt x="11985" y="11030"/>
                  </a:cubicBezTo>
                  <a:lnTo>
                    <a:pt x="10414" y="11030"/>
                  </a:lnTo>
                  <a:cubicBezTo>
                    <a:pt x="10400" y="11004"/>
                    <a:pt x="10384" y="10980"/>
                    <a:pt x="10367" y="10954"/>
                  </a:cubicBezTo>
                  <a:cubicBezTo>
                    <a:pt x="11722" y="10326"/>
                    <a:pt x="12614" y="8956"/>
                    <a:pt x="12614" y="7441"/>
                  </a:cubicBezTo>
                  <a:lnTo>
                    <a:pt x="12614" y="6627"/>
                  </a:lnTo>
                  <a:cubicBezTo>
                    <a:pt x="12614" y="6460"/>
                    <a:pt x="12478" y="6324"/>
                    <a:pt x="12309" y="6324"/>
                  </a:cubicBezTo>
                  <a:cubicBezTo>
                    <a:pt x="12142" y="6324"/>
                    <a:pt x="12007" y="6460"/>
                    <a:pt x="12007" y="6627"/>
                  </a:cubicBezTo>
                  <a:lnTo>
                    <a:pt x="12007" y="7441"/>
                  </a:lnTo>
                  <a:cubicBezTo>
                    <a:pt x="12007" y="8783"/>
                    <a:pt x="11181" y="9989"/>
                    <a:pt x="9942" y="10477"/>
                  </a:cubicBezTo>
                  <a:cubicBezTo>
                    <a:pt x="9610" y="10216"/>
                    <a:pt x="9195" y="10056"/>
                    <a:pt x="8742" y="10056"/>
                  </a:cubicBezTo>
                  <a:cubicBezTo>
                    <a:pt x="8288" y="10056"/>
                    <a:pt x="7872" y="10213"/>
                    <a:pt x="7542" y="10477"/>
                  </a:cubicBezTo>
                  <a:cubicBezTo>
                    <a:pt x="6300" y="9989"/>
                    <a:pt x="5476" y="8789"/>
                    <a:pt x="5476" y="7441"/>
                  </a:cubicBezTo>
                  <a:lnTo>
                    <a:pt x="5476" y="5496"/>
                  </a:lnTo>
                  <a:cubicBezTo>
                    <a:pt x="6358" y="5272"/>
                    <a:pt x="7514" y="5150"/>
                    <a:pt x="8742" y="5150"/>
                  </a:cubicBezTo>
                  <a:close/>
                  <a:moveTo>
                    <a:pt x="4869" y="5679"/>
                  </a:moveTo>
                  <a:lnTo>
                    <a:pt x="4869" y="7439"/>
                  </a:lnTo>
                  <a:cubicBezTo>
                    <a:pt x="4869" y="8962"/>
                    <a:pt x="5757" y="10326"/>
                    <a:pt x="7115" y="10954"/>
                  </a:cubicBezTo>
                  <a:cubicBezTo>
                    <a:pt x="6925" y="11251"/>
                    <a:pt x="6817" y="11604"/>
                    <a:pt x="6817" y="11981"/>
                  </a:cubicBezTo>
                  <a:cubicBezTo>
                    <a:pt x="6817" y="12067"/>
                    <a:pt x="6824" y="12151"/>
                    <a:pt x="6835" y="12232"/>
                  </a:cubicBezTo>
                  <a:cubicBezTo>
                    <a:pt x="6145" y="11915"/>
                    <a:pt x="5538" y="11425"/>
                    <a:pt x="5083" y="10817"/>
                  </a:cubicBezTo>
                  <a:cubicBezTo>
                    <a:pt x="4490" y="10024"/>
                    <a:pt x="4179" y="9082"/>
                    <a:pt x="4179" y="8089"/>
                  </a:cubicBezTo>
                  <a:lnTo>
                    <a:pt x="4179" y="6143"/>
                  </a:lnTo>
                  <a:cubicBezTo>
                    <a:pt x="4179" y="6081"/>
                    <a:pt x="4317" y="5888"/>
                    <a:pt x="4869" y="5679"/>
                  </a:cubicBezTo>
                  <a:close/>
                  <a:moveTo>
                    <a:pt x="8744" y="10666"/>
                  </a:moveTo>
                  <a:cubicBezTo>
                    <a:pt x="9470" y="10666"/>
                    <a:pt x="10059" y="11256"/>
                    <a:pt x="10059" y="11982"/>
                  </a:cubicBezTo>
                  <a:cubicBezTo>
                    <a:pt x="10059" y="12709"/>
                    <a:pt x="9467" y="13302"/>
                    <a:pt x="8739" y="13302"/>
                  </a:cubicBezTo>
                  <a:cubicBezTo>
                    <a:pt x="8013" y="13302"/>
                    <a:pt x="7419" y="12711"/>
                    <a:pt x="7419" y="11982"/>
                  </a:cubicBezTo>
                  <a:cubicBezTo>
                    <a:pt x="7419" y="11254"/>
                    <a:pt x="8011" y="10666"/>
                    <a:pt x="8739" y="10666"/>
                  </a:cubicBezTo>
                  <a:cubicBezTo>
                    <a:pt x="8741" y="10666"/>
                    <a:pt x="8742" y="10666"/>
                    <a:pt x="8744" y="10666"/>
                  </a:cubicBezTo>
                  <a:close/>
                  <a:moveTo>
                    <a:pt x="11990" y="11640"/>
                  </a:moveTo>
                  <a:cubicBezTo>
                    <a:pt x="13430" y="11640"/>
                    <a:pt x="14600" y="12812"/>
                    <a:pt x="14600" y="14253"/>
                  </a:cubicBezTo>
                  <a:lnTo>
                    <a:pt x="14600" y="15317"/>
                  </a:lnTo>
                  <a:lnTo>
                    <a:pt x="11795" y="14493"/>
                  </a:lnTo>
                  <a:cubicBezTo>
                    <a:pt x="11512" y="14410"/>
                    <a:pt x="11315" y="14145"/>
                    <a:pt x="11315" y="13850"/>
                  </a:cubicBezTo>
                  <a:lnTo>
                    <a:pt x="11315" y="12936"/>
                  </a:lnTo>
                  <a:lnTo>
                    <a:pt x="11985" y="12936"/>
                  </a:lnTo>
                  <a:cubicBezTo>
                    <a:pt x="12608" y="12936"/>
                    <a:pt x="13152" y="13381"/>
                    <a:pt x="13278" y="13990"/>
                  </a:cubicBezTo>
                  <a:cubicBezTo>
                    <a:pt x="13306" y="14133"/>
                    <a:pt x="13435" y="14233"/>
                    <a:pt x="13573" y="14233"/>
                  </a:cubicBezTo>
                  <a:cubicBezTo>
                    <a:pt x="13593" y="14233"/>
                    <a:pt x="13615" y="14232"/>
                    <a:pt x="13635" y="14229"/>
                  </a:cubicBezTo>
                  <a:cubicBezTo>
                    <a:pt x="13799" y="14195"/>
                    <a:pt x="13905" y="14033"/>
                    <a:pt x="13872" y="13869"/>
                  </a:cubicBezTo>
                  <a:cubicBezTo>
                    <a:pt x="13690" y="12976"/>
                    <a:pt x="12898" y="12329"/>
                    <a:pt x="11985" y="12329"/>
                  </a:cubicBezTo>
                  <a:lnTo>
                    <a:pt x="10636" y="12329"/>
                  </a:lnTo>
                  <a:cubicBezTo>
                    <a:pt x="10656" y="12217"/>
                    <a:pt x="10666" y="12102"/>
                    <a:pt x="10666" y="11984"/>
                  </a:cubicBezTo>
                  <a:cubicBezTo>
                    <a:pt x="10666" y="11867"/>
                    <a:pt x="10656" y="11751"/>
                    <a:pt x="10636" y="11640"/>
                  </a:cubicBezTo>
                  <a:lnTo>
                    <a:pt x="11985" y="11640"/>
                  </a:lnTo>
                  <a:cubicBezTo>
                    <a:pt x="11987" y="11640"/>
                    <a:pt x="11989" y="11640"/>
                    <a:pt x="11990" y="11640"/>
                  </a:cubicBezTo>
                  <a:close/>
                  <a:moveTo>
                    <a:pt x="4869" y="15364"/>
                  </a:moveTo>
                  <a:lnTo>
                    <a:pt x="4869" y="17014"/>
                  </a:lnTo>
                  <a:cubicBezTo>
                    <a:pt x="4869" y="17452"/>
                    <a:pt x="4697" y="17865"/>
                    <a:pt x="4387" y="18175"/>
                  </a:cubicBezTo>
                  <a:lnTo>
                    <a:pt x="4177" y="18385"/>
                  </a:lnTo>
                  <a:lnTo>
                    <a:pt x="4177" y="15567"/>
                  </a:lnTo>
                  <a:lnTo>
                    <a:pt x="4869" y="15364"/>
                  </a:lnTo>
                  <a:close/>
                  <a:moveTo>
                    <a:pt x="12612" y="15364"/>
                  </a:moveTo>
                  <a:lnTo>
                    <a:pt x="13302" y="15567"/>
                  </a:lnTo>
                  <a:lnTo>
                    <a:pt x="13302" y="18386"/>
                  </a:lnTo>
                  <a:lnTo>
                    <a:pt x="13093" y="18175"/>
                  </a:lnTo>
                  <a:cubicBezTo>
                    <a:pt x="12784" y="17865"/>
                    <a:pt x="12612" y="17452"/>
                    <a:pt x="12612" y="17014"/>
                  </a:cubicBezTo>
                  <a:lnTo>
                    <a:pt x="12612" y="15364"/>
                  </a:lnTo>
                  <a:close/>
                  <a:moveTo>
                    <a:pt x="6774" y="12868"/>
                  </a:moveTo>
                  <a:cubicBezTo>
                    <a:pt x="6881" y="12912"/>
                    <a:pt x="6991" y="12954"/>
                    <a:pt x="7102" y="12991"/>
                  </a:cubicBezTo>
                  <a:cubicBezTo>
                    <a:pt x="7442" y="13539"/>
                    <a:pt x="8051" y="13905"/>
                    <a:pt x="8742" y="13905"/>
                  </a:cubicBezTo>
                  <a:cubicBezTo>
                    <a:pt x="9457" y="13905"/>
                    <a:pt x="10081" y="13512"/>
                    <a:pt x="10414" y="12932"/>
                  </a:cubicBezTo>
                  <a:lnTo>
                    <a:pt x="10708" y="12932"/>
                  </a:lnTo>
                  <a:lnTo>
                    <a:pt x="10708" y="13846"/>
                  </a:lnTo>
                  <a:cubicBezTo>
                    <a:pt x="10708" y="14409"/>
                    <a:pt x="11085" y="14912"/>
                    <a:pt x="11627" y="15071"/>
                  </a:cubicBezTo>
                  <a:lnTo>
                    <a:pt x="12007" y="15183"/>
                  </a:lnTo>
                  <a:lnTo>
                    <a:pt x="12007" y="17011"/>
                  </a:lnTo>
                  <a:cubicBezTo>
                    <a:pt x="12007" y="17612"/>
                    <a:pt x="12241" y="18178"/>
                    <a:pt x="12665" y="18602"/>
                  </a:cubicBezTo>
                  <a:lnTo>
                    <a:pt x="12874" y="18810"/>
                  </a:lnTo>
                  <a:lnTo>
                    <a:pt x="4609" y="18810"/>
                  </a:lnTo>
                  <a:lnTo>
                    <a:pt x="4817" y="18602"/>
                  </a:lnTo>
                  <a:cubicBezTo>
                    <a:pt x="5243" y="18178"/>
                    <a:pt x="5476" y="17611"/>
                    <a:pt x="5476" y="17011"/>
                  </a:cubicBezTo>
                  <a:lnTo>
                    <a:pt x="5476" y="15186"/>
                  </a:lnTo>
                  <a:lnTo>
                    <a:pt x="5856" y="15073"/>
                  </a:lnTo>
                  <a:cubicBezTo>
                    <a:pt x="6395" y="14914"/>
                    <a:pt x="6774" y="14410"/>
                    <a:pt x="6774" y="13848"/>
                  </a:cubicBezTo>
                  <a:lnTo>
                    <a:pt x="6774" y="12868"/>
                  </a:lnTo>
                  <a:close/>
                  <a:moveTo>
                    <a:pt x="3573" y="15746"/>
                  </a:moveTo>
                  <a:lnTo>
                    <a:pt x="3573" y="18815"/>
                  </a:lnTo>
                  <a:lnTo>
                    <a:pt x="1261" y="18815"/>
                  </a:lnTo>
                  <a:lnTo>
                    <a:pt x="1261" y="17656"/>
                  </a:lnTo>
                  <a:lnTo>
                    <a:pt x="1260" y="17656"/>
                  </a:lnTo>
                  <a:cubicBezTo>
                    <a:pt x="1260" y="16931"/>
                    <a:pt x="1742" y="16283"/>
                    <a:pt x="2439" y="16080"/>
                  </a:cubicBezTo>
                  <a:lnTo>
                    <a:pt x="3573" y="15746"/>
                  </a:lnTo>
                  <a:close/>
                  <a:moveTo>
                    <a:pt x="13909" y="15746"/>
                  </a:moveTo>
                  <a:lnTo>
                    <a:pt x="15043" y="16080"/>
                  </a:lnTo>
                  <a:cubicBezTo>
                    <a:pt x="15737" y="16283"/>
                    <a:pt x="16221" y="16931"/>
                    <a:pt x="16221" y="17656"/>
                  </a:cubicBezTo>
                  <a:lnTo>
                    <a:pt x="16221" y="18815"/>
                  </a:lnTo>
                  <a:lnTo>
                    <a:pt x="13909" y="18815"/>
                  </a:lnTo>
                  <a:lnTo>
                    <a:pt x="13909" y="15746"/>
                  </a:lnTo>
                  <a:close/>
                  <a:moveTo>
                    <a:pt x="8739" y="0"/>
                  </a:moveTo>
                  <a:cubicBezTo>
                    <a:pt x="6443" y="0"/>
                    <a:pt x="4409" y="1533"/>
                    <a:pt x="3773" y="3733"/>
                  </a:cubicBezTo>
                  <a:cubicBezTo>
                    <a:pt x="3391" y="3818"/>
                    <a:pt x="3026" y="3912"/>
                    <a:pt x="2686" y="4018"/>
                  </a:cubicBezTo>
                  <a:cubicBezTo>
                    <a:pt x="928" y="4557"/>
                    <a:pt x="0" y="5293"/>
                    <a:pt x="0" y="6143"/>
                  </a:cubicBezTo>
                  <a:cubicBezTo>
                    <a:pt x="0" y="7135"/>
                    <a:pt x="1271" y="7974"/>
                    <a:pt x="3586" y="8509"/>
                  </a:cubicBezTo>
                  <a:cubicBezTo>
                    <a:pt x="3662" y="9477"/>
                    <a:pt x="4009" y="10394"/>
                    <a:pt x="4594" y="11180"/>
                  </a:cubicBezTo>
                  <a:cubicBezTo>
                    <a:pt x="5016" y="11744"/>
                    <a:pt x="5554" y="12218"/>
                    <a:pt x="6164" y="12568"/>
                  </a:cubicBezTo>
                  <a:lnTo>
                    <a:pt x="6164" y="13846"/>
                  </a:lnTo>
                  <a:cubicBezTo>
                    <a:pt x="6164" y="14140"/>
                    <a:pt x="5966" y="14405"/>
                    <a:pt x="5681" y="14489"/>
                  </a:cubicBezTo>
                  <a:lnTo>
                    <a:pt x="2262" y="15494"/>
                  </a:lnTo>
                  <a:cubicBezTo>
                    <a:pt x="1311" y="15774"/>
                    <a:pt x="647" y="16661"/>
                    <a:pt x="647" y="17652"/>
                  </a:cubicBezTo>
                  <a:lnTo>
                    <a:pt x="647" y="20416"/>
                  </a:lnTo>
                  <a:cubicBezTo>
                    <a:pt x="647" y="20584"/>
                    <a:pt x="783" y="20720"/>
                    <a:pt x="951" y="20720"/>
                  </a:cubicBezTo>
                  <a:cubicBezTo>
                    <a:pt x="1118" y="20720"/>
                    <a:pt x="1254" y="20584"/>
                    <a:pt x="1254" y="20416"/>
                  </a:cubicBezTo>
                  <a:lnTo>
                    <a:pt x="1254" y="19422"/>
                  </a:lnTo>
                  <a:lnTo>
                    <a:pt x="16218" y="19422"/>
                  </a:lnTo>
                  <a:lnTo>
                    <a:pt x="16218" y="20416"/>
                  </a:lnTo>
                  <a:cubicBezTo>
                    <a:pt x="16218" y="20584"/>
                    <a:pt x="16354" y="20720"/>
                    <a:pt x="16521" y="20720"/>
                  </a:cubicBezTo>
                  <a:cubicBezTo>
                    <a:pt x="16690" y="20720"/>
                    <a:pt x="16825" y="20584"/>
                    <a:pt x="16825" y="20416"/>
                  </a:cubicBezTo>
                  <a:lnTo>
                    <a:pt x="16825" y="17656"/>
                  </a:lnTo>
                  <a:cubicBezTo>
                    <a:pt x="16825" y="16665"/>
                    <a:pt x="16161" y="15778"/>
                    <a:pt x="15211" y="15497"/>
                  </a:cubicBezTo>
                  <a:lnTo>
                    <a:pt x="15204" y="15496"/>
                  </a:lnTo>
                  <a:lnTo>
                    <a:pt x="15204" y="14253"/>
                  </a:lnTo>
                  <a:cubicBezTo>
                    <a:pt x="15204" y="12792"/>
                    <a:pt x="14227" y="11557"/>
                    <a:pt x="12894" y="11163"/>
                  </a:cubicBezTo>
                  <a:cubicBezTo>
                    <a:pt x="13466" y="10389"/>
                    <a:pt x="13812" y="9470"/>
                    <a:pt x="13888" y="8511"/>
                  </a:cubicBezTo>
                  <a:cubicBezTo>
                    <a:pt x="16207" y="7974"/>
                    <a:pt x="17478" y="7135"/>
                    <a:pt x="17478" y="6143"/>
                  </a:cubicBezTo>
                  <a:cubicBezTo>
                    <a:pt x="17478" y="5293"/>
                    <a:pt x="16550" y="4557"/>
                    <a:pt x="14793" y="4018"/>
                  </a:cubicBezTo>
                  <a:cubicBezTo>
                    <a:pt x="14454" y="3913"/>
                    <a:pt x="14089" y="3819"/>
                    <a:pt x="13706" y="3733"/>
                  </a:cubicBezTo>
                  <a:cubicBezTo>
                    <a:pt x="13071" y="1533"/>
                    <a:pt x="11038" y="0"/>
                    <a:pt x="87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2" name="Google Shape;3132;p99"/>
            <p:cNvSpPr/>
            <p:nvPr/>
          </p:nvSpPr>
          <p:spPr>
            <a:xfrm>
              <a:off x="1739525" y="-717675"/>
              <a:ext cx="15200" cy="23325"/>
            </a:xfrm>
            <a:custGeom>
              <a:rect b="b" l="l" r="r" t="t"/>
              <a:pathLst>
                <a:path extrusionOk="0" h="933" w="608">
                  <a:moveTo>
                    <a:pt x="303" y="0"/>
                  </a:moveTo>
                  <a:cubicBezTo>
                    <a:pt x="136" y="0"/>
                    <a:pt x="0" y="136"/>
                    <a:pt x="0" y="304"/>
                  </a:cubicBezTo>
                  <a:lnTo>
                    <a:pt x="0" y="628"/>
                  </a:lnTo>
                  <a:cubicBezTo>
                    <a:pt x="0" y="797"/>
                    <a:pt x="136" y="933"/>
                    <a:pt x="303" y="933"/>
                  </a:cubicBezTo>
                  <a:cubicBezTo>
                    <a:pt x="472" y="933"/>
                    <a:pt x="607" y="797"/>
                    <a:pt x="607" y="628"/>
                  </a:cubicBezTo>
                  <a:lnTo>
                    <a:pt x="607" y="304"/>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99"/>
            <p:cNvSpPr/>
            <p:nvPr/>
          </p:nvSpPr>
          <p:spPr>
            <a:xfrm>
              <a:off x="1739525" y="-766350"/>
              <a:ext cx="15200" cy="23300"/>
            </a:xfrm>
            <a:custGeom>
              <a:rect b="b" l="l" r="r" t="t"/>
              <a:pathLst>
                <a:path extrusionOk="0" h="932" w="608">
                  <a:moveTo>
                    <a:pt x="303" y="1"/>
                  </a:moveTo>
                  <a:cubicBezTo>
                    <a:pt x="136" y="1"/>
                    <a:pt x="0" y="136"/>
                    <a:pt x="0" y="303"/>
                  </a:cubicBezTo>
                  <a:lnTo>
                    <a:pt x="0" y="629"/>
                  </a:lnTo>
                  <a:cubicBezTo>
                    <a:pt x="0" y="796"/>
                    <a:pt x="136" y="932"/>
                    <a:pt x="303" y="932"/>
                  </a:cubicBezTo>
                  <a:cubicBezTo>
                    <a:pt x="472" y="932"/>
                    <a:pt x="607" y="796"/>
                    <a:pt x="607" y="629"/>
                  </a:cubicBezTo>
                  <a:lnTo>
                    <a:pt x="607" y="303"/>
                  </a:lnTo>
                  <a:cubicBezTo>
                    <a:pt x="607" y="136"/>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34" name="Google Shape;3134;p99"/>
          <p:cNvSpPr/>
          <p:nvPr/>
        </p:nvSpPr>
        <p:spPr>
          <a:xfrm>
            <a:off x="6471138" y="0"/>
            <a:ext cx="14502" cy="14478"/>
          </a:xfrm>
          <a:custGeom>
            <a:rect b="b" l="l" r="r" t="t"/>
            <a:pathLst>
              <a:path extrusionOk="0" h="608" w="609">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99"/>
          <p:cNvSpPr/>
          <p:nvPr/>
        </p:nvSpPr>
        <p:spPr>
          <a:xfrm>
            <a:off x="6471138" y="0"/>
            <a:ext cx="14502" cy="14478"/>
          </a:xfrm>
          <a:custGeom>
            <a:rect b="b" l="l" r="r" t="t"/>
            <a:pathLst>
              <a:path extrusionOk="0" h="608" w="609">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99"/>
          <p:cNvSpPr/>
          <p:nvPr/>
        </p:nvSpPr>
        <p:spPr>
          <a:xfrm>
            <a:off x="714145"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37" name="Google Shape;3137;p99"/>
          <p:cNvGrpSpPr/>
          <p:nvPr/>
        </p:nvGrpSpPr>
        <p:grpSpPr>
          <a:xfrm>
            <a:off x="874886" y="3600378"/>
            <a:ext cx="537088" cy="685795"/>
            <a:chOff x="5681800" y="-3002950"/>
            <a:chExt cx="404525" cy="518050"/>
          </a:xfrm>
        </p:grpSpPr>
        <p:sp>
          <p:nvSpPr>
            <p:cNvPr id="3138" name="Google Shape;3138;p99"/>
            <p:cNvSpPr/>
            <p:nvPr/>
          </p:nvSpPr>
          <p:spPr>
            <a:xfrm>
              <a:off x="5827750" y="-2808250"/>
              <a:ext cx="15200" cy="23300"/>
            </a:xfrm>
            <a:custGeom>
              <a:rect b="b" l="l" r="r" t="t"/>
              <a:pathLst>
                <a:path extrusionOk="0" h="932" w="608">
                  <a:moveTo>
                    <a:pt x="304" y="0"/>
                  </a:moveTo>
                  <a:cubicBezTo>
                    <a:pt x="137" y="0"/>
                    <a:pt x="1" y="136"/>
                    <a:pt x="1" y="303"/>
                  </a:cubicBezTo>
                  <a:lnTo>
                    <a:pt x="1" y="629"/>
                  </a:lnTo>
                  <a:cubicBezTo>
                    <a:pt x="1" y="796"/>
                    <a:pt x="137" y="932"/>
                    <a:pt x="304" y="932"/>
                  </a:cubicBezTo>
                  <a:cubicBezTo>
                    <a:pt x="472" y="932"/>
                    <a:pt x="608" y="796"/>
                    <a:pt x="608" y="629"/>
                  </a:cubicBezTo>
                  <a:lnTo>
                    <a:pt x="608" y="303"/>
                  </a:lnTo>
                  <a:cubicBezTo>
                    <a:pt x="608"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9" name="Google Shape;3139;p99"/>
            <p:cNvSpPr/>
            <p:nvPr/>
          </p:nvSpPr>
          <p:spPr>
            <a:xfrm>
              <a:off x="5925100" y="-2808250"/>
              <a:ext cx="15200" cy="23300"/>
            </a:xfrm>
            <a:custGeom>
              <a:rect b="b" l="l" r="r" t="t"/>
              <a:pathLst>
                <a:path extrusionOk="0" h="932" w="608">
                  <a:moveTo>
                    <a:pt x="303" y="0"/>
                  </a:moveTo>
                  <a:cubicBezTo>
                    <a:pt x="136" y="0"/>
                    <a:pt x="0" y="136"/>
                    <a:pt x="0" y="303"/>
                  </a:cubicBezTo>
                  <a:lnTo>
                    <a:pt x="0" y="629"/>
                  </a:lnTo>
                  <a:cubicBezTo>
                    <a:pt x="0" y="796"/>
                    <a:pt x="136" y="932"/>
                    <a:pt x="303" y="932"/>
                  </a:cubicBezTo>
                  <a:cubicBezTo>
                    <a:pt x="471" y="932"/>
                    <a:pt x="607" y="796"/>
                    <a:pt x="607" y="629"/>
                  </a:cubicBezTo>
                  <a:lnTo>
                    <a:pt x="607" y="303"/>
                  </a:lnTo>
                  <a:cubicBezTo>
                    <a:pt x="607" y="136"/>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0" name="Google Shape;3140;p99"/>
            <p:cNvSpPr/>
            <p:nvPr/>
          </p:nvSpPr>
          <p:spPr>
            <a:xfrm>
              <a:off x="5851250" y="-2751500"/>
              <a:ext cx="65450" cy="23325"/>
            </a:xfrm>
            <a:custGeom>
              <a:rect b="b" l="l" r="r" t="t"/>
              <a:pathLst>
                <a:path extrusionOk="0" h="933" w="2618">
                  <a:moveTo>
                    <a:pt x="336" y="1"/>
                  </a:moveTo>
                  <a:cubicBezTo>
                    <a:pt x="257" y="1"/>
                    <a:pt x="178" y="31"/>
                    <a:pt x="119" y="91"/>
                  </a:cubicBezTo>
                  <a:cubicBezTo>
                    <a:pt x="1" y="211"/>
                    <a:pt x="4" y="403"/>
                    <a:pt x="122" y="520"/>
                  </a:cubicBezTo>
                  <a:cubicBezTo>
                    <a:pt x="383" y="780"/>
                    <a:pt x="828" y="932"/>
                    <a:pt x="1310" y="932"/>
                  </a:cubicBezTo>
                  <a:cubicBezTo>
                    <a:pt x="1792" y="932"/>
                    <a:pt x="2234" y="777"/>
                    <a:pt x="2497" y="520"/>
                  </a:cubicBezTo>
                  <a:cubicBezTo>
                    <a:pt x="2617" y="403"/>
                    <a:pt x="2617" y="211"/>
                    <a:pt x="2499" y="91"/>
                  </a:cubicBezTo>
                  <a:cubicBezTo>
                    <a:pt x="2439" y="31"/>
                    <a:pt x="2361" y="1"/>
                    <a:pt x="2282" y="1"/>
                  </a:cubicBezTo>
                  <a:cubicBezTo>
                    <a:pt x="2205" y="1"/>
                    <a:pt x="2129" y="30"/>
                    <a:pt x="2070" y="88"/>
                  </a:cubicBezTo>
                  <a:cubicBezTo>
                    <a:pt x="1960" y="197"/>
                    <a:pt x="1693" y="325"/>
                    <a:pt x="1310" y="325"/>
                  </a:cubicBezTo>
                  <a:cubicBezTo>
                    <a:pt x="926" y="325"/>
                    <a:pt x="660" y="197"/>
                    <a:pt x="549" y="88"/>
                  </a:cubicBezTo>
                  <a:cubicBezTo>
                    <a:pt x="490" y="30"/>
                    <a:pt x="413" y="1"/>
                    <a:pt x="33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1" name="Google Shape;3141;p99"/>
            <p:cNvSpPr/>
            <p:nvPr/>
          </p:nvSpPr>
          <p:spPr>
            <a:xfrm>
              <a:off x="5819650" y="-2832600"/>
              <a:ext cx="31425" cy="15200"/>
            </a:xfrm>
            <a:custGeom>
              <a:rect b="b" l="l" r="r" t="t"/>
              <a:pathLst>
                <a:path extrusionOk="0" h="608" w="1257">
                  <a:moveTo>
                    <a:pt x="305" y="0"/>
                  </a:moveTo>
                  <a:cubicBezTo>
                    <a:pt x="136" y="0"/>
                    <a:pt x="1" y="136"/>
                    <a:pt x="1" y="305"/>
                  </a:cubicBezTo>
                  <a:cubicBezTo>
                    <a:pt x="1" y="472"/>
                    <a:pt x="136" y="607"/>
                    <a:pt x="305" y="607"/>
                  </a:cubicBezTo>
                  <a:lnTo>
                    <a:pt x="953" y="607"/>
                  </a:lnTo>
                  <a:cubicBezTo>
                    <a:pt x="1120" y="607"/>
                    <a:pt x="1256" y="472"/>
                    <a:pt x="1256" y="305"/>
                  </a:cubicBezTo>
                  <a:cubicBezTo>
                    <a:pt x="1256" y="136"/>
                    <a:pt x="1120"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2" name="Google Shape;3142;p99"/>
            <p:cNvSpPr/>
            <p:nvPr/>
          </p:nvSpPr>
          <p:spPr>
            <a:xfrm>
              <a:off x="5916950" y="-2832600"/>
              <a:ext cx="31400" cy="15200"/>
            </a:xfrm>
            <a:custGeom>
              <a:rect b="b" l="l" r="r" t="t"/>
              <a:pathLst>
                <a:path extrusionOk="0" h="608" w="1256">
                  <a:moveTo>
                    <a:pt x="305" y="0"/>
                  </a:moveTo>
                  <a:cubicBezTo>
                    <a:pt x="136" y="0"/>
                    <a:pt x="0" y="136"/>
                    <a:pt x="0" y="305"/>
                  </a:cubicBezTo>
                  <a:cubicBezTo>
                    <a:pt x="0" y="472"/>
                    <a:pt x="136" y="607"/>
                    <a:pt x="305" y="607"/>
                  </a:cubicBezTo>
                  <a:lnTo>
                    <a:pt x="953" y="607"/>
                  </a:lnTo>
                  <a:cubicBezTo>
                    <a:pt x="1120" y="607"/>
                    <a:pt x="1256" y="472"/>
                    <a:pt x="1256" y="305"/>
                  </a:cubicBezTo>
                  <a:cubicBezTo>
                    <a:pt x="1256" y="136"/>
                    <a:pt x="1120"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3" name="Google Shape;3143;p99"/>
            <p:cNvSpPr/>
            <p:nvPr/>
          </p:nvSpPr>
          <p:spPr>
            <a:xfrm>
              <a:off x="5681800" y="-3002950"/>
              <a:ext cx="404525" cy="518050"/>
            </a:xfrm>
            <a:custGeom>
              <a:rect b="b" l="l" r="r" t="t"/>
              <a:pathLst>
                <a:path extrusionOk="0" h="20722" w="16181">
                  <a:moveTo>
                    <a:pt x="8412" y="609"/>
                  </a:moveTo>
                  <a:cubicBezTo>
                    <a:pt x="8424" y="609"/>
                    <a:pt x="8434" y="619"/>
                    <a:pt x="8434" y="629"/>
                  </a:cubicBezTo>
                  <a:lnTo>
                    <a:pt x="8434" y="1602"/>
                  </a:lnTo>
                  <a:cubicBezTo>
                    <a:pt x="8434" y="1770"/>
                    <a:pt x="8570" y="1906"/>
                    <a:pt x="8738" y="1906"/>
                  </a:cubicBezTo>
                  <a:cubicBezTo>
                    <a:pt x="8905" y="1906"/>
                    <a:pt x="9041" y="1770"/>
                    <a:pt x="9041" y="1602"/>
                  </a:cubicBezTo>
                  <a:lnTo>
                    <a:pt x="9041" y="1258"/>
                  </a:lnTo>
                  <a:lnTo>
                    <a:pt x="9062" y="1258"/>
                  </a:lnTo>
                  <a:cubicBezTo>
                    <a:pt x="9519" y="1258"/>
                    <a:pt x="9962" y="1342"/>
                    <a:pt x="10380" y="1507"/>
                  </a:cubicBezTo>
                  <a:lnTo>
                    <a:pt x="10380" y="1927"/>
                  </a:lnTo>
                  <a:cubicBezTo>
                    <a:pt x="10380" y="2094"/>
                    <a:pt x="10516" y="2230"/>
                    <a:pt x="10683" y="2230"/>
                  </a:cubicBezTo>
                  <a:cubicBezTo>
                    <a:pt x="10852" y="2230"/>
                    <a:pt x="10987" y="2094"/>
                    <a:pt x="10987" y="1927"/>
                  </a:cubicBezTo>
                  <a:lnTo>
                    <a:pt x="10987" y="1278"/>
                  </a:lnTo>
                  <a:cubicBezTo>
                    <a:pt x="10987" y="1265"/>
                    <a:pt x="10996" y="1256"/>
                    <a:pt x="11009" y="1256"/>
                  </a:cubicBezTo>
                  <a:lnTo>
                    <a:pt x="11333" y="1256"/>
                  </a:lnTo>
                  <a:cubicBezTo>
                    <a:pt x="11524" y="1256"/>
                    <a:pt x="11680" y="1412"/>
                    <a:pt x="11680" y="1600"/>
                  </a:cubicBezTo>
                  <a:lnTo>
                    <a:pt x="11680" y="2270"/>
                  </a:lnTo>
                  <a:cubicBezTo>
                    <a:pt x="11680" y="2343"/>
                    <a:pt x="11706" y="2414"/>
                    <a:pt x="11754" y="2470"/>
                  </a:cubicBezTo>
                  <a:cubicBezTo>
                    <a:pt x="12333" y="3126"/>
                    <a:pt x="12651" y="3968"/>
                    <a:pt x="12651" y="4844"/>
                  </a:cubicBezTo>
                  <a:lnTo>
                    <a:pt x="12651" y="5001"/>
                  </a:lnTo>
                  <a:cubicBezTo>
                    <a:pt x="11389" y="4497"/>
                    <a:pt x="9792" y="4215"/>
                    <a:pt x="8088" y="4215"/>
                  </a:cubicBezTo>
                  <a:cubicBezTo>
                    <a:pt x="7293" y="4215"/>
                    <a:pt x="6513" y="4277"/>
                    <a:pt x="5769" y="4399"/>
                  </a:cubicBezTo>
                  <a:cubicBezTo>
                    <a:pt x="5603" y="4427"/>
                    <a:pt x="5490" y="4582"/>
                    <a:pt x="5519" y="4748"/>
                  </a:cubicBezTo>
                  <a:cubicBezTo>
                    <a:pt x="5543" y="4895"/>
                    <a:pt x="5670" y="5002"/>
                    <a:pt x="5816" y="5002"/>
                  </a:cubicBezTo>
                  <a:cubicBezTo>
                    <a:pt x="5833" y="5002"/>
                    <a:pt x="5850" y="5001"/>
                    <a:pt x="5868" y="4998"/>
                  </a:cubicBezTo>
                  <a:cubicBezTo>
                    <a:pt x="6579" y="4881"/>
                    <a:pt x="7326" y="4822"/>
                    <a:pt x="8088" y="4822"/>
                  </a:cubicBezTo>
                  <a:cubicBezTo>
                    <a:pt x="9634" y="4822"/>
                    <a:pt x="11119" y="5072"/>
                    <a:pt x="12289" y="5513"/>
                  </a:cubicBezTo>
                  <a:lnTo>
                    <a:pt x="3884" y="5513"/>
                  </a:lnTo>
                  <a:cubicBezTo>
                    <a:pt x="4111" y="5428"/>
                    <a:pt x="4349" y="5349"/>
                    <a:pt x="4604" y="5278"/>
                  </a:cubicBezTo>
                  <a:cubicBezTo>
                    <a:pt x="4764" y="5232"/>
                    <a:pt x="4858" y="5064"/>
                    <a:pt x="4812" y="4904"/>
                  </a:cubicBezTo>
                  <a:cubicBezTo>
                    <a:pt x="4773" y="4770"/>
                    <a:pt x="4651" y="4682"/>
                    <a:pt x="4519" y="4682"/>
                  </a:cubicBezTo>
                  <a:cubicBezTo>
                    <a:pt x="4492" y="4682"/>
                    <a:pt x="4464" y="4686"/>
                    <a:pt x="4437" y="4694"/>
                  </a:cubicBezTo>
                  <a:cubicBezTo>
                    <a:pt x="4114" y="4785"/>
                    <a:pt x="3811" y="4889"/>
                    <a:pt x="3527" y="5002"/>
                  </a:cubicBezTo>
                  <a:lnTo>
                    <a:pt x="3527" y="4848"/>
                  </a:lnTo>
                  <a:cubicBezTo>
                    <a:pt x="3527" y="3972"/>
                    <a:pt x="3847" y="3128"/>
                    <a:pt x="4422" y="2473"/>
                  </a:cubicBezTo>
                  <a:cubicBezTo>
                    <a:pt x="4472" y="2419"/>
                    <a:pt x="4499" y="2347"/>
                    <a:pt x="4499" y="2273"/>
                  </a:cubicBezTo>
                  <a:lnTo>
                    <a:pt x="4499" y="1603"/>
                  </a:lnTo>
                  <a:cubicBezTo>
                    <a:pt x="4499" y="1413"/>
                    <a:pt x="4655" y="1259"/>
                    <a:pt x="4844" y="1259"/>
                  </a:cubicBezTo>
                  <a:lnTo>
                    <a:pt x="5169" y="1259"/>
                  </a:lnTo>
                  <a:cubicBezTo>
                    <a:pt x="5179" y="1259"/>
                    <a:pt x="5191" y="1269"/>
                    <a:pt x="5191" y="1280"/>
                  </a:cubicBezTo>
                  <a:lnTo>
                    <a:pt x="5191" y="1930"/>
                  </a:lnTo>
                  <a:cubicBezTo>
                    <a:pt x="5191" y="2099"/>
                    <a:pt x="5326" y="2234"/>
                    <a:pt x="5493" y="2234"/>
                  </a:cubicBezTo>
                  <a:cubicBezTo>
                    <a:pt x="5662" y="2234"/>
                    <a:pt x="5798" y="2099"/>
                    <a:pt x="5798" y="1930"/>
                  </a:cubicBezTo>
                  <a:lnTo>
                    <a:pt x="5798" y="1512"/>
                  </a:lnTo>
                  <a:cubicBezTo>
                    <a:pt x="6217" y="1345"/>
                    <a:pt x="6660" y="1262"/>
                    <a:pt x="7114" y="1262"/>
                  </a:cubicBezTo>
                  <a:lnTo>
                    <a:pt x="7136" y="1262"/>
                  </a:lnTo>
                  <a:lnTo>
                    <a:pt x="7136" y="1606"/>
                  </a:lnTo>
                  <a:cubicBezTo>
                    <a:pt x="7136" y="1773"/>
                    <a:pt x="7271" y="1909"/>
                    <a:pt x="7440" y="1909"/>
                  </a:cubicBezTo>
                  <a:cubicBezTo>
                    <a:pt x="7607" y="1909"/>
                    <a:pt x="7743" y="1773"/>
                    <a:pt x="7743" y="1606"/>
                  </a:cubicBezTo>
                  <a:lnTo>
                    <a:pt x="7743" y="629"/>
                  </a:lnTo>
                  <a:cubicBezTo>
                    <a:pt x="7743" y="619"/>
                    <a:pt x="7753" y="609"/>
                    <a:pt x="7764" y="609"/>
                  </a:cubicBezTo>
                  <a:close/>
                  <a:moveTo>
                    <a:pt x="12653" y="6125"/>
                  </a:moveTo>
                  <a:lnTo>
                    <a:pt x="12653" y="7463"/>
                  </a:lnTo>
                  <a:lnTo>
                    <a:pt x="12306" y="7463"/>
                  </a:lnTo>
                  <a:cubicBezTo>
                    <a:pt x="12116" y="7463"/>
                    <a:pt x="11961" y="7307"/>
                    <a:pt x="11961" y="7119"/>
                  </a:cubicBezTo>
                  <a:lnTo>
                    <a:pt x="11961" y="6125"/>
                  </a:lnTo>
                  <a:close/>
                  <a:moveTo>
                    <a:pt x="4218" y="6126"/>
                  </a:moveTo>
                  <a:lnTo>
                    <a:pt x="4218" y="7119"/>
                  </a:lnTo>
                  <a:cubicBezTo>
                    <a:pt x="4218" y="7212"/>
                    <a:pt x="4182" y="7297"/>
                    <a:pt x="4115" y="7363"/>
                  </a:cubicBezTo>
                  <a:cubicBezTo>
                    <a:pt x="4049" y="7427"/>
                    <a:pt x="3964" y="7464"/>
                    <a:pt x="3871" y="7464"/>
                  </a:cubicBezTo>
                  <a:lnTo>
                    <a:pt x="3525" y="7464"/>
                  </a:lnTo>
                  <a:lnTo>
                    <a:pt x="3525" y="6126"/>
                  </a:lnTo>
                  <a:close/>
                  <a:moveTo>
                    <a:pt x="11354" y="6126"/>
                  </a:moveTo>
                  <a:lnTo>
                    <a:pt x="11354" y="7120"/>
                  </a:lnTo>
                  <a:cubicBezTo>
                    <a:pt x="11354" y="7646"/>
                    <a:pt x="11782" y="8074"/>
                    <a:pt x="12306" y="8074"/>
                  </a:cubicBezTo>
                  <a:lnTo>
                    <a:pt x="12793" y="8074"/>
                  </a:lnTo>
                  <a:cubicBezTo>
                    <a:pt x="12935" y="8074"/>
                    <a:pt x="13074" y="8134"/>
                    <a:pt x="13170" y="8240"/>
                  </a:cubicBezTo>
                  <a:cubicBezTo>
                    <a:pt x="13268" y="8347"/>
                    <a:pt x="13313" y="8488"/>
                    <a:pt x="13298" y="8633"/>
                  </a:cubicBezTo>
                  <a:cubicBezTo>
                    <a:pt x="13274" y="8888"/>
                    <a:pt x="13031" y="9088"/>
                    <a:pt x="12747" y="9088"/>
                  </a:cubicBezTo>
                  <a:lnTo>
                    <a:pt x="12610" y="9088"/>
                  </a:lnTo>
                  <a:lnTo>
                    <a:pt x="12610" y="9070"/>
                  </a:lnTo>
                  <a:cubicBezTo>
                    <a:pt x="12610" y="8902"/>
                    <a:pt x="12474" y="8767"/>
                    <a:pt x="12306" y="8767"/>
                  </a:cubicBezTo>
                  <a:cubicBezTo>
                    <a:pt x="12139" y="8767"/>
                    <a:pt x="12003" y="8902"/>
                    <a:pt x="12003" y="9070"/>
                  </a:cubicBezTo>
                  <a:cubicBezTo>
                    <a:pt x="12000" y="11226"/>
                    <a:pt x="10246" y="12980"/>
                    <a:pt x="8090" y="12980"/>
                  </a:cubicBezTo>
                  <a:cubicBezTo>
                    <a:pt x="5932" y="12977"/>
                    <a:pt x="4175" y="11223"/>
                    <a:pt x="4175" y="9064"/>
                  </a:cubicBezTo>
                  <a:cubicBezTo>
                    <a:pt x="4175" y="8897"/>
                    <a:pt x="4039" y="8761"/>
                    <a:pt x="3871" y="8761"/>
                  </a:cubicBezTo>
                  <a:cubicBezTo>
                    <a:pt x="3704" y="8761"/>
                    <a:pt x="3568" y="8897"/>
                    <a:pt x="3568" y="9064"/>
                  </a:cubicBezTo>
                  <a:lnTo>
                    <a:pt x="3568" y="9085"/>
                  </a:lnTo>
                  <a:lnTo>
                    <a:pt x="3385" y="9085"/>
                  </a:lnTo>
                  <a:cubicBezTo>
                    <a:pt x="3243" y="9085"/>
                    <a:pt x="3105" y="9025"/>
                    <a:pt x="3008" y="8918"/>
                  </a:cubicBezTo>
                  <a:cubicBezTo>
                    <a:pt x="2910" y="8811"/>
                    <a:pt x="2866" y="8671"/>
                    <a:pt x="2880" y="8525"/>
                  </a:cubicBezTo>
                  <a:cubicBezTo>
                    <a:pt x="2906" y="8270"/>
                    <a:pt x="3148" y="8071"/>
                    <a:pt x="3431" y="8071"/>
                  </a:cubicBezTo>
                  <a:lnTo>
                    <a:pt x="3872" y="8071"/>
                  </a:lnTo>
                  <a:cubicBezTo>
                    <a:pt x="4127" y="8071"/>
                    <a:pt x="4365" y="7971"/>
                    <a:pt x="4545" y="7793"/>
                  </a:cubicBezTo>
                  <a:cubicBezTo>
                    <a:pt x="4726" y="7613"/>
                    <a:pt x="4825" y="7374"/>
                    <a:pt x="4825" y="7120"/>
                  </a:cubicBezTo>
                  <a:lnTo>
                    <a:pt x="4825" y="6126"/>
                  </a:lnTo>
                  <a:close/>
                  <a:moveTo>
                    <a:pt x="10055" y="13134"/>
                  </a:moveTo>
                  <a:lnTo>
                    <a:pt x="10055" y="14175"/>
                  </a:lnTo>
                  <a:cubicBezTo>
                    <a:pt x="10055" y="14554"/>
                    <a:pt x="10226" y="14905"/>
                    <a:pt x="10503" y="15143"/>
                  </a:cubicBezTo>
                  <a:cubicBezTo>
                    <a:pt x="9798" y="15632"/>
                    <a:pt x="8954" y="15898"/>
                    <a:pt x="8090" y="15898"/>
                  </a:cubicBezTo>
                  <a:cubicBezTo>
                    <a:pt x="7224" y="15896"/>
                    <a:pt x="6379" y="15630"/>
                    <a:pt x="5675" y="15143"/>
                  </a:cubicBezTo>
                  <a:cubicBezTo>
                    <a:pt x="5949" y="14905"/>
                    <a:pt x="6120" y="14554"/>
                    <a:pt x="6120" y="14175"/>
                  </a:cubicBezTo>
                  <a:lnTo>
                    <a:pt x="6120" y="13134"/>
                  </a:lnTo>
                  <a:cubicBezTo>
                    <a:pt x="6714" y="13424"/>
                    <a:pt x="7383" y="13587"/>
                    <a:pt x="8088" y="13587"/>
                  </a:cubicBezTo>
                  <a:cubicBezTo>
                    <a:pt x="8792" y="13587"/>
                    <a:pt x="9459" y="13424"/>
                    <a:pt x="10055" y="13134"/>
                  </a:cubicBezTo>
                  <a:close/>
                  <a:moveTo>
                    <a:pt x="7764" y="1"/>
                  </a:moveTo>
                  <a:cubicBezTo>
                    <a:pt x="7418" y="1"/>
                    <a:pt x="7136" y="284"/>
                    <a:pt x="7136" y="629"/>
                  </a:cubicBezTo>
                  <a:lnTo>
                    <a:pt x="7136" y="651"/>
                  </a:lnTo>
                  <a:lnTo>
                    <a:pt x="7114" y="651"/>
                  </a:lnTo>
                  <a:cubicBezTo>
                    <a:pt x="6616" y="651"/>
                    <a:pt x="6133" y="736"/>
                    <a:pt x="5672" y="906"/>
                  </a:cubicBezTo>
                  <a:cubicBezTo>
                    <a:pt x="5558" y="752"/>
                    <a:pt x="5373" y="651"/>
                    <a:pt x="5169" y="651"/>
                  </a:cubicBezTo>
                  <a:lnTo>
                    <a:pt x="4844" y="651"/>
                  </a:lnTo>
                  <a:cubicBezTo>
                    <a:pt x="4319" y="651"/>
                    <a:pt x="3892" y="1078"/>
                    <a:pt x="3892" y="1602"/>
                  </a:cubicBezTo>
                  <a:lnTo>
                    <a:pt x="3892" y="2159"/>
                  </a:lnTo>
                  <a:cubicBezTo>
                    <a:pt x="3264" y="2913"/>
                    <a:pt x="2920" y="3863"/>
                    <a:pt x="2920" y="4847"/>
                  </a:cubicBezTo>
                  <a:lnTo>
                    <a:pt x="2920" y="5276"/>
                  </a:lnTo>
                  <a:cubicBezTo>
                    <a:pt x="2741" y="5365"/>
                    <a:pt x="2571" y="5462"/>
                    <a:pt x="2413" y="5562"/>
                  </a:cubicBezTo>
                  <a:cubicBezTo>
                    <a:pt x="2299" y="5635"/>
                    <a:pt x="2244" y="5772"/>
                    <a:pt x="2284" y="5903"/>
                  </a:cubicBezTo>
                  <a:cubicBezTo>
                    <a:pt x="2321" y="6033"/>
                    <a:pt x="2441" y="6122"/>
                    <a:pt x="2574" y="6122"/>
                  </a:cubicBezTo>
                  <a:lnTo>
                    <a:pt x="2920" y="6122"/>
                  </a:lnTo>
                  <a:lnTo>
                    <a:pt x="2920" y="7577"/>
                  </a:lnTo>
                  <a:cubicBezTo>
                    <a:pt x="2571" y="7743"/>
                    <a:pt x="2316" y="8074"/>
                    <a:pt x="2277" y="8461"/>
                  </a:cubicBezTo>
                  <a:cubicBezTo>
                    <a:pt x="2244" y="8775"/>
                    <a:pt x="2349" y="9090"/>
                    <a:pt x="2558" y="9321"/>
                  </a:cubicBezTo>
                  <a:cubicBezTo>
                    <a:pt x="2770" y="9555"/>
                    <a:pt x="3071" y="9688"/>
                    <a:pt x="3385" y="9688"/>
                  </a:cubicBezTo>
                  <a:lnTo>
                    <a:pt x="3612" y="9688"/>
                  </a:lnTo>
                  <a:cubicBezTo>
                    <a:pt x="3791" y="10963"/>
                    <a:pt x="4502" y="12070"/>
                    <a:pt x="5515" y="12774"/>
                  </a:cubicBezTo>
                  <a:lnTo>
                    <a:pt x="5515" y="14169"/>
                  </a:lnTo>
                  <a:cubicBezTo>
                    <a:pt x="5515" y="14465"/>
                    <a:pt x="5316" y="14729"/>
                    <a:pt x="5035" y="14812"/>
                  </a:cubicBezTo>
                  <a:lnTo>
                    <a:pt x="1616" y="15818"/>
                  </a:lnTo>
                  <a:cubicBezTo>
                    <a:pt x="666" y="16097"/>
                    <a:pt x="1" y="16986"/>
                    <a:pt x="1" y="17976"/>
                  </a:cubicBezTo>
                  <a:lnTo>
                    <a:pt x="1" y="20413"/>
                  </a:lnTo>
                  <a:cubicBezTo>
                    <a:pt x="1" y="20580"/>
                    <a:pt x="136" y="20716"/>
                    <a:pt x="303" y="20716"/>
                  </a:cubicBezTo>
                  <a:cubicBezTo>
                    <a:pt x="472" y="20716"/>
                    <a:pt x="608" y="20580"/>
                    <a:pt x="608" y="20413"/>
                  </a:cubicBezTo>
                  <a:lnTo>
                    <a:pt x="608" y="17981"/>
                  </a:lnTo>
                  <a:cubicBezTo>
                    <a:pt x="608" y="17257"/>
                    <a:pt x="1092" y="16609"/>
                    <a:pt x="1786" y="16405"/>
                  </a:cubicBezTo>
                  <a:lnTo>
                    <a:pt x="2920" y="16072"/>
                  </a:lnTo>
                  <a:lnTo>
                    <a:pt x="2920" y="20416"/>
                  </a:lnTo>
                  <a:cubicBezTo>
                    <a:pt x="2920" y="20585"/>
                    <a:pt x="3055" y="20720"/>
                    <a:pt x="3223" y="20720"/>
                  </a:cubicBezTo>
                  <a:cubicBezTo>
                    <a:pt x="3391" y="20720"/>
                    <a:pt x="3527" y="20585"/>
                    <a:pt x="3527" y="20416"/>
                  </a:cubicBezTo>
                  <a:lnTo>
                    <a:pt x="3527" y="15893"/>
                  </a:lnTo>
                  <a:lnTo>
                    <a:pt x="4217" y="15689"/>
                  </a:lnTo>
                  <a:lnTo>
                    <a:pt x="4217" y="18145"/>
                  </a:lnTo>
                  <a:cubicBezTo>
                    <a:pt x="4217" y="18671"/>
                    <a:pt x="4644" y="19099"/>
                    <a:pt x="5169" y="19099"/>
                  </a:cubicBezTo>
                  <a:lnTo>
                    <a:pt x="11007" y="19099"/>
                  </a:lnTo>
                  <a:cubicBezTo>
                    <a:pt x="11533" y="19099"/>
                    <a:pt x="11961" y="18672"/>
                    <a:pt x="11961" y="18145"/>
                  </a:cubicBezTo>
                  <a:lnTo>
                    <a:pt x="11961" y="16847"/>
                  </a:lnTo>
                  <a:cubicBezTo>
                    <a:pt x="11961" y="16680"/>
                    <a:pt x="11826" y="16545"/>
                    <a:pt x="11657" y="16545"/>
                  </a:cubicBezTo>
                  <a:cubicBezTo>
                    <a:pt x="11490" y="16545"/>
                    <a:pt x="11354" y="16680"/>
                    <a:pt x="11354" y="16847"/>
                  </a:cubicBezTo>
                  <a:lnTo>
                    <a:pt x="11354" y="18145"/>
                  </a:lnTo>
                  <a:cubicBezTo>
                    <a:pt x="11354" y="18337"/>
                    <a:pt x="11199" y="18493"/>
                    <a:pt x="11007" y="18493"/>
                  </a:cubicBezTo>
                  <a:lnTo>
                    <a:pt x="5169" y="18493"/>
                  </a:lnTo>
                  <a:cubicBezTo>
                    <a:pt x="4978" y="18493"/>
                    <a:pt x="4824" y="18337"/>
                    <a:pt x="4824" y="18145"/>
                  </a:cubicBezTo>
                  <a:lnTo>
                    <a:pt x="4824" y="15511"/>
                  </a:lnTo>
                  <a:lnTo>
                    <a:pt x="5062" y="15441"/>
                  </a:lnTo>
                  <a:cubicBezTo>
                    <a:pt x="5919" y="16126"/>
                    <a:pt x="6990" y="16503"/>
                    <a:pt x="8090" y="16503"/>
                  </a:cubicBezTo>
                  <a:cubicBezTo>
                    <a:pt x="9189" y="16503"/>
                    <a:pt x="10261" y="16126"/>
                    <a:pt x="11117" y="15441"/>
                  </a:cubicBezTo>
                  <a:lnTo>
                    <a:pt x="12653" y="15893"/>
                  </a:lnTo>
                  <a:lnTo>
                    <a:pt x="12653" y="20416"/>
                  </a:lnTo>
                  <a:cubicBezTo>
                    <a:pt x="12653" y="20585"/>
                    <a:pt x="12788" y="20720"/>
                    <a:pt x="12955" y="20720"/>
                  </a:cubicBezTo>
                  <a:cubicBezTo>
                    <a:pt x="13124" y="20720"/>
                    <a:pt x="13260" y="20585"/>
                    <a:pt x="13260" y="20416"/>
                  </a:cubicBezTo>
                  <a:lnTo>
                    <a:pt x="13260" y="16072"/>
                  </a:lnTo>
                  <a:lnTo>
                    <a:pt x="14392" y="16405"/>
                  </a:lnTo>
                  <a:cubicBezTo>
                    <a:pt x="15088" y="16609"/>
                    <a:pt x="15573" y="17256"/>
                    <a:pt x="15573" y="17981"/>
                  </a:cubicBezTo>
                  <a:lnTo>
                    <a:pt x="15573" y="20418"/>
                  </a:lnTo>
                  <a:cubicBezTo>
                    <a:pt x="15573" y="20586"/>
                    <a:pt x="15709" y="20722"/>
                    <a:pt x="15876" y="20722"/>
                  </a:cubicBezTo>
                  <a:cubicBezTo>
                    <a:pt x="16045" y="20722"/>
                    <a:pt x="16180" y="20586"/>
                    <a:pt x="16180" y="20418"/>
                  </a:cubicBezTo>
                  <a:lnTo>
                    <a:pt x="16180" y="17981"/>
                  </a:lnTo>
                  <a:cubicBezTo>
                    <a:pt x="16176" y="16990"/>
                    <a:pt x="15512" y="16103"/>
                    <a:pt x="14562" y="15823"/>
                  </a:cubicBezTo>
                  <a:lnTo>
                    <a:pt x="11145" y="14818"/>
                  </a:lnTo>
                  <a:cubicBezTo>
                    <a:pt x="10860" y="14734"/>
                    <a:pt x="10663" y="14469"/>
                    <a:pt x="10663" y="14175"/>
                  </a:cubicBezTo>
                  <a:lnTo>
                    <a:pt x="10663" y="12777"/>
                  </a:lnTo>
                  <a:cubicBezTo>
                    <a:pt x="11676" y="12074"/>
                    <a:pt x="12388" y="10968"/>
                    <a:pt x="12567" y="9691"/>
                  </a:cubicBezTo>
                  <a:lnTo>
                    <a:pt x="12747" y="9691"/>
                  </a:lnTo>
                  <a:cubicBezTo>
                    <a:pt x="13338" y="9691"/>
                    <a:pt x="13845" y="9252"/>
                    <a:pt x="13902" y="8691"/>
                  </a:cubicBezTo>
                  <a:cubicBezTo>
                    <a:pt x="13934" y="8377"/>
                    <a:pt x="13831" y="8063"/>
                    <a:pt x="13620" y="7828"/>
                  </a:cubicBezTo>
                  <a:cubicBezTo>
                    <a:pt x="13518" y="7717"/>
                    <a:pt x="13395" y="7627"/>
                    <a:pt x="13260" y="7564"/>
                  </a:cubicBezTo>
                  <a:lnTo>
                    <a:pt x="13260" y="6122"/>
                  </a:lnTo>
                  <a:lnTo>
                    <a:pt x="13604" y="6122"/>
                  </a:lnTo>
                  <a:cubicBezTo>
                    <a:pt x="13740" y="6122"/>
                    <a:pt x="13858" y="6033"/>
                    <a:pt x="13895" y="5903"/>
                  </a:cubicBezTo>
                  <a:cubicBezTo>
                    <a:pt x="13932" y="5772"/>
                    <a:pt x="13881" y="5635"/>
                    <a:pt x="13767" y="5562"/>
                  </a:cubicBezTo>
                  <a:cubicBezTo>
                    <a:pt x="13608" y="5462"/>
                    <a:pt x="13438" y="5365"/>
                    <a:pt x="13260" y="5276"/>
                  </a:cubicBezTo>
                  <a:lnTo>
                    <a:pt x="13260" y="4847"/>
                  </a:lnTo>
                  <a:cubicBezTo>
                    <a:pt x="13260" y="3863"/>
                    <a:pt x="12915" y="2913"/>
                    <a:pt x="12287" y="2159"/>
                  </a:cubicBezTo>
                  <a:lnTo>
                    <a:pt x="12287" y="1602"/>
                  </a:lnTo>
                  <a:cubicBezTo>
                    <a:pt x="12287" y="1078"/>
                    <a:pt x="11859" y="651"/>
                    <a:pt x="11333" y="651"/>
                  </a:cubicBezTo>
                  <a:lnTo>
                    <a:pt x="11009" y="651"/>
                  </a:lnTo>
                  <a:cubicBezTo>
                    <a:pt x="10803" y="651"/>
                    <a:pt x="10619" y="751"/>
                    <a:pt x="10505" y="906"/>
                  </a:cubicBezTo>
                  <a:cubicBezTo>
                    <a:pt x="10045" y="736"/>
                    <a:pt x="9561" y="651"/>
                    <a:pt x="9062" y="651"/>
                  </a:cubicBezTo>
                  <a:lnTo>
                    <a:pt x="9041" y="651"/>
                  </a:lnTo>
                  <a:lnTo>
                    <a:pt x="9041" y="629"/>
                  </a:lnTo>
                  <a:cubicBezTo>
                    <a:pt x="9041" y="284"/>
                    <a:pt x="8760" y="1"/>
                    <a:pt x="84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44" name="Google Shape;3144;p99"/>
          <p:cNvSpPr/>
          <p:nvPr/>
        </p:nvSpPr>
        <p:spPr>
          <a:xfrm>
            <a:off x="874855" y="4457654"/>
            <a:ext cx="537069" cy="685861"/>
          </a:xfrm>
          <a:custGeom>
            <a:rect b="b" l="l" r="r" t="t"/>
            <a:pathLst>
              <a:path extrusionOk="0" h="20724" w="16178">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99"/>
          <p:cNvSpPr/>
          <p:nvPr/>
        </p:nvSpPr>
        <p:spPr>
          <a:xfrm>
            <a:off x="7571350"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46" name="Google Shape;3146;p99"/>
          <p:cNvGrpSpPr/>
          <p:nvPr/>
        </p:nvGrpSpPr>
        <p:grpSpPr>
          <a:xfrm>
            <a:off x="7732003" y="4457619"/>
            <a:ext cx="537091" cy="685842"/>
            <a:chOff x="4992400" y="-1760625"/>
            <a:chExt cx="404375" cy="518125"/>
          </a:xfrm>
        </p:grpSpPr>
        <p:sp>
          <p:nvSpPr>
            <p:cNvPr id="3147" name="Google Shape;3147;p99"/>
            <p:cNvSpPr/>
            <p:nvPr/>
          </p:nvSpPr>
          <p:spPr>
            <a:xfrm>
              <a:off x="5138200" y="-1549700"/>
              <a:ext cx="15200" cy="23325"/>
            </a:xfrm>
            <a:custGeom>
              <a:rect b="b" l="l" r="r" t="t"/>
              <a:pathLst>
                <a:path extrusionOk="0" h="933"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99"/>
            <p:cNvSpPr/>
            <p:nvPr/>
          </p:nvSpPr>
          <p:spPr>
            <a:xfrm>
              <a:off x="523550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99"/>
            <p:cNvSpPr/>
            <p:nvPr/>
          </p:nvSpPr>
          <p:spPr>
            <a:xfrm>
              <a:off x="5178275" y="-1468000"/>
              <a:ext cx="31250" cy="15200"/>
            </a:xfrm>
            <a:custGeom>
              <a:rect b="b" l="l" r="r" t="t"/>
              <a:pathLst>
                <a:path extrusionOk="0" h="608" w="125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99"/>
            <p:cNvSpPr/>
            <p:nvPr/>
          </p:nvSpPr>
          <p:spPr>
            <a:xfrm>
              <a:off x="5136450" y="-1500400"/>
              <a:ext cx="114650" cy="26525"/>
            </a:xfrm>
            <a:custGeom>
              <a:rect b="b" l="l" r="r" t="t"/>
              <a:pathLst>
                <a:path extrusionOk="0" h="1061" w="4586">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1" name="Google Shape;3151;p99"/>
            <p:cNvSpPr/>
            <p:nvPr/>
          </p:nvSpPr>
          <p:spPr>
            <a:xfrm>
              <a:off x="4992400" y="-1760625"/>
              <a:ext cx="404375" cy="518125"/>
            </a:xfrm>
            <a:custGeom>
              <a:rect b="b" l="l" r="r" t="t"/>
              <a:pathLst>
                <a:path extrusionOk="0" h="20725" w="16175">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5" name="Shape 3155"/>
        <p:cNvGrpSpPr/>
        <p:nvPr/>
      </p:nvGrpSpPr>
      <p:grpSpPr>
        <a:xfrm>
          <a:off x="0" y="0"/>
          <a:ext cx="0" cy="0"/>
          <a:chOff x="0" y="0"/>
          <a:chExt cx="0" cy="0"/>
        </a:xfrm>
      </p:grpSpPr>
      <p:sp>
        <p:nvSpPr>
          <p:cNvPr id="3156" name="Google Shape;3156;p100"/>
          <p:cNvSpPr txBox="1"/>
          <p:nvPr>
            <p:ph type="title"/>
          </p:nvPr>
        </p:nvSpPr>
        <p:spPr>
          <a:xfrm>
            <a:off x="720000" y="540000"/>
            <a:ext cx="7704000" cy="676800"/>
          </a:xfrm>
          <a:prstGeom prst="rect">
            <a:avLst/>
          </a:prstGeom>
        </p:spPr>
        <p:txBody>
          <a:bodyPr anchorCtr="0" anchor="t" bIns="91425" lIns="90000" spcFirstLastPara="1" rIns="90000" wrap="square" tIns="91425">
            <a:noAutofit/>
          </a:bodyPr>
          <a:lstStyle/>
          <a:p>
            <a:pPr indent="0" lvl="0" marL="0" rtl="0" algn="ctr">
              <a:spcBef>
                <a:spcPts val="0"/>
              </a:spcBef>
              <a:spcAft>
                <a:spcPts val="0"/>
              </a:spcAft>
              <a:buNone/>
            </a:pPr>
            <a:r>
              <a:rPr lang="en">
                <a:solidFill>
                  <a:schemeClr val="lt2"/>
                </a:solidFill>
              </a:rPr>
              <a:t>ICON</a:t>
            </a:r>
            <a:r>
              <a:rPr lang="en"/>
              <a:t> PACK </a:t>
            </a:r>
            <a:endParaRPr/>
          </a:p>
        </p:txBody>
      </p:sp>
      <p:grpSp>
        <p:nvGrpSpPr>
          <p:cNvPr id="3157" name="Google Shape;3157;p100"/>
          <p:cNvGrpSpPr/>
          <p:nvPr/>
        </p:nvGrpSpPr>
        <p:grpSpPr>
          <a:xfrm>
            <a:off x="1134832" y="1363717"/>
            <a:ext cx="315471" cy="404040"/>
            <a:chOff x="1266865" y="1367428"/>
            <a:chExt cx="315471" cy="404040"/>
          </a:xfrm>
        </p:grpSpPr>
        <p:sp>
          <p:nvSpPr>
            <p:cNvPr id="3158" name="Google Shape;3158;p100"/>
            <p:cNvSpPr/>
            <p:nvPr/>
          </p:nvSpPr>
          <p:spPr>
            <a:xfrm>
              <a:off x="1336402" y="1677381"/>
              <a:ext cx="11856" cy="94088"/>
            </a:xfrm>
            <a:custGeom>
              <a:rect b="b" l="l" r="r" t="t"/>
              <a:pathLst>
                <a:path extrusionOk="0" h="4825" w="608">
                  <a:moveTo>
                    <a:pt x="305" y="1"/>
                  </a:moveTo>
                  <a:cubicBezTo>
                    <a:pt x="136" y="1"/>
                    <a:pt x="1" y="136"/>
                    <a:pt x="1" y="305"/>
                  </a:cubicBezTo>
                  <a:lnTo>
                    <a:pt x="1" y="4521"/>
                  </a:lnTo>
                  <a:cubicBezTo>
                    <a:pt x="1" y="4689"/>
                    <a:pt x="136" y="4825"/>
                    <a:pt x="305" y="4825"/>
                  </a:cubicBezTo>
                  <a:cubicBezTo>
                    <a:pt x="472" y="4825"/>
                    <a:pt x="608" y="4689"/>
                    <a:pt x="608" y="4521"/>
                  </a:cubicBezTo>
                  <a:lnTo>
                    <a:pt x="608" y="305"/>
                  </a:lnTo>
                  <a:cubicBezTo>
                    <a:pt x="608"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9" name="Google Shape;3159;p100"/>
            <p:cNvSpPr/>
            <p:nvPr/>
          </p:nvSpPr>
          <p:spPr>
            <a:xfrm>
              <a:off x="1266865" y="1367428"/>
              <a:ext cx="315471" cy="403962"/>
            </a:xfrm>
            <a:custGeom>
              <a:rect b="b" l="l" r="r" t="t"/>
              <a:pathLst>
                <a:path extrusionOk="0" h="20716" w="16178">
                  <a:moveTo>
                    <a:pt x="8737" y="610"/>
                  </a:moveTo>
                  <a:cubicBezTo>
                    <a:pt x="10895" y="610"/>
                    <a:pt x="12650" y="2367"/>
                    <a:pt x="12650" y="4523"/>
                  </a:cubicBezTo>
                  <a:lnTo>
                    <a:pt x="12650" y="7117"/>
                  </a:lnTo>
                  <a:cubicBezTo>
                    <a:pt x="12650" y="9632"/>
                    <a:pt x="10602" y="11680"/>
                    <a:pt x="8087" y="11680"/>
                  </a:cubicBezTo>
                  <a:cubicBezTo>
                    <a:pt x="5572" y="11678"/>
                    <a:pt x="3525" y="9632"/>
                    <a:pt x="3525" y="7117"/>
                  </a:cubicBezTo>
                  <a:lnTo>
                    <a:pt x="3525" y="4523"/>
                  </a:lnTo>
                  <a:cubicBezTo>
                    <a:pt x="3525" y="2364"/>
                    <a:pt x="5281" y="610"/>
                    <a:pt x="7438" y="610"/>
                  </a:cubicBezTo>
                  <a:close/>
                  <a:moveTo>
                    <a:pt x="10056" y="11894"/>
                  </a:moveTo>
                  <a:lnTo>
                    <a:pt x="10056" y="12874"/>
                  </a:lnTo>
                  <a:cubicBezTo>
                    <a:pt x="10056" y="13206"/>
                    <a:pt x="10188" y="13516"/>
                    <a:pt x="10406" y="13749"/>
                  </a:cubicBezTo>
                  <a:cubicBezTo>
                    <a:pt x="9758" y="14296"/>
                    <a:pt x="8948" y="14596"/>
                    <a:pt x="8088" y="14596"/>
                  </a:cubicBezTo>
                  <a:cubicBezTo>
                    <a:pt x="8084" y="14596"/>
                    <a:pt x="8080" y="14596"/>
                    <a:pt x="8076" y="14596"/>
                  </a:cubicBezTo>
                  <a:cubicBezTo>
                    <a:pt x="7222" y="14596"/>
                    <a:pt x="6414" y="14296"/>
                    <a:pt x="5772" y="13749"/>
                  </a:cubicBezTo>
                  <a:cubicBezTo>
                    <a:pt x="5989" y="13516"/>
                    <a:pt x="6122" y="13206"/>
                    <a:pt x="6122" y="12874"/>
                  </a:cubicBezTo>
                  <a:lnTo>
                    <a:pt x="6122" y="11894"/>
                  </a:lnTo>
                  <a:cubicBezTo>
                    <a:pt x="6729" y="12144"/>
                    <a:pt x="7393" y="12282"/>
                    <a:pt x="8088" y="12282"/>
                  </a:cubicBezTo>
                  <a:cubicBezTo>
                    <a:pt x="8785" y="12282"/>
                    <a:pt x="9449" y="12144"/>
                    <a:pt x="10056" y="11894"/>
                  </a:cubicBezTo>
                  <a:close/>
                  <a:moveTo>
                    <a:pt x="7438" y="0"/>
                  </a:moveTo>
                  <a:cubicBezTo>
                    <a:pt x="4946" y="0"/>
                    <a:pt x="2918" y="2028"/>
                    <a:pt x="2918" y="4520"/>
                  </a:cubicBezTo>
                  <a:lnTo>
                    <a:pt x="2918" y="7115"/>
                  </a:lnTo>
                  <a:cubicBezTo>
                    <a:pt x="2918" y="9029"/>
                    <a:pt x="3965" y="10703"/>
                    <a:pt x="5515" y="11595"/>
                  </a:cubicBezTo>
                  <a:lnTo>
                    <a:pt x="5515" y="12874"/>
                  </a:lnTo>
                  <a:cubicBezTo>
                    <a:pt x="5515" y="13168"/>
                    <a:pt x="5316" y="13432"/>
                    <a:pt x="5035" y="13516"/>
                  </a:cubicBezTo>
                  <a:lnTo>
                    <a:pt x="4047" y="13806"/>
                  </a:lnTo>
                  <a:cubicBezTo>
                    <a:pt x="4011" y="13759"/>
                    <a:pt x="3971" y="13716"/>
                    <a:pt x="3921" y="13680"/>
                  </a:cubicBezTo>
                  <a:cubicBezTo>
                    <a:pt x="3811" y="13599"/>
                    <a:pt x="3681" y="13558"/>
                    <a:pt x="3550" y="13558"/>
                  </a:cubicBezTo>
                  <a:cubicBezTo>
                    <a:pt x="3487" y="13558"/>
                    <a:pt x="3423" y="13567"/>
                    <a:pt x="3361" y="13586"/>
                  </a:cubicBezTo>
                  <a:lnTo>
                    <a:pt x="2388" y="13889"/>
                  </a:lnTo>
                  <a:cubicBezTo>
                    <a:pt x="2146" y="13965"/>
                    <a:pt x="1976" y="14175"/>
                    <a:pt x="1951" y="14423"/>
                  </a:cubicBezTo>
                  <a:lnTo>
                    <a:pt x="1616" y="14522"/>
                  </a:lnTo>
                  <a:cubicBezTo>
                    <a:pt x="665" y="14802"/>
                    <a:pt x="1" y="15688"/>
                    <a:pt x="1" y="16680"/>
                  </a:cubicBezTo>
                  <a:lnTo>
                    <a:pt x="1" y="20413"/>
                  </a:lnTo>
                  <a:cubicBezTo>
                    <a:pt x="1" y="20580"/>
                    <a:pt x="136" y="20716"/>
                    <a:pt x="303" y="20716"/>
                  </a:cubicBezTo>
                  <a:cubicBezTo>
                    <a:pt x="472" y="20716"/>
                    <a:pt x="608" y="20580"/>
                    <a:pt x="608" y="20413"/>
                  </a:cubicBezTo>
                  <a:lnTo>
                    <a:pt x="608" y="16680"/>
                  </a:lnTo>
                  <a:cubicBezTo>
                    <a:pt x="608" y="15956"/>
                    <a:pt x="1090" y="15307"/>
                    <a:pt x="1786" y="15103"/>
                  </a:cubicBezTo>
                  <a:lnTo>
                    <a:pt x="1946" y="15056"/>
                  </a:lnTo>
                  <a:lnTo>
                    <a:pt x="1946" y="20413"/>
                  </a:lnTo>
                  <a:cubicBezTo>
                    <a:pt x="1946" y="20580"/>
                    <a:pt x="2081" y="20716"/>
                    <a:pt x="2250" y="20716"/>
                  </a:cubicBezTo>
                  <a:cubicBezTo>
                    <a:pt x="2417" y="20716"/>
                    <a:pt x="2553" y="20580"/>
                    <a:pt x="2553" y="20413"/>
                  </a:cubicBezTo>
                  <a:lnTo>
                    <a:pt x="2553" y="14487"/>
                  </a:lnTo>
                  <a:cubicBezTo>
                    <a:pt x="2553" y="14479"/>
                    <a:pt x="2558" y="14470"/>
                    <a:pt x="2567" y="14467"/>
                  </a:cubicBezTo>
                  <a:lnTo>
                    <a:pt x="3540" y="14165"/>
                  </a:lnTo>
                  <a:cubicBezTo>
                    <a:pt x="3542" y="14164"/>
                    <a:pt x="3545" y="14163"/>
                    <a:pt x="3548" y="14163"/>
                  </a:cubicBezTo>
                  <a:cubicBezTo>
                    <a:pt x="3551" y="14163"/>
                    <a:pt x="3555" y="14164"/>
                    <a:pt x="3558" y="14167"/>
                  </a:cubicBezTo>
                  <a:cubicBezTo>
                    <a:pt x="3567" y="14175"/>
                    <a:pt x="3567" y="14182"/>
                    <a:pt x="3567" y="14185"/>
                  </a:cubicBezTo>
                  <a:lnTo>
                    <a:pt x="3567" y="14896"/>
                  </a:lnTo>
                  <a:cubicBezTo>
                    <a:pt x="3567" y="15064"/>
                    <a:pt x="3702" y="15200"/>
                    <a:pt x="3871" y="15200"/>
                  </a:cubicBezTo>
                  <a:cubicBezTo>
                    <a:pt x="4038" y="15200"/>
                    <a:pt x="4174" y="15064"/>
                    <a:pt x="4174" y="14896"/>
                  </a:cubicBezTo>
                  <a:lnTo>
                    <a:pt x="4174" y="14399"/>
                  </a:lnTo>
                  <a:lnTo>
                    <a:pt x="5203" y="14095"/>
                  </a:lnTo>
                  <a:cubicBezTo>
                    <a:pt x="5216" y="14092"/>
                    <a:pt x="5228" y="14088"/>
                    <a:pt x="5238" y="14082"/>
                  </a:cubicBezTo>
                  <a:cubicBezTo>
                    <a:pt x="6016" y="14803"/>
                    <a:pt x="7021" y="15199"/>
                    <a:pt x="8087" y="15199"/>
                  </a:cubicBezTo>
                  <a:cubicBezTo>
                    <a:pt x="9152" y="15199"/>
                    <a:pt x="10159" y="14803"/>
                    <a:pt x="10936" y="14082"/>
                  </a:cubicBezTo>
                  <a:cubicBezTo>
                    <a:pt x="10949" y="14086"/>
                    <a:pt x="10959" y="14092"/>
                    <a:pt x="10970" y="14095"/>
                  </a:cubicBezTo>
                  <a:lnTo>
                    <a:pt x="12000" y="14399"/>
                  </a:lnTo>
                  <a:lnTo>
                    <a:pt x="12000" y="20411"/>
                  </a:lnTo>
                  <a:cubicBezTo>
                    <a:pt x="12000" y="20578"/>
                    <a:pt x="12136" y="20714"/>
                    <a:pt x="12304" y="20714"/>
                  </a:cubicBezTo>
                  <a:cubicBezTo>
                    <a:pt x="12471" y="20714"/>
                    <a:pt x="12607" y="20578"/>
                    <a:pt x="12607" y="20411"/>
                  </a:cubicBezTo>
                  <a:lnTo>
                    <a:pt x="12607" y="14185"/>
                  </a:lnTo>
                  <a:cubicBezTo>
                    <a:pt x="12607" y="14180"/>
                    <a:pt x="12607" y="14173"/>
                    <a:pt x="12616" y="14167"/>
                  </a:cubicBezTo>
                  <a:cubicBezTo>
                    <a:pt x="12622" y="14165"/>
                    <a:pt x="12625" y="14164"/>
                    <a:pt x="12629" y="14164"/>
                  </a:cubicBezTo>
                  <a:cubicBezTo>
                    <a:pt x="12631" y="14164"/>
                    <a:pt x="12632" y="14165"/>
                    <a:pt x="12634" y="14165"/>
                  </a:cubicBezTo>
                  <a:lnTo>
                    <a:pt x="13607" y="14467"/>
                  </a:lnTo>
                  <a:cubicBezTo>
                    <a:pt x="13615" y="14470"/>
                    <a:pt x="13621" y="14479"/>
                    <a:pt x="13621" y="14487"/>
                  </a:cubicBezTo>
                  <a:lnTo>
                    <a:pt x="13621" y="20413"/>
                  </a:lnTo>
                  <a:cubicBezTo>
                    <a:pt x="13621" y="20580"/>
                    <a:pt x="13757" y="20716"/>
                    <a:pt x="13925" y="20716"/>
                  </a:cubicBezTo>
                  <a:cubicBezTo>
                    <a:pt x="14092" y="20716"/>
                    <a:pt x="14228" y="20580"/>
                    <a:pt x="14228" y="20413"/>
                  </a:cubicBezTo>
                  <a:lnTo>
                    <a:pt x="14228" y="15056"/>
                  </a:lnTo>
                  <a:lnTo>
                    <a:pt x="14389" y="15103"/>
                  </a:lnTo>
                  <a:cubicBezTo>
                    <a:pt x="15083" y="15307"/>
                    <a:pt x="15569" y="15956"/>
                    <a:pt x="15569" y="16680"/>
                  </a:cubicBezTo>
                  <a:lnTo>
                    <a:pt x="15569" y="20413"/>
                  </a:lnTo>
                  <a:cubicBezTo>
                    <a:pt x="15569" y="20580"/>
                    <a:pt x="15705" y="20716"/>
                    <a:pt x="15872" y="20716"/>
                  </a:cubicBezTo>
                  <a:cubicBezTo>
                    <a:pt x="16040" y="20716"/>
                    <a:pt x="16176" y="20580"/>
                    <a:pt x="16176" y="20413"/>
                  </a:cubicBezTo>
                  <a:lnTo>
                    <a:pt x="16176" y="16680"/>
                  </a:lnTo>
                  <a:cubicBezTo>
                    <a:pt x="16177" y="15691"/>
                    <a:pt x="15513" y="14803"/>
                    <a:pt x="14562" y="14523"/>
                  </a:cubicBezTo>
                  <a:lnTo>
                    <a:pt x="14226" y="14425"/>
                  </a:lnTo>
                  <a:cubicBezTo>
                    <a:pt x="14201" y="14177"/>
                    <a:pt x="14032" y="13966"/>
                    <a:pt x="13789" y="13892"/>
                  </a:cubicBezTo>
                  <a:lnTo>
                    <a:pt x="12815" y="13588"/>
                  </a:lnTo>
                  <a:cubicBezTo>
                    <a:pt x="12754" y="13568"/>
                    <a:pt x="12691" y="13559"/>
                    <a:pt x="12629" y="13559"/>
                  </a:cubicBezTo>
                  <a:cubicBezTo>
                    <a:pt x="12497" y="13559"/>
                    <a:pt x="12368" y="13601"/>
                    <a:pt x="12257" y="13682"/>
                  </a:cubicBezTo>
                  <a:cubicBezTo>
                    <a:pt x="12207" y="13718"/>
                    <a:pt x="12166" y="13760"/>
                    <a:pt x="12130" y="13808"/>
                  </a:cubicBezTo>
                  <a:lnTo>
                    <a:pt x="11143" y="13516"/>
                  </a:lnTo>
                  <a:cubicBezTo>
                    <a:pt x="10859" y="13432"/>
                    <a:pt x="10662" y="13171"/>
                    <a:pt x="10662" y="12874"/>
                  </a:cubicBezTo>
                  <a:lnTo>
                    <a:pt x="10662" y="11595"/>
                  </a:lnTo>
                  <a:cubicBezTo>
                    <a:pt x="12211" y="10703"/>
                    <a:pt x="13257" y="9029"/>
                    <a:pt x="13257" y="7115"/>
                  </a:cubicBezTo>
                  <a:lnTo>
                    <a:pt x="13257" y="4520"/>
                  </a:lnTo>
                  <a:cubicBezTo>
                    <a:pt x="13257" y="2028"/>
                    <a:pt x="11229" y="0"/>
                    <a:pt x="87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0" name="Google Shape;3160;p100"/>
            <p:cNvSpPr/>
            <p:nvPr/>
          </p:nvSpPr>
          <p:spPr>
            <a:xfrm>
              <a:off x="1380686" y="1481289"/>
              <a:ext cx="11856" cy="18213"/>
            </a:xfrm>
            <a:custGeom>
              <a:rect b="b" l="l" r="r" t="t"/>
              <a:pathLst>
                <a:path extrusionOk="0" h="934" w="608">
                  <a:moveTo>
                    <a:pt x="305" y="1"/>
                  </a:moveTo>
                  <a:cubicBezTo>
                    <a:pt x="136" y="1"/>
                    <a:pt x="0" y="137"/>
                    <a:pt x="0" y="305"/>
                  </a:cubicBezTo>
                  <a:lnTo>
                    <a:pt x="0" y="629"/>
                  </a:lnTo>
                  <a:cubicBezTo>
                    <a:pt x="0" y="798"/>
                    <a:pt x="136" y="934"/>
                    <a:pt x="305" y="934"/>
                  </a:cubicBezTo>
                  <a:cubicBezTo>
                    <a:pt x="472" y="934"/>
                    <a:pt x="607" y="798"/>
                    <a:pt x="607" y="629"/>
                  </a:cubicBezTo>
                  <a:lnTo>
                    <a:pt x="607" y="305"/>
                  </a:lnTo>
                  <a:cubicBezTo>
                    <a:pt x="607"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1" name="Google Shape;3161;p100"/>
            <p:cNvSpPr/>
            <p:nvPr/>
          </p:nvSpPr>
          <p:spPr>
            <a:xfrm>
              <a:off x="1387043" y="1519255"/>
              <a:ext cx="75094" cy="62459"/>
            </a:xfrm>
            <a:custGeom>
              <a:rect b="b" l="l" r="r" t="t"/>
              <a:pathLst>
                <a:path extrusionOk="0" h="3203" w="3851">
                  <a:moveTo>
                    <a:pt x="1925" y="607"/>
                  </a:moveTo>
                  <a:cubicBezTo>
                    <a:pt x="2654" y="607"/>
                    <a:pt x="3245" y="1053"/>
                    <a:pt x="3245" y="1601"/>
                  </a:cubicBezTo>
                  <a:cubicBezTo>
                    <a:pt x="3245" y="2150"/>
                    <a:pt x="2654" y="2595"/>
                    <a:pt x="1925" y="2595"/>
                  </a:cubicBezTo>
                  <a:cubicBezTo>
                    <a:pt x="1197" y="2595"/>
                    <a:pt x="607" y="2150"/>
                    <a:pt x="607" y="1601"/>
                  </a:cubicBezTo>
                  <a:cubicBezTo>
                    <a:pt x="607" y="1053"/>
                    <a:pt x="1197" y="607"/>
                    <a:pt x="1925" y="607"/>
                  </a:cubicBezTo>
                  <a:close/>
                  <a:moveTo>
                    <a:pt x="1924" y="0"/>
                  </a:moveTo>
                  <a:cubicBezTo>
                    <a:pt x="861" y="0"/>
                    <a:pt x="0" y="717"/>
                    <a:pt x="0" y="1601"/>
                  </a:cubicBezTo>
                  <a:cubicBezTo>
                    <a:pt x="0" y="2485"/>
                    <a:pt x="864" y="3202"/>
                    <a:pt x="1925" y="3202"/>
                  </a:cubicBezTo>
                  <a:cubicBezTo>
                    <a:pt x="2988" y="3202"/>
                    <a:pt x="3850" y="2483"/>
                    <a:pt x="3850" y="1601"/>
                  </a:cubicBezTo>
                  <a:cubicBezTo>
                    <a:pt x="3850" y="719"/>
                    <a:pt x="2986" y="0"/>
                    <a:pt x="19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2" name="Google Shape;3162;p100"/>
            <p:cNvSpPr/>
            <p:nvPr/>
          </p:nvSpPr>
          <p:spPr>
            <a:xfrm>
              <a:off x="1407596" y="1544547"/>
              <a:ext cx="33989" cy="11856"/>
            </a:xfrm>
            <a:custGeom>
              <a:rect b="b" l="l" r="r" t="t"/>
              <a:pathLst>
                <a:path extrusionOk="0" h="608" w="1743">
                  <a:moveTo>
                    <a:pt x="304" y="0"/>
                  </a:moveTo>
                  <a:cubicBezTo>
                    <a:pt x="136" y="0"/>
                    <a:pt x="0" y="136"/>
                    <a:pt x="0" y="304"/>
                  </a:cubicBezTo>
                  <a:cubicBezTo>
                    <a:pt x="0" y="472"/>
                    <a:pt x="136" y="607"/>
                    <a:pt x="304" y="607"/>
                  </a:cubicBezTo>
                  <a:lnTo>
                    <a:pt x="1440" y="607"/>
                  </a:lnTo>
                  <a:cubicBezTo>
                    <a:pt x="1607" y="607"/>
                    <a:pt x="1742" y="472"/>
                    <a:pt x="1742" y="304"/>
                  </a:cubicBezTo>
                  <a:cubicBezTo>
                    <a:pt x="1742" y="136"/>
                    <a:pt x="1607" y="0"/>
                    <a:pt x="1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100"/>
            <p:cNvSpPr/>
            <p:nvPr/>
          </p:nvSpPr>
          <p:spPr>
            <a:xfrm>
              <a:off x="1355141" y="1462295"/>
              <a:ext cx="62712" cy="56141"/>
            </a:xfrm>
            <a:custGeom>
              <a:rect b="b" l="l" r="r" t="t"/>
              <a:pathLst>
                <a:path extrusionOk="0" h="2879" w="3216">
                  <a:moveTo>
                    <a:pt x="1940" y="608"/>
                  </a:moveTo>
                  <a:cubicBezTo>
                    <a:pt x="2272" y="608"/>
                    <a:pt x="2553" y="834"/>
                    <a:pt x="2597" y="1135"/>
                  </a:cubicBezTo>
                  <a:cubicBezTo>
                    <a:pt x="2604" y="1182"/>
                    <a:pt x="2609" y="1231"/>
                    <a:pt x="2609" y="1276"/>
                  </a:cubicBezTo>
                  <a:cubicBezTo>
                    <a:pt x="2609" y="1582"/>
                    <a:pt x="2473" y="1866"/>
                    <a:pt x="2233" y="2055"/>
                  </a:cubicBezTo>
                  <a:cubicBezTo>
                    <a:pt x="2055" y="2198"/>
                    <a:pt x="1842" y="2272"/>
                    <a:pt x="1616" y="2272"/>
                  </a:cubicBezTo>
                  <a:cubicBezTo>
                    <a:pt x="1538" y="2272"/>
                    <a:pt x="1457" y="2263"/>
                    <a:pt x="1376" y="2245"/>
                  </a:cubicBezTo>
                  <a:cubicBezTo>
                    <a:pt x="1026" y="2165"/>
                    <a:pt x="734" y="1876"/>
                    <a:pt x="651" y="1525"/>
                  </a:cubicBezTo>
                  <a:cubicBezTo>
                    <a:pt x="619" y="1401"/>
                    <a:pt x="612" y="1273"/>
                    <a:pt x="626" y="1152"/>
                  </a:cubicBezTo>
                  <a:cubicBezTo>
                    <a:pt x="666" y="846"/>
                    <a:pt x="958" y="608"/>
                    <a:pt x="1288" y="608"/>
                  </a:cubicBezTo>
                  <a:close/>
                  <a:moveTo>
                    <a:pt x="1288" y="1"/>
                  </a:moveTo>
                  <a:cubicBezTo>
                    <a:pt x="646" y="1"/>
                    <a:pt x="104" y="462"/>
                    <a:pt x="25" y="1075"/>
                  </a:cubicBezTo>
                  <a:cubicBezTo>
                    <a:pt x="1" y="1272"/>
                    <a:pt x="12" y="1472"/>
                    <a:pt x="61" y="1669"/>
                  </a:cubicBezTo>
                  <a:cubicBezTo>
                    <a:pt x="199" y="2247"/>
                    <a:pt x="666" y="2704"/>
                    <a:pt x="1245" y="2837"/>
                  </a:cubicBezTo>
                  <a:cubicBezTo>
                    <a:pt x="1368" y="2866"/>
                    <a:pt x="1490" y="2879"/>
                    <a:pt x="1612" y="2879"/>
                  </a:cubicBezTo>
                  <a:cubicBezTo>
                    <a:pt x="1975" y="2879"/>
                    <a:pt x="2326" y="2759"/>
                    <a:pt x="2612" y="2529"/>
                  </a:cubicBezTo>
                  <a:cubicBezTo>
                    <a:pt x="2996" y="2223"/>
                    <a:pt x="3216" y="1768"/>
                    <a:pt x="3216" y="1279"/>
                  </a:cubicBezTo>
                  <a:cubicBezTo>
                    <a:pt x="3216" y="1202"/>
                    <a:pt x="3210" y="1125"/>
                    <a:pt x="3197" y="1048"/>
                  </a:cubicBezTo>
                  <a:cubicBezTo>
                    <a:pt x="3110" y="452"/>
                    <a:pt x="2572" y="1"/>
                    <a:pt x="194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100"/>
            <p:cNvSpPr/>
            <p:nvPr/>
          </p:nvSpPr>
          <p:spPr>
            <a:xfrm>
              <a:off x="1456600" y="1481289"/>
              <a:ext cx="11856" cy="18213"/>
            </a:xfrm>
            <a:custGeom>
              <a:rect b="b" l="l" r="r" t="t"/>
              <a:pathLst>
                <a:path extrusionOk="0" h="934" w="608">
                  <a:moveTo>
                    <a:pt x="305" y="1"/>
                  </a:moveTo>
                  <a:cubicBezTo>
                    <a:pt x="136" y="1"/>
                    <a:pt x="1" y="137"/>
                    <a:pt x="1" y="305"/>
                  </a:cubicBezTo>
                  <a:lnTo>
                    <a:pt x="1" y="629"/>
                  </a:lnTo>
                  <a:cubicBezTo>
                    <a:pt x="1" y="798"/>
                    <a:pt x="136" y="934"/>
                    <a:pt x="305" y="934"/>
                  </a:cubicBezTo>
                  <a:cubicBezTo>
                    <a:pt x="472" y="934"/>
                    <a:pt x="608" y="798"/>
                    <a:pt x="608" y="629"/>
                  </a:cubicBezTo>
                  <a:lnTo>
                    <a:pt x="608" y="305"/>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100"/>
            <p:cNvSpPr/>
            <p:nvPr/>
          </p:nvSpPr>
          <p:spPr>
            <a:xfrm>
              <a:off x="1431016" y="1462393"/>
              <a:ext cx="62732" cy="56082"/>
            </a:xfrm>
            <a:custGeom>
              <a:rect b="b" l="l" r="r" t="t"/>
              <a:pathLst>
                <a:path extrusionOk="0" h="2876" w="3217">
                  <a:moveTo>
                    <a:pt x="1288" y="0"/>
                  </a:moveTo>
                  <a:cubicBezTo>
                    <a:pt x="647" y="0"/>
                    <a:pt x="104" y="463"/>
                    <a:pt x="26" y="1076"/>
                  </a:cubicBezTo>
                  <a:cubicBezTo>
                    <a:pt x="0" y="1270"/>
                    <a:pt x="13" y="1470"/>
                    <a:pt x="62" y="1670"/>
                  </a:cubicBezTo>
                  <a:cubicBezTo>
                    <a:pt x="203" y="2242"/>
                    <a:pt x="667" y="2702"/>
                    <a:pt x="1246" y="2832"/>
                  </a:cubicBezTo>
                  <a:cubicBezTo>
                    <a:pt x="1368" y="2861"/>
                    <a:pt x="1494" y="2875"/>
                    <a:pt x="1617" y="2875"/>
                  </a:cubicBezTo>
                  <a:cubicBezTo>
                    <a:pt x="1753" y="2875"/>
                    <a:pt x="1884" y="2859"/>
                    <a:pt x="2017" y="2825"/>
                  </a:cubicBezTo>
                  <a:cubicBezTo>
                    <a:pt x="2178" y="2784"/>
                    <a:pt x="2277" y="2618"/>
                    <a:pt x="2234" y="2455"/>
                  </a:cubicBezTo>
                  <a:cubicBezTo>
                    <a:pt x="2198" y="2318"/>
                    <a:pt x="2076" y="2228"/>
                    <a:pt x="1942" y="2228"/>
                  </a:cubicBezTo>
                  <a:cubicBezTo>
                    <a:pt x="1917" y="2228"/>
                    <a:pt x="1891" y="2231"/>
                    <a:pt x="1865" y="2238"/>
                  </a:cubicBezTo>
                  <a:cubicBezTo>
                    <a:pt x="1785" y="2259"/>
                    <a:pt x="1702" y="2269"/>
                    <a:pt x="1619" y="2269"/>
                  </a:cubicBezTo>
                  <a:cubicBezTo>
                    <a:pt x="1540" y="2269"/>
                    <a:pt x="1460" y="2260"/>
                    <a:pt x="1378" y="2242"/>
                  </a:cubicBezTo>
                  <a:cubicBezTo>
                    <a:pt x="1030" y="2162"/>
                    <a:pt x="736" y="1875"/>
                    <a:pt x="653" y="1525"/>
                  </a:cubicBezTo>
                  <a:cubicBezTo>
                    <a:pt x="621" y="1398"/>
                    <a:pt x="616" y="1274"/>
                    <a:pt x="629" y="1151"/>
                  </a:cubicBezTo>
                  <a:cubicBezTo>
                    <a:pt x="669" y="847"/>
                    <a:pt x="958" y="607"/>
                    <a:pt x="1290" y="607"/>
                  </a:cubicBezTo>
                  <a:lnTo>
                    <a:pt x="1942" y="607"/>
                  </a:lnTo>
                  <a:cubicBezTo>
                    <a:pt x="2274" y="607"/>
                    <a:pt x="2555" y="834"/>
                    <a:pt x="2599" y="1136"/>
                  </a:cubicBezTo>
                  <a:cubicBezTo>
                    <a:pt x="2607" y="1183"/>
                    <a:pt x="2611" y="1230"/>
                    <a:pt x="2611" y="1277"/>
                  </a:cubicBezTo>
                  <a:cubicBezTo>
                    <a:pt x="2611" y="1361"/>
                    <a:pt x="2599" y="1446"/>
                    <a:pt x="2578" y="1525"/>
                  </a:cubicBezTo>
                  <a:cubicBezTo>
                    <a:pt x="2538" y="1687"/>
                    <a:pt x="2635" y="1853"/>
                    <a:pt x="2797" y="1895"/>
                  </a:cubicBezTo>
                  <a:cubicBezTo>
                    <a:pt x="2821" y="1902"/>
                    <a:pt x="2846" y="1904"/>
                    <a:pt x="2871" y="1904"/>
                  </a:cubicBezTo>
                  <a:cubicBezTo>
                    <a:pt x="3007" y="1904"/>
                    <a:pt x="3131" y="1815"/>
                    <a:pt x="3166" y="1677"/>
                  </a:cubicBezTo>
                  <a:cubicBezTo>
                    <a:pt x="3199" y="1547"/>
                    <a:pt x="3216" y="1413"/>
                    <a:pt x="3216" y="1277"/>
                  </a:cubicBezTo>
                  <a:cubicBezTo>
                    <a:pt x="3216" y="1200"/>
                    <a:pt x="3211" y="1121"/>
                    <a:pt x="3198" y="1047"/>
                  </a:cubicBezTo>
                  <a:cubicBezTo>
                    <a:pt x="3111" y="450"/>
                    <a:pt x="2569" y="0"/>
                    <a:pt x="194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66" name="Google Shape;3166;p100"/>
          <p:cNvGrpSpPr/>
          <p:nvPr/>
        </p:nvGrpSpPr>
        <p:grpSpPr>
          <a:xfrm>
            <a:off x="1864985" y="1363717"/>
            <a:ext cx="302854" cy="404040"/>
            <a:chOff x="1810973" y="1367428"/>
            <a:chExt cx="302854" cy="404040"/>
          </a:xfrm>
        </p:grpSpPr>
        <p:sp>
          <p:nvSpPr>
            <p:cNvPr id="3167" name="Google Shape;3167;p100"/>
            <p:cNvSpPr/>
            <p:nvPr/>
          </p:nvSpPr>
          <p:spPr>
            <a:xfrm>
              <a:off x="1810973" y="1367428"/>
              <a:ext cx="302854" cy="404040"/>
            </a:xfrm>
            <a:custGeom>
              <a:rect b="b" l="l" r="r" t="t"/>
              <a:pathLst>
                <a:path extrusionOk="0" h="20720" w="15531">
                  <a:moveTo>
                    <a:pt x="7763" y="6120"/>
                  </a:moveTo>
                  <a:cubicBezTo>
                    <a:pt x="7954" y="6120"/>
                    <a:pt x="8110" y="6276"/>
                    <a:pt x="8110" y="6467"/>
                  </a:cubicBezTo>
                  <a:lnTo>
                    <a:pt x="8110" y="7112"/>
                  </a:lnTo>
                  <a:cubicBezTo>
                    <a:pt x="7996" y="7092"/>
                    <a:pt x="7880" y="7082"/>
                    <a:pt x="7764" y="7082"/>
                  </a:cubicBezTo>
                  <a:cubicBezTo>
                    <a:pt x="7649" y="7082"/>
                    <a:pt x="7533" y="7092"/>
                    <a:pt x="7419" y="7112"/>
                  </a:cubicBezTo>
                  <a:lnTo>
                    <a:pt x="7419" y="6467"/>
                  </a:lnTo>
                  <a:cubicBezTo>
                    <a:pt x="7419" y="6276"/>
                    <a:pt x="7574" y="6120"/>
                    <a:pt x="7763" y="6120"/>
                  </a:cubicBezTo>
                  <a:close/>
                  <a:moveTo>
                    <a:pt x="9060" y="607"/>
                  </a:moveTo>
                  <a:cubicBezTo>
                    <a:pt x="11218" y="607"/>
                    <a:pt x="12973" y="2362"/>
                    <a:pt x="12973" y="4520"/>
                  </a:cubicBezTo>
                  <a:lnTo>
                    <a:pt x="12973" y="6144"/>
                  </a:lnTo>
                  <a:cubicBezTo>
                    <a:pt x="12973" y="6768"/>
                    <a:pt x="12717" y="7358"/>
                    <a:pt x="12282" y="7782"/>
                  </a:cubicBezTo>
                  <a:lnTo>
                    <a:pt x="12282" y="7765"/>
                  </a:lnTo>
                  <a:lnTo>
                    <a:pt x="12282" y="5169"/>
                  </a:lnTo>
                  <a:cubicBezTo>
                    <a:pt x="12282" y="4643"/>
                    <a:pt x="11855" y="4218"/>
                    <a:pt x="11331" y="4218"/>
                  </a:cubicBezTo>
                  <a:lnTo>
                    <a:pt x="11005" y="4218"/>
                  </a:lnTo>
                  <a:cubicBezTo>
                    <a:pt x="10838" y="4218"/>
                    <a:pt x="10702" y="4353"/>
                    <a:pt x="10702" y="4520"/>
                  </a:cubicBezTo>
                  <a:cubicBezTo>
                    <a:pt x="10702" y="4689"/>
                    <a:pt x="10838" y="4825"/>
                    <a:pt x="11005" y="4825"/>
                  </a:cubicBezTo>
                  <a:lnTo>
                    <a:pt x="11331" y="4825"/>
                  </a:lnTo>
                  <a:cubicBezTo>
                    <a:pt x="11522" y="4825"/>
                    <a:pt x="11675" y="4980"/>
                    <a:pt x="11675" y="5169"/>
                  </a:cubicBezTo>
                  <a:lnTo>
                    <a:pt x="11675" y="7765"/>
                  </a:lnTo>
                  <a:lnTo>
                    <a:pt x="11675" y="7786"/>
                  </a:lnTo>
                  <a:lnTo>
                    <a:pt x="9924" y="7786"/>
                  </a:lnTo>
                  <a:cubicBezTo>
                    <a:pt x="9625" y="7786"/>
                    <a:pt x="9333" y="7705"/>
                    <a:pt x="9077" y="7552"/>
                  </a:cubicBezTo>
                  <a:lnTo>
                    <a:pt x="8753" y="7358"/>
                  </a:lnTo>
                  <a:lnTo>
                    <a:pt x="8716" y="7337"/>
                  </a:lnTo>
                  <a:lnTo>
                    <a:pt x="8716" y="6468"/>
                  </a:lnTo>
                  <a:cubicBezTo>
                    <a:pt x="8716" y="5944"/>
                    <a:pt x="8289" y="5516"/>
                    <a:pt x="7762" y="5516"/>
                  </a:cubicBezTo>
                  <a:cubicBezTo>
                    <a:pt x="7237" y="5516"/>
                    <a:pt x="6810" y="5941"/>
                    <a:pt x="6810" y="6468"/>
                  </a:cubicBezTo>
                  <a:lnTo>
                    <a:pt x="6810" y="7337"/>
                  </a:lnTo>
                  <a:cubicBezTo>
                    <a:pt x="6798" y="7344"/>
                    <a:pt x="6785" y="7351"/>
                    <a:pt x="6770" y="7358"/>
                  </a:cubicBezTo>
                  <a:lnTo>
                    <a:pt x="6446" y="7552"/>
                  </a:lnTo>
                  <a:cubicBezTo>
                    <a:pt x="6191" y="7705"/>
                    <a:pt x="5898" y="7786"/>
                    <a:pt x="5602" y="7786"/>
                  </a:cubicBezTo>
                  <a:lnTo>
                    <a:pt x="3850" y="7786"/>
                  </a:lnTo>
                  <a:lnTo>
                    <a:pt x="3850" y="7765"/>
                  </a:lnTo>
                  <a:lnTo>
                    <a:pt x="3850" y="5169"/>
                  </a:lnTo>
                  <a:cubicBezTo>
                    <a:pt x="3850" y="4977"/>
                    <a:pt x="4006" y="4825"/>
                    <a:pt x="4195" y="4825"/>
                  </a:cubicBezTo>
                  <a:lnTo>
                    <a:pt x="9710" y="4825"/>
                  </a:lnTo>
                  <a:cubicBezTo>
                    <a:pt x="9877" y="4825"/>
                    <a:pt x="10012" y="4689"/>
                    <a:pt x="10012" y="4520"/>
                  </a:cubicBezTo>
                  <a:cubicBezTo>
                    <a:pt x="10012" y="4353"/>
                    <a:pt x="9877" y="4218"/>
                    <a:pt x="9710" y="4218"/>
                  </a:cubicBezTo>
                  <a:lnTo>
                    <a:pt x="4195" y="4218"/>
                  </a:lnTo>
                  <a:cubicBezTo>
                    <a:pt x="3670" y="4218"/>
                    <a:pt x="3241" y="4645"/>
                    <a:pt x="3241" y="5169"/>
                  </a:cubicBezTo>
                  <a:lnTo>
                    <a:pt x="3241" y="7765"/>
                  </a:lnTo>
                  <a:lnTo>
                    <a:pt x="3241" y="7781"/>
                  </a:lnTo>
                  <a:cubicBezTo>
                    <a:pt x="2809" y="7355"/>
                    <a:pt x="2553" y="6765"/>
                    <a:pt x="2553" y="6144"/>
                  </a:cubicBezTo>
                  <a:lnTo>
                    <a:pt x="2553" y="4520"/>
                  </a:lnTo>
                  <a:cubicBezTo>
                    <a:pt x="2553" y="2362"/>
                    <a:pt x="4310" y="607"/>
                    <a:pt x="6466" y="607"/>
                  </a:cubicBezTo>
                  <a:close/>
                  <a:moveTo>
                    <a:pt x="4541" y="8393"/>
                  </a:moveTo>
                  <a:lnTo>
                    <a:pt x="4541" y="9982"/>
                  </a:lnTo>
                  <a:cubicBezTo>
                    <a:pt x="4220" y="9516"/>
                    <a:pt x="3996" y="8975"/>
                    <a:pt x="3901" y="8393"/>
                  </a:cubicBezTo>
                  <a:close/>
                  <a:moveTo>
                    <a:pt x="11626" y="8393"/>
                  </a:moveTo>
                  <a:cubicBezTo>
                    <a:pt x="11532" y="8976"/>
                    <a:pt x="11309" y="9516"/>
                    <a:pt x="10988" y="9983"/>
                  </a:cubicBezTo>
                  <a:lnTo>
                    <a:pt x="10988" y="8393"/>
                  </a:lnTo>
                  <a:close/>
                  <a:moveTo>
                    <a:pt x="7762" y="7689"/>
                  </a:moveTo>
                  <a:cubicBezTo>
                    <a:pt x="7997" y="7689"/>
                    <a:pt x="8231" y="7752"/>
                    <a:pt x="8441" y="7878"/>
                  </a:cubicBezTo>
                  <a:lnTo>
                    <a:pt x="8767" y="8074"/>
                  </a:lnTo>
                  <a:cubicBezTo>
                    <a:pt x="9117" y="8283"/>
                    <a:pt x="9517" y="8393"/>
                    <a:pt x="9925" y="8393"/>
                  </a:cubicBezTo>
                  <a:lnTo>
                    <a:pt x="10381" y="8393"/>
                  </a:lnTo>
                  <a:lnTo>
                    <a:pt x="10381" y="10674"/>
                  </a:lnTo>
                  <a:cubicBezTo>
                    <a:pt x="9685" y="11300"/>
                    <a:pt x="8770" y="11680"/>
                    <a:pt x="7764" y="11680"/>
                  </a:cubicBezTo>
                  <a:cubicBezTo>
                    <a:pt x="6760" y="11678"/>
                    <a:pt x="5842" y="11297"/>
                    <a:pt x="5148" y="10673"/>
                  </a:cubicBezTo>
                  <a:lnTo>
                    <a:pt x="5148" y="8393"/>
                  </a:lnTo>
                  <a:lnTo>
                    <a:pt x="5604" y="8393"/>
                  </a:lnTo>
                  <a:cubicBezTo>
                    <a:pt x="6011" y="8393"/>
                    <a:pt x="6411" y="8282"/>
                    <a:pt x="6760" y="8074"/>
                  </a:cubicBezTo>
                  <a:lnTo>
                    <a:pt x="7085" y="7878"/>
                  </a:lnTo>
                  <a:cubicBezTo>
                    <a:pt x="7294" y="7752"/>
                    <a:pt x="7528" y="7689"/>
                    <a:pt x="7762" y="7689"/>
                  </a:cubicBezTo>
                  <a:close/>
                  <a:moveTo>
                    <a:pt x="9405" y="11975"/>
                  </a:moveTo>
                  <a:lnTo>
                    <a:pt x="9405" y="12711"/>
                  </a:lnTo>
                  <a:cubicBezTo>
                    <a:pt x="8877" y="12886"/>
                    <a:pt x="8326" y="12975"/>
                    <a:pt x="7763" y="12975"/>
                  </a:cubicBezTo>
                  <a:cubicBezTo>
                    <a:pt x="7200" y="12975"/>
                    <a:pt x="6649" y="12886"/>
                    <a:pt x="6121" y="12711"/>
                  </a:cubicBezTo>
                  <a:lnTo>
                    <a:pt x="6121" y="11975"/>
                  </a:lnTo>
                  <a:cubicBezTo>
                    <a:pt x="6632" y="12175"/>
                    <a:pt x="7185" y="12285"/>
                    <a:pt x="7763" y="12285"/>
                  </a:cubicBezTo>
                  <a:cubicBezTo>
                    <a:pt x="8341" y="12285"/>
                    <a:pt x="8897" y="12174"/>
                    <a:pt x="9405" y="11975"/>
                  </a:cubicBezTo>
                  <a:close/>
                  <a:moveTo>
                    <a:pt x="9427" y="13342"/>
                  </a:moveTo>
                  <a:cubicBezTo>
                    <a:pt x="9495" y="13660"/>
                    <a:pt x="9725" y="13930"/>
                    <a:pt x="10041" y="14043"/>
                  </a:cubicBezTo>
                  <a:lnTo>
                    <a:pt x="10269" y="14123"/>
                  </a:lnTo>
                  <a:cubicBezTo>
                    <a:pt x="9475" y="14437"/>
                    <a:pt x="8637" y="14599"/>
                    <a:pt x="7763" y="14599"/>
                  </a:cubicBezTo>
                  <a:cubicBezTo>
                    <a:pt x="6892" y="14599"/>
                    <a:pt x="6051" y="14439"/>
                    <a:pt x="5257" y="14123"/>
                  </a:cubicBezTo>
                  <a:lnTo>
                    <a:pt x="5485" y="14043"/>
                  </a:lnTo>
                  <a:cubicBezTo>
                    <a:pt x="5804" y="13930"/>
                    <a:pt x="6032" y="13660"/>
                    <a:pt x="6099" y="13342"/>
                  </a:cubicBezTo>
                  <a:cubicBezTo>
                    <a:pt x="6638" y="13502"/>
                    <a:pt x="7196" y="13582"/>
                    <a:pt x="7763" y="13582"/>
                  </a:cubicBezTo>
                  <a:cubicBezTo>
                    <a:pt x="8333" y="13582"/>
                    <a:pt x="8890" y="13501"/>
                    <a:pt x="9427" y="13342"/>
                  </a:cubicBezTo>
                  <a:close/>
                  <a:moveTo>
                    <a:pt x="6469" y="0"/>
                  </a:moveTo>
                  <a:cubicBezTo>
                    <a:pt x="3977" y="0"/>
                    <a:pt x="1949" y="2028"/>
                    <a:pt x="1949" y="4520"/>
                  </a:cubicBezTo>
                  <a:lnTo>
                    <a:pt x="1949" y="6144"/>
                  </a:lnTo>
                  <a:cubicBezTo>
                    <a:pt x="1949" y="7147"/>
                    <a:pt x="2475" y="8084"/>
                    <a:pt x="3326" y="8611"/>
                  </a:cubicBezTo>
                  <a:cubicBezTo>
                    <a:pt x="3576" y="9924"/>
                    <a:pt x="4395" y="11038"/>
                    <a:pt x="5515" y="11685"/>
                  </a:cubicBezTo>
                  <a:lnTo>
                    <a:pt x="5515" y="13145"/>
                  </a:lnTo>
                  <a:cubicBezTo>
                    <a:pt x="5515" y="13292"/>
                    <a:pt x="5424" y="13422"/>
                    <a:pt x="5285" y="13471"/>
                  </a:cubicBezTo>
                  <a:lnTo>
                    <a:pt x="1502" y="14806"/>
                  </a:lnTo>
                  <a:cubicBezTo>
                    <a:pt x="605" y="15123"/>
                    <a:pt x="1" y="15974"/>
                    <a:pt x="1" y="16928"/>
                  </a:cubicBezTo>
                  <a:lnTo>
                    <a:pt x="1" y="20416"/>
                  </a:lnTo>
                  <a:cubicBezTo>
                    <a:pt x="1" y="20584"/>
                    <a:pt x="137" y="20720"/>
                    <a:pt x="305" y="20720"/>
                  </a:cubicBezTo>
                  <a:cubicBezTo>
                    <a:pt x="472" y="20720"/>
                    <a:pt x="608" y="20584"/>
                    <a:pt x="608" y="20416"/>
                  </a:cubicBezTo>
                  <a:lnTo>
                    <a:pt x="608" y="16928"/>
                  </a:lnTo>
                  <a:cubicBezTo>
                    <a:pt x="608" y="16231"/>
                    <a:pt x="1049" y="15610"/>
                    <a:pt x="1705" y="15379"/>
                  </a:cubicBezTo>
                  <a:lnTo>
                    <a:pt x="4430" y="14416"/>
                  </a:lnTo>
                  <a:cubicBezTo>
                    <a:pt x="5077" y="14742"/>
                    <a:pt x="5772" y="14970"/>
                    <a:pt x="6491" y="15094"/>
                  </a:cubicBezTo>
                  <a:lnTo>
                    <a:pt x="6491" y="20416"/>
                  </a:lnTo>
                  <a:cubicBezTo>
                    <a:pt x="6491" y="20584"/>
                    <a:pt x="6626" y="20720"/>
                    <a:pt x="6793" y="20720"/>
                  </a:cubicBezTo>
                  <a:cubicBezTo>
                    <a:pt x="6962" y="20720"/>
                    <a:pt x="7097" y="20584"/>
                    <a:pt x="7097" y="20416"/>
                  </a:cubicBezTo>
                  <a:lnTo>
                    <a:pt x="7097" y="15174"/>
                  </a:lnTo>
                  <a:cubicBezTo>
                    <a:pt x="7319" y="15194"/>
                    <a:pt x="7543" y="15206"/>
                    <a:pt x="7767" y="15206"/>
                  </a:cubicBezTo>
                  <a:cubicBezTo>
                    <a:pt x="8924" y="15206"/>
                    <a:pt x="10075" y="14932"/>
                    <a:pt x="11102" y="14416"/>
                  </a:cubicBezTo>
                  <a:lnTo>
                    <a:pt x="13827" y="15379"/>
                  </a:lnTo>
                  <a:cubicBezTo>
                    <a:pt x="14482" y="15610"/>
                    <a:pt x="14924" y="16231"/>
                    <a:pt x="14924" y="16928"/>
                  </a:cubicBezTo>
                  <a:lnTo>
                    <a:pt x="14924" y="20416"/>
                  </a:lnTo>
                  <a:cubicBezTo>
                    <a:pt x="14924" y="20584"/>
                    <a:pt x="15059" y="20720"/>
                    <a:pt x="15228" y="20720"/>
                  </a:cubicBezTo>
                  <a:cubicBezTo>
                    <a:pt x="15395" y="20720"/>
                    <a:pt x="15531" y="20584"/>
                    <a:pt x="15531" y="20416"/>
                  </a:cubicBezTo>
                  <a:lnTo>
                    <a:pt x="15531" y="16928"/>
                  </a:lnTo>
                  <a:cubicBezTo>
                    <a:pt x="15529" y="15974"/>
                    <a:pt x="14925" y="15123"/>
                    <a:pt x="14028" y="14806"/>
                  </a:cubicBezTo>
                  <a:lnTo>
                    <a:pt x="10245" y="13471"/>
                  </a:lnTo>
                  <a:cubicBezTo>
                    <a:pt x="10108" y="13422"/>
                    <a:pt x="10015" y="13289"/>
                    <a:pt x="10015" y="13145"/>
                  </a:cubicBezTo>
                  <a:lnTo>
                    <a:pt x="10015" y="11685"/>
                  </a:lnTo>
                  <a:cubicBezTo>
                    <a:pt x="11138" y="11038"/>
                    <a:pt x="11957" y="9924"/>
                    <a:pt x="12207" y="8611"/>
                  </a:cubicBezTo>
                  <a:cubicBezTo>
                    <a:pt x="13060" y="8084"/>
                    <a:pt x="13583" y="7152"/>
                    <a:pt x="13583" y="6144"/>
                  </a:cubicBezTo>
                  <a:lnTo>
                    <a:pt x="13583" y="4520"/>
                  </a:lnTo>
                  <a:cubicBezTo>
                    <a:pt x="13583" y="2028"/>
                    <a:pt x="11555" y="0"/>
                    <a:pt x="906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100"/>
            <p:cNvSpPr/>
            <p:nvPr/>
          </p:nvSpPr>
          <p:spPr>
            <a:xfrm>
              <a:off x="1962761" y="1683699"/>
              <a:ext cx="11915" cy="11856"/>
            </a:xfrm>
            <a:custGeom>
              <a:rect b="b" l="l" r="r" t="t"/>
              <a:pathLst>
                <a:path extrusionOk="0" h="608" w="611">
                  <a:moveTo>
                    <a:pt x="305" y="1"/>
                  </a:moveTo>
                  <a:cubicBezTo>
                    <a:pt x="136" y="1"/>
                    <a:pt x="0" y="136"/>
                    <a:pt x="0" y="304"/>
                  </a:cubicBezTo>
                  <a:cubicBezTo>
                    <a:pt x="0" y="472"/>
                    <a:pt x="136" y="608"/>
                    <a:pt x="305" y="608"/>
                  </a:cubicBezTo>
                  <a:lnTo>
                    <a:pt x="307" y="608"/>
                  </a:lnTo>
                  <a:cubicBezTo>
                    <a:pt x="476" y="608"/>
                    <a:pt x="610" y="472"/>
                    <a:pt x="610" y="304"/>
                  </a:cubicBezTo>
                  <a:cubicBezTo>
                    <a:pt x="610"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9" name="Google Shape;3169;p100"/>
            <p:cNvSpPr/>
            <p:nvPr/>
          </p:nvSpPr>
          <p:spPr>
            <a:xfrm>
              <a:off x="1962761" y="1721626"/>
              <a:ext cx="11915" cy="11856"/>
            </a:xfrm>
            <a:custGeom>
              <a:rect b="b" l="l" r="r" t="t"/>
              <a:pathLst>
                <a:path extrusionOk="0" h="608" w="611">
                  <a:moveTo>
                    <a:pt x="305" y="1"/>
                  </a:moveTo>
                  <a:cubicBezTo>
                    <a:pt x="136" y="1"/>
                    <a:pt x="0" y="137"/>
                    <a:pt x="0" y="305"/>
                  </a:cubicBezTo>
                  <a:cubicBezTo>
                    <a:pt x="0" y="472"/>
                    <a:pt x="136" y="608"/>
                    <a:pt x="305" y="608"/>
                  </a:cubicBezTo>
                  <a:lnTo>
                    <a:pt x="307" y="608"/>
                  </a:lnTo>
                  <a:cubicBezTo>
                    <a:pt x="476" y="608"/>
                    <a:pt x="610" y="472"/>
                    <a:pt x="610" y="305"/>
                  </a:cubicBezTo>
                  <a:cubicBezTo>
                    <a:pt x="610"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0" name="Google Shape;3170;p100"/>
            <p:cNvSpPr/>
            <p:nvPr/>
          </p:nvSpPr>
          <p:spPr>
            <a:xfrm>
              <a:off x="1962761" y="1759612"/>
              <a:ext cx="11915" cy="11856"/>
            </a:xfrm>
            <a:custGeom>
              <a:rect b="b" l="l" r="r" t="t"/>
              <a:pathLst>
                <a:path extrusionOk="0" h="608" w="611">
                  <a:moveTo>
                    <a:pt x="305" y="1"/>
                  </a:moveTo>
                  <a:cubicBezTo>
                    <a:pt x="136" y="1"/>
                    <a:pt x="0" y="137"/>
                    <a:pt x="0" y="304"/>
                  </a:cubicBezTo>
                  <a:cubicBezTo>
                    <a:pt x="0" y="472"/>
                    <a:pt x="136" y="608"/>
                    <a:pt x="305" y="608"/>
                  </a:cubicBezTo>
                  <a:lnTo>
                    <a:pt x="307" y="608"/>
                  </a:lnTo>
                  <a:cubicBezTo>
                    <a:pt x="476" y="608"/>
                    <a:pt x="610" y="472"/>
                    <a:pt x="610" y="304"/>
                  </a:cubicBezTo>
                  <a:cubicBezTo>
                    <a:pt x="610"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71" name="Google Shape;3171;p100"/>
          <p:cNvGrpSpPr/>
          <p:nvPr/>
        </p:nvGrpSpPr>
        <p:grpSpPr>
          <a:xfrm>
            <a:off x="2582522" y="1363678"/>
            <a:ext cx="315471" cy="404001"/>
            <a:chOff x="2342485" y="1367389"/>
            <a:chExt cx="315471" cy="404001"/>
          </a:xfrm>
        </p:grpSpPr>
        <p:sp>
          <p:nvSpPr>
            <p:cNvPr id="3172" name="Google Shape;3172;p100"/>
            <p:cNvSpPr/>
            <p:nvPr/>
          </p:nvSpPr>
          <p:spPr>
            <a:xfrm>
              <a:off x="2449949" y="1455978"/>
              <a:ext cx="30829" cy="11856"/>
            </a:xfrm>
            <a:custGeom>
              <a:rect b="b" l="l" r="r" t="t"/>
              <a:pathLst>
                <a:path extrusionOk="0" h="608" w="1581">
                  <a:moveTo>
                    <a:pt x="305" y="1"/>
                  </a:moveTo>
                  <a:cubicBezTo>
                    <a:pt x="136" y="1"/>
                    <a:pt x="1" y="136"/>
                    <a:pt x="1" y="305"/>
                  </a:cubicBezTo>
                  <a:cubicBezTo>
                    <a:pt x="1" y="472"/>
                    <a:pt x="136" y="608"/>
                    <a:pt x="305"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3" name="Google Shape;3173;p100"/>
            <p:cNvSpPr/>
            <p:nvPr/>
          </p:nvSpPr>
          <p:spPr>
            <a:xfrm>
              <a:off x="2519545" y="1455978"/>
              <a:ext cx="30829" cy="11856"/>
            </a:xfrm>
            <a:custGeom>
              <a:rect b="b" l="l" r="r" t="t"/>
              <a:pathLst>
                <a:path extrusionOk="0" h="608" w="1581">
                  <a:moveTo>
                    <a:pt x="303" y="1"/>
                  </a:moveTo>
                  <a:cubicBezTo>
                    <a:pt x="136" y="1"/>
                    <a:pt x="1" y="136"/>
                    <a:pt x="1" y="305"/>
                  </a:cubicBezTo>
                  <a:cubicBezTo>
                    <a:pt x="1" y="472"/>
                    <a:pt x="136" y="608"/>
                    <a:pt x="303"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4" name="Google Shape;3174;p100"/>
            <p:cNvSpPr/>
            <p:nvPr/>
          </p:nvSpPr>
          <p:spPr>
            <a:xfrm>
              <a:off x="2487545" y="1551333"/>
              <a:ext cx="24394" cy="11856"/>
            </a:xfrm>
            <a:custGeom>
              <a:rect b="b" l="l" r="r" t="t"/>
              <a:pathLst>
                <a:path extrusionOk="0" h="608" w="1251">
                  <a:moveTo>
                    <a:pt x="303" y="1"/>
                  </a:moveTo>
                  <a:cubicBezTo>
                    <a:pt x="136" y="1"/>
                    <a:pt x="1" y="136"/>
                    <a:pt x="1" y="305"/>
                  </a:cubicBezTo>
                  <a:cubicBezTo>
                    <a:pt x="1" y="472"/>
                    <a:pt x="136" y="608"/>
                    <a:pt x="303" y="608"/>
                  </a:cubicBezTo>
                  <a:lnTo>
                    <a:pt x="946" y="608"/>
                  </a:lnTo>
                  <a:cubicBezTo>
                    <a:pt x="1115" y="608"/>
                    <a:pt x="1250" y="472"/>
                    <a:pt x="1250" y="305"/>
                  </a:cubicBezTo>
                  <a:cubicBezTo>
                    <a:pt x="1250" y="136"/>
                    <a:pt x="1115" y="1"/>
                    <a:pt x="9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100"/>
            <p:cNvSpPr/>
            <p:nvPr/>
          </p:nvSpPr>
          <p:spPr>
            <a:xfrm>
              <a:off x="2454961" y="1526041"/>
              <a:ext cx="89427" cy="20690"/>
            </a:xfrm>
            <a:custGeom>
              <a:rect b="b" l="l" r="r" t="t"/>
              <a:pathLst>
                <a:path extrusionOk="0" h="1061" w="4586">
                  <a:moveTo>
                    <a:pt x="346" y="1"/>
                  </a:moveTo>
                  <a:cubicBezTo>
                    <a:pt x="248" y="1"/>
                    <a:pt x="152" y="48"/>
                    <a:pt x="94" y="135"/>
                  </a:cubicBezTo>
                  <a:cubicBezTo>
                    <a:pt x="1" y="275"/>
                    <a:pt x="38" y="464"/>
                    <a:pt x="178" y="557"/>
                  </a:cubicBezTo>
                  <a:lnTo>
                    <a:pt x="610" y="846"/>
                  </a:lnTo>
                  <a:cubicBezTo>
                    <a:pt x="826" y="989"/>
                    <a:pt x="1073" y="1061"/>
                    <a:pt x="1320" y="1061"/>
                  </a:cubicBezTo>
                  <a:cubicBezTo>
                    <a:pt x="1567" y="1061"/>
                    <a:pt x="1814" y="989"/>
                    <a:pt x="2029" y="846"/>
                  </a:cubicBezTo>
                  <a:lnTo>
                    <a:pt x="2101" y="796"/>
                  </a:lnTo>
                  <a:cubicBezTo>
                    <a:pt x="2160" y="758"/>
                    <a:pt x="2227" y="739"/>
                    <a:pt x="2294" y="739"/>
                  </a:cubicBezTo>
                  <a:cubicBezTo>
                    <a:pt x="2361" y="739"/>
                    <a:pt x="2427" y="758"/>
                    <a:pt x="2484" y="796"/>
                  </a:cubicBezTo>
                  <a:lnTo>
                    <a:pt x="2557" y="846"/>
                  </a:lnTo>
                  <a:cubicBezTo>
                    <a:pt x="2771" y="989"/>
                    <a:pt x="3018" y="1061"/>
                    <a:pt x="3265" y="1061"/>
                  </a:cubicBezTo>
                  <a:cubicBezTo>
                    <a:pt x="3513" y="1061"/>
                    <a:pt x="3758" y="989"/>
                    <a:pt x="3974" y="846"/>
                  </a:cubicBezTo>
                  <a:lnTo>
                    <a:pt x="4408" y="557"/>
                  </a:lnTo>
                  <a:cubicBezTo>
                    <a:pt x="4548" y="464"/>
                    <a:pt x="4585" y="275"/>
                    <a:pt x="4492" y="135"/>
                  </a:cubicBezTo>
                  <a:cubicBezTo>
                    <a:pt x="4434" y="48"/>
                    <a:pt x="4337" y="1"/>
                    <a:pt x="4239" y="1"/>
                  </a:cubicBezTo>
                  <a:cubicBezTo>
                    <a:pt x="4181" y="1"/>
                    <a:pt x="4122" y="17"/>
                    <a:pt x="4071" y="52"/>
                  </a:cubicBezTo>
                  <a:lnTo>
                    <a:pt x="3637" y="341"/>
                  </a:lnTo>
                  <a:cubicBezTo>
                    <a:pt x="3525" y="416"/>
                    <a:pt x="3395" y="453"/>
                    <a:pt x="3266" y="453"/>
                  </a:cubicBezTo>
                  <a:cubicBezTo>
                    <a:pt x="3137" y="453"/>
                    <a:pt x="3007" y="416"/>
                    <a:pt x="2894" y="341"/>
                  </a:cubicBezTo>
                  <a:lnTo>
                    <a:pt x="2821" y="291"/>
                  </a:lnTo>
                  <a:cubicBezTo>
                    <a:pt x="2661" y="184"/>
                    <a:pt x="2477" y="130"/>
                    <a:pt x="2293" y="130"/>
                  </a:cubicBezTo>
                  <a:cubicBezTo>
                    <a:pt x="2109" y="130"/>
                    <a:pt x="1925" y="184"/>
                    <a:pt x="1764" y="291"/>
                  </a:cubicBezTo>
                  <a:lnTo>
                    <a:pt x="1692" y="341"/>
                  </a:lnTo>
                  <a:cubicBezTo>
                    <a:pt x="1579" y="416"/>
                    <a:pt x="1449" y="453"/>
                    <a:pt x="1320" y="453"/>
                  </a:cubicBezTo>
                  <a:cubicBezTo>
                    <a:pt x="1190" y="453"/>
                    <a:pt x="1061" y="416"/>
                    <a:pt x="949" y="341"/>
                  </a:cubicBezTo>
                  <a:lnTo>
                    <a:pt x="515" y="52"/>
                  </a:lnTo>
                  <a:cubicBezTo>
                    <a:pt x="463" y="17"/>
                    <a:pt x="404"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6" name="Google Shape;3176;p100"/>
            <p:cNvSpPr/>
            <p:nvPr/>
          </p:nvSpPr>
          <p:spPr>
            <a:xfrm>
              <a:off x="2342485" y="1367389"/>
              <a:ext cx="315471" cy="404001"/>
            </a:xfrm>
            <a:custGeom>
              <a:rect b="b" l="l" r="r" t="t"/>
              <a:pathLst>
                <a:path extrusionOk="0" h="20718" w="16178">
                  <a:moveTo>
                    <a:pt x="4645" y="1597"/>
                  </a:moveTo>
                  <a:cubicBezTo>
                    <a:pt x="4789" y="1902"/>
                    <a:pt x="4863" y="2236"/>
                    <a:pt x="4863" y="2577"/>
                  </a:cubicBezTo>
                  <a:cubicBezTo>
                    <a:pt x="4863" y="3050"/>
                    <a:pt x="4719" y="3505"/>
                    <a:pt x="4446" y="3893"/>
                  </a:cubicBezTo>
                  <a:cubicBezTo>
                    <a:pt x="4296" y="4107"/>
                    <a:pt x="4216" y="4358"/>
                    <a:pt x="4216" y="4621"/>
                  </a:cubicBezTo>
                  <a:lnTo>
                    <a:pt x="4216" y="5171"/>
                  </a:lnTo>
                  <a:cubicBezTo>
                    <a:pt x="4216" y="5541"/>
                    <a:pt x="3915" y="5841"/>
                    <a:pt x="3546" y="5841"/>
                  </a:cubicBezTo>
                  <a:lnTo>
                    <a:pt x="3526" y="5841"/>
                  </a:lnTo>
                  <a:lnTo>
                    <a:pt x="3526" y="4198"/>
                  </a:lnTo>
                  <a:lnTo>
                    <a:pt x="3525" y="4198"/>
                  </a:lnTo>
                  <a:cubicBezTo>
                    <a:pt x="3525" y="3176"/>
                    <a:pt x="3955" y="2250"/>
                    <a:pt x="4645" y="1597"/>
                  </a:cubicBezTo>
                  <a:close/>
                  <a:moveTo>
                    <a:pt x="11530" y="1597"/>
                  </a:moveTo>
                  <a:cubicBezTo>
                    <a:pt x="12218" y="2252"/>
                    <a:pt x="12650" y="3176"/>
                    <a:pt x="12650" y="4198"/>
                  </a:cubicBezTo>
                  <a:lnTo>
                    <a:pt x="12650" y="5841"/>
                  </a:lnTo>
                  <a:lnTo>
                    <a:pt x="12630" y="5841"/>
                  </a:lnTo>
                  <a:cubicBezTo>
                    <a:pt x="12260" y="5841"/>
                    <a:pt x="11960" y="5541"/>
                    <a:pt x="11960" y="5171"/>
                  </a:cubicBezTo>
                  <a:lnTo>
                    <a:pt x="11960" y="4621"/>
                  </a:lnTo>
                  <a:cubicBezTo>
                    <a:pt x="11960" y="4358"/>
                    <a:pt x="11880" y="4107"/>
                    <a:pt x="11730" y="3893"/>
                  </a:cubicBezTo>
                  <a:cubicBezTo>
                    <a:pt x="11456" y="3505"/>
                    <a:pt x="11311" y="3050"/>
                    <a:pt x="11311" y="2577"/>
                  </a:cubicBezTo>
                  <a:cubicBezTo>
                    <a:pt x="11310" y="2236"/>
                    <a:pt x="11384" y="1902"/>
                    <a:pt x="11530" y="1597"/>
                  </a:cubicBezTo>
                  <a:close/>
                  <a:moveTo>
                    <a:pt x="9059" y="606"/>
                  </a:moveTo>
                  <a:cubicBezTo>
                    <a:pt x="9419" y="606"/>
                    <a:pt x="9766" y="659"/>
                    <a:pt x="10095" y="759"/>
                  </a:cubicBezTo>
                  <a:cubicBezTo>
                    <a:pt x="9695" y="1487"/>
                    <a:pt x="8932" y="1947"/>
                    <a:pt x="8087" y="1947"/>
                  </a:cubicBezTo>
                  <a:cubicBezTo>
                    <a:pt x="7891" y="1947"/>
                    <a:pt x="7698" y="1923"/>
                    <a:pt x="7512" y="1876"/>
                  </a:cubicBezTo>
                  <a:cubicBezTo>
                    <a:pt x="7487" y="1869"/>
                    <a:pt x="7461" y="1866"/>
                    <a:pt x="7436" y="1866"/>
                  </a:cubicBezTo>
                  <a:cubicBezTo>
                    <a:pt x="7301" y="1866"/>
                    <a:pt x="7180" y="1956"/>
                    <a:pt x="7144" y="2093"/>
                  </a:cubicBezTo>
                  <a:cubicBezTo>
                    <a:pt x="7103" y="2256"/>
                    <a:pt x="7198" y="2422"/>
                    <a:pt x="7361" y="2463"/>
                  </a:cubicBezTo>
                  <a:cubicBezTo>
                    <a:pt x="7597" y="2523"/>
                    <a:pt x="7841" y="2554"/>
                    <a:pt x="8087" y="2554"/>
                  </a:cubicBezTo>
                  <a:cubicBezTo>
                    <a:pt x="9183" y="2554"/>
                    <a:pt x="10166" y="1947"/>
                    <a:pt x="10660" y="986"/>
                  </a:cubicBezTo>
                  <a:cubicBezTo>
                    <a:pt x="10793" y="1052"/>
                    <a:pt x="10921" y="1128"/>
                    <a:pt x="11044" y="1209"/>
                  </a:cubicBezTo>
                  <a:cubicBezTo>
                    <a:pt x="10819" y="1627"/>
                    <a:pt x="10702" y="2097"/>
                    <a:pt x="10702" y="2577"/>
                  </a:cubicBezTo>
                  <a:cubicBezTo>
                    <a:pt x="10702" y="3177"/>
                    <a:pt x="10883" y="3751"/>
                    <a:pt x="11230" y="4242"/>
                  </a:cubicBezTo>
                  <a:cubicBezTo>
                    <a:pt x="11308" y="4354"/>
                    <a:pt x="11350" y="4484"/>
                    <a:pt x="11350" y="4621"/>
                  </a:cubicBezTo>
                  <a:lnTo>
                    <a:pt x="11350" y="5171"/>
                  </a:lnTo>
                  <a:cubicBezTo>
                    <a:pt x="11350" y="5416"/>
                    <a:pt x="11418" y="5645"/>
                    <a:pt x="11538" y="5841"/>
                  </a:cubicBezTo>
                  <a:lnTo>
                    <a:pt x="10653" y="5841"/>
                  </a:lnTo>
                  <a:cubicBezTo>
                    <a:pt x="10452" y="5641"/>
                    <a:pt x="10175" y="5515"/>
                    <a:pt x="9867" y="5515"/>
                  </a:cubicBezTo>
                  <a:cubicBezTo>
                    <a:pt x="9476" y="5515"/>
                    <a:pt x="9133" y="5716"/>
                    <a:pt x="8933" y="6022"/>
                  </a:cubicBezTo>
                  <a:cubicBezTo>
                    <a:pt x="8712" y="5906"/>
                    <a:pt x="8418" y="5841"/>
                    <a:pt x="8084" y="5841"/>
                  </a:cubicBezTo>
                  <a:cubicBezTo>
                    <a:pt x="7748" y="5841"/>
                    <a:pt x="7454" y="5908"/>
                    <a:pt x="7234" y="6022"/>
                  </a:cubicBezTo>
                  <a:cubicBezTo>
                    <a:pt x="7037" y="5718"/>
                    <a:pt x="6691" y="5515"/>
                    <a:pt x="6301" y="5515"/>
                  </a:cubicBezTo>
                  <a:cubicBezTo>
                    <a:pt x="5996" y="5515"/>
                    <a:pt x="5717" y="5641"/>
                    <a:pt x="5516" y="5841"/>
                  </a:cubicBezTo>
                  <a:lnTo>
                    <a:pt x="4630" y="5841"/>
                  </a:lnTo>
                  <a:cubicBezTo>
                    <a:pt x="4752" y="5645"/>
                    <a:pt x="4820" y="5415"/>
                    <a:pt x="4820" y="5171"/>
                  </a:cubicBezTo>
                  <a:lnTo>
                    <a:pt x="4820" y="4621"/>
                  </a:lnTo>
                  <a:cubicBezTo>
                    <a:pt x="4820" y="4484"/>
                    <a:pt x="4862" y="4354"/>
                    <a:pt x="4940" y="4242"/>
                  </a:cubicBezTo>
                  <a:cubicBezTo>
                    <a:pt x="5287" y="3751"/>
                    <a:pt x="5470" y="3176"/>
                    <a:pt x="5470" y="2577"/>
                  </a:cubicBezTo>
                  <a:cubicBezTo>
                    <a:pt x="5470" y="2097"/>
                    <a:pt x="5353" y="1629"/>
                    <a:pt x="5127" y="1209"/>
                  </a:cubicBezTo>
                  <a:cubicBezTo>
                    <a:pt x="5252" y="1128"/>
                    <a:pt x="5380" y="1052"/>
                    <a:pt x="5512" y="986"/>
                  </a:cubicBezTo>
                  <a:cubicBezTo>
                    <a:pt x="5660" y="1272"/>
                    <a:pt x="5853" y="1530"/>
                    <a:pt x="6090" y="1756"/>
                  </a:cubicBezTo>
                  <a:cubicBezTo>
                    <a:pt x="6149" y="1813"/>
                    <a:pt x="6224" y="1840"/>
                    <a:pt x="6299" y="1840"/>
                  </a:cubicBezTo>
                  <a:cubicBezTo>
                    <a:pt x="6380" y="1840"/>
                    <a:pt x="6460" y="1807"/>
                    <a:pt x="6518" y="1745"/>
                  </a:cubicBezTo>
                  <a:cubicBezTo>
                    <a:pt x="6634" y="1623"/>
                    <a:pt x="6630" y="1433"/>
                    <a:pt x="6508" y="1316"/>
                  </a:cubicBezTo>
                  <a:cubicBezTo>
                    <a:pt x="6334" y="1152"/>
                    <a:pt x="6191" y="966"/>
                    <a:pt x="6077" y="759"/>
                  </a:cubicBezTo>
                  <a:cubicBezTo>
                    <a:pt x="6406" y="659"/>
                    <a:pt x="6753" y="606"/>
                    <a:pt x="7113" y="606"/>
                  </a:cubicBezTo>
                  <a:close/>
                  <a:moveTo>
                    <a:pt x="6303" y="6125"/>
                  </a:moveTo>
                  <a:cubicBezTo>
                    <a:pt x="6583" y="6125"/>
                    <a:pt x="6810" y="6350"/>
                    <a:pt x="6810" y="6632"/>
                  </a:cubicBezTo>
                  <a:cubicBezTo>
                    <a:pt x="6810" y="6912"/>
                    <a:pt x="6581" y="7139"/>
                    <a:pt x="6303" y="7139"/>
                  </a:cubicBezTo>
                  <a:cubicBezTo>
                    <a:pt x="6023" y="7139"/>
                    <a:pt x="5796" y="6910"/>
                    <a:pt x="5796" y="6632"/>
                  </a:cubicBezTo>
                  <a:cubicBezTo>
                    <a:pt x="5796" y="6350"/>
                    <a:pt x="6024" y="6125"/>
                    <a:pt x="6303" y="6125"/>
                  </a:cubicBezTo>
                  <a:close/>
                  <a:moveTo>
                    <a:pt x="9872" y="6125"/>
                  </a:moveTo>
                  <a:cubicBezTo>
                    <a:pt x="10150" y="6125"/>
                    <a:pt x="10379" y="6350"/>
                    <a:pt x="10379" y="6632"/>
                  </a:cubicBezTo>
                  <a:cubicBezTo>
                    <a:pt x="10379" y="6912"/>
                    <a:pt x="10150" y="7139"/>
                    <a:pt x="9872" y="7139"/>
                  </a:cubicBezTo>
                  <a:cubicBezTo>
                    <a:pt x="9590" y="7139"/>
                    <a:pt x="9365" y="6910"/>
                    <a:pt x="9365" y="6632"/>
                  </a:cubicBezTo>
                  <a:cubicBezTo>
                    <a:pt x="9365" y="6350"/>
                    <a:pt x="9593" y="6125"/>
                    <a:pt x="9872" y="6125"/>
                  </a:cubicBezTo>
                  <a:close/>
                  <a:moveTo>
                    <a:pt x="12787" y="6449"/>
                  </a:moveTo>
                  <a:cubicBezTo>
                    <a:pt x="12929" y="6449"/>
                    <a:pt x="13067" y="6510"/>
                    <a:pt x="13164" y="6617"/>
                  </a:cubicBezTo>
                  <a:cubicBezTo>
                    <a:pt x="13261" y="6725"/>
                    <a:pt x="13306" y="6863"/>
                    <a:pt x="13292" y="7010"/>
                  </a:cubicBezTo>
                  <a:cubicBezTo>
                    <a:pt x="13266" y="7264"/>
                    <a:pt x="13024" y="7463"/>
                    <a:pt x="12740" y="7463"/>
                  </a:cubicBezTo>
                  <a:lnTo>
                    <a:pt x="12602" y="7463"/>
                  </a:lnTo>
                  <a:lnTo>
                    <a:pt x="12602" y="7443"/>
                  </a:lnTo>
                  <a:cubicBezTo>
                    <a:pt x="12602" y="7276"/>
                    <a:pt x="12467" y="7140"/>
                    <a:pt x="12300" y="7140"/>
                  </a:cubicBezTo>
                  <a:cubicBezTo>
                    <a:pt x="12131" y="7140"/>
                    <a:pt x="11995" y="7276"/>
                    <a:pt x="11995" y="7443"/>
                  </a:cubicBezTo>
                  <a:cubicBezTo>
                    <a:pt x="11995" y="9602"/>
                    <a:pt x="10240" y="11356"/>
                    <a:pt x="8082" y="11356"/>
                  </a:cubicBezTo>
                  <a:cubicBezTo>
                    <a:pt x="5930" y="11356"/>
                    <a:pt x="4173" y="9599"/>
                    <a:pt x="4173" y="7443"/>
                  </a:cubicBezTo>
                  <a:cubicBezTo>
                    <a:pt x="4173" y="7276"/>
                    <a:pt x="4038" y="7140"/>
                    <a:pt x="3869" y="7140"/>
                  </a:cubicBezTo>
                  <a:cubicBezTo>
                    <a:pt x="3702" y="7140"/>
                    <a:pt x="3566" y="7276"/>
                    <a:pt x="3566" y="7443"/>
                  </a:cubicBezTo>
                  <a:lnTo>
                    <a:pt x="3566" y="7463"/>
                  </a:lnTo>
                  <a:lnTo>
                    <a:pt x="3384" y="7463"/>
                  </a:lnTo>
                  <a:cubicBezTo>
                    <a:pt x="3241" y="7463"/>
                    <a:pt x="3104" y="7403"/>
                    <a:pt x="3007" y="7297"/>
                  </a:cubicBezTo>
                  <a:cubicBezTo>
                    <a:pt x="2911" y="7190"/>
                    <a:pt x="2864" y="7049"/>
                    <a:pt x="2878" y="6904"/>
                  </a:cubicBezTo>
                  <a:cubicBezTo>
                    <a:pt x="2904" y="6649"/>
                    <a:pt x="3147" y="6450"/>
                    <a:pt x="3428" y="6449"/>
                  </a:cubicBezTo>
                  <a:lnTo>
                    <a:pt x="5203" y="6449"/>
                  </a:lnTo>
                  <a:cubicBezTo>
                    <a:pt x="5192" y="6510"/>
                    <a:pt x="5187" y="6570"/>
                    <a:pt x="5187" y="6633"/>
                  </a:cubicBezTo>
                  <a:cubicBezTo>
                    <a:pt x="5187" y="7247"/>
                    <a:pt x="5687" y="7747"/>
                    <a:pt x="6301" y="7747"/>
                  </a:cubicBezTo>
                  <a:cubicBezTo>
                    <a:pt x="6915" y="7747"/>
                    <a:pt x="7415" y="7247"/>
                    <a:pt x="7415" y="6635"/>
                  </a:cubicBezTo>
                  <a:cubicBezTo>
                    <a:pt x="7461" y="6575"/>
                    <a:pt x="7697" y="6450"/>
                    <a:pt x="8084" y="6450"/>
                  </a:cubicBezTo>
                  <a:cubicBezTo>
                    <a:pt x="8474" y="6450"/>
                    <a:pt x="8708" y="6576"/>
                    <a:pt x="8754" y="6635"/>
                  </a:cubicBezTo>
                  <a:cubicBezTo>
                    <a:pt x="8754" y="7249"/>
                    <a:pt x="9253" y="7747"/>
                    <a:pt x="9867" y="7747"/>
                  </a:cubicBezTo>
                  <a:cubicBezTo>
                    <a:pt x="10482" y="7747"/>
                    <a:pt x="10981" y="7247"/>
                    <a:pt x="10981" y="6633"/>
                  </a:cubicBezTo>
                  <a:cubicBezTo>
                    <a:pt x="10981" y="6570"/>
                    <a:pt x="10976" y="6510"/>
                    <a:pt x="10966" y="6449"/>
                  </a:cubicBezTo>
                  <a:close/>
                  <a:moveTo>
                    <a:pt x="10055" y="11513"/>
                  </a:moveTo>
                  <a:lnTo>
                    <a:pt x="10055" y="12490"/>
                  </a:lnTo>
                  <a:lnTo>
                    <a:pt x="8084" y="13584"/>
                  </a:lnTo>
                  <a:lnTo>
                    <a:pt x="7347" y="13175"/>
                  </a:lnTo>
                  <a:cubicBezTo>
                    <a:pt x="7300" y="13150"/>
                    <a:pt x="7250" y="13137"/>
                    <a:pt x="7200" y="13137"/>
                  </a:cubicBezTo>
                  <a:cubicBezTo>
                    <a:pt x="7094" y="13137"/>
                    <a:pt x="6991" y="13194"/>
                    <a:pt x="6934" y="13294"/>
                  </a:cubicBezTo>
                  <a:cubicBezTo>
                    <a:pt x="6853" y="13440"/>
                    <a:pt x="6905" y="13625"/>
                    <a:pt x="7053" y="13705"/>
                  </a:cubicBezTo>
                  <a:lnTo>
                    <a:pt x="7555" y="13987"/>
                  </a:lnTo>
                  <a:lnTo>
                    <a:pt x="5913" y="15391"/>
                  </a:lnTo>
                  <a:cubicBezTo>
                    <a:pt x="5911" y="15393"/>
                    <a:pt x="5909" y="15395"/>
                    <a:pt x="5903" y="15395"/>
                  </a:cubicBezTo>
                  <a:lnTo>
                    <a:pt x="4860" y="13595"/>
                  </a:lnTo>
                  <a:lnTo>
                    <a:pt x="5285" y="12747"/>
                  </a:lnTo>
                  <a:cubicBezTo>
                    <a:pt x="5287" y="12746"/>
                    <a:pt x="5289" y="12738"/>
                    <a:pt x="5297" y="12737"/>
                  </a:cubicBezTo>
                  <a:cubicBezTo>
                    <a:pt x="5300" y="12736"/>
                    <a:pt x="5301" y="12736"/>
                    <a:pt x="5303" y="12736"/>
                  </a:cubicBezTo>
                  <a:cubicBezTo>
                    <a:pt x="5309" y="12736"/>
                    <a:pt x="5312" y="12738"/>
                    <a:pt x="5313" y="12738"/>
                  </a:cubicBezTo>
                  <a:lnTo>
                    <a:pt x="5977" y="13108"/>
                  </a:lnTo>
                  <a:cubicBezTo>
                    <a:pt x="6024" y="13134"/>
                    <a:pt x="6075" y="13147"/>
                    <a:pt x="6125" y="13147"/>
                  </a:cubicBezTo>
                  <a:cubicBezTo>
                    <a:pt x="6232" y="13147"/>
                    <a:pt x="6335" y="13090"/>
                    <a:pt x="6390" y="12990"/>
                  </a:cubicBezTo>
                  <a:cubicBezTo>
                    <a:pt x="6470" y="12844"/>
                    <a:pt x="6418" y="12659"/>
                    <a:pt x="6273" y="12577"/>
                  </a:cubicBezTo>
                  <a:lnTo>
                    <a:pt x="6120" y="12494"/>
                  </a:lnTo>
                  <a:lnTo>
                    <a:pt x="6120" y="11513"/>
                  </a:lnTo>
                  <a:cubicBezTo>
                    <a:pt x="6716" y="11803"/>
                    <a:pt x="7382" y="11963"/>
                    <a:pt x="8088" y="11963"/>
                  </a:cubicBezTo>
                  <a:cubicBezTo>
                    <a:pt x="8794" y="11963"/>
                    <a:pt x="9460" y="11802"/>
                    <a:pt x="10055" y="11513"/>
                  </a:cubicBezTo>
                  <a:close/>
                  <a:moveTo>
                    <a:pt x="10866" y="12734"/>
                  </a:moveTo>
                  <a:cubicBezTo>
                    <a:pt x="10867" y="12734"/>
                    <a:pt x="10868" y="12734"/>
                    <a:pt x="10869" y="12734"/>
                  </a:cubicBezTo>
                  <a:cubicBezTo>
                    <a:pt x="10879" y="12738"/>
                    <a:pt x="10881" y="12744"/>
                    <a:pt x="10881" y="12746"/>
                  </a:cubicBezTo>
                  <a:lnTo>
                    <a:pt x="11307" y="13595"/>
                  </a:lnTo>
                  <a:lnTo>
                    <a:pt x="10269" y="15395"/>
                  </a:lnTo>
                  <a:cubicBezTo>
                    <a:pt x="10268" y="15395"/>
                    <a:pt x="10267" y="15395"/>
                    <a:pt x="10266" y="15395"/>
                  </a:cubicBezTo>
                  <a:cubicBezTo>
                    <a:pt x="10259" y="15395"/>
                    <a:pt x="10254" y="15390"/>
                    <a:pt x="10253" y="15389"/>
                  </a:cubicBezTo>
                  <a:lnTo>
                    <a:pt x="8611" y="13982"/>
                  </a:lnTo>
                  <a:lnTo>
                    <a:pt x="10853" y="12737"/>
                  </a:lnTo>
                  <a:cubicBezTo>
                    <a:pt x="10854" y="12737"/>
                    <a:pt x="10860" y="12734"/>
                    <a:pt x="10866" y="12734"/>
                  </a:cubicBezTo>
                  <a:close/>
                  <a:moveTo>
                    <a:pt x="8082" y="14332"/>
                  </a:moveTo>
                  <a:lnTo>
                    <a:pt x="8741" y="14896"/>
                  </a:lnTo>
                  <a:lnTo>
                    <a:pt x="8595" y="15338"/>
                  </a:lnTo>
                  <a:cubicBezTo>
                    <a:pt x="8568" y="15419"/>
                    <a:pt x="8512" y="15486"/>
                    <a:pt x="8441" y="15526"/>
                  </a:cubicBezTo>
                  <a:cubicBezTo>
                    <a:pt x="8388" y="15558"/>
                    <a:pt x="8331" y="15575"/>
                    <a:pt x="8268" y="15575"/>
                  </a:cubicBezTo>
                  <a:lnTo>
                    <a:pt x="7905" y="15575"/>
                  </a:lnTo>
                  <a:cubicBezTo>
                    <a:pt x="7755" y="15575"/>
                    <a:pt x="7625" y="15481"/>
                    <a:pt x="7577" y="15339"/>
                  </a:cubicBezTo>
                  <a:lnTo>
                    <a:pt x="7427" y="14894"/>
                  </a:lnTo>
                  <a:lnTo>
                    <a:pt x="8082" y="14332"/>
                  </a:lnTo>
                  <a:close/>
                  <a:moveTo>
                    <a:pt x="9241" y="15322"/>
                  </a:moveTo>
                  <a:lnTo>
                    <a:pt x="9957" y="15933"/>
                  </a:lnTo>
                  <a:lnTo>
                    <a:pt x="9505" y="16712"/>
                  </a:lnTo>
                  <a:cubicBezTo>
                    <a:pt x="9403" y="16886"/>
                    <a:pt x="9276" y="17036"/>
                    <a:pt x="9129" y="17157"/>
                  </a:cubicBezTo>
                  <a:lnTo>
                    <a:pt x="8908" y="15933"/>
                  </a:lnTo>
                  <a:cubicBezTo>
                    <a:pt x="9025" y="15826"/>
                    <a:pt x="9118" y="15689"/>
                    <a:pt x="9172" y="15529"/>
                  </a:cubicBezTo>
                  <a:lnTo>
                    <a:pt x="9241" y="15322"/>
                  </a:lnTo>
                  <a:close/>
                  <a:moveTo>
                    <a:pt x="6931" y="15318"/>
                  </a:moveTo>
                  <a:lnTo>
                    <a:pt x="7001" y="15529"/>
                  </a:lnTo>
                  <a:cubicBezTo>
                    <a:pt x="7054" y="15689"/>
                    <a:pt x="7148" y="15826"/>
                    <a:pt x="7268" y="15936"/>
                  </a:cubicBezTo>
                  <a:lnTo>
                    <a:pt x="7045" y="17160"/>
                  </a:lnTo>
                  <a:cubicBezTo>
                    <a:pt x="6895" y="17037"/>
                    <a:pt x="6766" y="16886"/>
                    <a:pt x="6663" y="16710"/>
                  </a:cubicBezTo>
                  <a:lnTo>
                    <a:pt x="6213" y="15933"/>
                  </a:lnTo>
                  <a:lnTo>
                    <a:pt x="6931" y="15318"/>
                  </a:lnTo>
                  <a:close/>
                  <a:moveTo>
                    <a:pt x="8332" y="16177"/>
                  </a:moveTo>
                  <a:lnTo>
                    <a:pt x="8565" y="17460"/>
                  </a:lnTo>
                  <a:cubicBezTo>
                    <a:pt x="8412" y="17504"/>
                    <a:pt x="8252" y="17530"/>
                    <a:pt x="8084" y="17530"/>
                  </a:cubicBezTo>
                  <a:cubicBezTo>
                    <a:pt x="7918" y="17530"/>
                    <a:pt x="7758" y="17504"/>
                    <a:pt x="7605" y="17460"/>
                  </a:cubicBezTo>
                  <a:lnTo>
                    <a:pt x="7839" y="16177"/>
                  </a:lnTo>
                  <a:cubicBezTo>
                    <a:pt x="7861" y="16180"/>
                    <a:pt x="7882" y="16180"/>
                    <a:pt x="7904" y="16180"/>
                  </a:cubicBezTo>
                  <a:lnTo>
                    <a:pt x="8267" y="16180"/>
                  </a:lnTo>
                  <a:cubicBezTo>
                    <a:pt x="8288" y="16180"/>
                    <a:pt x="8311" y="16180"/>
                    <a:pt x="8332" y="16177"/>
                  </a:cubicBezTo>
                  <a:close/>
                  <a:moveTo>
                    <a:pt x="7115" y="1"/>
                  </a:moveTo>
                  <a:cubicBezTo>
                    <a:pt x="4802" y="1"/>
                    <a:pt x="2919" y="1883"/>
                    <a:pt x="2919" y="4197"/>
                  </a:cubicBezTo>
                  <a:lnTo>
                    <a:pt x="2919" y="5955"/>
                  </a:lnTo>
                  <a:cubicBezTo>
                    <a:pt x="2571" y="6120"/>
                    <a:pt x="2315" y="6450"/>
                    <a:pt x="2277" y="6839"/>
                  </a:cubicBezTo>
                  <a:cubicBezTo>
                    <a:pt x="2247" y="7153"/>
                    <a:pt x="2348" y="7467"/>
                    <a:pt x="2560" y="7700"/>
                  </a:cubicBezTo>
                  <a:cubicBezTo>
                    <a:pt x="2770" y="7934"/>
                    <a:pt x="3071" y="8067"/>
                    <a:pt x="3385" y="8067"/>
                  </a:cubicBezTo>
                  <a:lnTo>
                    <a:pt x="3612" y="8067"/>
                  </a:lnTo>
                  <a:cubicBezTo>
                    <a:pt x="3791" y="9341"/>
                    <a:pt x="4502" y="10448"/>
                    <a:pt x="5516" y="11153"/>
                  </a:cubicBezTo>
                  <a:lnTo>
                    <a:pt x="5516" y="12162"/>
                  </a:lnTo>
                  <a:cubicBezTo>
                    <a:pt x="5447" y="12138"/>
                    <a:pt x="5375" y="12125"/>
                    <a:pt x="5303" y="12125"/>
                  </a:cubicBezTo>
                  <a:cubicBezTo>
                    <a:pt x="5241" y="12125"/>
                    <a:pt x="5179" y="12134"/>
                    <a:pt x="5119" y="12153"/>
                  </a:cubicBezTo>
                  <a:cubicBezTo>
                    <a:pt x="4956" y="12203"/>
                    <a:pt x="4819" y="12319"/>
                    <a:pt x="4742" y="12473"/>
                  </a:cubicBezTo>
                  <a:lnTo>
                    <a:pt x="4303" y="13351"/>
                  </a:lnTo>
                  <a:lnTo>
                    <a:pt x="1588" y="14187"/>
                  </a:lnTo>
                  <a:cubicBezTo>
                    <a:pt x="639" y="14479"/>
                    <a:pt x="0" y="15343"/>
                    <a:pt x="0" y="16337"/>
                  </a:cubicBezTo>
                  <a:lnTo>
                    <a:pt x="0" y="20415"/>
                  </a:lnTo>
                  <a:cubicBezTo>
                    <a:pt x="0" y="20582"/>
                    <a:pt x="136" y="20718"/>
                    <a:pt x="305" y="20718"/>
                  </a:cubicBezTo>
                  <a:cubicBezTo>
                    <a:pt x="472" y="20718"/>
                    <a:pt x="607" y="20582"/>
                    <a:pt x="607" y="20415"/>
                  </a:cubicBezTo>
                  <a:lnTo>
                    <a:pt x="607" y="16337"/>
                  </a:lnTo>
                  <a:cubicBezTo>
                    <a:pt x="607" y="15610"/>
                    <a:pt x="1074" y="14981"/>
                    <a:pt x="1767" y="14766"/>
                  </a:cubicBezTo>
                  <a:lnTo>
                    <a:pt x="4376" y="13962"/>
                  </a:lnTo>
                  <a:lnTo>
                    <a:pt x="6140" y="17010"/>
                  </a:lnTo>
                  <a:cubicBezTo>
                    <a:pt x="6547" y="17714"/>
                    <a:pt x="7275" y="18133"/>
                    <a:pt x="8087" y="18133"/>
                  </a:cubicBezTo>
                  <a:cubicBezTo>
                    <a:pt x="8896" y="18133"/>
                    <a:pt x="9625" y="17714"/>
                    <a:pt x="10032" y="17012"/>
                  </a:cubicBezTo>
                  <a:lnTo>
                    <a:pt x="11801" y="13962"/>
                  </a:lnTo>
                  <a:lnTo>
                    <a:pt x="14410" y="14766"/>
                  </a:lnTo>
                  <a:cubicBezTo>
                    <a:pt x="15103" y="14979"/>
                    <a:pt x="15570" y="15610"/>
                    <a:pt x="15570" y="16337"/>
                  </a:cubicBezTo>
                  <a:lnTo>
                    <a:pt x="15570" y="20415"/>
                  </a:lnTo>
                  <a:cubicBezTo>
                    <a:pt x="15570" y="20582"/>
                    <a:pt x="15706" y="20718"/>
                    <a:pt x="15873" y="20718"/>
                  </a:cubicBezTo>
                  <a:cubicBezTo>
                    <a:pt x="16041" y="20718"/>
                    <a:pt x="16177" y="20582"/>
                    <a:pt x="16177" y="20415"/>
                  </a:cubicBezTo>
                  <a:lnTo>
                    <a:pt x="16177" y="16337"/>
                  </a:lnTo>
                  <a:cubicBezTo>
                    <a:pt x="16174" y="15346"/>
                    <a:pt x="15537" y="14482"/>
                    <a:pt x="14588" y="14189"/>
                  </a:cubicBezTo>
                  <a:lnTo>
                    <a:pt x="11864" y="13351"/>
                  </a:lnTo>
                  <a:lnTo>
                    <a:pt x="11426" y="12474"/>
                  </a:lnTo>
                  <a:cubicBezTo>
                    <a:pt x="11348" y="12320"/>
                    <a:pt x="11214" y="12206"/>
                    <a:pt x="11049" y="12154"/>
                  </a:cubicBezTo>
                  <a:cubicBezTo>
                    <a:pt x="10990" y="12136"/>
                    <a:pt x="10928" y="12127"/>
                    <a:pt x="10866" y="12127"/>
                  </a:cubicBezTo>
                  <a:cubicBezTo>
                    <a:pt x="10796" y="12127"/>
                    <a:pt x="10726" y="12139"/>
                    <a:pt x="10660" y="12162"/>
                  </a:cubicBezTo>
                  <a:lnTo>
                    <a:pt x="10660" y="11155"/>
                  </a:lnTo>
                  <a:cubicBezTo>
                    <a:pt x="11673" y="10451"/>
                    <a:pt x="12384" y="9344"/>
                    <a:pt x="12562" y="8068"/>
                  </a:cubicBezTo>
                  <a:lnTo>
                    <a:pt x="12744" y="8068"/>
                  </a:lnTo>
                  <a:cubicBezTo>
                    <a:pt x="13335" y="8068"/>
                    <a:pt x="13842" y="7629"/>
                    <a:pt x="13899" y="7067"/>
                  </a:cubicBezTo>
                  <a:cubicBezTo>
                    <a:pt x="13931" y="6753"/>
                    <a:pt x="13828" y="6439"/>
                    <a:pt x="13616" y="6206"/>
                  </a:cubicBezTo>
                  <a:cubicBezTo>
                    <a:pt x="13515" y="6093"/>
                    <a:pt x="13391" y="6005"/>
                    <a:pt x="13256" y="5942"/>
                  </a:cubicBezTo>
                  <a:lnTo>
                    <a:pt x="13256" y="4197"/>
                  </a:lnTo>
                  <a:cubicBezTo>
                    <a:pt x="13256" y="1883"/>
                    <a:pt x="11374" y="1"/>
                    <a:pt x="90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77" name="Google Shape;3177;p100"/>
          <p:cNvGrpSpPr/>
          <p:nvPr/>
        </p:nvGrpSpPr>
        <p:grpSpPr>
          <a:xfrm>
            <a:off x="3312675" y="1363698"/>
            <a:ext cx="315510" cy="404059"/>
            <a:chOff x="2880197" y="1367409"/>
            <a:chExt cx="315510" cy="404059"/>
          </a:xfrm>
        </p:grpSpPr>
        <p:sp>
          <p:nvSpPr>
            <p:cNvPr id="3178" name="Google Shape;3178;p100"/>
            <p:cNvSpPr/>
            <p:nvPr/>
          </p:nvSpPr>
          <p:spPr>
            <a:xfrm>
              <a:off x="3019408" y="1582494"/>
              <a:ext cx="37147" cy="11856"/>
            </a:xfrm>
            <a:custGeom>
              <a:rect b="b" l="l" r="r" t="t"/>
              <a:pathLst>
                <a:path extrusionOk="0" h="608" w="1905">
                  <a:moveTo>
                    <a:pt x="303" y="1"/>
                  </a:moveTo>
                  <a:cubicBezTo>
                    <a:pt x="136" y="1"/>
                    <a:pt x="1" y="137"/>
                    <a:pt x="1" y="304"/>
                  </a:cubicBezTo>
                  <a:cubicBezTo>
                    <a:pt x="1" y="472"/>
                    <a:pt x="136" y="608"/>
                    <a:pt x="303" y="608"/>
                  </a:cubicBezTo>
                  <a:lnTo>
                    <a:pt x="1602" y="608"/>
                  </a:lnTo>
                  <a:cubicBezTo>
                    <a:pt x="1769" y="608"/>
                    <a:pt x="1904" y="472"/>
                    <a:pt x="1904" y="304"/>
                  </a:cubicBezTo>
                  <a:cubicBezTo>
                    <a:pt x="1904" y="137"/>
                    <a:pt x="1769"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9" name="Google Shape;3179;p100"/>
            <p:cNvSpPr/>
            <p:nvPr/>
          </p:nvSpPr>
          <p:spPr>
            <a:xfrm>
              <a:off x="2880197" y="1367409"/>
              <a:ext cx="315510" cy="404059"/>
            </a:xfrm>
            <a:custGeom>
              <a:rect b="b" l="l" r="r" t="t"/>
              <a:pathLst>
                <a:path extrusionOk="0" h="20721" w="16180">
                  <a:moveTo>
                    <a:pt x="9464" y="608"/>
                  </a:moveTo>
                  <a:cubicBezTo>
                    <a:pt x="9634" y="608"/>
                    <a:pt x="9832" y="645"/>
                    <a:pt x="10076" y="741"/>
                  </a:cubicBezTo>
                  <a:cubicBezTo>
                    <a:pt x="10417" y="875"/>
                    <a:pt x="11190" y="1512"/>
                    <a:pt x="11683" y="2492"/>
                  </a:cubicBezTo>
                  <a:cubicBezTo>
                    <a:pt x="11313" y="2609"/>
                    <a:pt x="10953" y="2760"/>
                    <a:pt x="10599" y="2908"/>
                  </a:cubicBezTo>
                  <a:cubicBezTo>
                    <a:pt x="9819" y="3235"/>
                    <a:pt x="9013" y="3570"/>
                    <a:pt x="8092" y="3570"/>
                  </a:cubicBezTo>
                  <a:cubicBezTo>
                    <a:pt x="7170" y="3570"/>
                    <a:pt x="6364" y="3233"/>
                    <a:pt x="5586" y="2908"/>
                  </a:cubicBezTo>
                  <a:cubicBezTo>
                    <a:pt x="5233" y="2760"/>
                    <a:pt x="4872" y="2609"/>
                    <a:pt x="4502" y="2493"/>
                  </a:cubicBezTo>
                  <a:cubicBezTo>
                    <a:pt x="4994" y="1511"/>
                    <a:pt x="5773" y="872"/>
                    <a:pt x="6107" y="741"/>
                  </a:cubicBezTo>
                  <a:cubicBezTo>
                    <a:pt x="6350" y="645"/>
                    <a:pt x="6548" y="608"/>
                    <a:pt x="6719" y="608"/>
                  </a:cubicBezTo>
                  <a:cubicBezTo>
                    <a:pt x="7009" y="608"/>
                    <a:pt x="7219" y="716"/>
                    <a:pt x="7437" y="828"/>
                  </a:cubicBezTo>
                  <a:cubicBezTo>
                    <a:pt x="7637" y="930"/>
                    <a:pt x="7842" y="1037"/>
                    <a:pt x="8091" y="1037"/>
                  </a:cubicBezTo>
                  <a:cubicBezTo>
                    <a:pt x="8339" y="1037"/>
                    <a:pt x="8546" y="930"/>
                    <a:pt x="8746" y="828"/>
                  </a:cubicBezTo>
                  <a:cubicBezTo>
                    <a:pt x="8964" y="716"/>
                    <a:pt x="9174" y="608"/>
                    <a:pt x="9464" y="608"/>
                  </a:cubicBezTo>
                  <a:close/>
                  <a:moveTo>
                    <a:pt x="12955" y="2879"/>
                  </a:moveTo>
                  <a:cubicBezTo>
                    <a:pt x="14397" y="2879"/>
                    <a:pt x="15570" y="3834"/>
                    <a:pt x="15570" y="5010"/>
                  </a:cubicBezTo>
                  <a:cubicBezTo>
                    <a:pt x="15570" y="6099"/>
                    <a:pt x="14559" y="7002"/>
                    <a:pt x="13259" y="7123"/>
                  </a:cubicBezTo>
                  <a:lnTo>
                    <a:pt x="13259" y="5820"/>
                  </a:lnTo>
                  <a:cubicBezTo>
                    <a:pt x="13259" y="5295"/>
                    <a:pt x="12832" y="4868"/>
                    <a:pt x="12307" y="4868"/>
                  </a:cubicBezTo>
                  <a:lnTo>
                    <a:pt x="5820" y="4868"/>
                  </a:lnTo>
                  <a:cubicBezTo>
                    <a:pt x="5651" y="4868"/>
                    <a:pt x="5516" y="5004"/>
                    <a:pt x="5516" y="5171"/>
                  </a:cubicBezTo>
                  <a:cubicBezTo>
                    <a:pt x="5516" y="5340"/>
                    <a:pt x="5651" y="5475"/>
                    <a:pt x="5820" y="5475"/>
                  </a:cubicBezTo>
                  <a:lnTo>
                    <a:pt x="12307" y="5475"/>
                  </a:lnTo>
                  <a:cubicBezTo>
                    <a:pt x="12497" y="5475"/>
                    <a:pt x="12652" y="5631"/>
                    <a:pt x="12652" y="5820"/>
                  </a:cubicBezTo>
                  <a:lnTo>
                    <a:pt x="12652" y="8112"/>
                  </a:lnTo>
                  <a:lnTo>
                    <a:pt x="12307" y="8112"/>
                  </a:lnTo>
                  <a:cubicBezTo>
                    <a:pt x="12117" y="8112"/>
                    <a:pt x="11961" y="7956"/>
                    <a:pt x="11961" y="7768"/>
                  </a:cubicBezTo>
                  <a:lnTo>
                    <a:pt x="11961" y="6935"/>
                  </a:lnTo>
                  <a:cubicBezTo>
                    <a:pt x="11961" y="6652"/>
                    <a:pt x="11835" y="6384"/>
                    <a:pt x="11617" y="6202"/>
                  </a:cubicBezTo>
                  <a:cubicBezTo>
                    <a:pt x="11444" y="6059"/>
                    <a:pt x="11230" y="5983"/>
                    <a:pt x="11010" y="5983"/>
                  </a:cubicBezTo>
                  <a:cubicBezTo>
                    <a:pt x="10952" y="5983"/>
                    <a:pt x="10893" y="5989"/>
                    <a:pt x="10834" y="5999"/>
                  </a:cubicBezTo>
                  <a:cubicBezTo>
                    <a:pt x="9829" y="6188"/>
                    <a:pt x="7748" y="6538"/>
                    <a:pt x="5086" y="6768"/>
                  </a:cubicBezTo>
                  <a:cubicBezTo>
                    <a:pt x="4599" y="6811"/>
                    <a:pt x="4216" y="7226"/>
                    <a:pt x="4216" y="7716"/>
                  </a:cubicBezTo>
                  <a:lnTo>
                    <a:pt x="4216" y="7768"/>
                  </a:lnTo>
                  <a:cubicBezTo>
                    <a:pt x="4216" y="7959"/>
                    <a:pt x="4062" y="8112"/>
                    <a:pt x="3871" y="8112"/>
                  </a:cubicBezTo>
                  <a:lnTo>
                    <a:pt x="3529" y="8112"/>
                  </a:lnTo>
                  <a:lnTo>
                    <a:pt x="3529" y="5820"/>
                  </a:lnTo>
                  <a:cubicBezTo>
                    <a:pt x="3529" y="5628"/>
                    <a:pt x="3685" y="5475"/>
                    <a:pt x="3876" y="5475"/>
                  </a:cubicBezTo>
                  <a:lnTo>
                    <a:pt x="4525" y="5475"/>
                  </a:lnTo>
                  <a:cubicBezTo>
                    <a:pt x="4693" y="5475"/>
                    <a:pt x="4829" y="5340"/>
                    <a:pt x="4829" y="5171"/>
                  </a:cubicBezTo>
                  <a:cubicBezTo>
                    <a:pt x="4829" y="5004"/>
                    <a:pt x="4693" y="4868"/>
                    <a:pt x="4525" y="4868"/>
                  </a:cubicBezTo>
                  <a:lnTo>
                    <a:pt x="3876" y="4868"/>
                  </a:lnTo>
                  <a:cubicBezTo>
                    <a:pt x="3351" y="4868"/>
                    <a:pt x="2924" y="5295"/>
                    <a:pt x="2924" y="5820"/>
                  </a:cubicBezTo>
                  <a:lnTo>
                    <a:pt x="2924" y="7123"/>
                  </a:lnTo>
                  <a:cubicBezTo>
                    <a:pt x="1623" y="7002"/>
                    <a:pt x="610" y="6099"/>
                    <a:pt x="610" y="5010"/>
                  </a:cubicBezTo>
                  <a:cubicBezTo>
                    <a:pt x="610" y="3834"/>
                    <a:pt x="1784" y="2879"/>
                    <a:pt x="3226" y="2879"/>
                  </a:cubicBezTo>
                  <a:cubicBezTo>
                    <a:pt x="3943" y="2879"/>
                    <a:pt x="4627" y="3165"/>
                    <a:pt x="5350" y="3467"/>
                  </a:cubicBezTo>
                  <a:cubicBezTo>
                    <a:pt x="6186" y="3814"/>
                    <a:pt x="7048" y="4176"/>
                    <a:pt x="8091" y="4176"/>
                  </a:cubicBezTo>
                  <a:cubicBezTo>
                    <a:pt x="9135" y="4176"/>
                    <a:pt x="9997" y="3814"/>
                    <a:pt x="10831" y="3467"/>
                  </a:cubicBezTo>
                  <a:cubicBezTo>
                    <a:pt x="11554" y="3165"/>
                    <a:pt x="12238" y="2879"/>
                    <a:pt x="12955" y="2879"/>
                  </a:cubicBezTo>
                  <a:close/>
                  <a:moveTo>
                    <a:pt x="11014" y="6590"/>
                  </a:moveTo>
                  <a:cubicBezTo>
                    <a:pt x="11092" y="6590"/>
                    <a:pt x="11167" y="6618"/>
                    <a:pt x="11231" y="6669"/>
                  </a:cubicBezTo>
                  <a:cubicBezTo>
                    <a:pt x="11310" y="6735"/>
                    <a:pt x="11355" y="6832"/>
                    <a:pt x="11355" y="6935"/>
                  </a:cubicBezTo>
                  <a:lnTo>
                    <a:pt x="11355" y="7768"/>
                  </a:lnTo>
                  <a:cubicBezTo>
                    <a:pt x="11355" y="7889"/>
                    <a:pt x="11378" y="8005"/>
                    <a:pt x="11420" y="8112"/>
                  </a:cubicBezTo>
                  <a:lnTo>
                    <a:pt x="11313" y="8112"/>
                  </a:lnTo>
                  <a:lnTo>
                    <a:pt x="11313" y="8090"/>
                  </a:lnTo>
                  <a:cubicBezTo>
                    <a:pt x="11314" y="7923"/>
                    <a:pt x="11178" y="7787"/>
                    <a:pt x="11011" y="7787"/>
                  </a:cubicBezTo>
                  <a:lnTo>
                    <a:pt x="8741" y="7787"/>
                  </a:lnTo>
                  <a:cubicBezTo>
                    <a:pt x="8572" y="7787"/>
                    <a:pt x="8436" y="7923"/>
                    <a:pt x="8436" y="8090"/>
                  </a:cubicBezTo>
                  <a:lnTo>
                    <a:pt x="8436" y="8176"/>
                  </a:lnTo>
                  <a:cubicBezTo>
                    <a:pt x="8329" y="8135"/>
                    <a:pt x="8214" y="8112"/>
                    <a:pt x="8092" y="8112"/>
                  </a:cubicBezTo>
                  <a:cubicBezTo>
                    <a:pt x="7971" y="8112"/>
                    <a:pt x="7855" y="8135"/>
                    <a:pt x="7748" y="8176"/>
                  </a:cubicBezTo>
                  <a:lnTo>
                    <a:pt x="7748" y="8090"/>
                  </a:lnTo>
                  <a:cubicBezTo>
                    <a:pt x="7748" y="7923"/>
                    <a:pt x="7612" y="7787"/>
                    <a:pt x="7444" y="7787"/>
                  </a:cubicBezTo>
                  <a:lnTo>
                    <a:pt x="5173" y="7787"/>
                  </a:lnTo>
                  <a:cubicBezTo>
                    <a:pt x="5006" y="7787"/>
                    <a:pt x="4870" y="7923"/>
                    <a:pt x="4870" y="8090"/>
                  </a:cubicBezTo>
                  <a:lnTo>
                    <a:pt x="4870" y="8112"/>
                  </a:lnTo>
                  <a:lnTo>
                    <a:pt x="4763" y="8112"/>
                  </a:lnTo>
                  <a:cubicBezTo>
                    <a:pt x="4806" y="8005"/>
                    <a:pt x="4827" y="7889"/>
                    <a:pt x="4827" y="7768"/>
                  </a:cubicBezTo>
                  <a:lnTo>
                    <a:pt x="4827" y="7716"/>
                  </a:lnTo>
                  <a:cubicBezTo>
                    <a:pt x="4827" y="7539"/>
                    <a:pt x="4964" y="7388"/>
                    <a:pt x="5142" y="7373"/>
                  </a:cubicBezTo>
                  <a:cubicBezTo>
                    <a:pt x="7828" y="7141"/>
                    <a:pt x="9934" y="6788"/>
                    <a:pt x="10948" y="6596"/>
                  </a:cubicBezTo>
                  <a:cubicBezTo>
                    <a:pt x="10970" y="6592"/>
                    <a:pt x="10992" y="6590"/>
                    <a:pt x="11014" y="6590"/>
                  </a:cubicBezTo>
                  <a:close/>
                  <a:moveTo>
                    <a:pt x="7141" y="8394"/>
                  </a:moveTo>
                  <a:lnTo>
                    <a:pt x="7141" y="9063"/>
                  </a:lnTo>
                  <a:cubicBezTo>
                    <a:pt x="7141" y="9254"/>
                    <a:pt x="6985" y="9410"/>
                    <a:pt x="6794" y="9410"/>
                  </a:cubicBezTo>
                  <a:lnTo>
                    <a:pt x="5821" y="9410"/>
                  </a:lnTo>
                  <a:cubicBezTo>
                    <a:pt x="5630" y="9410"/>
                    <a:pt x="5477" y="9254"/>
                    <a:pt x="5477" y="9063"/>
                  </a:cubicBezTo>
                  <a:lnTo>
                    <a:pt x="5477" y="8394"/>
                  </a:lnTo>
                  <a:lnTo>
                    <a:pt x="6006" y="8394"/>
                  </a:lnTo>
                  <a:lnTo>
                    <a:pt x="6006" y="8740"/>
                  </a:lnTo>
                  <a:cubicBezTo>
                    <a:pt x="6006" y="8906"/>
                    <a:pt x="6141" y="9044"/>
                    <a:pt x="6308" y="9044"/>
                  </a:cubicBezTo>
                  <a:cubicBezTo>
                    <a:pt x="6477" y="9044"/>
                    <a:pt x="6613" y="8909"/>
                    <a:pt x="6613" y="8740"/>
                  </a:cubicBezTo>
                  <a:lnTo>
                    <a:pt x="6613" y="8394"/>
                  </a:lnTo>
                  <a:close/>
                  <a:moveTo>
                    <a:pt x="10707" y="8394"/>
                  </a:moveTo>
                  <a:lnTo>
                    <a:pt x="10707" y="9063"/>
                  </a:lnTo>
                  <a:cubicBezTo>
                    <a:pt x="10707" y="9254"/>
                    <a:pt x="10553" y="9410"/>
                    <a:pt x="10363" y="9410"/>
                  </a:cubicBezTo>
                  <a:lnTo>
                    <a:pt x="9390" y="9410"/>
                  </a:lnTo>
                  <a:cubicBezTo>
                    <a:pt x="9199" y="9410"/>
                    <a:pt x="9046" y="9254"/>
                    <a:pt x="9046" y="9063"/>
                  </a:cubicBezTo>
                  <a:lnTo>
                    <a:pt x="9046" y="8394"/>
                  </a:lnTo>
                  <a:lnTo>
                    <a:pt x="9575" y="8394"/>
                  </a:lnTo>
                  <a:lnTo>
                    <a:pt x="9575" y="8740"/>
                  </a:lnTo>
                  <a:cubicBezTo>
                    <a:pt x="9572" y="8906"/>
                    <a:pt x="9707" y="9044"/>
                    <a:pt x="9876" y="9044"/>
                  </a:cubicBezTo>
                  <a:cubicBezTo>
                    <a:pt x="10043" y="9044"/>
                    <a:pt x="10179" y="8909"/>
                    <a:pt x="10179" y="8740"/>
                  </a:cubicBezTo>
                  <a:lnTo>
                    <a:pt x="10179" y="8394"/>
                  </a:lnTo>
                  <a:close/>
                  <a:moveTo>
                    <a:pt x="12796" y="8720"/>
                  </a:moveTo>
                  <a:cubicBezTo>
                    <a:pt x="12939" y="8720"/>
                    <a:pt x="13076" y="8781"/>
                    <a:pt x="13174" y="8886"/>
                  </a:cubicBezTo>
                  <a:cubicBezTo>
                    <a:pt x="13271" y="8993"/>
                    <a:pt x="13316" y="9134"/>
                    <a:pt x="13302" y="9278"/>
                  </a:cubicBezTo>
                  <a:cubicBezTo>
                    <a:pt x="13276" y="9534"/>
                    <a:pt x="13034" y="9734"/>
                    <a:pt x="12749" y="9734"/>
                  </a:cubicBezTo>
                  <a:lnTo>
                    <a:pt x="12612" y="9734"/>
                  </a:lnTo>
                  <a:lnTo>
                    <a:pt x="12612" y="9717"/>
                  </a:lnTo>
                  <a:cubicBezTo>
                    <a:pt x="12612" y="9548"/>
                    <a:pt x="12477" y="9413"/>
                    <a:pt x="12309" y="9413"/>
                  </a:cubicBezTo>
                  <a:cubicBezTo>
                    <a:pt x="12141" y="9413"/>
                    <a:pt x="12005" y="9548"/>
                    <a:pt x="12005" y="9717"/>
                  </a:cubicBezTo>
                  <a:cubicBezTo>
                    <a:pt x="12004" y="11872"/>
                    <a:pt x="10249" y="13626"/>
                    <a:pt x="8092" y="13626"/>
                  </a:cubicBezTo>
                  <a:cubicBezTo>
                    <a:pt x="5934" y="13626"/>
                    <a:pt x="4179" y="11872"/>
                    <a:pt x="4179" y="9713"/>
                  </a:cubicBezTo>
                  <a:cubicBezTo>
                    <a:pt x="4179" y="9546"/>
                    <a:pt x="4043" y="9410"/>
                    <a:pt x="3876" y="9410"/>
                  </a:cubicBezTo>
                  <a:cubicBezTo>
                    <a:pt x="3708" y="9410"/>
                    <a:pt x="3572" y="9546"/>
                    <a:pt x="3572" y="9713"/>
                  </a:cubicBezTo>
                  <a:lnTo>
                    <a:pt x="3572" y="9734"/>
                  </a:lnTo>
                  <a:lnTo>
                    <a:pt x="3391" y="9734"/>
                  </a:lnTo>
                  <a:cubicBezTo>
                    <a:pt x="3248" y="9734"/>
                    <a:pt x="3109" y="9674"/>
                    <a:pt x="3014" y="9567"/>
                  </a:cubicBezTo>
                  <a:cubicBezTo>
                    <a:pt x="2915" y="9460"/>
                    <a:pt x="2871" y="9320"/>
                    <a:pt x="2885" y="9174"/>
                  </a:cubicBezTo>
                  <a:cubicBezTo>
                    <a:pt x="2909" y="8919"/>
                    <a:pt x="3152" y="8720"/>
                    <a:pt x="3436" y="8720"/>
                  </a:cubicBezTo>
                  <a:lnTo>
                    <a:pt x="4870" y="8720"/>
                  </a:lnTo>
                  <a:lnTo>
                    <a:pt x="4870" y="9064"/>
                  </a:lnTo>
                  <a:cubicBezTo>
                    <a:pt x="4870" y="9590"/>
                    <a:pt x="5299" y="10018"/>
                    <a:pt x="5823" y="10018"/>
                  </a:cubicBezTo>
                  <a:lnTo>
                    <a:pt x="6797" y="10018"/>
                  </a:lnTo>
                  <a:cubicBezTo>
                    <a:pt x="7321" y="10018"/>
                    <a:pt x="7749" y="9591"/>
                    <a:pt x="7749" y="9064"/>
                  </a:cubicBezTo>
                  <a:cubicBezTo>
                    <a:pt x="7749" y="8876"/>
                    <a:pt x="7905" y="8720"/>
                    <a:pt x="8094" y="8720"/>
                  </a:cubicBezTo>
                  <a:cubicBezTo>
                    <a:pt x="8285" y="8720"/>
                    <a:pt x="8439" y="8876"/>
                    <a:pt x="8439" y="9064"/>
                  </a:cubicBezTo>
                  <a:cubicBezTo>
                    <a:pt x="8439" y="9590"/>
                    <a:pt x="8865" y="10018"/>
                    <a:pt x="9392" y="10018"/>
                  </a:cubicBezTo>
                  <a:lnTo>
                    <a:pt x="10364" y="10018"/>
                  </a:lnTo>
                  <a:cubicBezTo>
                    <a:pt x="10890" y="10018"/>
                    <a:pt x="11317" y="9591"/>
                    <a:pt x="11317" y="9064"/>
                  </a:cubicBezTo>
                  <a:lnTo>
                    <a:pt x="11317" y="8720"/>
                  </a:lnTo>
                  <a:close/>
                  <a:moveTo>
                    <a:pt x="6120" y="13780"/>
                  </a:moveTo>
                  <a:cubicBezTo>
                    <a:pt x="6715" y="14069"/>
                    <a:pt x="7384" y="14231"/>
                    <a:pt x="8091" y="14231"/>
                  </a:cubicBezTo>
                  <a:cubicBezTo>
                    <a:pt x="8793" y="14231"/>
                    <a:pt x="9460" y="14069"/>
                    <a:pt x="10054" y="13781"/>
                  </a:cubicBezTo>
                  <a:lnTo>
                    <a:pt x="10054" y="15975"/>
                  </a:lnTo>
                  <a:lnTo>
                    <a:pt x="10056" y="15975"/>
                  </a:lnTo>
                  <a:cubicBezTo>
                    <a:pt x="9557" y="16545"/>
                    <a:pt x="8848" y="16869"/>
                    <a:pt x="8089" y="16869"/>
                  </a:cubicBezTo>
                  <a:cubicBezTo>
                    <a:pt x="7921" y="16869"/>
                    <a:pt x="7785" y="17005"/>
                    <a:pt x="7785" y="17173"/>
                  </a:cubicBezTo>
                  <a:cubicBezTo>
                    <a:pt x="7785" y="17340"/>
                    <a:pt x="7921" y="17476"/>
                    <a:pt x="8089" y="17476"/>
                  </a:cubicBezTo>
                  <a:cubicBezTo>
                    <a:pt x="8811" y="17476"/>
                    <a:pt x="9497" y="17238"/>
                    <a:pt x="10056" y="16805"/>
                  </a:cubicBezTo>
                  <a:lnTo>
                    <a:pt x="10056" y="17632"/>
                  </a:lnTo>
                  <a:cubicBezTo>
                    <a:pt x="9456" y="17982"/>
                    <a:pt x="8782" y="18166"/>
                    <a:pt x="8089" y="18166"/>
                  </a:cubicBezTo>
                  <a:cubicBezTo>
                    <a:pt x="7397" y="18166"/>
                    <a:pt x="6720" y="17980"/>
                    <a:pt x="6121" y="17632"/>
                  </a:cubicBezTo>
                  <a:lnTo>
                    <a:pt x="6121" y="16803"/>
                  </a:lnTo>
                  <a:cubicBezTo>
                    <a:pt x="6276" y="16922"/>
                    <a:pt x="6437" y="17028"/>
                    <a:pt x="6611" y="17118"/>
                  </a:cubicBezTo>
                  <a:cubicBezTo>
                    <a:pt x="6655" y="17142"/>
                    <a:pt x="6701" y="17152"/>
                    <a:pt x="6750" y="17152"/>
                  </a:cubicBezTo>
                  <a:cubicBezTo>
                    <a:pt x="6861" y="17152"/>
                    <a:pt x="6965" y="17090"/>
                    <a:pt x="7020" y="16988"/>
                  </a:cubicBezTo>
                  <a:cubicBezTo>
                    <a:pt x="7097" y="16839"/>
                    <a:pt x="7037" y="16656"/>
                    <a:pt x="6890" y="16579"/>
                  </a:cubicBezTo>
                  <a:cubicBezTo>
                    <a:pt x="6597" y="16428"/>
                    <a:pt x="6337" y="16224"/>
                    <a:pt x="6120" y="15975"/>
                  </a:cubicBezTo>
                  <a:lnTo>
                    <a:pt x="6120" y="13780"/>
                  </a:lnTo>
                  <a:close/>
                  <a:moveTo>
                    <a:pt x="6722" y="1"/>
                  </a:moveTo>
                  <a:cubicBezTo>
                    <a:pt x="6484" y="1"/>
                    <a:pt x="6208" y="49"/>
                    <a:pt x="5884" y="177"/>
                  </a:cubicBezTo>
                  <a:cubicBezTo>
                    <a:pt x="5377" y="377"/>
                    <a:pt x="4449" y="1171"/>
                    <a:pt x="3901" y="2339"/>
                  </a:cubicBezTo>
                  <a:cubicBezTo>
                    <a:pt x="3681" y="2298"/>
                    <a:pt x="3456" y="2272"/>
                    <a:pt x="3225" y="2272"/>
                  </a:cubicBezTo>
                  <a:cubicBezTo>
                    <a:pt x="1450" y="2272"/>
                    <a:pt x="3" y="3500"/>
                    <a:pt x="3" y="5010"/>
                  </a:cubicBezTo>
                  <a:cubicBezTo>
                    <a:pt x="3" y="6432"/>
                    <a:pt x="1287" y="7603"/>
                    <a:pt x="2922" y="7733"/>
                  </a:cubicBezTo>
                  <a:lnTo>
                    <a:pt x="2922" y="8227"/>
                  </a:lnTo>
                  <a:cubicBezTo>
                    <a:pt x="2572" y="8394"/>
                    <a:pt x="2317" y="8724"/>
                    <a:pt x="2280" y="9111"/>
                  </a:cubicBezTo>
                  <a:cubicBezTo>
                    <a:pt x="2247" y="9426"/>
                    <a:pt x="2351" y="9740"/>
                    <a:pt x="2561" y="9974"/>
                  </a:cubicBezTo>
                  <a:cubicBezTo>
                    <a:pt x="2772" y="10208"/>
                    <a:pt x="3074" y="10341"/>
                    <a:pt x="3388" y="10341"/>
                  </a:cubicBezTo>
                  <a:lnTo>
                    <a:pt x="3615" y="10341"/>
                  </a:lnTo>
                  <a:cubicBezTo>
                    <a:pt x="3738" y="11215"/>
                    <a:pt x="4109" y="12009"/>
                    <a:pt x="4657" y="12648"/>
                  </a:cubicBezTo>
                  <a:lnTo>
                    <a:pt x="2314" y="14787"/>
                  </a:lnTo>
                  <a:cubicBezTo>
                    <a:pt x="2101" y="14981"/>
                    <a:pt x="1988" y="15258"/>
                    <a:pt x="2004" y="15547"/>
                  </a:cubicBezTo>
                  <a:cubicBezTo>
                    <a:pt x="2021" y="15825"/>
                    <a:pt x="2157" y="16079"/>
                    <a:pt x="2378" y="16246"/>
                  </a:cubicBezTo>
                  <a:lnTo>
                    <a:pt x="1847" y="16402"/>
                  </a:lnTo>
                  <a:cubicBezTo>
                    <a:pt x="760" y="16722"/>
                    <a:pt x="0" y="17737"/>
                    <a:pt x="0" y="18871"/>
                  </a:cubicBezTo>
                  <a:lnTo>
                    <a:pt x="0" y="20415"/>
                  </a:lnTo>
                  <a:cubicBezTo>
                    <a:pt x="0" y="20584"/>
                    <a:pt x="136" y="20719"/>
                    <a:pt x="303" y="20719"/>
                  </a:cubicBezTo>
                  <a:cubicBezTo>
                    <a:pt x="471" y="20719"/>
                    <a:pt x="607" y="20584"/>
                    <a:pt x="607" y="20415"/>
                  </a:cubicBezTo>
                  <a:lnTo>
                    <a:pt x="607" y="18871"/>
                  </a:lnTo>
                  <a:cubicBezTo>
                    <a:pt x="607" y="18003"/>
                    <a:pt x="1187" y="17229"/>
                    <a:pt x="2018" y="16985"/>
                  </a:cubicBezTo>
                  <a:lnTo>
                    <a:pt x="3004" y="16695"/>
                  </a:lnTo>
                  <a:lnTo>
                    <a:pt x="3351" y="16942"/>
                  </a:lnTo>
                  <a:lnTo>
                    <a:pt x="2982" y="17649"/>
                  </a:lnTo>
                  <a:cubicBezTo>
                    <a:pt x="2714" y="18166"/>
                    <a:pt x="2747" y="18791"/>
                    <a:pt x="3072" y="19277"/>
                  </a:cubicBezTo>
                  <a:lnTo>
                    <a:pt x="3946" y="20585"/>
                  </a:lnTo>
                  <a:cubicBezTo>
                    <a:pt x="4006" y="20672"/>
                    <a:pt x="4102" y="20721"/>
                    <a:pt x="4199" y="20721"/>
                  </a:cubicBezTo>
                  <a:cubicBezTo>
                    <a:pt x="4258" y="20721"/>
                    <a:pt x="4315" y="20705"/>
                    <a:pt x="4368" y="20669"/>
                  </a:cubicBezTo>
                  <a:cubicBezTo>
                    <a:pt x="4507" y="20577"/>
                    <a:pt x="4545" y="20387"/>
                    <a:pt x="4452" y="20248"/>
                  </a:cubicBezTo>
                  <a:lnTo>
                    <a:pt x="3578" y="18939"/>
                  </a:lnTo>
                  <a:cubicBezTo>
                    <a:pt x="3375" y="18637"/>
                    <a:pt x="3354" y="18250"/>
                    <a:pt x="3522" y="17929"/>
                  </a:cubicBezTo>
                  <a:lnTo>
                    <a:pt x="4010" y="16988"/>
                  </a:lnTo>
                  <a:cubicBezTo>
                    <a:pt x="4080" y="16853"/>
                    <a:pt x="4042" y="16688"/>
                    <a:pt x="3918" y="16601"/>
                  </a:cubicBezTo>
                  <a:lnTo>
                    <a:pt x="2754" y="15768"/>
                  </a:lnTo>
                  <a:cubicBezTo>
                    <a:pt x="2668" y="15708"/>
                    <a:pt x="2617" y="15614"/>
                    <a:pt x="2609" y="15508"/>
                  </a:cubicBezTo>
                  <a:cubicBezTo>
                    <a:pt x="2602" y="15404"/>
                    <a:pt x="2645" y="15302"/>
                    <a:pt x="2722" y="15232"/>
                  </a:cubicBezTo>
                  <a:lnTo>
                    <a:pt x="5082" y="13080"/>
                  </a:lnTo>
                  <a:cubicBezTo>
                    <a:pt x="5220" y="13203"/>
                    <a:pt x="5363" y="13317"/>
                    <a:pt x="5514" y="13423"/>
                  </a:cubicBezTo>
                  <a:lnTo>
                    <a:pt x="5514" y="20415"/>
                  </a:lnTo>
                  <a:cubicBezTo>
                    <a:pt x="5514" y="20584"/>
                    <a:pt x="5650" y="20719"/>
                    <a:pt x="5817" y="20719"/>
                  </a:cubicBezTo>
                  <a:cubicBezTo>
                    <a:pt x="5986" y="20719"/>
                    <a:pt x="6121" y="20584"/>
                    <a:pt x="6121" y="20415"/>
                  </a:cubicBezTo>
                  <a:lnTo>
                    <a:pt x="6121" y="18320"/>
                  </a:lnTo>
                  <a:cubicBezTo>
                    <a:pt x="6734" y="18617"/>
                    <a:pt x="7405" y="18773"/>
                    <a:pt x="8088" y="18773"/>
                  </a:cubicBezTo>
                  <a:cubicBezTo>
                    <a:pt x="8772" y="18773"/>
                    <a:pt x="9443" y="18617"/>
                    <a:pt x="10056" y="18320"/>
                  </a:cubicBezTo>
                  <a:lnTo>
                    <a:pt x="10056" y="20415"/>
                  </a:lnTo>
                  <a:cubicBezTo>
                    <a:pt x="10056" y="20584"/>
                    <a:pt x="10192" y="20719"/>
                    <a:pt x="10359" y="20719"/>
                  </a:cubicBezTo>
                  <a:cubicBezTo>
                    <a:pt x="10527" y="20719"/>
                    <a:pt x="10663" y="20584"/>
                    <a:pt x="10663" y="20415"/>
                  </a:cubicBezTo>
                  <a:lnTo>
                    <a:pt x="10663" y="13429"/>
                  </a:lnTo>
                  <a:cubicBezTo>
                    <a:pt x="10814" y="13323"/>
                    <a:pt x="10961" y="13207"/>
                    <a:pt x="11098" y="13083"/>
                  </a:cubicBezTo>
                  <a:lnTo>
                    <a:pt x="13455" y="15235"/>
                  </a:lnTo>
                  <a:cubicBezTo>
                    <a:pt x="13532" y="15304"/>
                    <a:pt x="13572" y="15407"/>
                    <a:pt x="13568" y="15510"/>
                  </a:cubicBezTo>
                  <a:cubicBezTo>
                    <a:pt x="13561" y="15615"/>
                    <a:pt x="13508" y="15709"/>
                    <a:pt x="13422" y="15771"/>
                  </a:cubicBezTo>
                  <a:lnTo>
                    <a:pt x="12258" y="16601"/>
                  </a:lnTo>
                  <a:cubicBezTo>
                    <a:pt x="12135" y="16688"/>
                    <a:pt x="12097" y="16853"/>
                    <a:pt x="12165" y="16988"/>
                  </a:cubicBezTo>
                  <a:lnTo>
                    <a:pt x="12655" y="17930"/>
                  </a:lnTo>
                  <a:cubicBezTo>
                    <a:pt x="12822" y="18252"/>
                    <a:pt x="12801" y="18637"/>
                    <a:pt x="12601" y="18939"/>
                  </a:cubicBezTo>
                  <a:lnTo>
                    <a:pt x="11730" y="20248"/>
                  </a:lnTo>
                  <a:cubicBezTo>
                    <a:pt x="11637" y="20387"/>
                    <a:pt x="11675" y="20577"/>
                    <a:pt x="11815" y="20669"/>
                  </a:cubicBezTo>
                  <a:cubicBezTo>
                    <a:pt x="11868" y="20702"/>
                    <a:pt x="11927" y="20719"/>
                    <a:pt x="11984" y="20719"/>
                  </a:cubicBezTo>
                  <a:cubicBezTo>
                    <a:pt x="12082" y="20719"/>
                    <a:pt x="12178" y="20672"/>
                    <a:pt x="12237" y="20584"/>
                  </a:cubicBezTo>
                  <a:lnTo>
                    <a:pt x="13108" y="19274"/>
                  </a:lnTo>
                  <a:cubicBezTo>
                    <a:pt x="13432" y="18789"/>
                    <a:pt x="13465" y="18166"/>
                    <a:pt x="13196" y="17650"/>
                  </a:cubicBezTo>
                  <a:lnTo>
                    <a:pt x="12828" y="16942"/>
                  </a:lnTo>
                  <a:lnTo>
                    <a:pt x="13175" y="16695"/>
                  </a:lnTo>
                  <a:lnTo>
                    <a:pt x="14160" y="16983"/>
                  </a:lnTo>
                  <a:cubicBezTo>
                    <a:pt x="14992" y="17229"/>
                    <a:pt x="15571" y="18003"/>
                    <a:pt x="15571" y="18871"/>
                  </a:cubicBezTo>
                  <a:lnTo>
                    <a:pt x="15571" y="20415"/>
                  </a:lnTo>
                  <a:cubicBezTo>
                    <a:pt x="15571" y="20582"/>
                    <a:pt x="15707" y="20718"/>
                    <a:pt x="15876" y="20718"/>
                  </a:cubicBezTo>
                  <a:cubicBezTo>
                    <a:pt x="16043" y="20718"/>
                    <a:pt x="16178" y="20582"/>
                    <a:pt x="16178" y="20415"/>
                  </a:cubicBezTo>
                  <a:lnTo>
                    <a:pt x="16178" y="18871"/>
                  </a:lnTo>
                  <a:cubicBezTo>
                    <a:pt x="16177" y="17737"/>
                    <a:pt x="15417" y="16722"/>
                    <a:pt x="14330" y="16402"/>
                  </a:cubicBezTo>
                  <a:lnTo>
                    <a:pt x="13799" y="16246"/>
                  </a:lnTo>
                  <a:cubicBezTo>
                    <a:pt x="14020" y="16079"/>
                    <a:pt x="14156" y="15825"/>
                    <a:pt x="14173" y="15547"/>
                  </a:cubicBezTo>
                  <a:cubicBezTo>
                    <a:pt x="14190" y="15258"/>
                    <a:pt x="14078" y="14981"/>
                    <a:pt x="13863" y="14787"/>
                  </a:cubicBezTo>
                  <a:lnTo>
                    <a:pt x="11523" y="12652"/>
                  </a:lnTo>
                  <a:cubicBezTo>
                    <a:pt x="12074" y="12011"/>
                    <a:pt x="12447" y="11216"/>
                    <a:pt x="12568" y="10341"/>
                  </a:cubicBezTo>
                  <a:lnTo>
                    <a:pt x="12748" y="10341"/>
                  </a:lnTo>
                  <a:cubicBezTo>
                    <a:pt x="13339" y="10341"/>
                    <a:pt x="13848" y="9903"/>
                    <a:pt x="13903" y="9340"/>
                  </a:cubicBezTo>
                  <a:cubicBezTo>
                    <a:pt x="13935" y="9026"/>
                    <a:pt x="13832" y="8712"/>
                    <a:pt x="13621" y="8480"/>
                  </a:cubicBezTo>
                  <a:cubicBezTo>
                    <a:pt x="13519" y="8367"/>
                    <a:pt x="13396" y="8277"/>
                    <a:pt x="13261" y="8216"/>
                  </a:cubicBezTo>
                  <a:lnTo>
                    <a:pt x="13261" y="7733"/>
                  </a:lnTo>
                  <a:cubicBezTo>
                    <a:pt x="14896" y="7603"/>
                    <a:pt x="16180" y="6432"/>
                    <a:pt x="16180" y="5010"/>
                  </a:cubicBezTo>
                  <a:cubicBezTo>
                    <a:pt x="16180" y="3500"/>
                    <a:pt x="14733" y="2272"/>
                    <a:pt x="12956" y="2272"/>
                  </a:cubicBezTo>
                  <a:cubicBezTo>
                    <a:pt x="12727" y="2272"/>
                    <a:pt x="12504" y="2298"/>
                    <a:pt x="12282" y="2339"/>
                  </a:cubicBezTo>
                  <a:cubicBezTo>
                    <a:pt x="11734" y="1172"/>
                    <a:pt x="10811" y="378"/>
                    <a:pt x="10299" y="177"/>
                  </a:cubicBezTo>
                  <a:cubicBezTo>
                    <a:pt x="9975" y="49"/>
                    <a:pt x="9700" y="1"/>
                    <a:pt x="9462" y="1"/>
                  </a:cubicBezTo>
                  <a:cubicBezTo>
                    <a:pt x="9028" y="1"/>
                    <a:pt x="8718" y="161"/>
                    <a:pt x="8469" y="290"/>
                  </a:cubicBezTo>
                  <a:cubicBezTo>
                    <a:pt x="8321" y="365"/>
                    <a:pt x="8194" y="433"/>
                    <a:pt x="8092" y="433"/>
                  </a:cubicBezTo>
                  <a:cubicBezTo>
                    <a:pt x="7991" y="433"/>
                    <a:pt x="7864" y="365"/>
                    <a:pt x="7715" y="290"/>
                  </a:cubicBezTo>
                  <a:cubicBezTo>
                    <a:pt x="7465" y="161"/>
                    <a:pt x="7156" y="1"/>
                    <a:pt x="672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80" name="Google Shape;3180;p100"/>
          <p:cNvGrpSpPr/>
          <p:nvPr/>
        </p:nvGrpSpPr>
        <p:grpSpPr>
          <a:xfrm>
            <a:off x="4042867" y="1363639"/>
            <a:ext cx="315490" cy="404040"/>
            <a:chOff x="3418007" y="1367350"/>
            <a:chExt cx="315490" cy="404040"/>
          </a:xfrm>
        </p:grpSpPr>
        <p:sp>
          <p:nvSpPr>
            <p:cNvPr id="3181" name="Google Shape;3181;p100"/>
            <p:cNvSpPr/>
            <p:nvPr/>
          </p:nvSpPr>
          <p:spPr>
            <a:xfrm>
              <a:off x="3418007" y="1367350"/>
              <a:ext cx="315490" cy="404040"/>
            </a:xfrm>
            <a:custGeom>
              <a:rect b="b" l="l" r="r" t="t"/>
              <a:pathLst>
                <a:path extrusionOk="0" h="20720" w="16179">
                  <a:moveTo>
                    <a:pt x="8090" y="1909"/>
                  </a:moveTo>
                  <a:cubicBezTo>
                    <a:pt x="8995" y="1909"/>
                    <a:pt x="9732" y="2646"/>
                    <a:pt x="9732" y="3552"/>
                  </a:cubicBezTo>
                  <a:cubicBezTo>
                    <a:pt x="9732" y="3589"/>
                    <a:pt x="9731" y="3625"/>
                    <a:pt x="9729" y="3663"/>
                  </a:cubicBezTo>
                  <a:cubicBezTo>
                    <a:pt x="9198" y="3603"/>
                    <a:pt x="8651" y="3573"/>
                    <a:pt x="8090" y="3573"/>
                  </a:cubicBezTo>
                  <a:cubicBezTo>
                    <a:pt x="8077" y="3573"/>
                    <a:pt x="8065" y="3573"/>
                    <a:pt x="8052" y="3573"/>
                  </a:cubicBezTo>
                  <a:cubicBezTo>
                    <a:pt x="7508" y="3573"/>
                    <a:pt x="6972" y="3603"/>
                    <a:pt x="6452" y="3663"/>
                  </a:cubicBezTo>
                  <a:cubicBezTo>
                    <a:pt x="6447" y="3625"/>
                    <a:pt x="6447" y="3587"/>
                    <a:pt x="6447" y="3552"/>
                  </a:cubicBezTo>
                  <a:cubicBezTo>
                    <a:pt x="6447" y="2645"/>
                    <a:pt x="7184" y="1909"/>
                    <a:pt x="8090" y="1909"/>
                  </a:cubicBezTo>
                  <a:close/>
                  <a:moveTo>
                    <a:pt x="8090" y="612"/>
                  </a:moveTo>
                  <a:cubicBezTo>
                    <a:pt x="8336" y="612"/>
                    <a:pt x="8581" y="650"/>
                    <a:pt x="8815" y="728"/>
                  </a:cubicBezTo>
                  <a:lnTo>
                    <a:pt x="11973" y="1781"/>
                  </a:lnTo>
                  <a:cubicBezTo>
                    <a:pt x="12380" y="1917"/>
                    <a:pt x="12653" y="2295"/>
                    <a:pt x="12653" y="2723"/>
                  </a:cubicBezTo>
                  <a:lnTo>
                    <a:pt x="12653" y="4356"/>
                  </a:lnTo>
                  <a:cubicBezTo>
                    <a:pt x="11966" y="4080"/>
                    <a:pt x="11180" y="3872"/>
                    <a:pt x="10332" y="3739"/>
                  </a:cubicBezTo>
                  <a:cubicBezTo>
                    <a:pt x="10338" y="3677"/>
                    <a:pt x="10341" y="3613"/>
                    <a:pt x="10341" y="3550"/>
                  </a:cubicBezTo>
                  <a:cubicBezTo>
                    <a:pt x="10341" y="2309"/>
                    <a:pt x="9332" y="1301"/>
                    <a:pt x="8091" y="1301"/>
                  </a:cubicBezTo>
                  <a:cubicBezTo>
                    <a:pt x="6852" y="1301"/>
                    <a:pt x="5842" y="2309"/>
                    <a:pt x="5842" y="3550"/>
                  </a:cubicBezTo>
                  <a:cubicBezTo>
                    <a:pt x="5842" y="3615"/>
                    <a:pt x="5846" y="3679"/>
                    <a:pt x="5852" y="3743"/>
                  </a:cubicBezTo>
                  <a:cubicBezTo>
                    <a:pt x="5825" y="3746"/>
                    <a:pt x="5798" y="3750"/>
                    <a:pt x="5773" y="3756"/>
                  </a:cubicBezTo>
                  <a:cubicBezTo>
                    <a:pt x="5609" y="3782"/>
                    <a:pt x="5495" y="3939"/>
                    <a:pt x="5523" y="4103"/>
                  </a:cubicBezTo>
                  <a:cubicBezTo>
                    <a:pt x="5547" y="4250"/>
                    <a:pt x="5674" y="4357"/>
                    <a:pt x="5820" y="4357"/>
                  </a:cubicBezTo>
                  <a:cubicBezTo>
                    <a:pt x="5836" y="4357"/>
                    <a:pt x="5853" y="4356"/>
                    <a:pt x="5871" y="4353"/>
                  </a:cubicBezTo>
                  <a:cubicBezTo>
                    <a:pt x="6583" y="4237"/>
                    <a:pt x="7330" y="4179"/>
                    <a:pt x="8094" y="4179"/>
                  </a:cubicBezTo>
                  <a:cubicBezTo>
                    <a:pt x="9638" y="4179"/>
                    <a:pt x="11125" y="4429"/>
                    <a:pt x="12294" y="4870"/>
                  </a:cubicBezTo>
                  <a:lnTo>
                    <a:pt x="3888" y="4870"/>
                  </a:lnTo>
                  <a:cubicBezTo>
                    <a:pt x="4114" y="4784"/>
                    <a:pt x="4354" y="4706"/>
                    <a:pt x="4607" y="4634"/>
                  </a:cubicBezTo>
                  <a:cubicBezTo>
                    <a:pt x="4768" y="4587"/>
                    <a:pt x="4861" y="4420"/>
                    <a:pt x="4817" y="4259"/>
                  </a:cubicBezTo>
                  <a:cubicBezTo>
                    <a:pt x="4778" y="4125"/>
                    <a:pt x="4657" y="4038"/>
                    <a:pt x="4526" y="4038"/>
                  </a:cubicBezTo>
                  <a:cubicBezTo>
                    <a:pt x="4498" y="4038"/>
                    <a:pt x="4469" y="4042"/>
                    <a:pt x="4441" y="4050"/>
                  </a:cubicBezTo>
                  <a:cubicBezTo>
                    <a:pt x="4120" y="4142"/>
                    <a:pt x="3814" y="4244"/>
                    <a:pt x="3531" y="4357"/>
                  </a:cubicBezTo>
                  <a:lnTo>
                    <a:pt x="3531" y="2723"/>
                  </a:lnTo>
                  <a:lnTo>
                    <a:pt x="3527" y="2723"/>
                  </a:lnTo>
                  <a:cubicBezTo>
                    <a:pt x="3527" y="2295"/>
                    <a:pt x="3800" y="1917"/>
                    <a:pt x="4207" y="1781"/>
                  </a:cubicBezTo>
                  <a:lnTo>
                    <a:pt x="7366" y="728"/>
                  </a:lnTo>
                  <a:cubicBezTo>
                    <a:pt x="7599" y="650"/>
                    <a:pt x="7845" y="612"/>
                    <a:pt x="8090" y="612"/>
                  </a:cubicBezTo>
                  <a:close/>
                  <a:moveTo>
                    <a:pt x="4218" y="5477"/>
                  </a:moveTo>
                  <a:lnTo>
                    <a:pt x="4218" y="6471"/>
                  </a:lnTo>
                  <a:cubicBezTo>
                    <a:pt x="4218" y="6662"/>
                    <a:pt x="4062" y="6815"/>
                    <a:pt x="3874" y="6815"/>
                  </a:cubicBezTo>
                  <a:lnTo>
                    <a:pt x="3528" y="6815"/>
                  </a:lnTo>
                  <a:lnTo>
                    <a:pt x="3528" y="5477"/>
                  </a:lnTo>
                  <a:close/>
                  <a:moveTo>
                    <a:pt x="12654" y="5477"/>
                  </a:moveTo>
                  <a:lnTo>
                    <a:pt x="12654" y="6815"/>
                  </a:lnTo>
                  <a:lnTo>
                    <a:pt x="12309" y="6815"/>
                  </a:lnTo>
                  <a:cubicBezTo>
                    <a:pt x="12119" y="6815"/>
                    <a:pt x="11964" y="6659"/>
                    <a:pt x="11964" y="6471"/>
                  </a:cubicBezTo>
                  <a:lnTo>
                    <a:pt x="11964" y="5477"/>
                  </a:lnTo>
                  <a:close/>
                  <a:moveTo>
                    <a:pt x="11357" y="5477"/>
                  </a:moveTo>
                  <a:lnTo>
                    <a:pt x="11357" y="6471"/>
                  </a:lnTo>
                  <a:cubicBezTo>
                    <a:pt x="11357" y="6995"/>
                    <a:pt x="11786" y="7423"/>
                    <a:pt x="12310" y="7423"/>
                  </a:cubicBezTo>
                  <a:lnTo>
                    <a:pt x="12796" y="7423"/>
                  </a:lnTo>
                  <a:cubicBezTo>
                    <a:pt x="12938" y="7423"/>
                    <a:pt x="13076" y="7485"/>
                    <a:pt x="13173" y="7592"/>
                  </a:cubicBezTo>
                  <a:cubicBezTo>
                    <a:pt x="13268" y="7699"/>
                    <a:pt x="13315" y="7838"/>
                    <a:pt x="13301" y="7985"/>
                  </a:cubicBezTo>
                  <a:cubicBezTo>
                    <a:pt x="13276" y="8240"/>
                    <a:pt x="13033" y="8437"/>
                    <a:pt x="12751" y="8437"/>
                  </a:cubicBezTo>
                  <a:lnTo>
                    <a:pt x="12613" y="8437"/>
                  </a:lnTo>
                  <a:lnTo>
                    <a:pt x="12613" y="8420"/>
                  </a:lnTo>
                  <a:cubicBezTo>
                    <a:pt x="12613" y="8252"/>
                    <a:pt x="12477" y="8116"/>
                    <a:pt x="12310" y="8116"/>
                  </a:cubicBezTo>
                  <a:cubicBezTo>
                    <a:pt x="12143" y="8116"/>
                    <a:pt x="12006" y="8252"/>
                    <a:pt x="12006" y="8420"/>
                  </a:cubicBezTo>
                  <a:cubicBezTo>
                    <a:pt x="12004" y="10577"/>
                    <a:pt x="10251" y="12332"/>
                    <a:pt x="8094" y="12332"/>
                  </a:cubicBezTo>
                  <a:cubicBezTo>
                    <a:pt x="5932" y="12332"/>
                    <a:pt x="4177" y="10575"/>
                    <a:pt x="4177" y="8416"/>
                  </a:cubicBezTo>
                  <a:cubicBezTo>
                    <a:pt x="4177" y="8249"/>
                    <a:pt x="4041" y="8113"/>
                    <a:pt x="3874" y="8113"/>
                  </a:cubicBezTo>
                  <a:cubicBezTo>
                    <a:pt x="3705" y="8113"/>
                    <a:pt x="3570" y="8249"/>
                    <a:pt x="3570" y="8416"/>
                  </a:cubicBezTo>
                  <a:lnTo>
                    <a:pt x="3570" y="8437"/>
                  </a:lnTo>
                  <a:lnTo>
                    <a:pt x="3388" y="8437"/>
                  </a:lnTo>
                  <a:cubicBezTo>
                    <a:pt x="3246" y="8437"/>
                    <a:pt x="3107" y="8377"/>
                    <a:pt x="3011" y="8272"/>
                  </a:cubicBezTo>
                  <a:cubicBezTo>
                    <a:pt x="2913" y="8163"/>
                    <a:pt x="2869" y="8023"/>
                    <a:pt x="2883" y="7878"/>
                  </a:cubicBezTo>
                  <a:cubicBezTo>
                    <a:pt x="2907" y="7622"/>
                    <a:pt x="3150" y="7423"/>
                    <a:pt x="3434" y="7423"/>
                  </a:cubicBezTo>
                  <a:lnTo>
                    <a:pt x="3875" y="7423"/>
                  </a:lnTo>
                  <a:cubicBezTo>
                    <a:pt x="4400" y="7423"/>
                    <a:pt x="4827" y="6998"/>
                    <a:pt x="4827" y="6471"/>
                  </a:cubicBezTo>
                  <a:lnTo>
                    <a:pt x="4827" y="5477"/>
                  </a:lnTo>
                  <a:close/>
                  <a:moveTo>
                    <a:pt x="10058" y="12486"/>
                  </a:moveTo>
                  <a:lnTo>
                    <a:pt x="10058" y="13465"/>
                  </a:lnTo>
                  <a:lnTo>
                    <a:pt x="8090" y="14557"/>
                  </a:lnTo>
                  <a:lnTo>
                    <a:pt x="6123" y="13465"/>
                  </a:lnTo>
                  <a:lnTo>
                    <a:pt x="6123" y="12486"/>
                  </a:lnTo>
                  <a:cubicBezTo>
                    <a:pt x="6717" y="12776"/>
                    <a:pt x="7384" y="12939"/>
                    <a:pt x="8090" y="12939"/>
                  </a:cubicBezTo>
                  <a:cubicBezTo>
                    <a:pt x="8795" y="12939"/>
                    <a:pt x="9462" y="12776"/>
                    <a:pt x="10058" y="12486"/>
                  </a:cubicBezTo>
                  <a:close/>
                  <a:moveTo>
                    <a:pt x="10873" y="13709"/>
                  </a:moveTo>
                  <a:cubicBezTo>
                    <a:pt x="10874" y="13709"/>
                    <a:pt x="10877" y="13709"/>
                    <a:pt x="10879" y="13710"/>
                  </a:cubicBezTo>
                  <a:cubicBezTo>
                    <a:pt x="10888" y="13713"/>
                    <a:pt x="10890" y="13719"/>
                    <a:pt x="10890" y="13720"/>
                  </a:cubicBezTo>
                  <a:lnTo>
                    <a:pt x="11282" y="14501"/>
                  </a:lnTo>
                  <a:lnTo>
                    <a:pt x="9701" y="15860"/>
                  </a:lnTo>
                  <a:cubicBezTo>
                    <a:pt x="9637" y="15913"/>
                    <a:pt x="9558" y="15942"/>
                    <a:pt x="9475" y="15942"/>
                  </a:cubicBezTo>
                  <a:cubicBezTo>
                    <a:pt x="9465" y="15942"/>
                    <a:pt x="9454" y="15942"/>
                    <a:pt x="9444" y="15941"/>
                  </a:cubicBezTo>
                  <a:cubicBezTo>
                    <a:pt x="9348" y="15932"/>
                    <a:pt x="9265" y="15885"/>
                    <a:pt x="9205" y="15812"/>
                  </a:cubicBezTo>
                  <a:lnTo>
                    <a:pt x="8553" y="14996"/>
                  </a:lnTo>
                  <a:lnTo>
                    <a:pt x="10862" y="13712"/>
                  </a:lnTo>
                  <a:cubicBezTo>
                    <a:pt x="10864" y="13712"/>
                    <a:pt x="10867" y="13709"/>
                    <a:pt x="10873" y="13709"/>
                  </a:cubicBezTo>
                  <a:close/>
                  <a:moveTo>
                    <a:pt x="5309" y="13710"/>
                  </a:moveTo>
                  <a:cubicBezTo>
                    <a:pt x="5313" y="13710"/>
                    <a:pt x="5316" y="13712"/>
                    <a:pt x="5318" y="13713"/>
                  </a:cubicBezTo>
                  <a:lnTo>
                    <a:pt x="7627" y="14996"/>
                  </a:lnTo>
                  <a:lnTo>
                    <a:pt x="6974" y="15812"/>
                  </a:lnTo>
                  <a:cubicBezTo>
                    <a:pt x="6916" y="15885"/>
                    <a:pt x="6832" y="15932"/>
                    <a:pt x="6737" y="15941"/>
                  </a:cubicBezTo>
                  <a:cubicBezTo>
                    <a:pt x="6727" y="15942"/>
                    <a:pt x="6716" y="15942"/>
                    <a:pt x="6705" y="15942"/>
                  </a:cubicBezTo>
                  <a:cubicBezTo>
                    <a:pt x="6623" y="15942"/>
                    <a:pt x="6543" y="15914"/>
                    <a:pt x="6480" y="15860"/>
                  </a:cubicBezTo>
                  <a:lnTo>
                    <a:pt x="4898" y="14504"/>
                  </a:lnTo>
                  <a:lnTo>
                    <a:pt x="5289" y="13722"/>
                  </a:lnTo>
                  <a:cubicBezTo>
                    <a:pt x="5291" y="13720"/>
                    <a:pt x="5292" y="13714"/>
                    <a:pt x="5301" y="13712"/>
                  </a:cubicBezTo>
                  <a:cubicBezTo>
                    <a:pt x="5304" y="13710"/>
                    <a:pt x="5306" y="13710"/>
                    <a:pt x="5309" y="13710"/>
                  </a:cubicBezTo>
                  <a:close/>
                  <a:moveTo>
                    <a:pt x="8089" y="0"/>
                  </a:moveTo>
                  <a:cubicBezTo>
                    <a:pt x="7779" y="0"/>
                    <a:pt x="7468" y="49"/>
                    <a:pt x="7173" y="147"/>
                  </a:cubicBezTo>
                  <a:lnTo>
                    <a:pt x="4014" y="1201"/>
                  </a:lnTo>
                  <a:cubicBezTo>
                    <a:pt x="3360" y="1418"/>
                    <a:pt x="2920" y="2029"/>
                    <a:pt x="2920" y="2721"/>
                  </a:cubicBezTo>
                  <a:lnTo>
                    <a:pt x="2920" y="4630"/>
                  </a:lnTo>
                  <a:cubicBezTo>
                    <a:pt x="2741" y="4721"/>
                    <a:pt x="2571" y="4816"/>
                    <a:pt x="2413" y="4916"/>
                  </a:cubicBezTo>
                  <a:cubicBezTo>
                    <a:pt x="2299" y="4987"/>
                    <a:pt x="2247" y="5127"/>
                    <a:pt x="2284" y="5257"/>
                  </a:cubicBezTo>
                  <a:cubicBezTo>
                    <a:pt x="2322" y="5387"/>
                    <a:pt x="2442" y="5477"/>
                    <a:pt x="2576" y="5477"/>
                  </a:cubicBezTo>
                  <a:lnTo>
                    <a:pt x="2921" y="5477"/>
                  </a:lnTo>
                  <a:lnTo>
                    <a:pt x="2921" y="6931"/>
                  </a:lnTo>
                  <a:cubicBezTo>
                    <a:pt x="2574" y="7096"/>
                    <a:pt x="2317" y="7428"/>
                    <a:pt x="2279" y="7815"/>
                  </a:cubicBezTo>
                  <a:cubicBezTo>
                    <a:pt x="2249" y="8129"/>
                    <a:pt x="2350" y="8443"/>
                    <a:pt x="2561" y="8676"/>
                  </a:cubicBezTo>
                  <a:cubicBezTo>
                    <a:pt x="2771" y="8909"/>
                    <a:pt x="3074" y="9043"/>
                    <a:pt x="3388" y="9043"/>
                  </a:cubicBezTo>
                  <a:lnTo>
                    <a:pt x="3614" y="9043"/>
                  </a:lnTo>
                  <a:cubicBezTo>
                    <a:pt x="3793" y="10320"/>
                    <a:pt x="4505" y="11425"/>
                    <a:pt x="5518" y="12129"/>
                  </a:cubicBezTo>
                  <a:lnTo>
                    <a:pt x="5518" y="13136"/>
                  </a:lnTo>
                  <a:cubicBezTo>
                    <a:pt x="5451" y="13113"/>
                    <a:pt x="5380" y="13101"/>
                    <a:pt x="5309" y="13101"/>
                  </a:cubicBezTo>
                  <a:cubicBezTo>
                    <a:pt x="5247" y="13101"/>
                    <a:pt x="5185" y="13110"/>
                    <a:pt x="5125" y="13129"/>
                  </a:cubicBezTo>
                  <a:cubicBezTo>
                    <a:pt x="4962" y="13179"/>
                    <a:pt x="4825" y="13296"/>
                    <a:pt x="4748" y="13449"/>
                  </a:cubicBezTo>
                  <a:lnTo>
                    <a:pt x="4277" y="14391"/>
                  </a:lnTo>
                  <a:lnTo>
                    <a:pt x="1617" y="15174"/>
                  </a:lnTo>
                  <a:cubicBezTo>
                    <a:pt x="665" y="15454"/>
                    <a:pt x="1" y="16341"/>
                    <a:pt x="1" y="17332"/>
                  </a:cubicBezTo>
                  <a:lnTo>
                    <a:pt x="1" y="20417"/>
                  </a:lnTo>
                  <a:cubicBezTo>
                    <a:pt x="1" y="20584"/>
                    <a:pt x="136" y="20720"/>
                    <a:pt x="305" y="20720"/>
                  </a:cubicBezTo>
                  <a:cubicBezTo>
                    <a:pt x="472" y="20720"/>
                    <a:pt x="608" y="20584"/>
                    <a:pt x="608" y="20417"/>
                  </a:cubicBezTo>
                  <a:lnTo>
                    <a:pt x="608" y="17332"/>
                  </a:lnTo>
                  <a:cubicBezTo>
                    <a:pt x="608" y="16609"/>
                    <a:pt x="1092" y="15960"/>
                    <a:pt x="1789" y="15755"/>
                  </a:cubicBezTo>
                  <a:lnTo>
                    <a:pt x="4499" y="14957"/>
                  </a:lnTo>
                  <a:lnTo>
                    <a:pt x="6085" y="16318"/>
                  </a:lnTo>
                  <a:cubicBezTo>
                    <a:pt x="6260" y="16468"/>
                    <a:pt x="6476" y="16548"/>
                    <a:pt x="6703" y="16548"/>
                  </a:cubicBezTo>
                  <a:cubicBezTo>
                    <a:pt x="6733" y="16548"/>
                    <a:pt x="6763" y="16547"/>
                    <a:pt x="6795" y="16542"/>
                  </a:cubicBezTo>
                  <a:cubicBezTo>
                    <a:pt x="7053" y="16518"/>
                    <a:pt x="7287" y="16392"/>
                    <a:pt x="7449" y="16189"/>
                  </a:cubicBezTo>
                  <a:lnTo>
                    <a:pt x="8090" y="15387"/>
                  </a:lnTo>
                  <a:lnTo>
                    <a:pt x="8731" y="16189"/>
                  </a:lnTo>
                  <a:cubicBezTo>
                    <a:pt x="8894" y="16392"/>
                    <a:pt x="9125" y="16518"/>
                    <a:pt x="9387" y="16542"/>
                  </a:cubicBezTo>
                  <a:cubicBezTo>
                    <a:pt x="9417" y="16547"/>
                    <a:pt x="9447" y="16547"/>
                    <a:pt x="9477" y="16547"/>
                  </a:cubicBezTo>
                  <a:cubicBezTo>
                    <a:pt x="9704" y="16547"/>
                    <a:pt x="9919" y="16468"/>
                    <a:pt x="10095" y="16318"/>
                  </a:cubicBezTo>
                  <a:lnTo>
                    <a:pt x="11680" y="14957"/>
                  </a:lnTo>
                  <a:lnTo>
                    <a:pt x="12323" y="15147"/>
                  </a:lnTo>
                  <a:lnTo>
                    <a:pt x="9130" y="20255"/>
                  </a:lnTo>
                  <a:cubicBezTo>
                    <a:pt x="9040" y="20397"/>
                    <a:pt x="9084" y="20585"/>
                    <a:pt x="9225" y="20674"/>
                  </a:cubicBezTo>
                  <a:cubicBezTo>
                    <a:pt x="9275" y="20705"/>
                    <a:pt x="9331" y="20720"/>
                    <a:pt x="9387" y="20720"/>
                  </a:cubicBezTo>
                  <a:cubicBezTo>
                    <a:pt x="9488" y="20720"/>
                    <a:pt x="9587" y="20670"/>
                    <a:pt x="9644" y="20577"/>
                  </a:cubicBezTo>
                  <a:lnTo>
                    <a:pt x="12928" y="15325"/>
                  </a:lnTo>
                  <a:lnTo>
                    <a:pt x="14240" y="15711"/>
                  </a:lnTo>
                  <a:lnTo>
                    <a:pt x="11400" y="20255"/>
                  </a:lnTo>
                  <a:cubicBezTo>
                    <a:pt x="11310" y="20397"/>
                    <a:pt x="11353" y="20585"/>
                    <a:pt x="11496" y="20674"/>
                  </a:cubicBezTo>
                  <a:cubicBezTo>
                    <a:pt x="11546" y="20705"/>
                    <a:pt x="11602" y="20720"/>
                    <a:pt x="11657" y="20720"/>
                  </a:cubicBezTo>
                  <a:cubicBezTo>
                    <a:pt x="11759" y="20720"/>
                    <a:pt x="11857" y="20670"/>
                    <a:pt x="11914" y="20577"/>
                  </a:cubicBezTo>
                  <a:lnTo>
                    <a:pt x="14808" y="15947"/>
                  </a:lnTo>
                  <a:cubicBezTo>
                    <a:pt x="15272" y="16242"/>
                    <a:pt x="15571" y="16764"/>
                    <a:pt x="15571" y="17332"/>
                  </a:cubicBezTo>
                  <a:lnTo>
                    <a:pt x="15571" y="20417"/>
                  </a:lnTo>
                  <a:cubicBezTo>
                    <a:pt x="15571" y="20584"/>
                    <a:pt x="15706" y="20720"/>
                    <a:pt x="15873" y="20720"/>
                  </a:cubicBezTo>
                  <a:cubicBezTo>
                    <a:pt x="16042" y="20720"/>
                    <a:pt x="16178" y="20584"/>
                    <a:pt x="16178" y="20417"/>
                  </a:cubicBezTo>
                  <a:lnTo>
                    <a:pt x="16178" y="17332"/>
                  </a:lnTo>
                  <a:cubicBezTo>
                    <a:pt x="16179" y="16342"/>
                    <a:pt x="15515" y="15455"/>
                    <a:pt x="14564" y="15175"/>
                  </a:cubicBezTo>
                  <a:lnTo>
                    <a:pt x="11903" y="14393"/>
                  </a:lnTo>
                  <a:lnTo>
                    <a:pt x="11432" y="13450"/>
                  </a:lnTo>
                  <a:cubicBezTo>
                    <a:pt x="11355" y="13299"/>
                    <a:pt x="11219" y="13182"/>
                    <a:pt x="11055" y="13132"/>
                  </a:cubicBezTo>
                  <a:cubicBezTo>
                    <a:pt x="10995" y="13113"/>
                    <a:pt x="10933" y="13104"/>
                    <a:pt x="10871" y="13104"/>
                  </a:cubicBezTo>
                  <a:cubicBezTo>
                    <a:pt x="10801" y="13104"/>
                    <a:pt x="10730" y="13116"/>
                    <a:pt x="10662" y="13139"/>
                  </a:cubicBezTo>
                  <a:lnTo>
                    <a:pt x="10662" y="12129"/>
                  </a:lnTo>
                  <a:cubicBezTo>
                    <a:pt x="11675" y="11427"/>
                    <a:pt x="12387" y="10320"/>
                    <a:pt x="12566" y="9043"/>
                  </a:cubicBezTo>
                  <a:lnTo>
                    <a:pt x="12746" y="9043"/>
                  </a:lnTo>
                  <a:cubicBezTo>
                    <a:pt x="13337" y="9043"/>
                    <a:pt x="13845" y="8605"/>
                    <a:pt x="13901" y="8042"/>
                  </a:cubicBezTo>
                  <a:cubicBezTo>
                    <a:pt x="13932" y="7728"/>
                    <a:pt x="13830" y="7413"/>
                    <a:pt x="13618" y="7181"/>
                  </a:cubicBezTo>
                  <a:cubicBezTo>
                    <a:pt x="13517" y="7069"/>
                    <a:pt x="13394" y="6979"/>
                    <a:pt x="13258" y="6916"/>
                  </a:cubicBezTo>
                  <a:lnTo>
                    <a:pt x="13258" y="5474"/>
                  </a:lnTo>
                  <a:lnTo>
                    <a:pt x="13603" y="5474"/>
                  </a:lnTo>
                  <a:cubicBezTo>
                    <a:pt x="13738" y="5474"/>
                    <a:pt x="13857" y="5385"/>
                    <a:pt x="13894" y="5256"/>
                  </a:cubicBezTo>
                  <a:cubicBezTo>
                    <a:pt x="13931" y="5124"/>
                    <a:pt x="13878" y="4987"/>
                    <a:pt x="13765" y="4914"/>
                  </a:cubicBezTo>
                  <a:cubicBezTo>
                    <a:pt x="13607" y="4813"/>
                    <a:pt x="13437" y="4717"/>
                    <a:pt x="13258" y="4627"/>
                  </a:cubicBezTo>
                  <a:lnTo>
                    <a:pt x="13258" y="2721"/>
                  </a:lnTo>
                  <a:cubicBezTo>
                    <a:pt x="13258" y="2029"/>
                    <a:pt x="12817" y="1421"/>
                    <a:pt x="12164" y="1201"/>
                  </a:cubicBezTo>
                  <a:lnTo>
                    <a:pt x="9005" y="147"/>
                  </a:lnTo>
                  <a:cubicBezTo>
                    <a:pt x="8710" y="49"/>
                    <a:pt x="8400" y="0"/>
                    <a:pt x="808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2" name="Google Shape;3182;p100"/>
            <p:cNvSpPr/>
            <p:nvPr/>
          </p:nvSpPr>
          <p:spPr>
            <a:xfrm>
              <a:off x="3569873" y="1696374"/>
              <a:ext cx="11875" cy="11856"/>
            </a:xfrm>
            <a:custGeom>
              <a:rect b="b" l="l" r="r" t="t"/>
              <a:pathLst>
                <a:path extrusionOk="0" h="608" w="609">
                  <a:moveTo>
                    <a:pt x="302" y="1"/>
                  </a:moveTo>
                  <a:cubicBezTo>
                    <a:pt x="135" y="1"/>
                    <a:pt x="1" y="136"/>
                    <a:pt x="1" y="303"/>
                  </a:cubicBezTo>
                  <a:cubicBezTo>
                    <a:pt x="1" y="472"/>
                    <a:pt x="138" y="608"/>
                    <a:pt x="306" y="608"/>
                  </a:cubicBezTo>
                  <a:cubicBezTo>
                    <a:pt x="473" y="608"/>
                    <a:pt x="609" y="472"/>
                    <a:pt x="609" y="303"/>
                  </a:cubicBezTo>
                  <a:cubicBezTo>
                    <a:pt x="609" y="136"/>
                    <a:pt x="473"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3" name="Google Shape;3183;p100"/>
            <p:cNvSpPr/>
            <p:nvPr/>
          </p:nvSpPr>
          <p:spPr>
            <a:xfrm>
              <a:off x="3569873" y="1740658"/>
              <a:ext cx="11875" cy="11856"/>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4" name="Google Shape;3184;p100"/>
            <p:cNvSpPr/>
            <p:nvPr/>
          </p:nvSpPr>
          <p:spPr>
            <a:xfrm>
              <a:off x="3531887" y="1506580"/>
              <a:ext cx="11856" cy="18174"/>
            </a:xfrm>
            <a:custGeom>
              <a:rect b="b" l="l" r="r" t="t"/>
              <a:pathLst>
                <a:path extrusionOk="0" h="932" w="608">
                  <a:moveTo>
                    <a:pt x="305" y="1"/>
                  </a:moveTo>
                  <a:cubicBezTo>
                    <a:pt x="136" y="1"/>
                    <a:pt x="1" y="135"/>
                    <a:pt x="1" y="303"/>
                  </a:cubicBezTo>
                  <a:lnTo>
                    <a:pt x="1" y="629"/>
                  </a:lnTo>
                  <a:cubicBezTo>
                    <a:pt x="1"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p100"/>
            <p:cNvSpPr/>
            <p:nvPr/>
          </p:nvSpPr>
          <p:spPr>
            <a:xfrm>
              <a:off x="3607781" y="1506580"/>
              <a:ext cx="11856" cy="18174"/>
            </a:xfrm>
            <a:custGeom>
              <a:rect b="b" l="l" r="r" t="t"/>
              <a:pathLst>
                <a:path extrusionOk="0" h="932" w="608">
                  <a:moveTo>
                    <a:pt x="304" y="1"/>
                  </a:moveTo>
                  <a:cubicBezTo>
                    <a:pt x="136" y="1"/>
                    <a:pt x="0" y="135"/>
                    <a:pt x="0" y="303"/>
                  </a:cubicBezTo>
                  <a:lnTo>
                    <a:pt x="0" y="629"/>
                  </a:lnTo>
                  <a:cubicBezTo>
                    <a:pt x="0" y="796"/>
                    <a:pt x="136" y="932"/>
                    <a:pt x="304" y="932"/>
                  </a:cubicBezTo>
                  <a:cubicBezTo>
                    <a:pt x="472" y="932"/>
                    <a:pt x="607" y="796"/>
                    <a:pt x="607" y="629"/>
                  </a:cubicBezTo>
                  <a:lnTo>
                    <a:pt x="607" y="303"/>
                  </a:lnTo>
                  <a:cubicBezTo>
                    <a:pt x="607" y="136"/>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100"/>
            <p:cNvSpPr/>
            <p:nvPr/>
          </p:nvSpPr>
          <p:spPr>
            <a:xfrm>
              <a:off x="3550178" y="1550865"/>
              <a:ext cx="51071" cy="18174"/>
            </a:xfrm>
            <a:custGeom>
              <a:rect b="b" l="l" r="r" t="t"/>
              <a:pathLst>
                <a:path extrusionOk="0" h="932" w="2619">
                  <a:moveTo>
                    <a:pt x="337" y="0"/>
                  </a:moveTo>
                  <a:cubicBezTo>
                    <a:pt x="258" y="0"/>
                    <a:pt x="179" y="30"/>
                    <a:pt x="119" y="90"/>
                  </a:cubicBezTo>
                  <a:cubicBezTo>
                    <a:pt x="1" y="210"/>
                    <a:pt x="4" y="402"/>
                    <a:pt x="122" y="519"/>
                  </a:cubicBezTo>
                  <a:cubicBezTo>
                    <a:pt x="384" y="779"/>
                    <a:pt x="828" y="932"/>
                    <a:pt x="1308" y="932"/>
                  </a:cubicBezTo>
                  <a:cubicBezTo>
                    <a:pt x="1795" y="932"/>
                    <a:pt x="2237" y="779"/>
                    <a:pt x="2497" y="519"/>
                  </a:cubicBezTo>
                  <a:cubicBezTo>
                    <a:pt x="2617" y="402"/>
                    <a:pt x="2619" y="210"/>
                    <a:pt x="2499" y="90"/>
                  </a:cubicBezTo>
                  <a:cubicBezTo>
                    <a:pt x="2439" y="30"/>
                    <a:pt x="2361" y="0"/>
                    <a:pt x="2283" y="0"/>
                  </a:cubicBezTo>
                  <a:cubicBezTo>
                    <a:pt x="2206" y="0"/>
                    <a:pt x="2129" y="29"/>
                    <a:pt x="2070" y="88"/>
                  </a:cubicBezTo>
                  <a:cubicBezTo>
                    <a:pt x="1960" y="196"/>
                    <a:pt x="1695" y="325"/>
                    <a:pt x="1310" y="325"/>
                  </a:cubicBezTo>
                  <a:cubicBezTo>
                    <a:pt x="926" y="325"/>
                    <a:pt x="661" y="196"/>
                    <a:pt x="549" y="88"/>
                  </a:cubicBezTo>
                  <a:cubicBezTo>
                    <a:pt x="491" y="29"/>
                    <a:pt x="414" y="0"/>
                    <a:pt x="3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p100"/>
            <p:cNvSpPr/>
            <p:nvPr/>
          </p:nvSpPr>
          <p:spPr>
            <a:xfrm>
              <a:off x="3525511" y="1487587"/>
              <a:ext cx="24531" cy="11856"/>
            </a:xfrm>
            <a:custGeom>
              <a:rect b="b" l="l" r="r" t="t"/>
              <a:pathLst>
                <a:path extrusionOk="0" h="608" w="1258">
                  <a:moveTo>
                    <a:pt x="305" y="1"/>
                  </a:moveTo>
                  <a:cubicBezTo>
                    <a:pt x="136" y="1"/>
                    <a:pt x="0" y="136"/>
                    <a:pt x="0" y="305"/>
                  </a:cubicBezTo>
                  <a:cubicBezTo>
                    <a:pt x="0" y="472"/>
                    <a:pt x="136" y="608"/>
                    <a:pt x="305" y="608"/>
                  </a:cubicBezTo>
                  <a:lnTo>
                    <a:pt x="954" y="608"/>
                  </a:lnTo>
                  <a:cubicBezTo>
                    <a:pt x="1122" y="608"/>
                    <a:pt x="1257" y="472"/>
                    <a:pt x="1257" y="305"/>
                  </a:cubicBezTo>
                  <a:cubicBezTo>
                    <a:pt x="1257" y="136"/>
                    <a:pt x="1122" y="1"/>
                    <a:pt x="9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8" name="Google Shape;3188;p100"/>
            <p:cNvSpPr/>
            <p:nvPr/>
          </p:nvSpPr>
          <p:spPr>
            <a:xfrm>
              <a:off x="3601483" y="1487587"/>
              <a:ext cx="24492" cy="11856"/>
            </a:xfrm>
            <a:custGeom>
              <a:rect b="b" l="l" r="r" t="t"/>
              <a:pathLst>
                <a:path extrusionOk="0" h="608" w="1256">
                  <a:moveTo>
                    <a:pt x="303" y="1"/>
                  </a:moveTo>
                  <a:cubicBezTo>
                    <a:pt x="136" y="1"/>
                    <a:pt x="0" y="136"/>
                    <a:pt x="0" y="305"/>
                  </a:cubicBezTo>
                  <a:cubicBezTo>
                    <a:pt x="0" y="472"/>
                    <a:pt x="136" y="608"/>
                    <a:pt x="303" y="608"/>
                  </a:cubicBezTo>
                  <a:lnTo>
                    <a:pt x="952" y="608"/>
                  </a:lnTo>
                  <a:cubicBezTo>
                    <a:pt x="1120" y="608"/>
                    <a:pt x="1256" y="472"/>
                    <a:pt x="1256" y="305"/>
                  </a:cubicBezTo>
                  <a:cubicBezTo>
                    <a:pt x="1256" y="136"/>
                    <a:pt x="1120" y="1"/>
                    <a:pt x="95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89" name="Google Shape;3189;p100"/>
          <p:cNvGrpSpPr/>
          <p:nvPr/>
        </p:nvGrpSpPr>
        <p:grpSpPr>
          <a:xfrm>
            <a:off x="4773040" y="1363659"/>
            <a:ext cx="315451" cy="404099"/>
            <a:chOff x="3955856" y="1367370"/>
            <a:chExt cx="315451" cy="404099"/>
          </a:xfrm>
        </p:grpSpPr>
        <p:sp>
          <p:nvSpPr>
            <p:cNvPr id="3190" name="Google Shape;3190;p100"/>
            <p:cNvSpPr/>
            <p:nvPr/>
          </p:nvSpPr>
          <p:spPr>
            <a:xfrm>
              <a:off x="4063360" y="1455978"/>
              <a:ext cx="30810" cy="11856"/>
            </a:xfrm>
            <a:custGeom>
              <a:rect b="b" l="l" r="r" t="t"/>
              <a:pathLst>
                <a:path extrusionOk="0" h="608" w="1580">
                  <a:moveTo>
                    <a:pt x="303" y="1"/>
                  </a:moveTo>
                  <a:cubicBezTo>
                    <a:pt x="136" y="1"/>
                    <a:pt x="0" y="136"/>
                    <a:pt x="0" y="305"/>
                  </a:cubicBezTo>
                  <a:cubicBezTo>
                    <a:pt x="0" y="472"/>
                    <a:pt x="136" y="608"/>
                    <a:pt x="303"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100"/>
            <p:cNvSpPr/>
            <p:nvPr/>
          </p:nvSpPr>
          <p:spPr>
            <a:xfrm>
              <a:off x="4132955" y="1455978"/>
              <a:ext cx="30810" cy="11856"/>
            </a:xfrm>
            <a:custGeom>
              <a:rect b="b" l="l" r="r" t="t"/>
              <a:pathLst>
                <a:path extrusionOk="0" h="608" w="1580">
                  <a:moveTo>
                    <a:pt x="303" y="1"/>
                  </a:moveTo>
                  <a:cubicBezTo>
                    <a:pt x="136" y="1"/>
                    <a:pt x="0" y="136"/>
                    <a:pt x="0" y="305"/>
                  </a:cubicBezTo>
                  <a:cubicBezTo>
                    <a:pt x="0" y="472"/>
                    <a:pt x="136" y="608"/>
                    <a:pt x="303" y="608"/>
                  </a:cubicBezTo>
                  <a:lnTo>
                    <a:pt x="1276" y="608"/>
                  </a:lnTo>
                  <a:cubicBezTo>
                    <a:pt x="1444" y="608"/>
                    <a:pt x="1580" y="472"/>
                    <a:pt x="1580" y="305"/>
                  </a:cubicBezTo>
                  <a:cubicBezTo>
                    <a:pt x="1580" y="136"/>
                    <a:pt x="1444" y="1"/>
                    <a:pt x="12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100"/>
            <p:cNvSpPr/>
            <p:nvPr/>
          </p:nvSpPr>
          <p:spPr>
            <a:xfrm>
              <a:off x="3955856" y="1367370"/>
              <a:ext cx="315451" cy="404001"/>
            </a:xfrm>
            <a:custGeom>
              <a:rect b="b" l="l" r="r" t="t"/>
              <a:pathLst>
                <a:path extrusionOk="0" h="20718" w="16177">
                  <a:moveTo>
                    <a:pt x="4644" y="1598"/>
                  </a:moveTo>
                  <a:cubicBezTo>
                    <a:pt x="4788" y="1901"/>
                    <a:pt x="4864" y="2235"/>
                    <a:pt x="4864" y="2578"/>
                  </a:cubicBezTo>
                  <a:cubicBezTo>
                    <a:pt x="4864" y="3051"/>
                    <a:pt x="4718" y="3506"/>
                    <a:pt x="4445" y="3894"/>
                  </a:cubicBezTo>
                  <a:cubicBezTo>
                    <a:pt x="4294" y="4108"/>
                    <a:pt x="4215" y="4359"/>
                    <a:pt x="4215" y="4622"/>
                  </a:cubicBezTo>
                  <a:lnTo>
                    <a:pt x="4215" y="5172"/>
                  </a:lnTo>
                  <a:cubicBezTo>
                    <a:pt x="4215" y="5542"/>
                    <a:pt x="3915" y="5842"/>
                    <a:pt x="3545" y="5842"/>
                  </a:cubicBezTo>
                  <a:lnTo>
                    <a:pt x="3524" y="5842"/>
                  </a:lnTo>
                  <a:lnTo>
                    <a:pt x="3524" y="4199"/>
                  </a:lnTo>
                  <a:cubicBezTo>
                    <a:pt x="3524" y="3177"/>
                    <a:pt x="3954" y="2251"/>
                    <a:pt x="4644" y="1598"/>
                  </a:cubicBezTo>
                  <a:close/>
                  <a:moveTo>
                    <a:pt x="11530" y="1598"/>
                  </a:moveTo>
                  <a:cubicBezTo>
                    <a:pt x="12219" y="2251"/>
                    <a:pt x="12649" y="3177"/>
                    <a:pt x="12649" y="4199"/>
                  </a:cubicBezTo>
                  <a:lnTo>
                    <a:pt x="12649" y="5842"/>
                  </a:lnTo>
                  <a:lnTo>
                    <a:pt x="12629" y="5842"/>
                  </a:lnTo>
                  <a:cubicBezTo>
                    <a:pt x="12259" y="5842"/>
                    <a:pt x="11959" y="5540"/>
                    <a:pt x="11959" y="5172"/>
                  </a:cubicBezTo>
                  <a:lnTo>
                    <a:pt x="11959" y="4622"/>
                  </a:lnTo>
                  <a:cubicBezTo>
                    <a:pt x="11959" y="4359"/>
                    <a:pt x="11879" y="4108"/>
                    <a:pt x="11729" y="3894"/>
                  </a:cubicBezTo>
                  <a:cubicBezTo>
                    <a:pt x="11456" y="3506"/>
                    <a:pt x="11312" y="3051"/>
                    <a:pt x="11312" y="2578"/>
                  </a:cubicBezTo>
                  <a:cubicBezTo>
                    <a:pt x="11312" y="2237"/>
                    <a:pt x="11386" y="1903"/>
                    <a:pt x="11530" y="1598"/>
                  </a:cubicBezTo>
                  <a:close/>
                  <a:moveTo>
                    <a:pt x="9060" y="609"/>
                  </a:moveTo>
                  <a:lnTo>
                    <a:pt x="9060" y="610"/>
                  </a:lnTo>
                  <a:cubicBezTo>
                    <a:pt x="9421" y="610"/>
                    <a:pt x="9768" y="664"/>
                    <a:pt x="10095" y="763"/>
                  </a:cubicBezTo>
                  <a:cubicBezTo>
                    <a:pt x="9697" y="1493"/>
                    <a:pt x="8934" y="1950"/>
                    <a:pt x="8087" y="1950"/>
                  </a:cubicBezTo>
                  <a:cubicBezTo>
                    <a:pt x="7893" y="1950"/>
                    <a:pt x="7700" y="1924"/>
                    <a:pt x="7514" y="1877"/>
                  </a:cubicBezTo>
                  <a:cubicBezTo>
                    <a:pt x="7489" y="1870"/>
                    <a:pt x="7463" y="1867"/>
                    <a:pt x="7438" y="1867"/>
                  </a:cubicBezTo>
                  <a:cubicBezTo>
                    <a:pt x="7303" y="1867"/>
                    <a:pt x="7181" y="1957"/>
                    <a:pt x="7144" y="2094"/>
                  </a:cubicBezTo>
                  <a:cubicBezTo>
                    <a:pt x="7103" y="2257"/>
                    <a:pt x="7200" y="2423"/>
                    <a:pt x="7363" y="2464"/>
                  </a:cubicBezTo>
                  <a:cubicBezTo>
                    <a:pt x="7599" y="2524"/>
                    <a:pt x="7841" y="2555"/>
                    <a:pt x="8087" y="2555"/>
                  </a:cubicBezTo>
                  <a:cubicBezTo>
                    <a:pt x="9184" y="2555"/>
                    <a:pt x="10166" y="1948"/>
                    <a:pt x="10663" y="986"/>
                  </a:cubicBezTo>
                  <a:cubicBezTo>
                    <a:pt x="10795" y="1051"/>
                    <a:pt x="10922" y="1127"/>
                    <a:pt x="11045" y="1209"/>
                  </a:cubicBezTo>
                  <a:cubicBezTo>
                    <a:pt x="10821" y="1628"/>
                    <a:pt x="10702" y="2095"/>
                    <a:pt x="10702" y="2577"/>
                  </a:cubicBezTo>
                  <a:cubicBezTo>
                    <a:pt x="10702" y="3177"/>
                    <a:pt x="10885" y="3752"/>
                    <a:pt x="11233" y="4242"/>
                  </a:cubicBezTo>
                  <a:cubicBezTo>
                    <a:pt x="11312" y="4352"/>
                    <a:pt x="11352" y="4483"/>
                    <a:pt x="11352" y="4620"/>
                  </a:cubicBezTo>
                  <a:lnTo>
                    <a:pt x="11352" y="5170"/>
                  </a:lnTo>
                  <a:cubicBezTo>
                    <a:pt x="11352" y="5416"/>
                    <a:pt x="11422" y="5644"/>
                    <a:pt x="11542" y="5840"/>
                  </a:cubicBezTo>
                  <a:lnTo>
                    <a:pt x="11309" y="5840"/>
                  </a:lnTo>
                  <a:lnTo>
                    <a:pt x="11309" y="5819"/>
                  </a:lnTo>
                  <a:cubicBezTo>
                    <a:pt x="11309" y="5650"/>
                    <a:pt x="11173" y="5514"/>
                    <a:pt x="11006" y="5514"/>
                  </a:cubicBezTo>
                  <a:lnTo>
                    <a:pt x="8735" y="5514"/>
                  </a:lnTo>
                  <a:cubicBezTo>
                    <a:pt x="8567" y="5514"/>
                    <a:pt x="8431" y="5650"/>
                    <a:pt x="8431" y="5819"/>
                  </a:cubicBezTo>
                  <a:lnTo>
                    <a:pt x="8431" y="5904"/>
                  </a:lnTo>
                  <a:cubicBezTo>
                    <a:pt x="8324" y="5863"/>
                    <a:pt x="8208" y="5840"/>
                    <a:pt x="8087" y="5840"/>
                  </a:cubicBezTo>
                  <a:cubicBezTo>
                    <a:pt x="7966" y="5840"/>
                    <a:pt x="7849" y="5863"/>
                    <a:pt x="7741" y="5904"/>
                  </a:cubicBezTo>
                  <a:lnTo>
                    <a:pt x="7741" y="5819"/>
                  </a:lnTo>
                  <a:cubicBezTo>
                    <a:pt x="7741" y="5650"/>
                    <a:pt x="7606" y="5514"/>
                    <a:pt x="7437" y="5514"/>
                  </a:cubicBezTo>
                  <a:lnTo>
                    <a:pt x="5166" y="5514"/>
                  </a:lnTo>
                  <a:cubicBezTo>
                    <a:pt x="4999" y="5514"/>
                    <a:pt x="4864" y="5650"/>
                    <a:pt x="4864" y="5819"/>
                  </a:cubicBezTo>
                  <a:lnTo>
                    <a:pt x="4864" y="5840"/>
                  </a:lnTo>
                  <a:lnTo>
                    <a:pt x="4631" y="5840"/>
                  </a:lnTo>
                  <a:cubicBezTo>
                    <a:pt x="4752" y="5644"/>
                    <a:pt x="4822" y="5414"/>
                    <a:pt x="4822" y="5170"/>
                  </a:cubicBezTo>
                  <a:lnTo>
                    <a:pt x="4822" y="4620"/>
                  </a:lnTo>
                  <a:cubicBezTo>
                    <a:pt x="4822" y="4483"/>
                    <a:pt x="4864" y="4352"/>
                    <a:pt x="4942" y="4242"/>
                  </a:cubicBezTo>
                  <a:cubicBezTo>
                    <a:pt x="5288" y="3751"/>
                    <a:pt x="5471" y="3177"/>
                    <a:pt x="5471" y="2574"/>
                  </a:cubicBezTo>
                  <a:cubicBezTo>
                    <a:pt x="5471" y="2095"/>
                    <a:pt x="5352" y="1627"/>
                    <a:pt x="5128" y="1209"/>
                  </a:cubicBezTo>
                  <a:cubicBezTo>
                    <a:pt x="5251" y="1127"/>
                    <a:pt x="5378" y="1051"/>
                    <a:pt x="5512" y="986"/>
                  </a:cubicBezTo>
                  <a:cubicBezTo>
                    <a:pt x="5659" y="1273"/>
                    <a:pt x="5852" y="1531"/>
                    <a:pt x="6090" y="1757"/>
                  </a:cubicBezTo>
                  <a:cubicBezTo>
                    <a:pt x="6149" y="1811"/>
                    <a:pt x="6223" y="1841"/>
                    <a:pt x="6299" y="1841"/>
                  </a:cubicBezTo>
                  <a:cubicBezTo>
                    <a:pt x="6379" y="1841"/>
                    <a:pt x="6459" y="1808"/>
                    <a:pt x="6519" y="1746"/>
                  </a:cubicBezTo>
                  <a:cubicBezTo>
                    <a:pt x="6635" y="1624"/>
                    <a:pt x="6629" y="1431"/>
                    <a:pt x="6507" y="1317"/>
                  </a:cubicBezTo>
                  <a:cubicBezTo>
                    <a:pt x="6335" y="1153"/>
                    <a:pt x="6192" y="967"/>
                    <a:pt x="6078" y="760"/>
                  </a:cubicBezTo>
                  <a:cubicBezTo>
                    <a:pt x="6406" y="663"/>
                    <a:pt x="6752" y="609"/>
                    <a:pt x="7113" y="609"/>
                  </a:cubicBezTo>
                  <a:close/>
                  <a:moveTo>
                    <a:pt x="10703" y="6123"/>
                  </a:moveTo>
                  <a:lnTo>
                    <a:pt x="10703" y="6793"/>
                  </a:lnTo>
                  <a:cubicBezTo>
                    <a:pt x="10703" y="6984"/>
                    <a:pt x="10548" y="7140"/>
                    <a:pt x="10358" y="7140"/>
                  </a:cubicBezTo>
                  <a:lnTo>
                    <a:pt x="9385" y="7140"/>
                  </a:lnTo>
                  <a:cubicBezTo>
                    <a:pt x="9194" y="7140"/>
                    <a:pt x="9041" y="6984"/>
                    <a:pt x="9041" y="6793"/>
                  </a:cubicBezTo>
                  <a:lnTo>
                    <a:pt x="9041" y="6123"/>
                  </a:lnTo>
                  <a:lnTo>
                    <a:pt x="9569" y="6123"/>
                  </a:lnTo>
                  <a:lnTo>
                    <a:pt x="9569" y="6470"/>
                  </a:lnTo>
                  <a:cubicBezTo>
                    <a:pt x="9568" y="6637"/>
                    <a:pt x="9702" y="6773"/>
                    <a:pt x="9871" y="6773"/>
                  </a:cubicBezTo>
                  <a:cubicBezTo>
                    <a:pt x="10039" y="6773"/>
                    <a:pt x="10175" y="6637"/>
                    <a:pt x="10175" y="6470"/>
                  </a:cubicBezTo>
                  <a:lnTo>
                    <a:pt x="10175" y="6123"/>
                  </a:lnTo>
                  <a:close/>
                  <a:moveTo>
                    <a:pt x="7134" y="6126"/>
                  </a:moveTo>
                  <a:lnTo>
                    <a:pt x="7134" y="6794"/>
                  </a:lnTo>
                  <a:cubicBezTo>
                    <a:pt x="7134" y="6985"/>
                    <a:pt x="6979" y="7141"/>
                    <a:pt x="6787" y="7141"/>
                  </a:cubicBezTo>
                  <a:lnTo>
                    <a:pt x="5815" y="7141"/>
                  </a:lnTo>
                  <a:cubicBezTo>
                    <a:pt x="5623" y="7141"/>
                    <a:pt x="5471" y="6985"/>
                    <a:pt x="5471" y="6794"/>
                  </a:cubicBezTo>
                  <a:lnTo>
                    <a:pt x="5471" y="6126"/>
                  </a:lnTo>
                  <a:lnTo>
                    <a:pt x="5999" y="6126"/>
                  </a:lnTo>
                  <a:lnTo>
                    <a:pt x="5999" y="6471"/>
                  </a:lnTo>
                  <a:cubicBezTo>
                    <a:pt x="5999" y="6640"/>
                    <a:pt x="6135" y="6776"/>
                    <a:pt x="6302" y="6776"/>
                  </a:cubicBezTo>
                  <a:cubicBezTo>
                    <a:pt x="6470" y="6776"/>
                    <a:pt x="6606" y="6640"/>
                    <a:pt x="6606" y="6471"/>
                  </a:cubicBezTo>
                  <a:lnTo>
                    <a:pt x="6606" y="6126"/>
                  </a:lnTo>
                  <a:close/>
                  <a:moveTo>
                    <a:pt x="12791" y="6450"/>
                  </a:moveTo>
                  <a:cubicBezTo>
                    <a:pt x="12934" y="6450"/>
                    <a:pt x="13071" y="6511"/>
                    <a:pt x="13166" y="6616"/>
                  </a:cubicBezTo>
                  <a:cubicBezTo>
                    <a:pt x="13264" y="6723"/>
                    <a:pt x="13308" y="6864"/>
                    <a:pt x="13294" y="7008"/>
                  </a:cubicBezTo>
                  <a:cubicBezTo>
                    <a:pt x="13270" y="7264"/>
                    <a:pt x="13027" y="7464"/>
                    <a:pt x="12743" y="7464"/>
                  </a:cubicBezTo>
                  <a:lnTo>
                    <a:pt x="12606" y="7464"/>
                  </a:lnTo>
                  <a:lnTo>
                    <a:pt x="12606" y="7442"/>
                  </a:lnTo>
                  <a:cubicBezTo>
                    <a:pt x="12606" y="7274"/>
                    <a:pt x="12470" y="7140"/>
                    <a:pt x="12302" y="7140"/>
                  </a:cubicBezTo>
                  <a:cubicBezTo>
                    <a:pt x="12134" y="7140"/>
                    <a:pt x="11999" y="7274"/>
                    <a:pt x="11999" y="7442"/>
                  </a:cubicBezTo>
                  <a:cubicBezTo>
                    <a:pt x="11999" y="9600"/>
                    <a:pt x="10244" y="11356"/>
                    <a:pt x="8086" y="11356"/>
                  </a:cubicBezTo>
                  <a:cubicBezTo>
                    <a:pt x="8085" y="11356"/>
                    <a:pt x="8084" y="11356"/>
                    <a:pt x="8083" y="11356"/>
                  </a:cubicBezTo>
                  <a:cubicBezTo>
                    <a:pt x="5928" y="11356"/>
                    <a:pt x="4174" y="9600"/>
                    <a:pt x="4174" y="7442"/>
                  </a:cubicBezTo>
                  <a:cubicBezTo>
                    <a:pt x="4174" y="7274"/>
                    <a:pt x="4038" y="7140"/>
                    <a:pt x="3871" y="7140"/>
                  </a:cubicBezTo>
                  <a:cubicBezTo>
                    <a:pt x="3703" y="7140"/>
                    <a:pt x="3567" y="7274"/>
                    <a:pt x="3567" y="7442"/>
                  </a:cubicBezTo>
                  <a:lnTo>
                    <a:pt x="3567" y="7464"/>
                  </a:lnTo>
                  <a:lnTo>
                    <a:pt x="3384" y="7464"/>
                  </a:lnTo>
                  <a:cubicBezTo>
                    <a:pt x="3241" y="7464"/>
                    <a:pt x="3103" y="7404"/>
                    <a:pt x="3007" y="7297"/>
                  </a:cubicBezTo>
                  <a:cubicBezTo>
                    <a:pt x="2909" y="7190"/>
                    <a:pt x="2864" y="7050"/>
                    <a:pt x="2879" y="6904"/>
                  </a:cubicBezTo>
                  <a:cubicBezTo>
                    <a:pt x="2903" y="6648"/>
                    <a:pt x="3146" y="6450"/>
                    <a:pt x="3430" y="6450"/>
                  </a:cubicBezTo>
                  <a:lnTo>
                    <a:pt x="4864" y="6450"/>
                  </a:lnTo>
                  <a:lnTo>
                    <a:pt x="4864" y="6794"/>
                  </a:lnTo>
                  <a:cubicBezTo>
                    <a:pt x="4864" y="7320"/>
                    <a:pt x="5289" y="7748"/>
                    <a:pt x="5815" y="7748"/>
                  </a:cubicBezTo>
                  <a:lnTo>
                    <a:pt x="6787" y="7748"/>
                  </a:lnTo>
                  <a:cubicBezTo>
                    <a:pt x="7313" y="7748"/>
                    <a:pt x="7741" y="7321"/>
                    <a:pt x="7741" y="6794"/>
                  </a:cubicBezTo>
                  <a:cubicBezTo>
                    <a:pt x="7741" y="6606"/>
                    <a:pt x="7896" y="6450"/>
                    <a:pt x="8087" y="6450"/>
                  </a:cubicBezTo>
                  <a:cubicBezTo>
                    <a:pt x="8277" y="6450"/>
                    <a:pt x="8431" y="6606"/>
                    <a:pt x="8431" y="6794"/>
                  </a:cubicBezTo>
                  <a:cubicBezTo>
                    <a:pt x="8431" y="7320"/>
                    <a:pt x="8858" y="7748"/>
                    <a:pt x="9384" y="7748"/>
                  </a:cubicBezTo>
                  <a:lnTo>
                    <a:pt x="10356" y="7748"/>
                  </a:lnTo>
                  <a:cubicBezTo>
                    <a:pt x="10880" y="7748"/>
                    <a:pt x="11309" y="7321"/>
                    <a:pt x="11309" y="6794"/>
                  </a:cubicBezTo>
                  <a:lnTo>
                    <a:pt x="11309" y="6450"/>
                  </a:lnTo>
                  <a:close/>
                  <a:moveTo>
                    <a:pt x="8757" y="11914"/>
                  </a:moveTo>
                  <a:lnTo>
                    <a:pt x="8757" y="12957"/>
                  </a:lnTo>
                  <a:cubicBezTo>
                    <a:pt x="8757" y="12969"/>
                    <a:pt x="8748" y="12978"/>
                    <a:pt x="8735" y="12978"/>
                  </a:cubicBezTo>
                  <a:lnTo>
                    <a:pt x="7437" y="12978"/>
                  </a:lnTo>
                  <a:cubicBezTo>
                    <a:pt x="7424" y="12978"/>
                    <a:pt x="7416" y="12969"/>
                    <a:pt x="7416" y="12957"/>
                  </a:cubicBezTo>
                  <a:lnTo>
                    <a:pt x="7416" y="11914"/>
                  </a:lnTo>
                  <a:lnTo>
                    <a:pt x="7417" y="11914"/>
                  </a:lnTo>
                  <a:cubicBezTo>
                    <a:pt x="7636" y="11947"/>
                    <a:pt x="7860" y="11964"/>
                    <a:pt x="8087" y="11964"/>
                  </a:cubicBezTo>
                  <a:cubicBezTo>
                    <a:pt x="8314" y="11964"/>
                    <a:pt x="8537" y="11948"/>
                    <a:pt x="8757" y="11914"/>
                  </a:cubicBezTo>
                  <a:close/>
                  <a:moveTo>
                    <a:pt x="10055" y="11514"/>
                  </a:moveTo>
                  <a:lnTo>
                    <a:pt x="10055" y="12555"/>
                  </a:lnTo>
                  <a:cubicBezTo>
                    <a:pt x="10055" y="13118"/>
                    <a:pt x="10432" y="13621"/>
                    <a:pt x="10972" y="13781"/>
                  </a:cubicBezTo>
                  <a:lnTo>
                    <a:pt x="12110" y="14113"/>
                  </a:lnTo>
                  <a:cubicBezTo>
                    <a:pt x="11200" y="15423"/>
                    <a:pt x="9691" y="16223"/>
                    <a:pt x="8087" y="16223"/>
                  </a:cubicBezTo>
                  <a:cubicBezTo>
                    <a:pt x="7226" y="16223"/>
                    <a:pt x="6378" y="15996"/>
                    <a:pt x="5636" y="15566"/>
                  </a:cubicBezTo>
                  <a:cubicBezTo>
                    <a:pt x="5014" y="15203"/>
                    <a:pt x="4477" y="14705"/>
                    <a:pt x="4065" y="14113"/>
                  </a:cubicBezTo>
                  <a:lnTo>
                    <a:pt x="5202" y="13781"/>
                  </a:lnTo>
                  <a:cubicBezTo>
                    <a:pt x="5742" y="13621"/>
                    <a:pt x="6119" y="13118"/>
                    <a:pt x="6119" y="12555"/>
                  </a:cubicBezTo>
                  <a:lnTo>
                    <a:pt x="6119" y="11514"/>
                  </a:lnTo>
                  <a:cubicBezTo>
                    <a:pt x="6340" y="11621"/>
                    <a:pt x="6570" y="11711"/>
                    <a:pt x="6809" y="11783"/>
                  </a:cubicBezTo>
                  <a:lnTo>
                    <a:pt x="6809" y="12961"/>
                  </a:lnTo>
                  <a:cubicBezTo>
                    <a:pt x="6809" y="13306"/>
                    <a:pt x="7092" y="13589"/>
                    <a:pt x="7437" y="13589"/>
                  </a:cubicBezTo>
                  <a:lnTo>
                    <a:pt x="8735" y="13589"/>
                  </a:lnTo>
                  <a:cubicBezTo>
                    <a:pt x="9082" y="13589"/>
                    <a:pt x="9364" y="13306"/>
                    <a:pt x="9364" y="12961"/>
                  </a:cubicBezTo>
                  <a:lnTo>
                    <a:pt x="9364" y="11783"/>
                  </a:lnTo>
                  <a:cubicBezTo>
                    <a:pt x="9604" y="11711"/>
                    <a:pt x="9834" y="11621"/>
                    <a:pt x="10055" y="11514"/>
                  </a:cubicBezTo>
                  <a:close/>
                  <a:moveTo>
                    <a:pt x="7114" y="0"/>
                  </a:moveTo>
                  <a:cubicBezTo>
                    <a:pt x="4801" y="0"/>
                    <a:pt x="2920" y="1881"/>
                    <a:pt x="2920" y="4198"/>
                  </a:cubicBezTo>
                  <a:lnTo>
                    <a:pt x="2920" y="5956"/>
                  </a:lnTo>
                  <a:cubicBezTo>
                    <a:pt x="2570" y="6121"/>
                    <a:pt x="2316" y="6451"/>
                    <a:pt x="2277" y="6840"/>
                  </a:cubicBezTo>
                  <a:cubicBezTo>
                    <a:pt x="2244" y="7154"/>
                    <a:pt x="2349" y="7468"/>
                    <a:pt x="2559" y="7700"/>
                  </a:cubicBezTo>
                  <a:cubicBezTo>
                    <a:pt x="2770" y="7934"/>
                    <a:pt x="3071" y="8065"/>
                    <a:pt x="3386" y="8065"/>
                  </a:cubicBezTo>
                  <a:lnTo>
                    <a:pt x="3613" y="8065"/>
                  </a:lnTo>
                  <a:cubicBezTo>
                    <a:pt x="3791" y="9342"/>
                    <a:pt x="4501" y="10447"/>
                    <a:pt x="5515" y="11153"/>
                  </a:cubicBezTo>
                  <a:lnTo>
                    <a:pt x="5515" y="12550"/>
                  </a:lnTo>
                  <a:cubicBezTo>
                    <a:pt x="5515" y="12845"/>
                    <a:pt x="5316" y="13109"/>
                    <a:pt x="5035" y="13192"/>
                  </a:cubicBezTo>
                  <a:lnTo>
                    <a:pt x="1616" y="14198"/>
                  </a:lnTo>
                  <a:cubicBezTo>
                    <a:pt x="666" y="14478"/>
                    <a:pt x="1" y="15366"/>
                    <a:pt x="1" y="16356"/>
                  </a:cubicBezTo>
                  <a:lnTo>
                    <a:pt x="1" y="20414"/>
                  </a:lnTo>
                  <a:cubicBezTo>
                    <a:pt x="1" y="20581"/>
                    <a:pt x="136" y="20717"/>
                    <a:pt x="304" y="20717"/>
                  </a:cubicBezTo>
                  <a:cubicBezTo>
                    <a:pt x="472" y="20717"/>
                    <a:pt x="608" y="20581"/>
                    <a:pt x="608" y="20414"/>
                  </a:cubicBezTo>
                  <a:lnTo>
                    <a:pt x="608" y="16356"/>
                  </a:lnTo>
                  <a:cubicBezTo>
                    <a:pt x="608" y="15633"/>
                    <a:pt x="1093" y="14983"/>
                    <a:pt x="1786" y="14780"/>
                  </a:cubicBezTo>
                  <a:lnTo>
                    <a:pt x="3458" y="14288"/>
                  </a:lnTo>
                  <a:cubicBezTo>
                    <a:pt x="3930" y="15026"/>
                    <a:pt x="4577" y="15644"/>
                    <a:pt x="5335" y="16084"/>
                  </a:cubicBezTo>
                  <a:cubicBezTo>
                    <a:pt x="6169" y="16568"/>
                    <a:pt x="7120" y="16824"/>
                    <a:pt x="8090" y="16824"/>
                  </a:cubicBezTo>
                  <a:cubicBezTo>
                    <a:pt x="9062" y="16824"/>
                    <a:pt x="10019" y="16567"/>
                    <a:pt x="10856" y="16077"/>
                  </a:cubicBezTo>
                  <a:cubicBezTo>
                    <a:pt x="11610" y="15639"/>
                    <a:pt x="12249" y="15020"/>
                    <a:pt x="12720" y="14288"/>
                  </a:cubicBezTo>
                  <a:lnTo>
                    <a:pt x="14391" y="14780"/>
                  </a:lnTo>
                  <a:cubicBezTo>
                    <a:pt x="15085" y="14983"/>
                    <a:pt x="15569" y="15633"/>
                    <a:pt x="15569" y="16356"/>
                  </a:cubicBezTo>
                  <a:lnTo>
                    <a:pt x="15569" y="20414"/>
                  </a:lnTo>
                  <a:cubicBezTo>
                    <a:pt x="15569" y="20581"/>
                    <a:pt x="15705" y="20717"/>
                    <a:pt x="15873" y="20717"/>
                  </a:cubicBezTo>
                  <a:cubicBezTo>
                    <a:pt x="16040" y="20717"/>
                    <a:pt x="16176" y="20581"/>
                    <a:pt x="16176" y="20414"/>
                  </a:cubicBezTo>
                  <a:lnTo>
                    <a:pt x="16176" y="16356"/>
                  </a:lnTo>
                  <a:cubicBezTo>
                    <a:pt x="16176" y="15369"/>
                    <a:pt x="15512" y="14482"/>
                    <a:pt x="14561" y="14202"/>
                  </a:cubicBezTo>
                  <a:lnTo>
                    <a:pt x="11142" y="13196"/>
                  </a:lnTo>
                  <a:cubicBezTo>
                    <a:pt x="10858" y="13112"/>
                    <a:pt x="10662" y="12849"/>
                    <a:pt x="10662" y="12554"/>
                  </a:cubicBezTo>
                  <a:lnTo>
                    <a:pt x="10662" y="11156"/>
                  </a:lnTo>
                  <a:cubicBezTo>
                    <a:pt x="11675" y="10453"/>
                    <a:pt x="12386" y="9346"/>
                    <a:pt x="12564" y="8069"/>
                  </a:cubicBezTo>
                  <a:lnTo>
                    <a:pt x="12746" y="8069"/>
                  </a:lnTo>
                  <a:cubicBezTo>
                    <a:pt x="13335" y="8069"/>
                    <a:pt x="13842" y="7630"/>
                    <a:pt x="13900" y="7070"/>
                  </a:cubicBezTo>
                  <a:cubicBezTo>
                    <a:pt x="13932" y="6756"/>
                    <a:pt x="13828" y="6441"/>
                    <a:pt x="13618" y="6207"/>
                  </a:cubicBezTo>
                  <a:cubicBezTo>
                    <a:pt x="13517" y="6094"/>
                    <a:pt x="13393" y="6006"/>
                    <a:pt x="13257" y="5943"/>
                  </a:cubicBezTo>
                  <a:lnTo>
                    <a:pt x="13257" y="4198"/>
                  </a:lnTo>
                  <a:cubicBezTo>
                    <a:pt x="13257" y="1884"/>
                    <a:pt x="11375" y="0"/>
                    <a:pt x="90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100"/>
            <p:cNvSpPr/>
            <p:nvPr/>
          </p:nvSpPr>
          <p:spPr>
            <a:xfrm>
              <a:off x="4088651" y="1708990"/>
              <a:ext cx="49803" cy="62478"/>
            </a:xfrm>
            <a:custGeom>
              <a:rect b="b" l="l" r="r" t="t"/>
              <a:pathLst>
                <a:path extrusionOk="0" h="3204" w="2554">
                  <a:moveTo>
                    <a:pt x="1277" y="1"/>
                  </a:moveTo>
                  <a:cubicBezTo>
                    <a:pt x="1110" y="1"/>
                    <a:pt x="974" y="136"/>
                    <a:pt x="974" y="305"/>
                  </a:cubicBezTo>
                  <a:lnTo>
                    <a:pt x="974" y="975"/>
                  </a:lnTo>
                  <a:lnTo>
                    <a:pt x="304" y="975"/>
                  </a:lnTo>
                  <a:cubicBezTo>
                    <a:pt x="137" y="975"/>
                    <a:pt x="0" y="1109"/>
                    <a:pt x="0" y="1277"/>
                  </a:cubicBezTo>
                  <a:cubicBezTo>
                    <a:pt x="0" y="1446"/>
                    <a:pt x="137" y="1581"/>
                    <a:pt x="304" y="1581"/>
                  </a:cubicBezTo>
                  <a:lnTo>
                    <a:pt x="974" y="1581"/>
                  </a:lnTo>
                  <a:lnTo>
                    <a:pt x="974" y="2900"/>
                  </a:lnTo>
                  <a:cubicBezTo>
                    <a:pt x="974" y="3068"/>
                    <a:pt x="1110" y="3204"/>
                    <a:pt x="1277" y="3204"/>
                  </a:cubicBezTo>
                  <a:cubicBezTo>
                    <a:pt x="1446" y="3204"/>
                    <a:pt x="1581" y="3068"/>
                    <a:pt x="1581" y="2900"/>
                  </a:cubicBezTo>
                  <a:lnTo>
                    <a:pt x="1581" y="1581"/>
                  </a:lnTo>
                  <a:lnTo>
                    <a:pt x="2250" y="1581"/>
                  </a:lnTo>
                  <a:cubicBezTo>
                    <a:pt x="2418" y="1581"/>
                    <a:pt x="2554" y="1446"/>
                    <a:pt x="2554" y="1277"/>
                  </a:cubicBezTo>
                  <a:cubicBezTo>
                    <a:pt x="2554" y="1109"/>
                    <a:pt x="2418" y="975"/>
                    <a:pt x="2250" y="975"/>
                  </a:cubicBezTo>
                  <a:lnTo>
                    <a:pt x="1581" y="975"/>
                  </a:lnTo>
                  <a:lnTo>
                    <a:pt x="1581" y="305"/>
                  </a:ln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100"/>
            <p:cNvSpPr/>
            <p:nvPr/>
          </p:nvSpPr>
          <p:spPr>
            <a:xfrm>
              <a:off x="4088027" y="1531872"/>
              <a:ext cx="50993" cy="18213"/>
            </a:xfrm>
            <a:custGeom>
              <a:rect b="b" l="l" r="r" t="t"/>
              <a:pathLst>
                <a:path extrusionOk="0" h="934" w="2615">
                  <a:moveTo>
                    <a:pt x="335" y="1"/>
                  </a:moveTo>
                  <a:cubicBezTo>
                    <a:pt x="256" y="1"/>
                    <a:pt x="178" y="31"/>
                    <a:pt x="119" y="92"/>
                  </a:cubicBezTo>
                  <a:cubicBezTo>
                    <a:pt x="1" y="212"/>
                    <a:pt x="2" y="403"/>
                    <a:pt x="122" y="520"/>
                  </a:cubicBezTo>
                  <a:cubicBezTo>
                    <a:pt x="384" y="779"/>
                    <a:pt x="828" y="933"/>
                    <a:pt x="1308" y="933"/>
                  </a:cubicBezTo>
                  <a:cubicBezTo>
                    <a:pt x="1792" y="933"/>
                    <a:pt x="2234" y="779"/>
                    <a:pt x="2494" y="520"/>
                  </a:cubicBezTo>
                  <a:cubicBezTo>
                    <a:pt x="2614" y="403"/>
                    <a:pt x="2614" y="212"/>
                    <a:pt x="2497" y="92"/>
                  </a:cubicBezTo>
                  <a:cubicBezTo>
                    <a:pt x="2437" y="31"/>
                    <a:pt x="2359" y="1"/>
                    <a:pt x="2280" y="1"/>
                  </a:cubicBezTo>
                  <a:cubicBezTo>
                    <a:pt x="2203" y="1"/>
                    <a:pt x="2127" y="30"/>
                    <a:pt x="2069" y="89"/>
                  </a:cubicBezTo>
                  <a:cubicBezTo>
                    <a:pt x="1957" y="198"/>
                    <a:pt x="1692" y="326"/>
                    <a:pt x="1308" y="326"/>
                  </a:cubicBezTo>
                  <a:cubicBezTo>
                    <a:pt x="923" y="326"/>
                    <a:pt x="658" y="198"/>
                    <a:pt x="548" y="89"/>
                  </a:cubicBezTo>
                  <a:cubicBezTo>
                    <a:pt x="488" y="30"/>
                    <a:pt x="411" y="1"/>
                    <a:pt x="33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95" name="Google Shape;3195;p100"/>
          <p:cNvGrpSpPr/>
          <p:nvPr/>
        </p:nvGrpSpPr>
        <p:grpSpPr>
          <a:xfrm>
            <a:off x="5503173" y="1363698"/>
            <a:ext cx="315549" cy="404098"/>
            <a:chOff x="4493627" y="1367409"/>
            <a:chExt cx="315549" cy="404098"/>
          </a:xfrm>
        </p:grpSpPr>
        <p:sp>
          <p:nvSpPr>
            <p:cNvPr id="3196" name="Google Shape;3196;p100"/>
            <p:cNvSpPr/>
            <p:nvPr/>
          </p:nvSpPr>
          <p:spPr>
            <a:xfrm>
              <a:off x="4493627" y="1367409"/>
              <a:ext cx="315549" cy="404098"/>
            </a:xfrm>
            <a:custGeom>
              <a:rect b="b" l="l" r="r" t="t"/>
              <a:pathLst>
                <a:path extrusionOk="0" h="20723" w="16182">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100"/>
            <p:cNvSpPr/>
            <p:nvPr/>
          </p:nvSpPr>
          <p:spPr>
            <a:xfrm>
              <a:off x="4607449" y="1506580"/>
              <a:ext cx="11856" cy="18174"/>
            </a:xfrm>
            <a:custGeom>
              <a:rect b="b" l="l" r="r" t="t"/>
              <a:pathLst>
                <a:path extrusionOk="0" h="932" w="608">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100"/>
            <p:cNvSpPr/>
            <p:nvPr/>
          </p:nvSpPr>
          <p:spPr>
            <a:xfrm>
              <a:off x="4683382" y="1506580"/>
              <a:ext cx="11856" cy="18174"/>
            </a:xfrm>
            <a:custGeom>
              <a:rect b="b" l="l" r="r" t="t"/>
              <a:pathLst>
                <a:path extrusionOk="0" h="932" w="608">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100"/>
            <p:cNvSpPr/>
            <p:nvPr/>
          </p:nvSpPr>
          <p:spPr>
            <a:xfrm>
              <a:off x="4632760" y="1557183"/>
              <a:ext cx="37167" cy="11856"/>
            </a:xfrm>
            <a:custGeom>
              <a:rect b="b" l="l" r="r" t="t"/>
              <a:pathLst>
                <a:path extrusionOk="0" h="608" w="1906">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100"/>
            <p:cNvSpPr/>
            <p:nvPr/>
          </p:nvSpPr>
          <p:spPr>
            <a:xfrm>
              <a:off x="4601131" y="1487587"/>
              <a:ext cx="24511" cy="11856"/>
            </a:xfrm>
            <a:custGeom>
              <a:rect b="b" l="l" r="r" t="t"/>
              <a:pathLst>
                <a:path extrusionOk="0" h="608" w="1257">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100"/>
            <p:cNvSpPr/>
            <p:nvPr/>
          </p:nvSpPr>
          <p:spPr>
            <a:xfrm>
              <a:off x="4677044" y="1487587"/>
              <a:ext cx="24492" cy="11856"/>
            </a:xfrm>
            <a:custGeom>
              <a:rect b="b" l="l" r="r" t="t"/>
              <a:pathLst>
                <a:path extrusionOk="0" h="608" w="1256">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02" name="Google Shape;3202;p100"/>
          <p:cNvGrpSpPr/>
          <p:nvPr/>
        </p:nvGrpSpPr>
        <p:grpSpPr>
          <a:xfrm>
            <a:off x="6233404" y="1363678"/>
            <a:ext cx="315529" cy="404079"/>
            <a:chOff x="5031418" y="1367389"/>
            <a:chExt cx="315529" cy="404079"/>
          </a:xfrm>
        </p:grpSpPr>
        <p:sp>
          <p:nvSpPr>
            <p:cNvPr id="3203" name="Google Shape;3203;p100"/>
            <p:cNvSpPr/>
            <p:nvPr/>
          </p:nvSpPr>
          <p:spPr>
            <a:xfrm>
              <a:off x="5145259" y="1519255"/>
              <a:ext cx="11856" cy="18174"/>
            </a:xfrm>
            <a:custGeom>
              <a:rect b="b" l="l" r="r" t="t"/>
              <a:pathLst>
                <a:path extrusionOk="0" h="932" w="608">
                  <a:moveTo>
                    <a:pt x="304" y="0"/>
                  </a:moveTo>
                  <a:cubicBezTo>
                    <a:pt x="137" y="0"/>
                    <a:pt x="1" y="136"/>
                    <a:pt x="1" y="303"/>
                  </a:cubicBezTo>
                  <a:lnTo>
                    <a:pt x="1" y="629"/>
                  </a:lnTo>
                  <a:cubicBezTo>
                    <a:pt x="1" y="796"/>
                    <a:pt x="137" y="932"/>
                    <a:pt x="304" y="932"/>
                  </a:cubicBezTo>
                  <a:cubicBezTo>
                    <a:pt x="472" y="932"/>
                    <a:pt x="608" y="796"/>
                    <a:pt x="608" y="629"/>
                  </a:cubicBezTo>
                  <a:lnTo>
                    <a:pt x="608" y="303"/>
                  </a:lnTo>
                  <a:cubicBezTo>
                    <a:pt x="608"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100"/>
            <p:cNvSpPr/>
            <p:nvPr/>
          </p:nvSpPr>
          <p:spPr>
            <a:xfrm>
              <a:off x="5221192" y="1519255"/>
              <a:ext cx="11856" cy="18174"/>
            </a:xfrm>
            <a:custGeom>
              <a:rect b="b" l="l" r="r" t="t"/>
              <a:pathLst>
                <a:path extrusionOk="0" h="932" w="608">
                  <a:moveTo>
                    <a:pt x="303" y="0"/>
                  </a:moveTo>
                  <a:cubicBezTo>
                    <a:pt x="136" y="0"/>
                    <a:pt x="0" y="136"/>
                    <a:pt x="0" y="303"/>
                  </a:cubicBezTo>
                  <a:lnTo>
                    <a:pt x="0" y="629"/>
                  </a:lnTo>
                  <a:cubicBezTo>
                    <a:pt x="0" y="796"/>
                    <a:pt x="136" y="932"/>
                    <a:pt x="303" y="932"/>
                  </a:cubicBezTo>
                  <a:cubicBezTo>
                    <a:pt x="471" y="932"/>
                    <a:pt x="607" y="796"/>
                    <a:pt x="607" y="629"/>
                  </a:cubicBezTo>
                  <a:lnTo>
                    <a:pt x="607" y="303"/>
                  </a:lnTo>
                  <a:cubicBezTo>
                    <a:pt x="607" y="136"/>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100"/>
            <p:cNvSpPr/>
            <p:nvPr/>
          </p:nvSpPr>
          <p:spPr>
            <a:xfrm>
              <a:off x="5163589" y="1563520"/>
              <a:ext cx="51051" cy="18193"/>
            </a:xfrm>
            <a:custGeom>
              <a:rect b="b" l="l" r="r" t="t"/>
              <a:pathLst>
                <a:path extrusionOk="0" h="933" w="2618">
                  <a:moveTo>
                    <a:pt x="336" y="1"/>
                  </a:moveTo>
                  <a:cubicBezTo>
                    <a:pt x="257" y="1"/>
                    <a:pt x="178" y="31"/>
                    <a:pt x="119" y="91"/>
                  </a:cubicBezTo>
                  <a:cubicBezTo>
                    <a:pt x="1" y="211"/>
                    <a:pt x="4" y="403"/>
                    <a:pt x="122" y="520"/>
                  </a:cubicBezTo>
                  <a:cubicBezTo>
                    <a:pt x="383" y="780"/>
                    <a:pt x="828" y="932"/>
                    <a:pt x="1310" y="932"/>
                  </a:cubicBezTo>
                  <a:cubicBezTo>
                    <a:pt x="1792" y="932"/>
                    <a:pt x="2234" y="777"/>
                    <a:pt x="2497" y="520"/>
                  </a:cubicBezTo>
                  <a:cubicBezTo>
                    <a:pt x="2617" y="403"/>
                    <a:pt x="2617" y="211"/>
                    <a:pt x="2499" y="91"/>
                  </a:cubicBezTo>
                  <a:cubicBezTo>
                    <a:pt x="2439" y="31"/>
                    <a:pt x="2361" y="1"/>
                    <a:pt x="2282" y="1"/>
                  </a:cubicBezTo>
                  <a:cubicBezTo>
                    <a:pt x="2205" y="1"/>
                    <a:pt x="2129" y="30"/>
                    <a:pt x="2070" y="88"/>
                  </a:cubicBezTo>
                  <a:cubicBezTo>
                    <a:pt x="1960" y="197"/>
                    <a:pt x="1693" y="325"/>
                    <a:pt x="1310" y="325"/>
                  </a:cubicBezTo>
                  <a:cubicBezTo>
                    <a:pt x="926" y="325"/>
                    <a:pt x="660" y="197"/>
                    <a:pt x="549" y="88"/>
                  </a:cubicBezTo>
                  <a:cubicBezTo>
                    <a:pt x="490" y="30"/>
                    <a:pt x="413" y="1"/>
                    <a:pt x="33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100"/>
            <p:cNvSpPr/>
            <p:nvPr/>
          </p:nvSpPr>
          <p:spPr>
            <a:xfrm>
              <a:off x="5138941" y="1500262"/>
              <a:ext cx="24511" cy="11856"/>
            </a:xfrm>
            <a:custGeom>
              <a:rect b="b" l="l" r="r" t="t"/>
              <a:pathLst>
                <a:path extrusionOk="0" h="608" w="1257">
                  <a:moveTo>
                    <a:pt x="305" y="0"/>
                  </a:moveTo>
                  <a:cubicBezTo>
                    <a:pt x="136" y="0"/>
                    <a:pt x="1" y="136"/>
                    <a:pt x="1" y="305"/>
                  </a:cubicBezTo>
                  <a:cubicBezTo>
                    <a:pt x="1" y="472"/>
                    <a:pt x="136" y="607"/>
                    <a:pt x="305" y="607"/>
                  </a:cubicBezTo>
                  <a:lnTo>
                    <a:pt x="953" y="607"/>
                  </a:lnTo>
                  <a:cubicBezTo>
                    <a:pt x="1120" y="607"/>
                    <a:pt x="1256" y="472"/>
                    <a:pt x="1256" y="305"/>
                  </a:cubicBezTo>
                  <a:cubicBezTo>
                    <a:pt x="1256" y="136"/>
                    <a:pt x="1120"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100"/>
            <p:cNvSpPr/>
            <p:nvPr/>
          </p:nvSpPr>
          <p:spPr>
            <a:xfrm>
              <a:off x="5214835" y="1500262"/>
              <a:ext cx="24492" cy="11856"/>
            </a:xfrm>
            <a:custGeom>
              <a:rect b="b" l="l" r="r" t="t"/>
              <a:pathLst>
                <a:path extrusionOk="0" h="608" w="1256">
                  <a:moveTo>
                    <a:pt x="305" y="0"/>
                  </a:moveTo>
                  <a:cubicBezTo>
                    <a:pt x="136" y="0"/>
                    <a:pt x="0" y="136"/>
                    <a:pt x="0" y="305"/>
                  </a:cubicBezTo>
                  <a:cubicBezTo>
                    <a:pt x="0" y="472"/>
                    <a:pt x="136" y="607"/>
                    <a:pt x="305" y="607"/>
                  </a:cubicBezTo>
                  <a:lnTo>
                    <a:pt x="953" y="607"/>
                  </a:lnTo>
                  <a:cubicBezTo>
                    <a:pt x="1120" y="607"/>
                    <a:pt x="1256" y="472"/>
                    <a:pt x="1256" y="305"/>
                  </a:cubicBezTo>
                  <a:cubicBezTo>
                    <a:pt x="1256" y="136"/>
                    <a:pt x="1120"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100"/>
            <p:cNvSpPr/>
            <p:nvPr/>
          </p:nvSpPr>
          <p:spPr>
            <a:xfrm>
              <a:off x="5031418" y="1367389"/>
              <a:ext cx="315529" cy="404079"/>
            </a:xfrm>
            <a:custGeom>
              <a:rect b="b" l="l" r="r" t="t"/>
              <a:pathLst>
                <a:path extrusionOk="0" h="20722" w="16181">
                  <a:moveTo>
                    <a:pt x="8412" y="609"/>
                  </a:moveTo>
                  <a:cubicBezTo>
                    <a:pt x="8424" y="609"/>
                    <a:pt x="8434" y="619"/>
                    <a:pt x="8434" y="629"/>
                  </a:cubicBezTo>
                  <a:lnTo>
                    <a:pt x="8434" y="1602"/>
                  </a:lnTo>
                  <a:cubicBezTo>
                    <a:pt x="8434" y="1770"/>
                    <a:pt x="8570" y="1906"/>
                    <a:pt x="8738" y="1906"/>
                  </a:cubicBezTo>
                  <a:cubicBezTo>
                    <a:pt x="8905" y="1906"/>
                    <a:pt x="9041" y="1770"/>
                    <a:pt x="9041" y="1602"/>
                  </a:cubicBezTo>
                  <a:lnTo>
                    <a:pt x="9041" y="1258"/>
                  </a:lnTo>
                  <a:lnTo>
                    <a:pt x="9062" y="1258"/>
                  </a:lnTo>
                  <a:cubicBezTo>
                    <a:pt x="9519" y="1258"/>
                    <a:pt x="9962" y="1342"/>
                    <a:pt x="10380" y="1507"/>
                  </a:cubicBezTo>
                  <a:lnTo>
                    <a:pt x="10380" y="1927"/>
                  </a:lnTo>
                  <a:cubicBezTo>
                    <a:pt x="10380" y="2094"/>
                    <a:pt x="10516" y="2230"/>
                    <a:pt x="10683" y="2230"/>
                  </a:cubicBezTo>
                  <a:cubicBezTo>
                    <a:pt x="10852" y="2230"/>
                    <a:pt x="10987" y="2094"/>
                    <a:pt x="10987" y="1927"/>
                  </a:cubicBezTo>
                  <a:lnTo>
                    <a:pt x="10987" y="1278"/>
                  </a:lnTo>
                  <a:cubicBezTo>
                    <a:pt x="10987" y="1265"/>
                    <a:pt x="10996" y="1256"/>
                    <a:pt x="11009" y="1256"/>
                  </a:cubicBezTo>
                  <a:lnTo>
                    <a:pt x="11333" y="1256"/>
                  </a:lnTo>
                  <a:cubicBezTo>
                    <a:pt x="11524" y="1256"/>
                    <a:pt x="11680" y="1412"/>
                    <a:pt x="11680" y="1600"/>
                  </a:cubicBezTo>
                  <a:lnTo>
                    <a:pt x="11680" y="2270"/>
                  </a:lnTo>
                  <a:cubicBezTo>
                    <a:pt x="11680" y="2343"/>
                    <a:pt x="11706" y="2414"/>
                    <a:pt x="11754" y="2470"/>
                  </a:cubicBezTo>
                  <a:cubicBezTo>
                    <a:pt x="12333" y="3126"/>
                    <a:pt x="12651" y="3968"/>
                    <a:pt x="12651" y="4844"/>
                  </a:cubicBezTo>
                  <a:lnTo>
                    <a:pt x="12651" y="5001"/>
                  </a:lnTo>
                  <a:cubicBezTo>
                    <a:pt x="11389" y="4497"/>
                    <a:pt x="9792" y="4215"/>
                    <a:pt x="8088" y="4215"/>
                  </a:cubicBezTo>
                  <a:cubicBezTo>
                    <a:pt x="7293" y="4215"/>
                    <a:pt x="6513" y="4277"/>
                    <a:pt x="5769" y="4399"/>
                  </a:cubicBezTo>
                  <a:cubicBezTo>
                    <a:pt x="5603" y="4427"/>
                    <a:pt x="5490" y="4582"/>
                    <a:pt x="5519" y="4748"/>
                  </a:cubicBezTo>
                  <a:cubicBezTo>
                    <a:pt x="5543" y="4895"/>
                    <a:pt x="5670" y="5002"/>
                    <a:pt x="5816" y="5002"/>
                  </a:cubicBezTo>
                  <a:cubicBezTo>
                    <a:pt x="5833" y="5002"/>
                    <a:pt x="5850" y="5001"/>
                    <a:pt x="5868" y="4998"/>
                  </a:cubicBezTo>
                  <a:cubicBezTo>
                    <a:pt x="6579" y="4881"/>
                    <a:pt x="7326" y="4822"/>
                    <a:pt x="8088" y="4822"/>
                  </a:cubicBezTo>
                  <a:cubicBezTo>
                    <a:pt x="9634" y="4822"/>
                    <a:pt x="11119" y="5072"/>
                    <a:pt x="12289" y="5513"/>
                  </a:cubicBezTo>
                  <a:lnTo>
                    <a:pt x="3884" y="5513"/>
                  </a:lnTo>
                  <a:cubicBezTo>
                    <a:pt x="4111" y="5428"/>
                    <a:pt x="4349" y="5349"/>
                    <a:pt x="4604" y="5278"/>
                  </a:cubicBezTo>
                  <a:cubicBezTo>
                    <a:pt x="4764" y="5232"/>
                    <a:pt x="4858" y="5064"/>
                    <a:pt x="4812" y="4904"/>
                  </a:cubicBezTo>
                  <a:cubicBezTo>
                    <a:pt x="4773" y="4770"/>
                    <a:pt x="4651" y="4682"/>
                    <a:pt x="4519" y="4682"/>
                  </a:cubicBezTo>
                  <a:cubicBezTo>
                    <a:pt x="4492" y="4682"/>
                    <a:pt x="4464" y="4686"/>
                    <a:pt x="4437" y="4694"/>
                  </a:cubicBezTo>
                  <a:cubicBezTo>
                    <a:pt x="4114" y="4785"/>
                    <a:pt x="3811" y="4889"/>
                    <a:pt x="3527" y="5002"/>
                  </a:cubicBezTo>
                  <a:lnTo>
                    <a:pt x="3527" y="4848"/>
                  </a:lnTo>
                  <a:cubicBezTo>
                    <a:pt x="3527" y="3972"/>
                    <a:pt x="3847" y="3128"/>
                    <a:pt x="4422" y="2473"/>
                  </a:cubicBezTo>
                  <a:cubicBezTo>
                    <a:pt x="4472" y="2419"/>
                    <a:pt x="4499" y="2347"/>
                    <a:pt x="4499" y="2273"/>
                  </a:cubicBezTo>
                  <a:lnTo>
                    <a:pt x="4499" y="1603"/>
                  </a:lnTo>
                  <a:cubicBezTo>
                    <a:pt x="4499" y="1413"/>
                    <a:pt x="4655" y="1259"/>
                    <a:pt x="4844" y="1259"/>
                  </a:cubicBezTo>
                  <a:lnTo>
                    <a:pt x="5169" y="1259"/>
                  </a:lnTo>
                  <a:cubicBezTo>
                    <a:pt x="5179" y="1259"/>
                    <a:pt x="5191" y="1269"/>
                    <a:pt x="5191" y="1280"/>
                  </a:cubicBezTo>
                  <a:lnTo>
                    <a:pt x="5191" y="1930"/>
                  </a:lnTo>
                  <a:cubicBezTo>
                    <a:pt x="5191" y="2099"/>
                    <a:pt x="5326" y="2234"/>
                    <a:pt x="5493" y="2234"/>
                  </a:cubicBezTo>
                  <a:cubicBezTo>
                    <a:pt x="5662" y="2234"/>
                    <a:pt x="5798" y="2099"/>
                    <a:pt x="5798" y="1930"/>
                  </a:cubicBezTo>
                  <a:lnTo>
                    <a:pt x="5798" y="1512"/>
                  </a:lnTo>
                  <a:cubicBezTo>
                    <a:pt x="6217" y="1345"/>
                    <a:pt x="6660" y="1262"/>
                    <a:pt x="7114" y="1262"/>
                  </a:cubicBezTo>
                  <a:lnTo>
                    <a:pt x="7136" y="1262"/>
                  </a:lnTo>
                  <a:lnTo>
                    <a:pt x="7136" y="1606"/>
                  </a:lnTo>
                  <a:cubicBezTo>
                    <a:pt x="7136" y="1773"/>
                    <a:pt x="7271" y="1909"/>
                    <a:pt x="7440" y="1909"/>
                  </a:cubicBezTo>
                  <a:cubicBezTo>
                    <a:pt x="7607" y="1909"/>
                    <a:pt x="7743" y="1773"/>
                    <a:pt x="7743" y="1606"/>
                  </a:cubicBezTo>
                  <a:lnTo>
                    <a:pt x="7743" y="629"/>
                  </a:lnTo>
                  <a:cubicBezTo>
                    <a:pt x="7743" y="619"/>
                    <a:pt x="7753" y="609"/>
                    <a:pt x="7764" y="609"/>
                  </a:cubicBezTo>
                  <a:close/>
                  <a:moveTo>
                    <a:pt x="12653" y="6125"/>
                  </a:moveTo>
                  <a:lnTo>
                    <a:pt x="12653" y="7463"/>
                  </a:lnTo>
                  <a:lnTo>
                    <a:pt x="12306" y="7463"/>
                  </a:lnTo>
                  <a:cubicBezTo>
                    <a:pt x="12116" y="7463"/>
                    <a:pt x="11961" y="7307"/>
                    <a:pt x="11961" y="7119"/>
                  </a:cubicBezTo>
                  <a:lnTo>
                    <a:pt x="11961" y="6125"/>
                  </a:lnTo>
                  <a:close/>
                  <a:moveTo>
                    <a:pt x="4218" y="6126"/>
                  </a:moveTo>
                  <a:lnTo>
                    <a:pt x="4218" y="7119"/>
                  </a:lnTo>
                  <a:cubicBezTo>
                    <a:pt x="4218" y="7212"/>
                    <a:pt x="4182" y="7297"/>
                    <a:pt x="4115" y="7363"/>
                  </a:cubicBezTo>
                  <a:cubicBezTo>
                    <a:pt x="4049" y="7427"/>
                    <a:pt x="3964" y="7464"/>
                    <a:pt x="3871" y="7464"/>
                  </a:cubicBezTo>
                  <a:lnTo>
                    <a:pt x="3525" y="7464"/>
                  </a:lnTo>
                  <a:lnTo>
                    <a:pt x="3525" y="6126"/>
                  </a:lnTo>
                  <a:close/>
                  <a:moveTo>
                    <a:pt x="11354" y="6126"/>
                  </a:moveTo>
                  <a:lnTo>
                    <a:pt x="11354" y="7120"/>
                  </a:lnTo>
                  <a:cubicBezTo>
                    <a:pt x="11354" y="7646"/>
                    <a:pt x="11782" y="8074"/>
                    <a:pt x="12306" y="8074"/>
                  </a:cubicBezTo>
                  <a:lnTo>
                    <a:pt x="12793" y="8074"/>
                  </a:lnTo>
                  <a:cubicBezTo>
                    <a:pt x="12935" y="8074"/>
                    <a:pt x="13074" y="8134"/>
                    <a:pt x="13170" y="8240"/>
                  </a:cubicBezTo>
                  <a:cubicBezTo>
                    <a:pt x="13268" y="8347"/>
                    <a:pt x="13313" y="8488"/>
                    <a:pt x="13298" y="8633"/>
                  </a:cubicBezTo>
                  <a:cubicBezTo>
                    <a:pt x="13274" y="8888"/>
                    <a:pt x="13031" y="9088"/>
                    <a:pt x="12747" y="9088"/>
                  </a:cubicBezTo>
                  <a:lnTo>
                    <a:pt x="12610" y="9088"/>
                  </a:lnTo>
                  <a:lnTo>
                    <a:pt x="12610" y="9070"/>
                  </a:lnTo>
                  <a:cubicBezTo>
                    <a:pt x="12610" y="8902"/>
                    <a:pt x="12474" y="8767"/>
                    <a:pt x="12306" y="8767"/>
                  </a:cubicBezTo>
                  <a:cubicBezTo>
                    <a:pt x="12139" y="8767"/>
                    <a:pt x="12003" y="8902"/>
                    <a:pt x="12003" y="9070"/>
                  </a:cubicBezTo>
                  <a:cubicBezTo>
                    <a:pt x="12000" y="11226"/>
                    <a:pt x="10246" y="12980"/>
                    <a:pt x="8090" y="12980"/>
                  </a:cubicBezTo>
                  <a:cubicBezTo>
                    <a:pt x="5932" y="12977"/>
                    <a:pt x="4175" y="11223"/>
                    <a:pt x="4175" y="9064"/>
                  </a:cubicBezTo>
                  <a:cubicBezTo>
                    <a:pt x="4175" y="8897"/>
                    <a:pt x="4039" y="8761"/>
                    <a:pt x="3871" y="8761"/>
                  </a:cubicBezTo>
                  <a:cubicBezTo>
                    <a:pt x="3704" y="8761"/>
                    <a:pt x="3568" y="8897"/>
                    <a:pt x="3568" y="9064"/>
                  </a:cubicBezTo>
                  <a:lnTo>
                    <a:pt x="3568" y="9085"/>
                  </a:lnTo>
                  <a:lnTo>
                    <a:pt x="3385" y="9085"/>
                  </a:lnTo>
                  <a:cubicBezTo>
                    <a:pt x="3243" y="9085"/>
                    <a:pt x="3105" y="9025"/>
                    <a:pt x="3008" y="8918"/>
                  </a:cubicBezTo>
                  <a:cubicBezTo>
                    <a:pt x="2910" y="8811"/>
                    <a:pt x="2866" y="8671"/>
                    <a:pt x="2880" y="8525"/>
                  </a:cubicBezTo>
                  <a:cubicBezTo>
                    <a:pt x="2906" y="8270"/>
                    <a:pt x="3148" y="8071"/>
                    <a:pt x="3431" y="8071"/>
                  </a:cubicBezTo>
                  <a:lnTo>
                    <a:pt x="3872" y="8071"/>
                  </a:lnTo>
                  <a:cubicBezTo>
                    <a:pt x="4127" y="8071"/>
                    <a:pt x="4365" y="7971"/>
                    <a:pt x="4545" y="7793"/>
                  </a:cubicBezTo>
                  <a:cubicBezTo>
                    <a:pt x="4726" y="7613"/>
                    <a:pt x="4825" y="7374"/>
                    <a:pt x="4825" y="7120"/>
                  </a:cubicBezTo>
                  <a:lnTo>
                    <a:pt x="4825" y="6126"/>
                  </a:lnTo>
                  <a:close/>
                  <a:moveTo>
                    <a:pt x="10055" y="13134"/>
                  </a:moveTo>
                  <a:lnTo>
                    <a:pt x="10055" y="14175"/>
                  </a:lnTo>
                  <a:cubicBezTo>
                    <a:pt x="10055" y="14554"/>
                    <a:pt x="10226" y="14905"/>
                    <a:pt x="10503" y="15143"/>
                  </a:cubicBezTo>
                  <a:cubicBezTo>
                    <a:pt x="9798" y="15632"/>
                    <a:pt x="8954" y="15898"/>
                    <a:pt x="8090" y="15898"/>
                  </a:cubicBezTo>
                  <a:cubicBezTo>
                    <a:pt x="7224" y="15896"/>
                    <a:pt x="6379" y="15630"/>
                    <a:pt x="5675" y="15143"/>
                  </a:cubicBezTo>
                  <a:cubicBezTo>
                    <a:pt x="5949" y="14905"/>
                    <a:pt x="6120" y="14554"/>
                    <a:pt x="6120" y="14175"/>
                  </a:cubicBezTo>
                  <a:lnTo>
                    <a:pt x="6120" y="13134"/>
                  </a:lnTo>
                  <a:cubicBezTo>
                    <a:pt x="6714" y="13424"/>
                    <a:pt x="7383" y="13587"/>
                    <a:pt x="8088" y="13587"/>
                  </a:cubicBezTo>
                  <a:cubicBezTo>
                    <a:pt x="8792" y="13587"/>
                    <a:pt x="9459" y="13424"/>
                    <a:pt x="10055" y="13134"/>
                  </a:cubicBezTo>
                  <a:close/>
                  <a:moveTo>
                    <a:pt x="7764" y="1"/>
                  </a:moveTo>
                  <a:cubicBezTo>
                    <a:pt x="7418" y="1"/>
                    <a:pt x="7136" y="284"/>
                    <a:pt x="7136" y="629"/>
                  </a:cubicBezTo>
                  <a:lnTo>
                    <a:pt x="7136" y="651"/>
                  </a:lnTo>
                  <a:lnTo>
                    <a:pt x="7114" y="651"/>
                  </a:lnTo>
                  <a:cubicBezTo>
                    <a:pt x="6616" y="651"/>
                    <a:pt x="6133" y="736"/>
                    <a:pt x="5672" y="906"/>
                  </a:cubicBezTo>
                  <a:cubicBezTo>
                    <a:pt x="5558" y="752"/>
                    <a:pt x="5373" y="651"/>
                    <a:pt x="5169" y="651"/>
                  </a:cubicBezTo>
                  <a:lnTo>
                    <a:pt x="4844" y="651"/>
                  </a:lnTo>
                  <a:cubicBezTo>
                    <a:pt x="4319" y="651"/>
                    <a:pt x="3892" y="1078"/>
                    <a:pt x="3892" y="1602"/>
                  </a:cubicBezTo>
                  <a:lnTo>
                    <a:pt x="3892" y="2159"/>
                  </a:lnTo>
                  <a:cubicBezTo>
                    <a:pt x="3264" y="2913"/>
                    <a:pt x="2920" y="3863"/>
                    <a:pt x="2920" y="4847"/>
                  </a:cubicBezTo>
                  <a:lnTo>
                    <a:pt x="2920" y="5276"/>
                  </a:lnTo>
                  <a:cubicBezTo>
                    <a:pt x="2741" y="5365"/>
                    <a:pt x="2571" y="5462"/>
                    <a:pt x="2413" y="5562"/>
                  </a:cubicBezTo>
                  <a:cubicBezTo>
                    <a:pt x="2299" y="5635"/>
                    <a:pt x="2244" y="5772"/>
                    <a:pt x="2284" y="5903"/>
                  </a:cubicBezTo>
                  <a:cubicBezTo>
                    <a:pt x="2321" y="6033"/>
                    <a:pt x="2441" y="6122"/>
                    <a:pt x="2574" y="6122"/>
                  </a:cubicBezTo>
                  <a:lnTo>
                    <a:pt x="2920" y="6122"/>
                  </a:lnTo>
                  <a:lnTo>
                    <a:pt x="2920" y="7577"/>
                  </a:lnTo>
                  <a:cubicBezTo>
                    <a:pt x="2571" y="7743"/>
                    <a:pt x="2316" y="8074"/>
                    <a:pt x="2277" y="8461"/>
                  </a:cubicBezTo>
                  <a:cubicBezTo>
                    <a:pt x="2244" y="8775"/>
                    <a:pt x="2349" y="9090"/>
                    <a:pt x="2558" y="9321"/>
                  </a:cubicBezTo>
                  <a:cubicBezTo>
                    <a:pt x="2770" y="9555"/>
                    <a:pt x="3071" y="9688"/>
                    <a:pt x="3385" y="9688"/>
                  </a:cubicBezTo>
                  <a:lnTo>
                    <a:pt x="3612" y="9688"/>
                  </a:lnTo>
                  <a:cubicBezTo>
                    <a:pt x="3791" y="10963"/>
                    <a:pt x="4502" y="12070"/>
                    <a:pt x="5515" y="12774"/>
                  </a:cubicBezTo>
                  <a:lnTo>
                    <a:pt x="5515" y="14169"/>
                  </a:lnTo>
                  <a:cubicBezTo>
                    <a:pt x="5515" y="14465"/>
                    <a:pt x="5316" y="14729"/>
                    <a:pt x="5035" y="14812"/>
                  </a:cubicBezTo>
                  <a:lnTo>
                    <a:pt x="1616" y="15818"/>
                  </a:lnTo>
                  <a:cubicBezTo>
                    <a:pt x="666" y="16097"/>
                    <a:pt x="1" y="16986"/>
                    <a:pt x="1" y="17976"/>
                  </a:cubicBezTo>
                  <a:lnTo>
                    <a:pt x="1" y="20413"/>
                  </a:lnTo>
                  <a:cubicBezTo>
                    <a:pt x="1" y="20580"/>
                    <a:pt x="136" y="20716"/>
                    <a:pt x="303" y="20716"/>
                  </a:cubicBezTo>
                  <a:cubicBezTo>
                    <a:pt x="472" y="20716"/>
                    <a:pt x="608" y="20580"/>
                    <a:pt x="608" y="20413"/>
                  </a:cubicBezTo>
                  <a:lnTo>
                    <a:pt x="608" y="17981"/>
                  </a:lnTo>
                  <a:cubicBezTo>
                    <a:pt x="608" y="17257"/>
                    <a:pt x="1092" y="16609"/>
                    <a:pt x="1786" y="16405"/>
                  </a:cubicBezTo>
                  <a:lnTo>
                    <a:pt x="2920" y="16072"/>
                  </a:lnTo>
                  <a:lnTo>
                    <a:pt x="2920" y="20416"/>
                  </a:lnTo>
                  <a:cubicBezTo>
                    <a:pt x="2920" y="20585"/>
                    <a:pt x="3055" y="20720"/>
                    <a:pt x="3223" y="20720"/>
                  </a:cubicBezTo>
                  <a:cubicBezTo>
                    <a:pt x="3391" y="20720"/>
                    <a:pt x="3527" y="20585"/>
                    <a:pt x="3527" y="20416"/>
                  </a:cubicBezTo>
                  <a:lnTo>
                    <a:pt x="3527" y="15893"/>
                  </a:lnTo>
                  <a:lnTo>
                    <a:pt x="4217" y="15689"/>
                  </a:lnTo>
                  <a:lnTo>
                    <a:pt x="4217" y="18145"/>
                  </a:lnTo>
                  <a:cubicBezTo>
                    <a:pt x="4217" y="18671"/>
                    <a:pt x="4644" y="19099"/>
                    <a:pt x="5169" y="19099"/>
                  </a:cubicBezTo>
                  <a:lnTo>
                    <a:pt x="11007" y="19099"/>
                  </a:lnTo>
                  <a:cubicBezTo>
                    <a:pt x="11533" y="19099"/>
                    <a:pt x="11961" y="18672"/>
                    <a:pt x="11961" y="18145"/>
                  </a:cubicBezTo>
                  <a:lnTo>
                    <a:pt x="11961" y="16847"/>
                  </a:lnTo>
                  <a:cubicBezTo>
                    <a:pt x="11961" y="16680"/>
                    <a:pt x="11826" y="16545"/>
                    <a:pt x="11657" y="16545"/>
                  </a:cubicBezTo>
                  <a:cubicBezTo>
                    <a:pt x="11490" y="16545"/>
                    <a:pt x="11354" y="16680"/>
                    <a:pt x="11354" y="16847"/>
                  </a:cubicBezTo>
                  <a:lnTo>
                    <a:pt x="11354" y="18145"/>
                  </a:lnTo>
                  <a:cubicBezTo>
                    <a:pt x="11354" y="18337"/>
                    <a:pt x="11199" y="18493"/>
                    <a:pt x="11007" y="18493"/>
                  </a:cubicBezTo>
                  <a:lnTo>
                    <a:pt x="5169" y="18493"/>
                  </a:lnTo>
                  <a:cubicBezTo>
                    <a:pt x="4978" y="18493"/>
                    <a:pt x="4824" y="18337"/>
                    <a:pt x="4824" y="18145"/>
                  </a:cubicBezTo>
                  <a:lnTo>
                    <a:pt x="4824" y="15511"/>
                  </a:lnTo>
                  <a:lnTo>
                    <a:pt x="5062" y="15441"/>
                  </a:lnTo>
                  <a:cubicBezTo>
                    <a:pt x="5919" y="16126"/>
                    <a:pt x="6990" y="16503"/>
                    <a:pt x="8090" y="16503"/>
                  </a:cubicBezTo>
                  <a:cubicBezTo>
                    <a:pt x="9189" y="16503"/>
                    <a:pt x="10261" y="16126"/>
                    <a:pt x="11117" y="15441"/>
                  </a:cubicBezTo>
                  <a:lnTo>
                    <a:pt x="12653" y="15893"/>
                  </a:lnTo>
                  <a:lnTo>
                    <a:pt x="12653" y="20416"/>
                  </a:lnTo>
                  <a:cubicBezTo>
                    <a:pt x="12653" y="20585"/>
                    <a:pt x="12788" y="20720"/>
                    <a:pt x="12955" y="20720"/>
                  </a:cubicBezTo>
                  <a:cubicBezTo>
                    <a:pt x="13124" y="20720"/>
                    <a:pt x="13260" y="20585"/>
                    <a:pt x="13260" y="20416"/>
                  </a:cubicBezTo>
                  <a:lnTo>
                    <a:pt x="13260" y="16072"/>
                  </a:lnTo>
                  <a:lnTo>
                    <a:pt x="14392" y="16405"/>
                  </a:lnTo>
                  <a:cubicBezTo>
                    <a:pt x="15088" y="16609"/>
                    <a:pt x="15573" y="17256"/>
                    <a:pt x="15573" y="17981"/>
                  </a:cubicBezTo>
                  <a:lnTo>
                    <a:pt x="15573" y="20418"/>
                  </a:lnTo>
                  <a:cubicBezTo>
                    <a:pt x="15573" y="20586"/>
                    <a:pt x="15709" y="20722"/>
                    <a:pt x="15876" y="20722"/>
                  </a:cubicBezTo>
                  <a:cubicBezTo>
                    <a:pt x="16045" y="20722"/>
                    <a:pt x="16180" y="20586"/>
                    <a:pt x="16180" y="20418"/>
                  </a:cubicBezTo>
                  <a:lnTo>
                    <a:pt x="16180" y="17981"/>
                  </a:lnTo>
                  <a:cubicBezTo>
                    <a:pt x="16176" y="16990"/>
                    <a:pt x="15512" y="16103"/>
                    <a:pt x="14562" y="15823"/>
                  </a:cubicBezTo>
                  <a:lnTo>
                    <a:pt x="11145" y="14818"/>
                  </a:lnTo>
                  <a:cubicBezTo>
                    <a:pt x="10860" y="14734"/>
                    <a:pt x="10663" y="14469"/>
                    <a:pt x="10663" y="14175"/>
                  </a:cubicBezTo>
                  <a:lnTo>
                    <a:pt x="10663" y="12777"/>
                  </a:lnTo>
                  <a:cubicBezTo>
                    <a:pt x="11676" y="12074"/>
                    <a:pt x="12388" y="10968"/>
                    <a:pt x="12567" y="9691"/>
                  </a:cubicBezTo>
                  <a:lnTo>
                    <a:pt x="12747" y="9691"/>
                  </a:lnTo>
                  <a:cubicBezTo>
                    <a:pt x="13338" y="9691"/>
                    <a:pt x="13845" y="9252"/>
                    <a:pt x="13902" y="8691"/>
                  </a:cubicBezTo>
                  <a:cubicBezTo>
                    <a:pt x="13934" y="8377"/>
                    <a:pt x="13831" y="8063"/>
                    <a:pt x="13620" y="7828"/>
                  </a:cubicBezTo>
                  <a:cubicBezTo>
                    <a:pt x="13518" y="7717"/>
                    <a:pt x="13395" y="7627"/>
                    <a:pt x="13260" y="7564"/>
                  </a:cubicBezTo>
                  <a:lnTo>
                    <a:pt x="13260" y="6122"/>
                  </a:lnTo>
                  <a:lnTo>
                    <a:pt x="13604" y="6122"/>
                  </a:lnTo>
                  <a:cubicBezTo>
                    <a:pt x="13740" y="6122"/>
                    <a:pt x="13858" y="6033"/>
                    <a:pt x="13895" y="5903"/>
                  </a:cubicBezTo>
                  <a:cubicBezTo>
                    <a:pt x="13932" y="5772"/>
                    <a:pt x="13881" y="5635"/>
                    <a:pt x="13767" y="5562"/>
                  </a:cubicBezTo>
                  <a:cubicBezTo>
                    <a:pt x="13608" y="5462"/>
                    <a:pt x="13438" y="5365"/>
                    <a:pt x="13260" y="5276"/>
                  </a:cubicBezTo>
                  <a:lnTo>
                    <a:pt x="13260" y="4847"/>
                  </a:lnTo>
                  <a:cubicBezTo>
                    <a:pt x="13260" y="3863"/>
                    <a:pt x="12915" y="2913"/>
                    <a:pt x="12287" y="2159"/>
                  </a:cubicBezTo>
                  <a:lnTo>
                    <a:pt x="12287" y="1602"/>
                  </a:lnTo>
                  <a:cubicBezTo>
                    <a:pt x="12287" y="1078"/>
                    <a:pt x="11859" y="651"/>
                    <a:pt x="11333" y="651"/>
                  </a:cubicBezTo>
                  <a:lnTo>
                    <a:pt x="11009" y="651"/>
                  </a:lnTo>
                  <a:cubicBezTo>
                    <a:pt x="10803" y="651"/>
                    <a:pt x="10619" y="751"/>
                    <a:pt x="10505" y="906"/>
                  </a:cubicBezTo>
                  <a:cubicBezTo>
                    <a:pt x="10045" y="736"/>
                    <a:pt x="9561" y="651"/>
                    <a:pt x="9062" y="651"/>
                  </a:cubicBezTo>
                  <a:lnTo>
                    <a:pt x="9041" y="651"/>
                  </a:lnTo>
                  <a:lnTo>
                    <a:pt x="9041" y="629"/>
                  </a:lnTo>
                  <a:cubicBezTo>
                    <a:pt x="9041" y="284"/>
                    <a:pt x="8760" y="1"/>
                    <a:pt x="84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09" name="Google Shape;3209;p100"/>
          <p:cNvGrpSpPr/>
          <p:nvPr/>
        </p:nvGrpSpPr>
        <p:grpSpPr>
          <a:xfrm>
            <a:off x="6963616" y="1363737"/>
            <a:ext cx="315529" cy="404021"/>
            <a:chOff x="5569150" y="1367448"/>
            <a:chExt cx="315529" cy="404021"/>
          </a:xfrm>
        </p:grpSpPr>
        <p:sp>
          <p:nvSpPr>
            <p:cNvPr id="3210" name="Google Shape;3210;p100"/>
            <p:cNvSpPr/>
            <p:nvPr/>
          </p:nvSpPr>
          <p:spPr>
            <a:xfrm>
              <a:off x="5569150" y="1367447"/>
              <a:ext cx="315529" cy="404021"/>
            </a:xfrm>
            <a:custGeom>
              <a:rect b="b" l="l" r="r" t="t"/>
              <a:pathLst>
                <a:path extrusionOk="0" h="20719" w="16181">
                  <a:moveTo>
                    <a:pt x="12163" y="775"/>
                  </a:moveTo>
                  <a:lnTo>
                    <a:pt x="12163" y="775"/>
                  </a:lnTo>
                  <a:cubicBezTo>
                    <a:pt x="12436" y="1590"/>
                    <a:pt x="12399" y="2314"/>
                    <a:pt x="12053" y="2841"/>
                  </a:cubicBezTo>
                  <a:cubicBezTo>
                    <a:pt x="11753" y="3297"/>
                    <a:pt x="11242" y="3568"/>
                    <a:pt x="10686" y="3568"/>
                  </a:cubicBezTo>
                  <a:lnTo>
                    <a:pt x="4828" y="3568"/>
                  </a:lnTo>
                  <a:lnTo>
                    <a:pt x="4828" y="3547"/>
                  </a:lnTo>
                  <a:cubicBezTo>
                    <a:pt x="4828" y="2284"/>
                    <a:pt x="5855" y="1256"/>
                    <a:pt x="7119" y="1256"/>
                  </a:cubicBezTo>
                  <a:lnTo>
                    <a:pt x="10037" y="1256"/>
                  </a:lnTo>
                  <a:cubicBezTo>
                    <a:pt x="11103" y="1256"/>
                    <a:pt x="11786" y="989"/>
                    <a:pt x="12163" y="775"/>
                  </a:cubicBezTo>
                  <a:close/>
                  <a:moveTo>
                    <a:pt x="4295" y="2894"/>
                  </a:moveTo>
                  <a:cubicBezTo>
                    <a:pt x="4247" y="3104"/>
                    <a:pt x="4221" y="3323"/>
                    <a:pt x="4221" y="3547"/>
                  </a:cubicBezTo>
                  <a:lnTo>
                    <a:pt x="4221" y="3732"/>
                  </a:lnTo>
                  <a:cubicBezTo>
                    <a:pt x="3833" y="3952"/>
                    <a:pt x="3573" y="4368"/>
                    <a:pt x="3573" y="4844"/>
                  </a:cubicBezTo>
                  <a:lnTo>
                    <a:pt x="3573" y="5188"/>
                  </a:lnTo>
                  <a:lnTo>
                    <a:pt x="2882" y="5188"/>
                  </a:lnTo>
                  <a:lnTo>
                    <a:pt x="2882" y="4518"/>
                  </a:lnTo>
                  <a:cubicBezTo>
                    <a:pt x="2880" y="3694"/>
                    <a:pt x="3498" y="3005"/>
                    <a:pt x="4295" y="2894"/>
                  </a:cubicBezTo>
                  <a:close/>
                  <a:moveTo>
                    <a:pt x="12572" y="3155"/>
                  </a:moveTo>
                  <a:cubicBezTo>
                    <a:pt x="13026" y="3458"/>
                    <a:pt x="13303" y="3972"/>
                    <a:pt x="13303" y="4522"/>
                  </a:cubicBezTo>
                  <a:lnTo>
                    <a:pt x="13303" y="5191"/>
                  </a:lnTo>
                  <a:lnTo>
                    <a:pt x="12612" y="5191"/>
                  </a:lnTo>
                  <a:lnTo>
                    <a:pt x="12612" y="4846"/>
                  </a:lnTo>
                  <a:cubicBezTo>
                    <a:pt x="12612" y="4386"/>
                    <a:pt x="12366" y="3982"/>
                    <a:pt x="11999" y="3758"/>
                  </a:cubicBezTo>
                  <a:cubicBezTo>
                    <a:pt x="12217" y="3602"/>
                    <a:pt x="12406" y="3405"/>
                    <a:pt x="12557" y="3177"/>
                  </a:cubicBezTo>
                  <a:cubicBezTo>
                    <a:pt x="12563" y="3170"/>
                    <a:pt x="12566" y="3163"/>
                    <a:pt x="12572" y="3155"/>
                  </a:cubicBezTo>
                  <a:close/>
                  <a:moveTo>
                    <a:pt x="13304" y="5796"/>
                  </a:moveTo>
                  <a:lnTo>
                    <a:pt x="13304" y="6610"/>
                  </a:lnTo>
                  <a:lnTo>
                    <a:pt x="13303" y="6610"/>
                  </a:lnTo>
                  <a:cubicBezTo>
                    <a:pt x="13147" y="6530"/>
                    <a:pt x="12971" y="6487"/>
                    <a:pt x="12796" y="6487"/>
                  </a:cubicBezTo>
                  <a:lnTo>
                    <a:pt x="12613" y="6487"/>
                  </a:lnTo>
                  <a:lnTo>
                    <a:pt x="12613" y="5796"/>
                  </a:lnTo>
                  <a:close/>
                  <a:moveTo>
                    <a:pt x="3571" y="5798"/>
                  </a:moveTo>
                  <a:lnTo>
                    <a:pt x="3571" y="6489"/>
                  </a:lnTo>
                  <a:lnTo>
                    <a:pt x="3436" y="6489"/>
                  </a:lnTo>
                  <a:cubicBezTo>
                    <a:pt x="3236" y="6489"/>
                    <a:pt x="3049" y="6539"/>
                    <a:pt x="2882" y="6626"/>
                  </a:cubicBezTo>
                  <a:lnTo>
                    <a:pt x="2882" y="5798"/>
                  </a:lnTo>
                  <a:close/>
                  <a:moveTo>
                    <a:pt x="3571" y="7094"/>
                  </a:moveTo>
                  <a:lnTo>
                    <a:pt x="3571" y="8110"/>
                  </a:lnTo>
                  <a:lnTo>
                    <a:pt x="3389" y="8110"/>
                  </a:lnTo>
                  <a:cubicBezTo>
                    <a:pt x="3246" y="8110"/>
                    <a:pt x="3109" y="8050"/>
                    <a:pt x="3013" y="7943"/>
                  </a:cubicBezTo>
                  <a:cubicBezTo>
                    <a:pt x="2914" y="7833"/>
                    <a:pt x="2870" y="7694"/>
                    <a:pt x="2884" y="7547"/>
                  </a:cubicBezTo>
                  <a:cubicBezTo>
                    <a:pt x="2909" y="7293"/>
                    <a:pt x="3151" y="7094"/>
                    <a:pt x="3436" y="7094"/>
                  </a:cubicBezTo>
                  <a:close/>
                  <a:moveTo>
                    <a:pt x="12796" y="7094"/>
                  </a:moveTo>
                  <a:cubicBezTo>
                    <a:pt x="12939" y="7094"/>
                    <a:pt x="13076" y="7154"/>
                    <a:pt x="13171" y="7261"/>
                  </a:cubicBezTo>
                  <a:cubicBezTo>
                    <a:pt x="13269" y="7368"/>
                    <a:pt x="13314" y="7510"/>
                    <a:pt x="13300" y="7657"/>
                  </a:cubicBezTo>
                  <a:cubicBezTo>
                    <a:pt x="13276" y="7911"/>
                    <a:pt x="13033" y="8110"/>
                    <a:pt x="12749" y="8110"/>
                  </a:cubicBezTo>
                  <a:lnTo>
                    <a:pt x="12613" y="8110"/>
                  </a:lnTo>
                  <a:lnTo>
                    <a:pt x="12613" y="7094"/>
                  </a:lnTo>
                  <a:close/>
                  <a:moveTo>
                    <a:pt x="11335" y="4175"/>
                  </a:moveTo>
                  <a:cubicBezTo>
                    <a:pt x="11705" y="4175"/>
                    <a:pt x="12005" y="4475"/>
                    <a:pt x="12005" y="4845"/>
                  </a:cubicBezTo>
                  <a:lnTo>
                    <a:pt x="12005" y="8410"/>
                  </a:lnTo>
                  <a:lnTo>
                    <a:pt x="12005" y="8414"/>
                  </a:lnTo>
                  <a:lnTo>
                    <a:pt x="12005" y="8417"/>
                  </a:lnTo>
                  <a:lnTo>
                    <a:pt x="12005" y="10685"/>
                  </a:lnTo>
                  <a:cubicBezTo>
                    <a:pt x="12005" y="11410"/>
                    <a:pt x="11413" y="12001"/>
                    <a:pt x="10686" y="12001"/>
                  </a:cubicBezTo>
                  <a:lnTo>
                    <a:pt x="5498" y="12001"/>
                  </a:lnTo>
                  <a:cubicBezTo>
                    <a:pt x="4770" y="12001"/>
                    <a:pt x="4178" y="11410"/>
                    <a:pt x="4178" y="10685"/>
                  </a:cubicBezTo>
                  <a:lnTo>
                    <a:pt x="4178" y="4845"/>
                  </a:lnTo>
                  <a:cubicBezTo>
                    <a:pt x="4178" y="4475"/>
                    <a:pt x="4478" y="4175"/>
                    <a:pt x="4848" y="4175"/>
                  </a:cubicBezTo>
                  <a:close/>
                  <a:moveTo>
                    <a:pt x="10873" y="13056"/>
                  </a:moveTo>
                  <a:cubicBezTo>
                    <a:pt x="10874" y="13056"/>
                    <a:pt x="10876" y="13057"/>
                    <a:pt x="10878" y="13057"/>
                  </a:cubicBezTo>
                  <a:cubicBezTo>
                    <a:pt x="10886" y="13060"/>
                    <a:pt x="10889" y="13065"/>
                    <a:pt x="10891" y="13067"/>
                  </a:cubicBezTo>
                  <a:lnTo>
                    <a:pt x="11312" y="13917"/>
                  </a:lnTo>
                  <a:lnTo>
                    <a:pt x="10291" y="15706"/>
                  </a:lnTo>
                  <a:cubicBezTo>
                    <a:pt x="10288" y="15709"/>
                    <a:pt x="10285" y="15715"/>
                    <a:pt x="10277" y="15716"/>
                  </a:cubicBezTo>
                  <a:cubicBezTo>
                    <a:pt x="10275" y="15717"/>
                    <a:pt x="10273" y="15717"/>
                    <a:pt x="10272" y="15717"/>
                  </a:cubicBezTo>
                  <a:cubicBezTo>
                    <a:pt x="10266" y="15717"/>
                    <a:pt x="10262" y="15713"/>
                    <a:pt x="10261" y="15712"/>
                  </a:cubicBezTo>
                  <a:lnTo>
                    <a:pt x="8620" y="14305"/>
                  </a:lnTo>
                  <a:lnTo>
                    <a:pt x="10862" y="13058"/>
                  </a:lnTo>
                  <a:cubicBezTo>
                    <a:pt x="10863" y="13058"/>
                    <a:pt x="10867" y="13056"/>
                    <a:pt x="10873" y="13056"/>
                  </a:cubicBezTo>
                  <a:close/>
                  <a:moveTo>
                    <a:pt x="10419" y="12610"/>
                  </a:moveTo>
                  <a:lnTo>
                    <a:pt x="8087" y="13907"/>
                  </a:lnTo>
                  <a:lnTo>
                    <a:pt x="7350" y="13498"/>
                  </a:lnTo>
                  <a:cubicBezTo>
                    <a:pt x="7304" y="13472"/>
                    <a:pt x="7253" y="13459"/>
                    <a:pt x="7204" y="13459"/>
                  </a:cubicBezTo>
                  <a:cubicBezTo>
                    <a:pt x="7097" y="13459"/>
                    <a:pt x="6994" y="13516"/>
                    <a:pt x="6937" y="13615"/>
                  </a:cubicBezTo>
                  <a:cubicBezTo>
                    <a:pt x="6858" y="13762"/>
                    <a:pt x="6909" y="13947"/>
                    <a:pt x="7056" y="14028"/>
                  </a:cubicBezTo>
                  <a:lnTo>
                    <a:pt x="7559" y="14308"/>
                  </a:lnTo>
                  <a:lnTo>
                    <a:pt x="5916" y="15715"/>
                  </a:lnTo>
                  <a:cubicBezTo>
                    <a:pt x="5915" y="15716"/>
                    <a:pt x="5910" y="15721"/>
                    <a:pt x="5902" y="15721"/>
                  </a:cubicBezTo>
                  <a:cubicBezTo>
                    <a:pt x="5901" y="15721"/>
                    <a:pt x="5900" y="15720"/>
                    <a:pt x="5899" y="15720"/>
                  </a:cubicBezTo>
                  <a:cubicBezTo>
                    <a:pt x="5891" y="15719"/>
                    <a:pt x="5886" y="15713"/>
                    <a:pt x="5885" y="15709"/>
                  </a:cubicBezTo>
                  <a:lnTo>
                    <a:pt x="4864" y="13921"/>
                  </a:lnTo>
                  <a:lnTo>
                    <a:pt x="5288" y="13070"/>
                  </a:lnTo>
                  <a:cubicBezTo>
                    <a:pt x="5291" y="13067"/>
                    <a:pt x="5292" y="13060"/>
                    <a:pt x="5301" y="13058"/>
                  </a:cubicBezTo>
                  <a:cubicBezTo>
                    <a:pt x="5303" y="13058"/>
                    <a:pt x="5304" y="13058"/>
                    <a:pt x="5306" y="13058"/>
                  </a:cubicBezTo>
                  <a:cubicBezTo>
                    <a:pt x="5312" y="13058"/>
                    <a:pt x="5315" y="13060"/>
                    <a:pt x="5317" y="13060"/>
                  </a:cubicBezTo>
                  <a:lnTo>
                    <a:pt x="5979" y="13430"/>
                  </a:lnTo>
                  <a:cubicBezTo>
                    <a:pt x="6026" y="13456"/>
                    <a:pt x="6077" y="13468"/>
                    <a:pt x="6127" y="13468"/>
                  </a:cubicBezTo>
                  <a:cubicBezTo>
                    <a:pt x="6234" y="13468"/>
                    <a:pt x="6337" y="13412"/>
                    <a:pt x="6392" y="13312"/>
                  </a:cubicBezTo>
                  <a:cubicBezTo>
                    <a:pt x="6473" y="13165"/>
                    <a:pt x="6421" y="12980"/>
                    <a:pt x="6273" y="12900"/>
                  </a:cubicBezTo>
                  <a:lnTo>
                    <a:pt x="5755" y="12610"/>
                  </a:lnTo>
                  <a:close/>
                  <a:moveTo>
                    <a:pt x="8087" y="14651"/>
                  </a:moveTo>
                  <a:lnTo>
                    <a:pt x="9864" y="16172"/>
                  </a:lnTo>
                  <a:cubicBezTo>
                    <a:pt x="9978" y="16270"/>
                    <a:pt x="10122" y="16323"/>
                    <a:pt x="10271" y="16323"/>
                  </a:cubicBezTo>
                  <a:cubicBezTo>
                    <a:pt x="10307" y="16323"/>
                    <a:pt x="10342" y="16320"/>
                    <a:pt x="10378" y="16314"/>
                  </a:cubicBezTo>
                  <a:cubicBezTo>
                    <a:pt x="10564" y="16282"/>
                    <a:pt x="10722" y="16170"/>
                    <a:pt x="10815" y="16007"/>
                  </a:cubicBezTo>
                  <a:lnTo>
                    <a:pt x="11355" y="15065"/>
                  </a:lnTo>
                  <a:lnTo>
                    <a:pt x="11355" y="16522"/>
                  </a:lnTo>
                  <a:cubicBezTo>
                    <a:pt x="11356" y="16891"/>
                    <a:pt x="11056" y="17191"/>
                    <a:pt x="10686" y="17191"/>
                  </a:cubicBezTo>
                  <a:lnTo>
                    <a:pt x="5496" y="17191"/>
                  </a:lnTo>
                  <a:cubicBezTo>
                    <a:pt x="5128" y="17191"/>
                    <a:pt x="4828" y="16891"/>
                    <a:pt x="4828" y="16522"/>
                  </a:cubicBezTo>
                  <a:lnTo>
                    <a:pt x="4828" y="15076"/>
                  </a:lnTo>
                  <a:lnTo>
                    <a:pt x="5359" y="16007"/>
                  </a:lnTo>
                  <a:cubicBezTo>
                    <a:pt x="5452" y="16170"/>
                    <a:pt x="5614" y="16283"/>
                    <a:pt x="5796" y="16314"/>
                  </a:cubicBezTo>
                  <a:cubicBezTo>
                    <a:pt x="5832" y="16322"/>
                    <a:pt x="5871" y="16323"/>
                    <a:pt x="5904" y="16323"/>
                  </a:cubicBezTo>
                  <a:cubicBezTo>
                    <a:pt x="6052" y="16323"/>
                    <a:pt x="6196" y="16272"/>
                    <a:pt x="6313" y="16172"/>
                  </a:cubicBezTo>
                  <a:lnTo>
                    <a:pt x="8087" y="14651"/>
                  </a:lnTo>
                  <a:close/>
                  <a:moveTo>
                    <a:pt x="12311" y="0"/>
                  </a:moveTo>
                  <a:cubicBezTo>
                    <a:pt x="12231" y="0"/>
                    <a:pt x="12154" y="30"/>
                    <a:pt x="12096" y="88"/>
                  </a:cubicBezTo>
                  <a:cubicBezTo>
                    <a:pt x="12093" y="89"/>
                    <a:pt x="11946" y="228"/>
                    <a:pt x="11620" y="368"/>
                  </a:cubicBezTo>
                  <a:cubicBezTo>
                    <a:pt x="11319" y="496"/>
                    <a:pt x="10799" y="649"/>
                    <a:pt x="10035" y="649"/>
                  </a:cubicBezTo>
                  <a:lnTo>
                    <a:pt x="7116" y="649"/>
                  </a:lnTo>
                  <a:cubicBezTo>
                    <a:pt x="5976" y="649"/>
                    <a:pt x="4988" y="1312"/>
                    <a:pt x="4515" y="2273"/>
                  </a:cubicBezTo>
                  <a:cubicBezTo>
                    <a:pt x="3279" y="2276"/>
                    <a:pt x="2272" y="3283"/>
                    <a:pt x="2272" y="4522"/>
                  </a:cubicBezTo>
                  <a:lnTo>
                    <a:pt x="2272" y="7518"/>
                  </a:lnTo>
                  <a:cubicBezTo>
                    <a:pt x="2272" y="7851"/>
                    <a:pt x="2360" y="8131"/>
                    <a:pt x="2559" y="8351"/>
                  </a:cubicBezTo>
                  <a:cubicBezTo>
                    <a:pt x="2770" y="8585"/>
                    <a:pt x="3071" y="8717"/>
                    <a:pt x="3386" y="8717"/>
                  </a:cubicBezTo>
                  <a:lnTo>
                    <a:pt x="3567" y="8717"/>
                  </a:lnTo>
                  <a:lnTo>
                    <a:pt x="3567" y="10685"/>
                  </a:lnTo>
                  <a:cubicBezTo>
                    <a:pt x="3567" y="11570"/>
                    <a:pt x="4167" y="12316"/>
                    <a:pt x="4981" y="12541"/>
                  </a:cubicBezTo>
                  <a:cubicBezTo>
                    <a:pt x="4880" y="12601"/>
                    <a:pt x="4795" y="12691"/>
                    <a:pt x="4742" y="12798"/>
                  </a:cubicBezTo>
                  <a:lnTo>
                    <a:pt x="4303" y="13677"/>
                  </a:lnTo>
                  <a:lnTo>
                    <a:pt x="1588" y="14512"/>
                  </a:lnTo>
                  <a:cubicBezTo>
                    <a:pt x="638" y="14805"/>
                    <a:pt x="1" y="15669"/>
                    <a:pt x="1" y="16663"/>
                  </a:cubicBezTo>
                  <a:lnTo>
                    <a:pt x="1" y="20415"/>
                  </a:lnTo>
                  <a:cubicBezTo>
                    <a:pt x="1" y="20583"/>
                    <a:pt x="137" y="20719"/>
                    <a:pt x="304" y="20719"/>
                  </a:cubicBezTo>
                  <a:cubicBezTo>
                    <a:pt x="472" y="20719"/>
                    <a:pt x="608" y="20583"/>
                    <a:pt x="608" y="20415"/>
                  </a:cubicBezTo>
                  <a:lnTo>
                    <a:pt x="608" y="16663"/>
                  </a:lnTo>
                  <a:cubicBezTo>
                    <a:pt x="608" y="15936"/>
                    <a:pt x="1073" y="15306"/>
                    <a:pt x="1766" y="15092"/>
                  </a:cubicBezTo>
                  <a:lnTo>
                    <a:pt x="2594" y="14836"/>
                  </a:lnTo>
                  <a:lnTo>
                    <a:pt x="2594" y="20413"/>
                  </a:lnTo>
                  <a:cubicBezTo>
                    <a:pt x="2594" y="20582"/>
                    <a:pt x="2730" y="20717"/>
                    <a:pt x="2899" y="20717"/>
                  </a:cubicBezTo>
                  <a:cubicBezTo>
                    <a:pt x="3066" y="20717"/>
                    <a:pt x="3201" y="20582"/>
                    <a:pt x="3201" y="20413"/>
                  </a:cubicBezTo>
                  <a:lnTo>
                    <a:pt x="3201" y="14649"/>
                  </a:lnTo>
                  <a:lnTo>
                    <a:pt x="4215" y="14336"/>
                  </a:lnTo>
                  <a:lnTo>
                    <a:pt x="4215" y="16522"/>
                  </a:lnTo>
                  <a:cubicBezTo>
                    <a:pt x="4215" y="17226"/>
                    <a:pt x="4788" y="17798"/>
                    <a:pt x="5492" y="17798"/>
                  </a:cubicBezTo>
                  <a:lnTo>
                    <a:pt x="10682" y="17798"/>
                  </a:lnTo>
                  <a:cubicBezTo>
                    <a:pt x="11385" y="17798"/>
                    <a:pt x="11957" y="17226"/>
                    <a:pt x="11957" y="16522"/>
                  </a:cubicBezTo>
                  <a:lnTo>
                    <a:pt x="11957" y="14336"/>
                  </a:lnTo>
                  <a:lnTo>
                    <a:pt x="12971" y="14649"/>
                  </a:lnTo>
                  <a:lnTo>
                    <a:pt x="12971" y="20413"/>
                  </a:lnTo>
                  <a:cubicBezTo>
                    <a:pt x="12971" y="20582"/>
                    <a:pt x="13107" y="20717"/>
                    <a:pt x="13276" y="20717"/>
                  </a:cubicBezTo>
                  <a:cubicBezTo>
                    <a:pt x="13443" y="20717"/>
                    <a:pt x="13578" y="20582"/>
                    <a:pt x="13578" y="20413"/>
                  </a:cubicBezTo>
                  <a:lnTo>
                    <a:pt x="13578" y="14836"/>
                  </a:lnTo>
                  <a:lnTo>
                    <a:pt x="14410" y="15092"/>
                  </a:lnTo>
                  <a:cubicBezTo>
                    <a:pt x="15101" y="15305"/>
                    <a:pt x="15568" y="15936"/>
                    <a:pt x="15568" y="16663"/>
                  </a:cubicBezTo>
                  <a:lnTo>
                    <a:pt x="15568" y="20415"/>
                  </a:lnTo>
                  <a:cubicBezTo>
                    <a:pt x="15568" y="20583"/>
                    <a:pt x="15704" y="20719"/>
                    <a:pt x="15871" y="20719"/>
                  </a:cubicBezTo>
                  <a:cubicBezTo>
                    <a:pt x="16039" y="20719"/>
                    <a:pt x="16175" y="20583"/>
                    <a:pt x="16175" y="20415"/>
                  </a:cubicBezTo>
                  <a:lnTo>
                    <a:pt x="16175" y="16663"/>
                  </a:lnTo>
                  <a:cubicBezTo>
                    <a:pt x="16181" y="15669"/>
                    <a:pt x="15542" y="14805"/>
                    <a:pt x="14592" y="14512"/>
                  </a:cubicBezTo>
                  <a:lnTo>
                    <a:pt x="11869" y="13672"/>
                  </a:lnTo>
                  <a:lnTo>
                    <a:pt x="11432" y="12795"/>
                  </a:lnTo>
                  <a:cubicBezTo>
                    <a:pt x="11378" y="12688"/>
                    <a:pt x="11293" y="12601"/>
                    <a:pt x="11193" y="12538"/>
                  </a:cubicBezTo>
                  <a:cubicBezTo>
                    <a:pt x="12010" y="12316"/>
                    <a:pt x="12613" y="11567"/>
                    <a:pt x="12613" y="10682"/>
                  </a:cubicBezTo>
                  <a:lnTo>
                    <a:pt x="12613" y="8715"/>
                  </a:lnTo>
                  <a:lnTo>
                    <a:pt x="12749" y="8715"/>
                  </a:lnTo>
                  <a:cubicBezTo>
                    <a:pt x="13340" y="8715"/>
                    <a:pt x="13848" y="8275"/>
                    <a:pt x="13904" y="7714"/>
                  </a:cubicBezTo>
                  <a:cubicBezTo>
                    <a:pt x="13910" y="7658"/>
                    <a:pt x="13910" y="7526"/>
                    <a:pt x="13910" y="7517"/>
                  </a:cubicBezTo>
                  <a:lnTo>
                    <a:pt x="13910" y="4519"/>
                  </a:lnTo>
                  <a:cubicBezTo>
                    <a:pt x="13910" y="3738"/>
                    <a:pt x="13497" y="3005"/>
                    <a:pt x="12832" y="2598"/>
                  </a:cubicBezTo>
                  <a:cubicBezTo>
                    <a:pt x="13049" y="1906"/>
                    <a:pt x="12969" y="1070"/>
                    <a:pt x="12589" y="183"/>
                  </a:cubicBezTo>
                  <a:cubicBezTo>
                    <a:pt x="12549" y="91"/>
                    <a:pt x="12467" y="23"/>
                    <a:pt x="12367" y="5"/>
                  </a:cubicBezTo>
                  <a:cubicBezTo>
                    <a:pt x="12348" y="2"/>
                    <a:pt x="12330" y="0"/>
                    <a:pt x="123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100"/>
            <p:cNvSpPr/>
            <p:nvPr/>
          </p:nvSpPr>
          <p:spPr>
            <a:xfrm>
              <a:off x="5664076" y="1487645"/>
              <a:ext cx="125717" cy="37148"/>
            </a:xfrm>
            <a:custGeom>
              <a:rect b="b" l="l" r="r" t="t"/>
              <a:pathLst>
                <a:path extrusionOk="0" h="1905" w="6447">
                  <a:moveTo>
                    <a:pt x="628" y="1"/>
                  </a:moveTo>
                  <a:cubicBezTo>
                    <a:pt x="283" y="1"/>
                    <a:pt x="0" y="282"/>
                    <a:pt x="0" y="629"/>
                  </a:cubicBezTo>
                  <a:lnTo>
                    <a:pt x="0" y="1276"/>
                  </a:lnTo>
                  <a:cubicBezTo>
                    <a:pt x="0" y="1623"/>
                    <a:pt x="283" y="1904"/>
                    <a:pt x="628" y="1904"/>
                  </a:cubicBezTo>
                  <a:lnTo>
                    <a:pt x="5818" y="1904"/>
                  </a:lnTo>
                  <a:cubicBezTo>
                    <a:pt x="6165" y="1904"/>
                    <a:pt x="6447" y="1623"/>
                    <a:pt x="6447" y="1276"/>
                  </a:cubicBezTo>
                  <a:lnTo>
                    <a:pt x="6447" y="629"/>
                  </a:lnTo>
                  <a:cubicBezTo>
                    <a:pt x="6447" y="282"/>
                    <a:pt x="6165" y="1"/>
                    <a:pt x="5818" y="1"/>
                  </a:cubicBezTo>
                  <a:lnTo>
                    <a:pt x="5494" y="1"/>
                  </a:lnTo>
                  <a:cubicBezTo>
                    <a:pt x="5326" y="1"/>
                    <a:pt x="5190" y="136"/>
                    <a:pt x="5190" y="303"/>
                  </a:cubicBezTo>
                  <a:cubicBezTo>
                    <a:pt x="5190" y="472"/>
                    <a:pt x="5326" y="608"/>
                    <a:pt x="5494" y="608"/>
                  </a:cubicBezTo>
                  <a:lnTo>
                    <a:pt x="5818" y="608"/>
                  </a:lnTo>
                  <a:cubicBezTo>
                    <a:pt x="5830" y="608"/>
                    <a:pt x="5840" y="616"/>
                    <a:pt x="5840" y="629"/>
                  </a:cubicBezTo>
                  <a:lnTo>
                    <a:pt x="5840" y="1276"/>
                  </a:lnTo>
                  <a:cubicBezTo>
                    <a:pt x="5840" y="1289"/>
                    <a:pt x="5831" y="1297"/>
                    <a:pt x="5818" y="1297"/>
                  </a:cubicBezTo>
                  <a:lnTo>
                    <a:pt x="628" y="1297"/>
                  </a:lnTo>
                  <a:cubicBezTo>
                    <a:pt x="618" y="1297"/>
                    <a:pt x="607" y="1289"/>
                    <a:pt x="607" y="1276"/>
                  </a:cubicBezTo>
                  <a:lnTo>
                    <a:pt x="607" y="629"/>
                  </a:lnTo>
                  <a:cubicBezTo>
                    <a:pt x="607" y="616"/>
                    <a:pt x="617" y="608"/>
                    <a:pt x="628" y="608"/>
                  </a:cubicBezTo>
                  <a:lnTo>
                    <a:pt x="4197" y="608"/>
                  </a:lnTo>
                  <a:cubicBezTo>
                    <a:pt x="4366" y="608"/>
                    <a:pt x="4502" y="472"/>
                    <a:pt x="4502" y="303"/>
                  </a:cubicBezTo>
                  <a:cubicBezTo>
                    <a:pt x="4502" y="136"/>
                    <a:pt x="4366" y="1"/>
                    <a:pt x="41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12" name="Google Shape;3212;p100"/>
          <p:cNvGrpSpPr/>
          <p:nvPr/>
        </p:nvGrpSpPr>
        <p:grpSpPr>
          <a:xfrm>
            <a:off x="7693827" y="1363659"/>
            <a:ext cx="315490" cy="404099"/>
            <a:chOff x="6106979" y="1367370"/>
            <a:chExt cx="315490" cy="404099"/>
          </a:xfrm>
        </p:grpSpPr>
        <p:sp>
          <p:nvSpPr>
            <p:cNvPr id="3213" name="Google Shape;3213;p100"/>
            <p:cNvSpPr/>
            <p:nvPr/>
          </p:nvSpPr>
          <p:spPr>
            <a:xfrm>
              <a:off x="6106979" y="1367370"/>
              <a:ext cx="315490" cy="404079"/>
            </a:xfrm>
            <a:custGeom>
              <a:rect b="b" l="l" r="r" t="t"/>
              <a:pathLst>
                <a:path extrusionOk="0" h="20722" w="16179">
                  <a:moveTo>
                    <a:pt x="9062" y="610"/>
                  </a:moveTo>
                  <a:cubicBezTo>
                    <a:pt x="11400" y="610"/>
                    <a:pt x="13301" y="2511"/>
                    <a:pt x="13301" y="4849"/>
                  </a:cubicBezTo>
                  <a:lnTo>
                    <a:pt x="13301" y="8065"/>
                  </a:lnTo>
                  <a:cubicBezTo>
                    <a:pt x="12901" y="7937"/>
                    <a:pt x="12610" y="7561"/>
                    <a:pt x="12610" y="7120"/>
                  </a:cubicBezTo>
                  <a:lnTo>
                    <a:pt x="12610" y="6147"/>
                  </a:lnTo>
                  <a:cubicBezTo>
                    <a:pt x="12610" y="5622"/>
                    <a:pt x="12181" y="5195"/>
                    <a:pt x="11659" y="5195"/>
                  </a:cubicBezTo>
                  <a:lnTo>
                    <a:pt x="11333" y="5195"/>
                  </a:lnTo>
                  <a:cubicBezTo>
                    <a:pt x="11166" y="5195"/>
                    <a:pt x="11030" y="5330"/>
                    <a:pt x="11030" y="5499"/>
                  </a:cubicBezTo>
                  <a:cubicBezTo>
                    <a:pt x="11030" y="5666"/>
                    <a:pt x="11166" y="5802"/>
                    <a:pt x="11333" y="5802"/>
                  </a:cubicBezTo>
                  <a:lnTo>
                    <a:pt x="11659" y="5802"/>
                  </a:lnTo>
                  <a:cubicBezTo>
                    <a:pt x="11850" y="5802"/>
                    <a:pt x="12003" y="5957"/>
                    <a:pt x="12003" y="6147"/>
                  </a:cubicBezTo>
                  <a:lnTo>
                    <a:pt x="12003" y="7350"/>
                  </a:lnTo>
                  <a:cubicBezTo>
                    <a:pt x="12003" y="7651"/>
                    <a:pt x="11801" y="7915"/>
                    <a:pt x="11510" y="7997"/>
                  </a:cubicBezTo>
                  <a:lnTo>
                    <a:pt x="9889" y="8439"/>
                  </a:lnTo>
                  <a:cubicBezTo>
                    <a:pt x="9830" y="8455"/>
                    <a:pt x="9770" y="8463"/>
                    <a:pt x="9711" y="8463"/>
                  </a:cubicBezTo>
                  <a:cubicBezTo>
                    <a:pt x="9566" y="8463"/>
                    <a:pt x="9425" y="8416"/>
                    <a:pt x="9305" y="8325"/>
                  </a:cubicBezTo>
                  <a:cubicBezTo>
                    <a:pt x="9138" y="8197"/>
                    <a:pt x="9042" y="8004"/>
                    <a:pt x="9042" y="7792"/>
                  </a:cubicBezTo>
                  <a:lnTo>
                    <a:pt x="9042" y="7770"/>
                  </a:lnTo>
                  <a:cubicBezTo>
                    <a:pt x="9042" y="7244"/>
                    <a:pt x="8614" y="6815"/>
                    <a:pt x="8091" y="6815"/>
                  </a:cubicBezTo>
                  <a:cubicBezTo>
                    <a:pt x="7567" y="6815"/>
                    <a:pt x="7138" y="7244"/>
                    <a:pt x="7138" y="7770"/>
                  </a:cubicBezTo>
                  <a:lnTo>
                    <a:pt x="7138" y="7792"/>
                  </a:lnTo>
                  <a:cubicBezTo>
                    <a:pt x="7138" y="8004"/>
                    <a:pt x="7041" y="8197"/>
                    <a:pt x="6876" y="8325"/>
                  </a:cubicBezTo>
                  <a:cubicBezTo>
                    <a:pt x="6756" y="8416"/>
                    <a:pt x="6615" y="8463"/>
                    <a:pt x="6470" y="8463"/>
                  </a:cubicBezTo>
                  <a:cubicBezTo>
                    <a:pt x="6411" y="8463"/>
                    <a:pt x="6351" y="8455"/>
                    <a:pt x="6292" y="8439"/>
                  </a:cubicBezTo>
                  <a:lnTo>
                    <a:pt x="4671" y="7997"/>
                  </a:lnTo>
                  <a:cubicBezTo>
                    <a:pt x="4379" y="7915"/>
                    <a:pt x="4176" y="7651"/>
                    <a:pt x="4176" y="7350"/>
                  </a:cubicBezTo>
                  <a:lnTo>
                    <a:pt x="4176" y="6147"/>
                  </a:lnTo>
                  <a:cubicBezTo>
                    <a:pt x="4176" y="5956"/>
                    <a:pt x="4332" y="5802"/>
                    <a:pt x="4522" y="5802"/>
                  </a:cubicBezTo>
                  <a:lnTo>
                    <a:pt x="10038" y="5802"/>
                  </a:lnTo>
                  <a:cubicBezTo>
                    <a:pt x="10205" y="5802"/>
                    <a:pt x="10340" y="5666"/>
                    <a:pt x="10340" y="5499"/>
                  </a:cubicBezTo>
                  <a:cubicBezTo>
                    <a:pt x="10340" y="5330"/>
                    <a:pt x="10205" y="5195"/>
                    <a:pt x="10038" y="5195"/>
                  </a:cubicBezTo>
                  <a:lnTo>
                    <a:pt x="4522" y="5195"/>
                  </a:lnTo>
                  <a:cubicBezTo>
                    <a:pt x="3998" y="5195"/>
                    <a:pt x="3569" y="5622"/>
                    <a:pt x="3569" y="6147"/>
                  </a:cubicBezTo>
                  <a:lnTo>
                    <a:pt x="3569" y="7120"/>
                  </a:lnTo>
                  <a:cubicBezTo>
                    <a:pt x="3569" y="7561"/>
                    <a:pt x="3278" y="7937"/>
                    <a:pt x="2878" y="8065"/>
                  </a:cubicBezTo>
                  <a:lnTo>
                    <a:pt x="2878" y="4849"/>
                  </a:lnTo>
                  <a:cubicBezTo>
                    <a:pt x="2878" y="2511"/>
                    <a:pt x="4781" y="610"/>
                    <a:pt x="7117" y="610"/>
                  </a:cubicBezTo>
                  <a:close/>
                  <a:moveTo>
                    <a:pt x="8090" y="7422"/>
                  </a:moveTo>
                  <a:cubicBezTo>
                    <a:pt x="8280" y="7422"/>
                    <a:pt x="8434" y="7578"/>
                    <a:pt x="8434" y="7770"/>
                  </a:cubicBezTo>
                  <a:lnTo>
                    <a:pt x="8434" y="7792"/>
                  </a:lnTo>
                  <a:cubicBezTo>
                    <a:pt x="8434" y="8194"/>
                    <a:pt x="8618" y="8564"/>
                    <a:pt x="8937" y="8806"/>
                  </a:cubicBezTo>
                  <a:cubicBezTo>
                    <a:pt x="9163" y="8979"/>
                    <a:pt x="9432" y="9069"/>
                    <a:pt x="9708" y="9069"/>
                  </a:cubicBezTo>
                  <a:cubicBezTo>
                    <a:pt x="9820" y="9069"/>
                    <a:pt x="9934" y="9054"/>
                    <a:pt x="10046" y="9023"/>
                  </a:cubicBezTo>
                  <a:lnTo>
                    <a:pt x="11669" y="8582"/>
                  </a:lnTo>
                  <a:cubicBezTo>
                    <a:pt x="11764" y="8556"/>
                    <a:pt x="11854" y="8518"/>
                    <a:pt x="11938" y="8472"/>
                  </a:cubicBezTo>
                  <a:lnTo>
                    <a:pt x="11938" y="8472"/>
                  </a:lnTo>
                  <a:cubicBezTo>
                    <a:pt x="11607" y="10296"/>
                    <a:pt x="10008" y="11683"/>
                    <a:pt x="8090" y="11683"/>
                  </a:cubicBezTo>
                  <a:cubicBezTo>
                    <a:pt x="6173" y="11681"/>
                    <a:pt x="4573" y="10296"/>
                    <a:pt x="4239" y="8471"/>
                  </a:cubicBezTo>
                  <a:lnTo>
                    <a:pt x="4239" y="8471"/>
                  </a:lnTo>
                  <a:cubicBezTo>
                    <a:pt x="4324" y="8515"/>
                    <a:pt x="4414" y="8555"/>
                    <a:pt x="4511" y="8579"/>
                  </a:cubicBezTo>
                  <a:lnTo>
                    <a:pt x="6132" y="9022"/>
                  </a:lnTo>
                  <a:cubicBezTo>
                    <a:pt x="6244" y="9053"/>
                    <a:pt x="6359" y="9069"/>
                    <a:pt x="6470" y="9069"/>
                  </a:cubicBezTo>
                  <a:cubicBezTo>
                    <a:pt x="6746" y="9069"/>
                    <a:pt x="7016" y="8978"/>
                    <a:pt x="7241" y="8806"/>
                  </a:cubicBezTo>
                  <a:cubicBezTo>
                    <a:pt x="7561" y="8564"/>
                    <a:pt x="7744" y="8192"/>
                    <a:pt x="7744" y="7792"/>
                  </a:cubicBezTo>
                  <a:lnTo>
                    <a:pt x="7744" y="7770"/>
                  </a:lnTo>
                  <a:cubicBezTo>
                    <a:pt x="7744" y="7578"/>
                    <a:pt x="7898" y="7422"/>
                    <a:pt x="8090" y="7422"/>
                  </a:cubicBezTo>
                  <a:close/>
                  <a:moveTo>
                    <a:pt x="10058" y="11835"/>
                  </a:moveTo>
                  <a:lnTo>
                    <a:pt x="10058" y="12877"/>
                  </a:lnTo>
                  <a:cubicBezTo>
                    <a:pt x="10058" y="13209"/>
                    <a:pt x="10189" y="13519"/>
                    <a:pt x="10408" y="13752"/>
                  </a:cubicBezTo>
                  <a:cubicBezTo>
                    <a:pt x="9759" y="14299"/>
                    <a:pt x="8948" y="14599"/>
                    <a:pt x="8090" y="14599"/>
                  </a:cubicBezTo>
                  <a:cubicBezTo>
                    <a:pt x="8086" y="14599"/>
                    <a:pt x="8082" y="14599"/>
                    <a:pt x="8077" y="14599"/>
                  </a:cubicBezTo>
                  <a:cubicBezTo>
                    <a:pt x="7224" y="14599"/>
                    <a:pt x="6417" y="14299"/>
                    <a:pt x="5773" y="13752"/>
                  </a:cubicBezTo>
                  <a:cubicBezTo>
                    <a:pt x="5990" y="13519"/>
                    <a:pt x="6123" y="13209"/>
                    <a:pt x="6123" y="12877"/>
                  </a:cubicBezTo>
                  <a:lnTo>
                    <a:pt x="6123" y="11835"/>
                  </a:lnTo>
                  <a:cubicBezTo>
                    <a:pt x="6717" y="12125"/>
                    <a:pt x="7384" y="12288"/>
                    <a:pt x="8090" y="12288"/>
                  </a:cubicBezTo>
                  <a:cubicBezTo>
                    <a:pt x="8795" y="12288"/>
                    <a:pt x="9461" y="12125"/>
                    <a:pt x="10058" y="11835"/>
                  </a:cubicBezTo>
                  <a:close/>
                  <a:moveTo>
                    <a:pt x="12003" y="17477"/>
                  </a:moveTo>
                  <a:lnTo>
                    <a:pt x="12003" y="19466"/>
                  </a:lnTo>
                  <a:lnTo>
                    <a:pt x="11009" y="19466"/>
                  </a:lnTo>
                  <a:cubicBezTo>
                    <a:pt x="10996" y="19466"/>
                    <a:pt x="10987" y="19458"/>
                    <a:pt x="10987" y="19445"/>
                  </a:cubicBezTo>
                  <a:lnTo>
                    <a:pt x="10987" y="17498"/>
                  </a:lnTo>
                  <a:cubicBezTo>
                    <a:pt x="10987" y="17487"/>
                    <a:pt x="10996" y="17477"/>
                    <a:pt x="11009" y="17477"/>
                  </a:cubicBezTo>
                  <a:close/>
                  <a:moveTo>
                    <a:pt x="7116" y="0"/>
                  </a:moveTo>
                  <a:cubicBezTo>
                    <a:pt x="4442" y="0"/>
                    <a:pt x="2270" y="2173"/>
                    <a:pt x="2270" y="4845"/>
                  </a:cubicBezTo>
                  <a:lnTo>
                    <a:pt x="2270" y="8414"/>
                  </a:lnTo>
                  <a:cubicBezTo>
                    <a:pt x="2270" y="8582"/>
                    <a:pt x="2406" y="8718"/>
                    <a:pt x="2574" y="8718"/>
                  </a:cubicBezTo>
                  <a:cubicBezTo>
                    <a:pt x="2967" y="8718"/>
                    <a:pt x="3325" y="8576"/>
                    <a:pt x="3604" y="8341"/>
                  </a:cubicBezTo>
                  <a:cubicBezTo>
                    <a:pt x="3769" y="9639"/>
                    <a:pt x="4488" y="10764"/>
                    <a:pt x="5513" y="11478"/>
                  </a:cubicBezTo>
                  <a:lnTo>
                    <a:pt x="5513" y="11484"/>
                  </a:lnTo>
                  <a:lnTo>
                    <a:pt x="5513" y="12877"/>
                  </a:lnTo>
                  <a:cubicBezTo>
                    <a:pt x="5513" y="13174"/>
                    <a:pt x="5316" y="13435"/>
                    <a:pt x="5033" y="13519"/>
                  </a:cubicBezTo>
                  <a:lnTo>
                    <a:pt x="4046" y="13811"/>
                  </a:lnTo>
                  <a:cubicBezTo>
                    <a:pt x="4011" y="13763"/>
                    <a:pt x="3969" y="13721"/>
                    <a:pt x="3919" y="13685"/>
                  </a:cubicBezTo>
                  <a:cubicBezTo>
                    <a:pt x="3809" y="13604"/>
                    <a:pt x="3680" y="13563"/>
                    <a:pt x="3548" y="13563"/>
                  </a:cubicBezTo>
                  <a:cubicBezTo>
                    <a:pt x="3485" y="13563"/>
                    <a:pt x="3423" y="13572"/>
                    <a:pt x="3361" y="13591"/>
                  </a:cubicBezTo>
                  <a:lnTo>
                    <a:pt x="2388" y="13895"/>
                  </a:lnTo>
                  <a:cubicBezTo>
                    <a:pt x="2146" y="13969"/>
                    <a:pt x="1976" y="14180"/>
                    <a:pt x="1950" y="14428"/>
                  </a:cubicBezTo>
                  <a:lnTo>
                    <a:pt x="1614" y="14526"/>
                  </a:lnTo>
                  <a:cubicBezTo>
                    <a:pt x="665" y="14806"/>
                    <a:pt x="1" y="15694"/>
                    <a:pt x="1" y="16684"/>
                  </a:cubicBezTo>
                  <a:lnTo>
                    <a:pt x="1" y="20417"/>
                  </a:lnTo>
                  <a:cubicBezTo>
                    <a:pt x="1" y="20586"/>
                    <a:pt x="136" y="20721"/>
                    <a:pt x="305" y="20721"/>
                  </a:cubicBezTo>
                  <a:cubicBezTo>
                    <a:pt x="472" y="20721"/>
                    <a:pt x="607" y="20586"/>
                    <a:pt x="607" y="20417"/>
                  </a:cubicBezTo>
                  <a:lnTo>
                    <a:pt x="607" y="16684"/>
                  </a:lnTo>
                  <a:cubicBezTo>
                    <a:pt x="607" y="15960"/>
                    <a:pt x="1093" y="15312"/>
                    <a:pt x="1789" y="15109"/>
                  </a:cubicBezTo>
                  <a:lnTo>
                    <a:pt x="1949" y="15060"/>
                  </a:lnTo>
                  <a:lnTo>
                    <a:pt x="1949" y="20417"/>
                  </a:lnTo>
                  <a:cubicBezTo>
                    <a:pt x="1949" y="20586"/>
                    <a:pt x="2084" y="20721"/>
                    <a:pt x="2253" y="20721"/>
                  </a:cubicBezTo>
                  <a:cubicBezTo>
                    <a:pt x="2420" y="20721"/>
                    <a:pt x="2555" y="20586"/>
                    <a:pt x="2555" y="20417"/>
                  </a:cubicBezTo>
                  <a:lnTo>
                    <a:pt x="2555" y="14492"/>
                  </a:lnTo>
                  <a:cubicBezTo>
                    <a:pt x="2555" y="14483"/>
                    <a:pt x="2561" y="14475"/>
                    <a:pt x="2570" y="14473"/>
                  </a:cubicBezTo>
                  <a:lnTo>
                    <a:pt x="3542" y="14169"/>
                  </a:lnTo>
                  <a:cubicBezTo>
                    <a:pt x="3544" y="14168"/>
                    <a:pt x="3546" y="14168"/>
                    <a:pt x="3549" y="14168"/>
                  </a:cubicBezTo>
                  <a:cubicBezTo>
                    <a:pt x="3552" y="14168"/>
                    <a:pt x="3557" y="14169"/>
                    <a:pt x="3561" y="14173"/>
                  </a:cubicBezTo>
                  <a:cubicBezTo>
                    <a:pt x="3569" y="14180"/>
                    <a:pt x="3569" y="14188"/>
                    <a:pt x="3569" y="14189"/>
                  </a:cubicBezTo>
                  <a:lnTo>
                    <a:pt x="3569" y="14902"/>
                  </a:lnTo>
                  <a:cubicBezTo>
                    <a:pt x="3569" y="15069"/>
                    <a:pt x="3705" y="15204"/>
                    <a:pt x="3874" y="15204"/>
                  </a:cubicBezTo>
                  <a:cubicBezTo>
                    <a:pt x="4041" y="15204"/>
                    <a:pt x="4176" y="15069"/>
                    <a:pt x="4176" y="14902"/>
                  </a:cubicBezTo>
                  <a:lnTo>
                    <a:pt x="4176" y="14403"/>
                  </a:lnTo>
                  <a:lnTo>
                    <a:pt x="5206" y="14099"/>
                  </a:lnTo>
                  <a:cubicBezTo>
                    <a:pt x="5219" y="14096"/>
                    <a:pt x="5230" y="14092"/>
                    <a:pt x="5240" y="14088"/>
                  </a:cubicBezTo>
                  <a:cubicBezTo>
                    <a:pt x="5782" y="14589"/>
                    <a:pt x="6433" y="14932"/>
                    <a:pt x="7138" y="15096"/>
                  </a:cubicBezTo>
                  <a:lnTo>
                    <a:pt x="7138" y="20416"/>
                  </a:lnTo>
                  <a:cubicBezTo>
                    <a:pt x="7138" y="20583"/>
                    <a:pt x="7274" y="20719"/>
                    <a:pt x="7441" y="20719"/>
                  </a:cubicBezTo>
                  <a:cubicBezTo>
                    <a:pt x="7610" y="20719"/>
                    <a:pt x="7745" y="20583"/>
                    <a:pt x="7745" y="20416"/>
                  </a:cubicBezTo>
                  <a:lnTo>
                    <a:pt x="7745" y="15190"/>
                  </a:lnTo>
                  <a:cubicBezTo>
                    <a:pt x="7860" y="15199"/>
                    <a:pt x="7975" y="15204"/>
                    <a:pt x="8091" y="15204"/>
                  </a:cubicBezTo>
                  <a:cubicBezTo>
                    <a:pt x="8208" y="15204"/>
                    <a:pt x="8322" y="15199"/>
                    <a:pt x="8437" y="15190"/>
                  </a:cubicBezTo>
                  <a:lnTo>
                    <a:pt x="8437" y="20416"/>
                  </a:lnTo>
                  <a:cubicBezTo>
                    <a:pt x="8437" y="20583"/>
                    <a:pt x="8572" y="20719"/>
                    <a:pt x="8739" y="20719"/>
                  </a:cubicBezTo>
                  <a:cubicBezTo>
                    <a:pt x="8908" y="20719"/>
                    <a:pt x="9044" y="20583"/>
                    <a:pt x="9044" y="20416"/>
                  </a:cubicBezTo>
                  <a:lnTo>
                    <a:pt x="9044" y="15096"/>
                  </a:lnTo>
                  <a:cubicBezTo>
                    <a:pt x="9748" y="14933"/>
                    <a:pt x="10400" y="14589"/>
                    <a:pt x="10940" y="14088"/>
                  </a:cubicBezTo>
                  <a:cubicBezTo>
                    <a:pt x="10953" y="14091"/>
                    <a:pt x="10964" y="14096"/>
                    <a:pt x="10974" y="14099"/>
                  </a:cubicBezTo>
                  <a:lnTo>
                    <a:pt x="12004" y="14403"/>
                  </a:lnTo>
                  <a:lnTo>
                    <a:pt x="12004" y="16868"/>
                  </a:lnTo>
                  <a:lnTo>
                    <a:pt x="11010" y="16868"/>
                  </a:lnTo>
                  <a:cubicBezTo>
                    <a:pt x="10665" y="16868"/>
                    <a:pt x="10382" y="17151"/>
                    <a:pt x="10382" y="17497"/>
                  </a:cubicBezTo>
                  <a:lnTo>
                    <a:pt x="10382" y="19443"/>
                  </a:lnTo>
                  <a:cubicBezTo>
                    <a:pt x="10382" y="19789"/>
                    <a:pt x="10665" y="20072"/>
                    <a:pt x="11010" y="20072"/>
                  </a:cubicBezTo>
                  <a:lnTo>
                    <a:pt x="12004" y="20072"/>
                  </a:lnTo>
                  <a:lnTo>
                    <a:pt x="12004" y="20416"/>
                  </a:lnTo>
                  <a:cubicBezTo>
                    <a:pt x="12004" y="20583"/>
                    <a:pt x="12140" y="20719"/>
                    <a:pt x="12308" y="20719"/>
                  </a:cubicBezTo>
                  <a:cubicBezTo>
                    <a:pt x="12475" y="20719"/>
                    <a:pt x="12611" y="20583"/>
                    <a:pt x="12611" y="20416"/>
                  </a:cubicBezTo>
                  <a:lnTo>
                    <a:pt x="12611" y="14189"/>
                  </a:lnTo>
                  <a:cubicBezTo>
                    <a:pt x="12611" y="14185"/>
                    <a:pt x="12611" y="14178"/>
                    <a:pt x="12621" y="14173"/>
                  </a:cubicBezTo>
                  <a:cubicBezTo>
                    <a:pt x="12627" y="14170"/>
                    <a:pt x="12632" y="14169"/>
                    <a:pt x="12635" y="14169"/>
                  </a:cubicBezTo>
                  <a:cubicBezTo>
                    <a:pt x="12637" y="14169"/>
                    <a:pt x="12638" y="14169"/>
                    <a:pt x="12638" y="14169"/>
                  </a:cubicBezTo>
                  <a:lnTo>
                    <a:pt x="13611" y="14473"/>
                  </a:lnTo>
                  <a:cubicBezTo>
                    <a:pt x="13621" y="14475"/>
                    <a:pt x="13625" y="14483"/>
                    <a:pt x="13625" y="14492"/>
                  </a:cubicBezTo>
                  <a:lnTo>
                    <a:pt x="13625" y="20417"/>
                  </a:lnTo>
                  <a:cubicBezTo>
                    <a:pt x="13625" y="20586"/>
                    <a:pt x="13761" y="20721"/>
                    <a:pt x="13929" y="20721"/>
                  </a:cubicBezTo>
                  <a:cubicBezTo>
                    <a:pt x="14096" y="20721"/>
                    <a:pt x="14232" y="20586"/>
                    <a:pt x="14232" y="20417"/>
                  </a:cubicBezTo>
                  <a:lnTo>
                    <a:pt x="14232" y="15060"/>
                  </a:lnTo>
                  <a:lnTo>
                    <a:pt x="14392" y="15109"/>
                  </a:lnTo>
                  <a:cubicBezTo>
                    <a:pt x="15086" y="15312"/>
                    <a:pt x="15572" y="15960"/>
                    <a:pt x="15572" y="16684"/>
                  </a:cubicBezTo>
                  <a:lnTo>
                    <a:pt x="15572" y="20417"/>
                  </a:lnTo>
                  <a:cubicBezTo>
                    <a:pt x="15572" y="20586"/>
                    <a:pt x="15707" y="20721"/>
                    <a:pt x="15874" y="20721"/>
                  </a:cubicBezTo>
                  <a:cubicBezTo>
                    <a:pt x="16043" y="20721"/>
                    <a:pt x="16179" y="20586"/>
                    <a:pt x="16179" y="20417"/>
                  </a:cubicBezTo>
                  <a:lnTo>
                    <a:pt x="16179" y="16684"/>
                  </a:lnTo>
                  <a:cubicBezTo>
                    <a:pt x="16179" y="15694"/>
                    <a:pt x="15515" y="14806"/>
                    <a:pt x="14563" y="14526"/>
                  </a:cubicBezTo>
                  <a:lnTo>
                    <a:pt x="14228" y="14428"/>
                  </a:lnTo>
                  <a:cubicBezTo>
                    <a:pt x="14202" y="14180"/>
                    <a:pt x="14032" y="13969"/>
                    <a:pt x="13789" y="13895"/>
                  </a:cubicBezTo>
                  <a:lnTo>
                    <a:pt x="12817" y="13591"/>
                  </a:lnTo>
                  <a:cubicBezTo>
                    <a:pt x="12755" y="13571"/>
                    <a:pt x="12692" y="13562"/>
                    <a:pt x="12630" y="13562"/>
                  </a:cubicBezTo>
                  <a:cubicBezTo>
                    <a:pt x="12498" y="13562"/>
                    <a:pt x="12369" y="13604"/>
                    <a:pt x="12258" y="13685"/>
                  </a:cubicBezTo>
                  <a:cubicBezTo>
                    <a:pt x="12208" y="13721"/>
                    <a:pt x="12167" y="13763"/>
                    <a:pt x="12131" y="13811"/>
                  </a:cubicBezTo>
                  <a:lnTo>
                    <a:pt x="11144" y="13519"/>
                  </a:lnTo>
                  <a:cubicBezTo>
                    <a:pt x="10860" y="13435"/>
                    <a:pt x="10662" y="13174"/>
                    <a:pt x="10662" y="12877"/>
                  </a:cubicBezTo>
                  <a:lnTo>
                    <a:pt x="10662" y="11484"/>
                  </a:lnTo>
                  <a:lnTo>
                    <a:pt x="10662" y="11478"/>
                  </a:lnTo>
                  <a:cubicBezTo>
                    <a:pt x="11689" y="10764"/>
                    <a:pt x="12407" y="9639"/>
                    <a:pt x="12573" y="8341"/>
                  </a:cubicBezTo>
                  <a:cubicBezTo>
                    <a:pt x="12851" y="8576"/>
                    <a:pt x="13210" y="8718"/>
                    <a:pt x="13602" y="8718"/>
                  </a:cubicBezTo>
                  <a:cubicBezTo>
                    <a:pt x="13771" y="8718"/>
                    <a:pt x="13906" y="8582"/>
                    <a:pt x="13906" y="8414"/>
                  </a:cubicBezTo>
                  <a:lnTo>
                    <a:pt x="13906" y="4845"/>
                  </a:lnTo>
                  <a:cubicBezTo>
                    <a:pt x="13906" y="2174"/>
                    <a:pt x="11731" y="0"/>
                    <a:pt x="90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100"/>
            <p:cNvSpPr/>
            <p:nvPr/>
          </p:nvSpPr>
          <p:spPr>
            <a:xfrm>
              <a:off x="6176575" y="1677381"/>
              <a:ext cx="43485" cy="94088"/>
            </a:xfrm>
            <a:custGeom>
              <a:rect b="b" l="l" r="r" t="t"/>
              <a:pathLst>
                <a:path extrusionOk="0" h="4825" w="2230">
                  <a:moveTo>
                    <a:pt x="1600" y="1580"/>
                  </a:moveTo>
                  <a:cubicBezTo>
                    <a:pt x="1611" y="1580"/>
                    <a:pt x="1621" y="1590"/>
                    <a:pt x="1621" y="1602"/>
                  </a:cubicBezTo>
                  <a:lnTo>
                    <a:pt x="1621" y="3548"/>
                  </a:lnTo>
                  <a:cubicBezTo>
                    <a:pt x="1621" y="3560"/>
                    <a:pt x="1613" y="3570"/>
                    <a:pt x="1600" y="3570"/>
                  </a:cubicBezTo>
                  <a:lnTo>
                    <a:pt x="606" y="3570"/>
                  </a:lnTo>
                  <a:lnTo>
                    <a:pt x="606" y="1580"/>
                  </a:lnTo>
                  <a:close/>
                  <a:moveTo>
                    <a:pt x="303" y="1"/>
                  </a:moveTo>
                  <a:cubicBezTo>
                    <a:pt x="136" y="1"/>
                    <a:pt x="0" y="136"/>
                    <a:pt x="0" y="305"/>
                  </a:cubicBezTo>
                  <a:lnTo>
                    <a:pt x="0" y="4521"/>
                  </a:lnTo>
                  <a:cubicBezTo>
                    <a:pt x="0" y="4689"/>
                    <a:pt x="136" y="4825"/>
                    <a:pt x="303" y="4825"/>
                  </a:cubicBezTo>
                  <a:cubicBezTo>
                    <a:pt x="472" y="4825"/>
                    <a:pt x="607" y="4689"/>
                    <a:pt x="607" y="4521"/>
                  </a:cubicBezTo>
                  <a:lnTo>
                    <a:pt x="607" y="4176"/>
                  </a:lnTo>
                  <a:lnTo>
                    <a:pt x="1601" y="4176"/>
                  </a:lnTo>
                  <a:cubicBezTo>
                    <a:pt x="1948" y="4176"/>
                    <a:pt x="2230" y="3894"/>
                    <a:pt x="2230" y="3548"/>
                  </a:cubicBezTo>
                  <a:lnTo>
                    <a:pt x="2230" y="1603"/>
                  </a:lnTo>
                  <a:cubicBezTo>
                    <a:pt x="2228" y="1254"/>
                    <a:pt x="1948" y="975"/>
                    <a:pt x="1601" y="975"/>
                  </a:cubicBezTo>
                  <a:lnTo>
                    <a:pt x="607" y="975"/>
                  </a:lnTo>
                  <a:lnTo>
                    <a:pt x="607" y="305"/>
                  </a:lnTo>
                  <a:cubicBezTo>
                    <a:pt x="607" y="136"/>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15" name="Google Shape;3215;p100"/>
          <p:cNvGrpSpPr/>
          <p:nvPr/>
        </p:nvGrpSpPr>
        <p:grpSpPr>
          <a:xfrm>
            <a:off x="1135986" y="2072600"/>
            <a:ext cx="315588" cy="404001"/>
            <a:chOff x="1266748" y="1851964"/>
            <a:chExt cx="315588" cy="404001"/>
          </a:xfrm>
        </p:grpSpPr>
        <p:sp>
          <p:nvSpPr>
            <p:cNvPr id="3216" name="Google Shape;3216;p100"/>
            <p:cNvSpPr/>
            <p:nvPr/>
          </p:nvSpPr>
          <p:spPr>
            <a:xfrm>
              <a:off x="1380686" y="1991662"/>
              <a:ext cx="11856" cy="18194"/>
            </a:xfrm>
            <a:custGeom>
              <a:rect b="b" l="l" r="r" t="t"/>
              <a:pathLst>
                <a:path extrusionOk="0" h="933" w="608">
                  <a:moveTo>
                    <a:pt x="305" y="0"/>
                  </a:moveTo>
                  <a:cubicBezTo>
                    <a:pt x="136" y="0"/>
                    <a:pt x="0" y="136"/>
                    <a:pt x="0" y="304"/>
                  </a:cubicBezTo>
                  <a:lnTo>
                    <a:pt x="0" y="629"/>
                  </a:lnTo>
                  <a:cubicBezTo>
                    <a:pt x="0" y="797"/>
                    <a:pt x="136" y="933"/>
                    <a:pt x="305" y="933"/>
                  </a:cubicBezTo>
                  <a:cubicBezTo>
                    <a:pt x="472" y="933"/>
                    <a:pt x="607" y="797"/>
                    <a:pt x="607" y="629"/>
                  </a:cubicBezTo>
                  <a:lnTo>
                    <a:pt x="607" y="304"/>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100"/>
            <p:cNvSpPr/>
            <p:nvPr/>
          </p:nvSpPr>
          <p:spPr>
            <a:xfrm>
              <a:off x="1456600" y="1991662"/>
              <a:ext cx="11856" cy="18194"/>
            </a:xfrm>
            <a:custGeom>
              <a:rect b="b" l="l" r="r" t="t"/>
              <a:pathLst>
                <a:path extrusionOk="0" h="933" w="608">
                  <a:moveTo>
                    <a:pt x="305" y="0"/>
                  </a:moveTo>
                  <a:cubicBezTo>
                    <a:pt x="136" y="0"/>
                    <a:pt x="1" y="136"/>
                    <a:pt x="1" y="304"/>
                  </a:cubicBezTo>
                  <a:lnTo>
                    <a:pt x="1" y="629"/>
                  </a:lnTo>
                  <a:cubicBezTo>
                    <a:pt x="1" y="797"/>
                    <a:pt x="136"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100"/>
            <p:cNvSpPr/>
            <p:nvPr/>
          </p:nvSpPr>
          <p:spPr>
            <a:xfrm>
              <a:off x="1374368" y="1972143"/>
              <a:ext cx="24531" cy="11856"/>
            </a:xfrm>
            <a:custGeom>
              <a:rect b="b" l="l" r="r" t="t"/>
              <a:pathLst>
                <a:path extrusionOk="0" h="608" w="1258">
                  <a:moveTo>
                    <a:pt x="303" y="0"/>
                  </a:moveTo>
                  <a:cubicBezTo>
                    <a:pt x="136" y="0"/>
                    <a:pt x="0" y="136"/>
                    <a:pt x="0" y="304"/>
                  </a:cubicBezTo>
                  <a:cubicBezTo>
                    <a:pt x="0" y="471"/>
                    <a:pt x="136" y="607"/>
                    <a:pt x="303" y="607"/>
                  </a:cubicBezTo>
                  <a:lnTo>
                    <a:pt x="953" y="607"/>
                  </a:lnTo>
                  <a:cubicBezTo>
                    <a:pt x="1121" y="607"/>
                    <a:pt x="1257" y="471"/>
                    <a:pt x="1257" y="304"/>
                  </a:cubicBezTo>
                  <a:cubicBezTo>
                    <a:pt x="1257" y="136"/>
                    <a:pt x="1121"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100"/>
            <p:cNvSpPr/>
            <p:nvPr/>
          </p:nvSpPr>
          <p:spPr>
            <a:xfrm>
              <a:off x="1450282" y="1972143"/>
              <a:ext cx="24492" cy="11856"/>
            </a:xfrm>
            <a:custGeom>
              <a:rect b="b" l="l" r="r" t="t"/>
              <a:pathLst>
                <a:path extrusionOk="0" h="608" w="1256">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100"/>
            <p:cNvSpPr/>
            <p:nvPr/>
          </p:nvSpPr>
          <p:spPr>
            <a:xfrm>
              <a:off x="1391548" y="2027367"/>
              <a:ext cx="66027" cy="35607"/>
            </a:xfrm>
            <a:custGeom>
              <a:rect b="b" l="l" r="r" t="t"/>
              <a:pathLst>
                <a:path extrusionOk="0" h="1826" w="3386">
                  <a:moveTo>
                    <a:pt x="2718" y="607"/>
                  </a:moveTo>
                  <a:cubicBezTo>
                    <a:pt x="2570" y="964"/>
                    <a:pt x="2166" y="1218"/>
                    <a:pt x="1693" y="1218"/>
                  </a:cubicBezTo>
                  <a:cubicBezTo>
                    <a:pt x="1220" y="1218"/>
                    <a:pt x="816" y="964"/>
                    <a:pt x="669" y="607"/>
                  </a:cubicBezTo>
                  <a:close/>
                  <a:moveTo>
                    <a:pt x="305" y="0"/>
                  </a:moveTo>
                  <a:cubicBezTo>
                    <a:pt x="136" y="0"/>
                    <a:pt x="0" y="136"/>
                    <a:pt x="0" y="303"/>
                  </a:cubicBezTo>
                  <a:cubicBezTo>
                    <a:pt x="0" y="1143"/>
                    <a:pt x="759" y="1825"/>
                    <a:pt x="1693" y="1825"/>
                  </a:cubicBezTo>
                  <a:cubicBezTo>
                    <a:pt x="2627" y="1825"/>
                    <a:pt x="3385" y="1144"/>
                    <a:pt x="3385" y="303"/>
                  </a:cubicBezTo>
                  <a:cubicBezTo>
                    <a:pt x="3385" y="136"/>
                    <a:pt x="3250"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100"/>
            <p:cNvSpPr/>
            <p:nvPr/>
          </p:nvSpPr>
          <p:spPr>
            <a:xfrm>
              <a:off x="1266748" y="1851964"/>
              <a:ext cx="315588" cy="404001"/>
            </a:xfrm>
            <a:custGeom>
              <a:rect b="b" l="l" r="r" t="t"/>
              <a:pathLst>
                <a:path extrusionOk="0" h="20718" w="16184">
                  <a:moveTo>
                    <a:pt x="2909" y="8917"/>
                  </a:moveTo>
                  <a:lnTo>
                    <a:pt x="2909" y="8917"/>
                  </a:lnTo>
                  <a:cubicBezTo>
                    <a:pt x="3067" y="8995"/>
                    <a:pt x="3249" y="9039"/>
                    <a:pt x="3437" y="9039"/>
                  </a:cubicBezTo>
                  <a:lnTo>
                    <a:pt x="3621" y="9039"/>
                  </a:lnTo>
                  <a:cubicBezTo>
                    <a:pt x="3764" y="10063"/>
                    <a:pt x="4253" y="11009"/>
                    <a:pt x="5017" y="11720"/>
                  </a:cubicBezTo>
                  <a:cubicBezTo>
                    <a:pt x="5271" y="11956"/>
                    <a:pt x="5549" y="12161"/>
                    <a:pt x="5843" y="12331"/>
                  </a:cubicBezTo>
                  <a:lnTo>
                    <a:pt x="5843" y="13111"/>
                  </a:lnTo>
                  <a:cubicBezTo>
                    <a:pt x="5041" y="12730"/>
                    <a:pt x="4350" y="12147"/>
                    <a:pt x="3830" y="11409"/>
                  </a:cubicBezTo>
                  <a:cubicBezTo>
                    <a:pt x="3309" y="10666"/>
                    <a:pt x="2994" y="9812"/>
                    <a:pt x="2909" y="8917"/>
                  </a:cubicBezTo>
                  <a:close/>
                  <a:moveTo>
                    <a:pt x="8418" y="606"/>
                  </a:moveTo>
                  <a:cubicBezTo>
                    <a:pt x="11112" y="606"/>
                    <a:pt x="13304" y="2798"/>
                    <a:pt x="13304" y="5492"/>
                  </a:cubicBezTo>
                  <a:cubicBezTo>
                    <a:pt x="13304" y="9798"/>
                    <a:pt x="12620" y="12548"/>
                    <a:pt x="12407" y="13298"/>
                  </a:cubicBezTo>
                  <a:lnTo>
                    <a:pt x="10342" y="13298"/>
                  </a:lnTo>
                  <a:lnTo>
                    <a:pt x="10342" y="12333"/>
                  </a:lnTo>
                  <a:cubicBezTo>
                    <a:pt x="11699" y="11552"/>
                    <a:pt x="12613" y="10088"/>
                    <a:pt x="12613" y="8412"/>
                  </a:cubicBezTo>
                  <a:lnTo>
                    <a:pt x="12613" y="8405"/>
                  </a:lnTo>
                  <a:cubicBezTo>
                    <a:pt x="12607" y="5917"/>
                    <a:pt x="10584" y="3892"/>
                    <a:pt x="8093" y="3892"/>
                  </a:cubicBezTo>
                  <a:cubicBezTo>
                    <a:pt x="7924" y="3892"/>
                    <a:pt x="7790" y="4028"/>
                    <a:pt x="7790" y="4197"/>
                  </a:cubicBezTo>
                  <a:cubicBezTo>
                    <a:pt x="7790" y="4364"/>
                    <a:pt x="7924" y="4499"/>
                    <a:pt x="8093" y="4499"/>
                  </a:cubicBezTo>
                  <a:cubicBezTo>
                    <a:pt x="10251" y="4499"/>
                    <a:pt x="12006" y="6255"/>
                    <a:pt x="12006" y="8412"/>
                  </a:cubicBezTo>
                  <a:lnTo>
                    <a:pt x="12006" y="8418"/>
                  </a:lnTo>
                  <a:cubicBezTo>
                    <a:pt x="12005" y="10572"/>
                    <a:pt x="10249" y="12326"/>
                    <a:pt x="8093" y="12326"/>
                  </a:cubicBezTo>
                  <a:cubicBezTo>
                    <a:pt x="7100" y="12326"/>
                    <a:pt x="6155" y="11953"/>
                    <a:pt x="5429" y="11277"/>
                  </a:cubicBezTo>
                  <a:cubicBezTo>
                    <a:pt x="4708" y="10605"/>
                    <a:pt x="4268" y="9695"/>
                    <a:pt x="4194" y="8714"/>
                  </a:cubicBezTo>
                  <a:cubicBezTo>
                    <a:pt x="4181" y="8557"/>
                    <a:pt x="4050" y="8434"/>
                    <a:pt x="3893" y="8434"/>
                  </a:cubicBezTo>
                  <a:lnTo>
                    <a:pt x="3437" y="8434"/>
                  </a:lnTo>
                  <a:cubicBezTo>
                    <a:pt x="3153" y="8434"/>
                    <a:pt x="2910" y="8234"/>
                    <a:pt x="2886" y="7981"/>
                  </a:cubicBezTo>
                  <a:cubicBezTo>
                    <a:pt x="2872" y="7834"/>
                    <a:pt x="2916" y="7696"/>
                    <a:pt x="3014" y="7586"/>
                  </a:cubicBezTo>
                  <a:cubicBezTo>
                    <a:pt x="3110" y="7478"/>
                    <a:pt x="3246" y="7418"/>
                    <a:pt x="3391" y="7418"/>
                  </a:cubicBezTo>
                  <a:cubicBezTo>
                    <a:pt x="4130" y="7418"/>
                    <a:pt x="4762" y="6810"/>
                    <a:pt x="5272" y="5612"/>
                  </a:cubicBezTo>
                  <a:cubicBezTo>
                    <a:pt x="5499" y="5078"/>
                    <a:pt x="5649" y="4549"/>
                    <a:pt x="5728" y="4232"/>
                  </a:cubicBezTo>
                  <a:cubicBezTo>
                    <a:pt x="6048" y="4404"/>
                    <a:pt x="6412" y="4499"/>
                    <a:pt x="6798" y="4499"/>
                  </a:cubicBezTo>
                  <a:cubicBezTo>
                    <a:pt x="6965" y="4499"/>
                    <a:pt x="7100" y="4364"/>
                    <a:pt x="7100" y="4197"/>
                  </a:cubicBezTo>
                  <a:cubicBezTo>
                    <a:pt x="7100" y="4028"/>
                    <a:pt x="6965" y="3892"/>
                    <a:pt x="6798" y="3892"/>
                  </a:cubicBezTo>
                  <a:cubicBezTo>
                    <a:pt x="5991" y="3892"/>
                    <a:pt x="5309" y="3318"/>
                    <a:pt x="5177" y="2523"/>
                  </a:cubicBezTo>
                  <a:cubicBezTo>
                    <a:pt x="5152" y="2376"/>
                    <a:pt x="5024" y="2271"/>
                    <a:pt x="4879" y="2271"/>
                  </a:cubicBezTo>
                  <a:cubicBezTo>
                    <a:pt x="4862" y="2271"/>
                    <a:pt x="4844" y="2273"/>
                    <a:pt x="4827" y="2276"/>
                  </a:cubicBezTo>
                  <a:cubicBezTo>
                    <a:pt x="4660" y="2301"/>
                    <a:pt x="4550" y="2458"/>
                    <a:pt x="4578" y="2626"/>
                  </a:cubicBezTo>
                  <a:cubicBezTo>
                    <a:pt x="4658" y="3100"/>
                    <a:pt x="4879" y="3515"/>
                    <a:pt x="5198" y="3835"/>
                  </a:cubicBezTo>
                  <a:cubicBezTo>
                    <a:pt x="5167" y="3971"/>
                    <a:pt x="5008" y="4684"/>
                    <a:pt x="4710" y="5383"/>
                  </a:cubicBezTo>
                  <a:cubicBezTo>
                    <a:pt x="4431" y="6035"/>
                    <a:pt x="3978" y="6813"/>
                    <a:pt x="3391" y="6813"/>
                  </a:cubicBezTo>
                  <a:cubicBezTo>
                    <a:pt x="3213" y="6813"/>
                    <a:pt x="3039" y="6856"/>
                    <a:pt x="2884" y="6936"/>
                  </a:cubicBezTo>
                  <a:lnTo>
                    <a:pt x="2884" y="4846"/>
                  </a:lnTo>
                  <a:cubicBezTo>
                    <a:pt x="2882" y="2507"/>
                    <a:pt x="4784" y="606"/>
                    <a:pt x="7120" y="606"/>
                  </a:cubicBezTo>
                  <a:close/>
                  <a:moveTo>
                    <a:pt x="9737" y="12626"/>
                  </a:moveTo>
                  <a:lnTo>
                    <a:pt x="9737" y="13939"/>
                  </a:lnTo>
                  <a:lnTo>
                    <a:pt x="8094" y="15169"/>
                  </a:lnTo>
                  <a:lnTo>
                    <a:pt x="6452" y="13938"/>
                  </a:lnTo>
                  <a:lnTo>
                    <a:pt x="6452" y="12626"/>
                  </a:lnTo>
                  <a:cubicBezTo>
                    <a:pt x="6970" y="12827"/>
                    <a:pt x="7526" y="12934"/>
                    <a:pt x="8094" y="12934"/>
                  </a:cubicBezTo>
                  <a:cubicBezTo>
                    <a:pt x="8673" y="12934"/>
                    <a:pt x="9228" y="12824"/>
                    <a:pt x="9737" y="12626"/>
                  </a:cubicBezTo>
                  <a:close/>
                  <a:moveTo>
                    <a:pt x="5564" y="14035"/>
                  </a:moveTo>
                  <a:cubicBezTo>
                    <a:pt x="5568" y="14035"/>
                    <a:pt x="5573" y="14036"/>
                    <a:pt x="5578" y="14039"/>
                  </a:cubicBezTo>
                  <a:lnTo>
                    <a:pt x="7373" y="15386"/>
                  </a:lnTo>
                  <a:cubicBezTo>
                    <a:pt x="7347" y="15408"/>
                    <a:pt x="7322" y="15432"/>
                    <a:pt x="7299" y="15459"/>
                  </a:cubicBezTo>
                  <a:lnTo>
                    <a:pt x="6105" y="14862"/>
                  </a:lnTo>
                  <a:cubicBezTo>
                    <a:pt x="6015" y="14818"/>
                    <a:pt x="5919" y="14796"/>
                    <a:pt x="5823" y="14796"/>
                  </a:cubicBezTo>
                  <a:cubicBezTo>
                    <a:pt x="5708" y="14796"/>
                    <a:pt x="5595" y="14827"/>
                    <a:pt x="5494" y="14889"/>
                  </a:cubicBezTo>
                  <a:cubicBezTo>
                    <a:pt x="5307" y="15005"/>
                    <a:pt x="5195" y="15205"/>
                    <a:pt x="5195" y="15423"/>
                  </a:cubicBezTo>
                  <a:lnTo>
                    <a:pt x="5195" y="15879"/>
                  </a:lnTo>
                  <a:lnTo>
                    <a:pt x="4824" y="15009"/>
                  </a:lnTo>
                  <a:lnTo>
                    <a:pt x="5548" y="14044"/>
                  </a:lnTo>
                  <a:cubicBezTo>
                    <a:pt x="5552" y="14038"/>
                    <a:pt x="5558" y="14035"/>
                    <a:pt x="5564" y="14035"/>
                  </a:cubicBezTo>
                  <a:close/>
                  <a:moveTo>
                    <a:pt x="10623" y="14037"/>
                  </a:moveTo>
                  <a:cubicBezTo>
                    <a:pt x="10630" y="14037"/>
                    <a:pt x="10636" y="14040"/>
                    <a:pt x="10641" y="14045"/>
                  </a:cubicBezTo>
                  <a:lnTo>
                    <a:pt x="11362" y="15008"/>
                  </a:lnTo>
                  <a:lnTo>
                    <a:pt x="11362" y="15011"/>
                  </a:lnTo>
                  <a:lnTo>
                    <a:pt x="10991" y="15882"/>
                  </a:lnTo>
                  <a:lnTo>
                    <a:pt x="10991" y="15426"/>
                  </a:lnTo>
                  <a:cubicBezTo>
                    <a:pt x="10992" y="15205"/>
                    <a:pt x="10882" y="15005"/>
                    <a:pt x="10694" y="14891"/>
                  </a:cubicBezTo>
                  <a:cubicBezTo>
                    <a:pt x="10592" y="14829"/>
                    <a:pt x="10479" y="14797"/>
                    <a:pt x="10365" y="14797"/>
                  </a:cubicBezTo>
                  <a:cubicBezTo>
                    <a:pt x="10270" y="14797"/>
                    <a:pt x="10173" y="14820"/>
                    <a:pt x="10084" y="14865"/>
                  </a:cubicBezTo>
                  <a:lnTo>
                    <a:pt x="8891" y="15460"/>
                  </a:lnTo>
                  <a:cubicBezTo>
                    <a:pt x="8868" y="15433"/>
                    <a:pt x="8843" y="15410"/>
                    <a:pt x="8815" y="15388"/>
                  </a:cubicBezTo>
                  <a:lnTo>
                    <a:pt x="10612" y="14041"/>
                  </a:lnTo>
                  <a:cubicBezTo>
                    <a:pt x="10615" y="14038"/>
                    <a:pt x="10619" y="14037"/>
                    <a:pt x="10623" y="14037"/>
                  </a:cubicBezTo>
                  <a:close/>
                  <a:moveTo>
                    <a:pt x="8418" y="15853"/>
                  </a:moveTo>
                  <a:cubicBezTo>
                    <a:pt x="8430" y="15853"/>
                    <a:pt x="8440" y="15862"/>
                    <a:pt x="8440" y="15875"/>
                  </a:cubicBezTo>
                  <a:lnTo>
                    <a:pt x="8440" y="16523"/>
                  </a:lnTo>
                  <a:cubicBezTo>
                    <a:pt x="8440" y="16533"/>
                    <a:pt x="8430" y="16544"/>
                    <a:pt x="8418" y="16544"/>
                  </a:cubicBezTo>
                  <a:lnTo>
                    <a:pt x="7770" y="16544"/>
                  </a:lnTo>
                  <a:cubicBezTo>
                    <a:pt x="7757" y="16544"/>
                    <a:pt x="7749" y="16536"/>
                    <a:pt x="7749" y="16523"/>
                  </a:cubicBezTo>
                  <a:lnTo>
                    <a:pt x="7749" y="15875"/>
                  </a:lnTo>
                  <a:cubicBezTo>
                    <a:pt x="7749" y="15862"/>
                    <a:pt x="7757" y="15853"/>
                    <a:pt x="7770" y="15853"/>
                  </a:cubicBezTo>
                  <a:close/>
                  <a:moveTo>
                    <a:pt x="5827" y="15403"/>
                  </a:moveTo>
                  <a:cubicBezTo>
                    <a:pt x="5829" y="15403"/>
                    <a:pt x="5832" y="15404"/>
                    <a:pt x="5834" y="15405"/>
                  </a:cubicBezTo>
                  <a:lnTo>
                    <a:pt x="7142" y="16060"/>
                  </a:lnTo>
                  <a:lnTo>
                    <a:pt x="7142" y="16333"/>
                  </a:lnTo>
                  <a:lnTo>
                    <a:pt x="5834" y="16989"/>
                  </a:lnTo>
                  <a:cubicBezTo>
                    <a:pt x="5831" y="16989"/>
                    <a:pt x="5828" y="16991"/>
                    <a:pt x="5824" y="16991"/>
                  </a:cubicBezTo>
                  <a:cubicBezTo>
                    <a:pt x="5821" y="16991"/>
                    <a:pt x="5817" y="16990"/>
                    <a:pt x="5814" y="16987"/>
                  </a:cubicBezTo>
                  <a:cubicBezTo>
                    <a:pt x="5805" y="16981"/>
                    <a:pt x="5805" y="16973"/>
                    <a:pt x="5805" y="16969"/>
                  </a:cubicBezTo>
                  <a:lnTo>
                    <a:pt x="5805" y="15425"/>
                  </a:lnTo>
                  <a:cubicBezTo>
                    <a:pt x="5805" y="15419"/>
                    <a:pt x="5805" y="15415"/>
                    <a:pt x="5814" y="15408"/>
                  </a:cubicBezTo>
                  <a:cubicBezTo>
                    <a:pt x="5819" y="15404"/>
                    <a:pt x="5823" y="15403"/>
                    <a:pt x="5827" y="15403"/>
                  </a:cubicBezTo>
                  <a:close/>
                  <a:moveTo>
                    <a:pt x="10363" y="15404"/>
                  </a:moveTo>
                  <a:cubicBezTo>
                    <a:pt x="10366" y="15404"/>
                    <a:pt x="10370" y="15406"/>
                    <a:pt x="10374" y="15409"/>
                  </a:cubicBezTo>
                  <a:cubicBezTo>
                    <a:pt x="10385" y="15416"/>
                    <a:pt x="10385" y="15422"/>
                    <a:pt x="10385" y="15426"/>
                  </a:cubicBezTo>
                  <a:lnTo>
                    <a:pt x="10385" y="16971"/>
                  </a:lnTo>
                  <a:cubicBezTo>
                    <a:pt x="10385" y="16976"/>
                    <a:pt x="10385" y="16983"/>
                    <a:pt x="10374" y="16989"/>
                  </a:cubicBezTo>
                  <a:cubicBezTo>
                    <a:pt x="10370" y="16991"/>
                    <a:pt x="10367" y="16991"/>
                    <a:pt x="10364" y="16991"/>
                  </a:cubicBezTo>
                  <a:cubicBezTo>
                    <a:pt x="10360" y="16991"/>
                    <a:pt x="10357" y="16990"/>
                    <a:pt x="10355" y="16990"/>
                  </a:cubicBezTo>
                  <a:lnTo>
                    <a:pt x="9047" y="16336"/>
                  </a:lnTo>
                  <a:lnTo>
                    <a:pt x="9047" y="16062"/>
                  </a:lnTo>
                  <a:lnTo>
                    <a:pt x="10355" y="15408"/>
                  </a:lnTo>
                  <a:cubicBezTo>
                    <a:pt x="10357" y="15406"/>
                    <a:pt x="10359" y="15404"/>
                    <a:pt x="10363" y="15404"/>
                  </a:cubicBezTo>
                  <a:close/>
                  <a:moveTo>
                    <a:pt x="7117" y="1"/>
                  </a:moveTo>
                  <a:cubicBezTo>
                    <a:pt x="4445" y="1"/>
                    <a:pt x="2273" y="2173"/>
                    <a:pt x="2273" y="4846"/>
                  </a:cubicBezTo>
                  <a:lnTo>
                    <a:pt x="2273" y="8412"/>
                  </a:lnTo>
                  <a:cubicBezTo>
                    <a:pt x="2273" y="9619"/>
                    <a:pt x="2639" y="10775"/>
                    <a:pt x="3330" y="11759"/>
                  </a:cubicBezTo>
                  <a:cubicBezTo>
                    <a:pt x="3843" y="12487"/>
                    <a:pt x="4502" y="13077"/>
                    <a:pt x="5268" y="13502"/>
                  </a:cubicBezTo>
                  <a:cubicBezTo>
                    <a:pt x="5188" y="13545"/>
                    <a:pt x="5115" y="13604"/>
                    <a:pt x="5058" y="13681"/>
                  </a:cubicBezTo>
                  <a:lnTo>
                    <a:pt x="4285" y="14712"/>
                  </a:lnTo>
                  <a:lnTo>
                    <a:pt x="1616" y="15496"/>
                  </a:lnTo>
                  <a:cubicBezTo>
                    <a:pt x="665" y="15776"/>
                    <a:pt x="1" y="16664"/>
                    <a:pt x="1" y="17654"/>
                  </a:cubicBezTo>
                  <a:lnTo>
                    <a:pt x="1" y="20415"/>
                  </a:lnTo>
                  <a:cubicBezTo>
                    <a:pt x="1" y="20582"/>
                    <a:pt x="137" y="20717"/>
                    <a:pt x="304" y="20717"/>
                  </a:cubicBezTo>
                  <a:cubicBezTo>
                    <a:pt x="472" y="20717"/>
                    <a:pt x="608" y="20582"/>
                    <a:pt x="608" y="20415"/>
                  </a:cubicBezTo>
                  <a:lnTo>
                    <a:pt x="608" y="17654"/>
                  </a:lnTo>
                  <a:cubicBezTo>
                    <a:pt x="608" y="16931"/>
                    <a:pt x="1092" y="16282"/>
                    <a:pt x="1786" y="16079"/>
                  </a:cubicBezTo>
                  <a:lnTo>
                    <a:pt x="2920" y="15745"/>
                  </a:lnTo>
                  <a:lnTo>
                    <a:pt x="2920" y="20415"/>
                  </a:lnTo>
                  <a:cubicBezTo>
                    <a:pt x="2920" y="20582"/>
                    <a:pt x="3056" y="20717"/>
                    <a:pt x="3223" y="20717"/>
                  </a:cubicBezTo>
                  <a:cubicBezTo>
                    <a:pt x="3391" y="20717"/>
                    <a:pt x="3527" y="20582"/>
                    <a:pt x="3527" y="20415"/>
                  </a:cubicBezTo>
                  <a:lnTo>
                    <a:pt x="3527" y="15566"/>
                  </a:lnTo>
                  <a:lnTo>
                    <a:pt x="4300" y="15339"/>
                  </a:lnTo>
                  <a:lnTo>
                    <a:pt x="6512" y="20535"/>
                  </a:lnTo>
                  <a:cubicBezTo>
                    <a:pt x="6560" y="20650"/>
                    <a:pt x="6672" y="20717"/>
                    <a:pt x="6790" y="20717"/>
                  </a:cubicBezTo>
                  <a:cubicBezTo>
                    <a:pt x="6829" y="20717"/>
                    <a:pt x="6870" y="20710"/>
                    <a:pt x="6907" y="20695"/>
                  </a:cubicBezTo>
                  <a:cubicBezTo>
                    <a:pt x="7063" y="20629"/>
                    <a:pt x="7135" y="20450"/>
                    <a:pt x="7069" y="20296"/>
                  </a:cubicBezTo>
                  <a:lnTo>
                    <a:pt x="5916" y="17590"/>
                  </a:lnTo>
                  <a:cubicBezTo>
                    <a:pt x="5979" y="17580"/>
                    <a:pt x="6041" y="17561"/>
                    <a:pt x="6098" y="17533"/>
                  </a:cubicBezTo>
                  <a:lnTo>
                    <a:pt x="7292" y="16937"/>
                  </a:lnTo>
                  <a:cubicBezTo>
                    <a:pt x="7406" y="17068"/>
                    <a:pt x="7576" y="17151"/>
                    <a:pt x="7763" y="17151"/>
                  </a:cubicBezTo>
                  <a:lnTo>
                    <a:pt x="8413" y="17151"/>
                  </a:lnTo>
                  <a:cubicBezTo>
                    <a:pt x="8600" y="17151"/>
                    <a:pt x="8770" y="17067"/>
                    <a:pt x="8884" y="16937"/>
                  </a:cubicBezTo>
                  <a:lnTo>
                    <a:pt x="10077" y="17533"/>
                  </a:lnTo>
                  <a:cubicBezTo>
                    <a:pt x="10135" y="17561"/>
                    <a:pt x="10197" y="17581"/>
                    <a:pt x="10257" y="17590"/>
                  </a:cubicBezTo>
                  <a:lnTo>
                    <a:pt x="9105" y="20296"/>
                  </a:lnTo>
                  <a:cubicBezTo>
                    <a:pt x="9040" y="20452"/>
                    <a:pt x="9111" y="20629"/>
                    <a:pt x="9265" y="20695"/>
                  </a:cubicBezTo>
                  <a:cubicBezTo>
                    <a:pt x="9305" y="20710"/>
                    <a:pt x="9344" y="20717"/>
                    <a:pt x="9385" y="20717"/>
                  </a:cubicBezTo>
                  <a:cubicBezTo>
                    <a:pt x="9504" y="20717"/>
                    <a:pt x="9615" y="20649"/>
                    <a:pt x="9665" y="20535"/>
                  </a:cubicBezTo>
                  <a:lnTo>
                    <a:pt x="11877" y="15339"/>
                  </a:lnTo>
                  <a:lnTo>
                    <a:pt x="12650" y="15566"/>
                  </a:lnTo>
                  <a:lnTo>
                    <a:pt x="12650" y="20415"/>
                  </a:lnTo>
                  <a:cubicBezTo>
                    <a:pt x="12650" y="20582"/>
                    <a:pt x="12786" y="20717"/>
                    <a:pt x="12954" y="20717"/>
                  </a:cubicBezTo>
                  <a:cubicBezTo>
                    <a:pt x="13121" y="20717"/>
                    <a:pt x="13257" y="20582"/>
                    <a:pt x="13257" y="20415"/>
                  </a:cubicBezTo>
                  <a:lnTo>
                    <a:pt x="13257" y="15745"/>
                  </a:lnTo>
                  <a:lnTo>
                    <a:pt x="14391" y="16079"/>
                  </a:lnTo>
                  <a:cubicBezTo>
                    <a:pt x="15085" y="16282"/>
                    <a:pt x="15571" y="16931"/>
                    <a:pt x="15571" y="17654"/>
                  </a:cubicBezTo>
                  <a:lnTo>
                    <a:pt x="15571" y="20415"/>
                  </a:lnTo>
                  <a:cubicBezTo>
                    <a:pt x="15571" y="20582"/>
                    <a:pt x="15706" y="20717"/>
                    <a:pt x="15875" y="20717"/>
                  </a:cubicBezTo>
                  <a:cubicBezTo>
                    <a:pt x="16042" y="20717"/>
                    <a:pt x="16178" y="20582"/>
                    <a:pt x="16178" y="20415"/>
                  </a:cubicBezTo>
                  <a:lnTo>
                    <a:pt x="16178" y="17654"/>
                  </a:lnTo>
                  <a:cubicBezTo>
                    <a:pt x="16183" y="16661"/>
                    <a:pt x="15519" y="15775"/>
                    <a:pt x="14568" y="15496"/>
                  </a:cubicBezTo>
                  <a:lnTo>
                    <a:pt x="11899" y="14712"/>
                  </a:lnTo>
                  <a:lnTo>
                    <a:pt x="11296" y="13908"/>
                  </a:lnTo>
                  <a:lnTo>
                    <a:pt x="12634" y="13908"/>
                  </a:lnTo>
                  <a:cubicBezTo>
                    <a:pt x="12764" y="13908"/>
                    <a:pt x="12881" y="13824"/>
                    <a:pt x="12921" y="13701"/>
                  </a:cubicBezTo>
                  <a:cubicBezTo>
                    <a:pt x="12933" y="13669"/>
                    <a:pt x="13176" y="12933"/>
                    <a:pt x="13418" y="11547"/>
                  </a:cubicBezTo>
                  <a:cubicBezTo>
                    <a:pt x="13643" y="10278"/>
                    <a:pt x="13910" y="8197"/>
                    <a:pt x="13910" y="5493"/>
                  </a:cubicBezTo>
                  <a:cubicBezTo>
                    <a:pt x="13910" y="2464"/>
                    <a:pt x="11443" y="1"/>
                    <a:pt x="84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100"/>
            <p:cNvSpPr/>
            <p:nvPr/>
          </p:nvSpPr>
          <p:spPr>
            <a:xfrm>
              <a:off x="1418672" y="2206182"/>
              <a:ext cx="11875" cy="11856"/>
            </a:xfrm>
            <a:custGeom>
              <a:rect b="b" l="l" r="r" t="t"/>
              <a:pathLst>
                <a:path extrusionOk="0" h="608" w="609">
                  <a:moveTo>
                    <a:pt x="302" y="0"/>
                  </a:moveTo>
                  <a:cubicBezTo>
                    <a:pt x="133" y="0"/>
                    <a:pt x="1" y="136"/>
                    <a:pt x="1" y="303"/>
                  </a:cubicBezTo>
                  <a:cubicBezTo>
                    <a:pt x="1" y="472"/>
                    <a:pt x="138" y="607"/>
                    <a:pt x="305"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23" name="Google Shape;3223;p100"/>
          <p:cNvGrpSpPr/>
          <p:nvPr/>
        </p:nvGrpSpPr>
        <p:grpSpPr>
          <a:xfrm>
            <a:off x="1867410" y="2072600"/>
            <a:ext cx="315490" cy="404079"/>
            <a:chOff x="1804636" y="1851964"/>
            <a:chExt cx="315490" cy="404079"/>
          </a:xfrm>
        </p:grpSpPr>
        <p:sp>
          <p:nvSpPr>
            <p:cNvPr id="3224" name="Google Shape;3224;p100"/>
            <p:cNvSpPr/>
            <p:nvPr/>
          </p:nvSpPr>
          <p:spPr>
            <a:xfrm>
              <a:off x="1804636" y="1851964"/>
              <a:ext cx="315490" cy="404079"/>
            </a:xfrm>
            <a:custGeom>
              <a:rect b="b" l="l" r="r" t="t"/>
              <a:pathLst>
                <a:path extrusionOk="0" h="20722" w="16179">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100"/>
            <p:cNvSpPr/>
            <p:nvPr/>
          </p:nvSpPr>
          <p:spPr>
            <a:xfrm>
              <a:off x="1918477" y="1978422"/>
              <a:ext cx="11856" cy="18213"/>
            </a:xfrm>
            <a:custGeom>
              <a:rect b="b" l="l" r="r" t="t"/>
              <a:pathLst>
                <a:path extrusionOk="0" h="934" w="608">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100"/>
            <p:cNvSpPr/>
            <p:nvPr/>
          </p:nvSpPr>
          <p:spPr>
            <a:xfrm>
              <a:off x="1994429" y="1978422"/>
              <a:ext cx="11856" cy="18213"/>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100"/>
            <p:cNvSpPr/>
            <p:nvPr/>
          </p:nvSpPr>
          <p:spPr>
            <a:xfrm>
              <a:off x="1943788" y="2035381"/>
              <a:ext cx="37167" cy="11856"/>
            </a:xfrm>
            <a:custGeom>
              <a:rect b="b" l="l" r="r" t="t"/>
              <a:pathLst>
                <a:path extrusionOk="0" h="608" w="1906">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28" name="Google Shape;3228;p100"/>
          <p:cNvGrpSpPr/>
          <p:nvPr/>
        </p:nvGrpSpPr>
        <p:grpSpPr>
          <a:xfrm>
            <a:off x="2598737" y="2072600"/>
            <a:ext cx="315510" cy="404060"/>
            <a:chOff x="2342485" y="1851964"/>
            <a:chExt cx="315510" cy="404060"/>
          </a:xfrm>
        </p:grpSpPr>
        <p:sp>
          <p:nvSpPr>
            <p:cNvPr id="3229" name="Google Shape;3229;p100"/>
            <p:cNvSpPr/>
            <p:nvPr/>
          </p:nvSpPr>
          <p:spPr>
            <a:xfrm>
              <a:off x="2342485" y="1851964"/>
              <a:ext cx="315510" cy="404060"/>
            </a:xfrm>
            <a:custGeom>
              <a:rect b="b" l="l" r="r" t="t"/>
              <a:pathLst>
                <a:path extrusionOk="0" h="20721" w="1618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100"/>
            <p:cNvSpPr/>
            <p:nvPr/>
          </p:nvSpPr>
          <p:spPr>
            <a:xfrm>
              <a:off x="2449949" y="1972143"/>
              <a:ext cx="30829" cy="11856"/>
            </a:xfrm>
            <a:custGeom>
              <a:rect b="b" l="l" r="r" t="t"/>
              <a:pathLst>
                <a:path extrusionOk="0" h="608" w="1581">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100"/>
            <p:cNvSpPr/>
            <p:nvPr/>
          </p:nvSpPr>
          <p:spPr>
            <a:xfrm>
              <a:off x="2519545" y="1972143"/>
              <a:ext cx="30829" cy="11856"/>
            </a:xfrm>
            <a:custGeom>
              <a:rect b="b" l="l" r="r" t="t"/>
              <a:pathLst>
                <a:path extrusionOk="0" h="608" w="1581">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100"/>
            <p:cNvSpPr/>
            <p:nvPr/>
          </p:nvSpPr>
          <p:spPr>
            <a:xfrm>
              <a:off x="2474617" y="2048037"/>
              <a:ext cx="51071" cy="18194"/>
            </a:xfrm>
            <a:custGeom>
              <a:rect b="b" l="l" r="r" t="t"/>
              <a:pathLst>
                <a:path extrusionOk="0" h="933" w="2619">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33" name="Google Shape;3233;p100"/>
          <p:cNvGrpSpPr/>
          <p:nvPr/>
        </p:nvGrpSpPr>
        <p:grpSpPr>
          <a:xfrm>
            <a:off x="3330083" y="2072658"/>
            <a:ext cx="315490" cy="404060"/>
            <a:chOff x="2880217" y="1852022"/>
            <a:chExt cx="315490" cy="404060"/>
          </a:xfrm>
        </p:grpSpPr>
        <p:sp>
          <p:nvSpPr>
            <p:cNvPr id="3234" name="Google Shape;3234;p100"/>
            <p:cNvSpPr/>
            <p:nvPr/>
          </p:nvSpPr>
          <p:spPr>
            <a:xfrm>
              <a:off x="2937118" y="1889443"/>
              <a:ext cx="19" cy="78"/>
            </a:xfrm>
            <a:custGeom>
              <a:rect b="b" l="l" r="r" t="t"/>
              <a:pathLst>
                <a:path extrusionOk="0" h="4" w="1">
                  <a:moveTo>
                    <a:pt x="0" y="1"/>
                  </a:moveTo>
                  <a:cubicBezTo>
                    <a:pt x="0" y="1"/>
                    <a:pt x="0" y="4"/>
                    <a:pt x="0" y="1"/>
                  </a:cubicBezTo>
                  <a:cubicBezTo>
                    <a:pt x="0" y="4"/>
                    <a:pt x="0" y="4"/>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100"/>
            <p:cNvSpPr/>
            <p:nvPr/>
          </p:nvSpPr>
          <p:spPr>
            <a:xfrm>
              <a:off x="2880217" y="1852022"/>
              <a:ext cx="315490" cy="404060"/>
            </a:xfrm>
            <a:custGeom>
              <a:rect b="b" l="l" r="r" t="t"/>
              <a:pathLst>
                <a:path extrusionOk="0" h="20721" w="16179">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100"/>
            <p:cNvSpPr/>
            <p:nvPr/>
          </p:nvSpPr>
          <p:spPr>
            <a:xfrm>
              <a:off x="2994097" y="1978422"/>
              <a:ext cx="11856" cy="18213"/>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100"/>
            <p:cNvSpPr/>
            <p:nvPr/>
          </p:nvSpPr>
          <p:spPr>
            <a:xfrm>
              <a:off x="3069991" y="1978422"/>
              <a:ext cx="11856" cy="18213"/>
            </a:xfrm>
            <a:custGeom>
              <a:rect b="b" l="l" r="r" t="t"/>
              <a:pathLst>
                <a:path extrusionOk="0" h="934" w="608">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100"/>
            <p:cNvSpPr/>
            <p:nvPr/>
          </p:nvSpPr>
          <p:spPr>
            <a:xfrm>
              <a:off x="2987798" y="1959468"/>
              <a:ext cx="24472" cy="11856"/>
            </a:xfrm>
            <a:custGeom>
              <a:rect b="b" l="l" r="r" t="t"/>
              <a:pathLst>
                <a:path extrusionOk="0" h="608" w="1255">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100"/>
            <p:cNvSpPr/>
            <p:nvPr/>
          </p:nvSpPr>
          <p:spPr>
            <a:xfrm>
              <a:off x="3063692" y="1959468"/>
              <a:ext cx="24472" cy="11856"/>
            </a:xfrm>
            <a:custGeom>
              <a:rect b="b" l="l" r="r" t="t"/>
              <a:pathLst>
                <a:path extrusionOk="0" h="608" w="1255">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100"/>
            <p:cNvSpPr/>
            <p:nvPr/>
          </p:nvSpPr>
          <p:spPr>
            <a:xfrm>
              <a:off x="2962448" y="2180871"/>
              <a:ext cx="11895" cy="11856"/>
            </a:xfrm>
            <a:custGeom>
              <a:rect b="b" l="l" r="r" t="t"/>
              <a:pathLst>
                <a:path extrusionOk="0" h="608" w="61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100"/>
            <p:cNvSpPr/>
            <p:nvPr/>
          </p:nvSpPr>
          <p:spPr>
            <a:xfrm>
              <a:off x="2962448" y="2212500"/>
              <a:ext cx="11895" cy="11856"/>
            </a:xfrm>
            <a:custGeom>
              <a:rect b="b" l="l" r="r" t="t"/>
              <a:pathLst>
                <a:path extrusionOk="0" h="608" w="61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100"/>
            <p:cNvSpPr/>
            <p:nvPr/>
          </p:nvSpPr>
          <p:spPr>
            <a:xfrm>
              <a:off x="2962448" y="2244109"/>
              <a:ext cx="11895" cy="11856"/>
            </a:xfrm>
            <a:custGeom>
              <a:rect b="b" l="l" r="r" t="t"/>
              <a:pathLst>
                <a:path extrusionOk="0" h="608" w="61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100"/>
            <p:cNvSpPr/>
            <p:nvPr/>
          </p:nvSpPr>
          <p:spPr>
            <a:xfrm>
              <a:off x="3003593" y="2013210"/>
              <a:ext cx="68776" cy="37167"/>
            </a:xfrm>
            <a:custGeom>
              <a:rect b="b" l="l" r="r" t="t"/>
              <a:pathLst>
                <a:path extrusionOk="0" h="1906" w="3527">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100"/>
            <p:cNvSpPr/>
            <p:nvPr/>
          </p:nvSpPr>
          <p:spPr>
            <a:xfrm>
              <a:off x="3063634" y="2180871"/>
              <a:ext cx="75153" cy="37167"/>
            </a:xfrm>
            <a:custGeom>
              <a:rect b="b" l="l" r="r" t="t"/>
              <a:pathLst>
                <a:path extrusionOk="0" h="1906" w="3854">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45" name="Google Shape;3245;p100"/>
          <p:cNvGrpSpPr/>
          <p:nvPr/>
        </p:nvGrpSpPr>
        <p:grpSpPr>
          <a:xfrm>
            <a:off x="4061410" y="2072600"/>
            <a:ext cx="302835" cy="404060"/>
            <a:chOff x="3424325" y="1851964"/>
            <a:chExt cx="302835" cy="404060"/>
          </a:xfrm>
        </p:grpSpPr>
        <p:sp>
          <p:nvSpPr>
            <p:cNvPr id="3246" name="Google Shape;3246;p100"/>
            <p:cNvSpPr/>
            <p:nvPr/>
          </p:nvSpPr>
          <p:spPr>
            <a:xfrm>
              <a:off x="3531887" y="1991662"/>
              <a:ext cx="11856" cy="18194"/>
            </a:xfrm>
            <a:custGeom>
              <a:rect b="b" l="l" r="r" t="t"/>
              <a:pathLst>
                <a:path extrusionOk="0" h="933" w="608">
                  <a:moveTo>
                    <a:pt x="305" y="0"/>
                  </a:moveTo>
                  <a:cubicBezTo>
                    <a:pt x="136" y="0"/>
                    <a:pt x="1" y="136"/>
                    <a:pt x="1" y="304"/>
                  </a:cubicBezTo>
                  <a:lnTo>
                    <a:pt x="1" y="629"/>
                  </a:lnTo>
                  <a:cubicBezTo>
                    <a:pt x="1" y="797"/>
                    <a:pt x="136" y="933"/>
                    <a:pt x="305" y="933"/>
                  </a:cubicBezTo>
                  <a:cubicBezTo>
                    <a:pt x="472" y="933"/>
                    <a:pt x="607" y="797"/>
                    <a:pt x="607" y="629"/>
                  </a:cubicBezTo>
                  <a:lnTo>
                    <a:pt x="607" y="304"/>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100"/>
            <p:cNvSpPr/>
            <p:nvPr/>
          </p:nvSpPr>
          <p:spPr>
            <a:xfrm>
              <a:off x="3607781" y="1991662"/>
              <a:ext cx="11856" cy="18194"/>
            </a:xfrm>
            <a:custGeom>
              <a:rect b="b" l="l" r="r" t="t"/>
              <a:pathLst>
                <a:path extrusionOk="0" h="933" w="608">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100"/>
            <p:cNvSpPr/>
            <p:nvPr/>
          </p:nvSpPr>
          <p:spPr>
            <a:xfrm>
              <a:off x="3550178" y="2035947"/>
              <a:ext cx="51051" cy="18194"/>
            </a:xfrm>
            <a:custGeom>
              <a:rect b="b" l="l" r="r" t="t"/>
              <a:pathLst>
                <a:path extrusionOk="0" h="933" w="2618">
                  <a:moveTo>
                    <a:pt x="2284" y="1"/>
                  </a:moveTo>
                  <a:cubicBezTo>
                    <a:pt x="2206" y="1"/>
                    <a:pt x="2129" y="30"/>
                    <a:pt x="2070" y="90"/>
                  </a:cubicBezTo>
                  <a:cubicBezTo>
                    <a:pt x="1960" y="199"/>
                    <a:pt x="1695" y="327"/>
                    <a:pt x="1310" y="327"/>
                  </a:cubicBezTo>
                  <a:cubicBezTo>
                    <a:pt x="926" y="327"/>
                    <a:pt x="661" y="200"/>
                    <a:pt x="549" y="90"/>
                  </a:cubicBezTo>
                  <a:cubicBezTo>
                    <a:pt x="491" y="31"/>
                    <a:pt x="414" y="2"/>
                    <a:pt x="337" y="2"/>
                  </a:cubicBezTo>
                  <a:cubicBezTo>
                    <a:pt x="259" y="2"/>
                    <a:pt x="180" y="32"/>
                    <a:pt x="119" y="91"/>
                  </a:cubicBezTo>
                  <a:cubicBezTo>
                    <a:pt x="1" y="211"/>
                    <a:pt x="4" y="403"/>
                    <a:pt x="122" y="520"/>
                  </a:cubicBezTo>
                  <a:cubicBezTo>
                    <a:pt x="384" y="778"/>
                    <a:pt x="828" y="933"/>
                    <a:pt x="1308" y="933"/>
                  </a:cubicBezTo>
                  <a:cubicBezTo>
                    <a:pt x="1789" y="933"/>
                    <a:pt x="2237" y="777"/>
                    <a:pt x="2497" y="520"/>
                  </a:cubicBezTo>
                  <a:cubicBezTo>
                    <a:pt x="2617" y="403"/>
                    <a:pt x="2617" y="211"/>
                    <a:pt x="2499" y="91"/>
                  </a:cubicBezTo>
                  <a:cubicBezTo>
                    <a:pt x="2440" y="31"/>
                    <a:pt x="2362" y="1"/>
                    <a:pt x="22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100"/>
            <p:cNvSpPr/>
            <p:nvPr/>
          </p:nvSpPr>
          <p:spPr>
            <a:xfrm>
              <a:off x="3424325" y="1851964"/>
              <a:ext cx="302835" cy="404060"/>
            </a:xfrm>
            <a:custGeom>
              <a:rect b="b" l="l" r="r" t="t"/>
              <a:pathLst>
                <a:path extrusionOk="0" h="20721" w="15530">
                  <a:moveTo>
                    <a:pt x="10132" y="4232"/>
                  </a:moveTo>
                  <a:cubicBezTo>
                    <a:pt x="10214" y="4549"/>
                    <a:pt x="10361" y="5078"/>
                    <a:pt x="10588" y="5612"/>
                  </a:cubicBezTo>
                  <a:cubicBezTo>
                    <a:pt x="11099" y="6811"/>
                    <a:pt x="11730" y="7418"/>
                    <a:pt x="12470" y="7418"/>
                  </a:cubicBezTo>
                  <a:cubicBezTo>
                    <a:pt x="12613" y="7418"/>
                    <a:pt x="12750" y="7478"/>
                    <a:pt x="12846" y="7584"/>
                  </a:cubicBezTo>
                  <a:cubicBezTo>
                    <a:pt x="12943" y="7693"/>
                    <a:pt x="12989" y="7833"/>
                    <a:pt x="12974" y="7978"/>
                  </a:cubicBezTo>
                  <a:cubicBezTo>
                    <a:pt x="12950" y="8234"/>
                    <a:pt x="12707" y="8432"/>
                    <a:pt x="12423" y="8432"/>
                  </a:cubicBezTo>
                  <a:lnTo>
                    <a:pt x="11966" y="8432"/>
                  </a:lnTo>
                  <a:cubicBezTo>
                    <a:pt x="11808" y="8432"/>
                    <a:pt x="11675" y="8555"/>
                    <a:pt x="11663" y="8712"/>
                  </a:cubicBezTo>
                  <a:cubicBezTo>
                    <a:pt x="11588" y="9692"/>
                    <a:pt x="11149" y="10603"/>
                    <a:pt x="10429" y="11276"/>
                  </a:cubicBezTo>
                  <a:cubicBezTo>
                    <a:pt x="9704" y="11953"/>
                    <a:pt x="8758" y="12324"/>
                    <a:pt x="7766" y="12324"/>
                  </a:cubicBezTo>
                  <a:cubicBezTo>
                    <a:pt x="7765" y="12324"/>
                    <a:pt x="7764" y="12324"/>
                    <a:pt x="7763" y="12324"/>
                  </a:cubicBezTo>
                  <a:cubicBezTo>
                    <a:pt x="5608" y="12324"/>
                    <a:pt x="3854" y="10572"/>
                    <a:pt x="3853" y="8418"/>
                  </a:cubicBezTo>
                  <a:lnTo>
                    <a:pt x="3853" y="8412"/>
                  </a:lnTo>
                  <a:cubicBezTo>
                    <a:pt x="3853" y="6255"/>
                    <a:pt x="5609" y="4499"/>
                    <a:pt x="7766" y="4499"/>
                  </a:cubicBezTo>
                  <a:lnTo>
                    <a:pt x="9064" y="4499"/>
                  </a:lnTo>
                  <a:cubicBezTo>
                    <a:pt x="9450" y="4499"/>
                    <a:pt x="9814" y="4404"/>
                    <a:pt x="10132" y="4232"/>
                  </a:cubicBezTo>
                  <a:close/>
                  <a:moveTo>
                    <a:pt x="12954" y="8914"/>
                  </a:moveTo>
                  <a:cubicBezTo>
                    <a:pt x="12866" y="9813"/>
                    <a:pt x="12552" y="10668"/>
                    <a:pt x="12030" y="11409"/>
                  </a:cubicBezTo>
                  <a:cubicBezTo>
                    <a:pt x="11512" y="12146"/>
                    <a:pt x="10821" y="12730"/>
                    <a:pt x="10015" y="13113"/>
                  </a:cubicBezTo>
                  <a:lnTo>
                    <a:pt x="10015" y="12331"/>
                  </a:lnTo>
                  <a:cubicBezTo>
                    <a:pt x="10309" y="12161"/>
                    <a:pt x="10588" y="11956"/>
                    <a:pt x="10844" y="11719"/>
                  </a:cubicBezTo>
                  <a:cubicBezTo>
                    <a:pt x="11608" y="11006"/>
                    <a:pt x="12097" y="10063"/>
                    <a:pt x="12240" y="9038"/>
                  </a:cubicBezTo>
                  <a:lnTo>
                    <a:pt x="12426" y="9038"/>
                  </a:lnTo>
                  <a:cubicBezTo>
                    <a:pt x="12614" y="9038"/>
                    <a:pt x="12794" y="8992"/>
                    <a:pt x="12954" y="8914"/>
                  </a:cubicBezTo>
                  <a:close/>
                  <a:moveTo>
                    <a:pt x="8738" y="608"/>
                  </a:moveTo>
                  <a:cubicBezTo>
                    <a:pt x="11075" y="608"/>
                    <a:pt x="12977" y="2508"/>
                    <a:pt x="12977" y="4846"/>
                  </a:cubicBezTo>
                  <a:lnTo>
                    <a:pt x="12977" y="6936"/>
                  </a:lnTo>
                  <a:cubicBezTo>
                    <a:pt x="12822" y="6856"/>
                    <a:pt x="12646" y="6813"/>
                    <a:pt x="12470" y="6813"/>
                  </a:cubicBezTo>
                  <a:cubicBezTo>
                    <a:pt x="11885" y="6813"/>
                    <a:pt x="11429" y="6035"/>
                    <a:pt x="11151" y="5383"/>
                  </a:cubicBezTo>
                  <a:cubicBezTo>
                    <a:pt x="10852" y="4685"/>
                    <a:pt x="10694" y="3972"/>
                    <a:pt x="10664" y="3835"/>
                  </a:cubicBezTo>
                  <a:cubicBezTo>
                    <a:pt x="10981" y="3515"/>
                    <a:pt x="11202" y="3098"/>
                    <a:pt x="11283" y="2626"/>
                  </a:cubicBezTo>
                  <a:cubicBezTo>
                    <a:pt x="11312" y="2458"/>
                    <a:pt x="11199" y="2304"/>
                    <a:pt x="11035" y="2276"/>
                  </a:cubicBezTo>
                  <a:cubicBezTo>
                    <a:pt x="11018" y="2273"/>
                    <a:pt x="11001" y="2272"/>
                    <a:pt x="10985" y="2272"/>
                  </a:cubicBezTo>
                  <a:cubicBezTo>
                    <a:pt x="10839" y="2272"/>
                    <a:pt x="10711" y="2375"/>
                    <a:pt x="10685" y="2523"/>
                  </a:cubicBezTo>
                  <a:cubicBezTo>
                    <a:pt x="10551" y="3315"/>
                    <a:pt x="9871" y="3891"/>
                    <a:pt x="9064" y="3891"/>
                  </a:cubicBezTo>
                  <a:lnTo>
                    <a:pt x="7766" y="3891"/>
                  </a:lnTo>
                  <a:cubicBezTo>
                    <a:pt x="5275" y="3891"/>
                    <a:pt x="3251" y="5915"/>
                    <a:pt x="3246" y="8404"/>
                  </a:cubicBezTo>
                  <a:lnTo>
                    <a:pt x="3246" y="8412"/>
                  </a:lnTo>
                  <a:cubicBezTo>
                    <a:pt x="3246" y="10088"/>
                    <a:pt x="4161" y="11552"/>
                    <a:pt x="5517" y="12333"/>
                  </a:cubicBezTo>
                  <a:lnTo>
                    <a:pt x="5517" y="13301"/>
                  </a:lnTo>
                  <a:lnTo>
                    <a:pt x="3451" y="13301"/>
                  </a:lnTo>
                  <a:cubicBezTo>
                    <a:pt x="3239" y="12551"/>
                    <a:pt x="2555" y="9806"/>
                    <a:pt x="2555" y="5493"/>
                  </a:cubicBezTo>
                  <a:cubicBezTo>
                    <a:pt x="2555" y="2798"/>
                    <a:pt x="4747" y="608"/>
                    <a:pt x="7442" y="608"/>
                  </a:cubicBezTo>
                  <a:close/>
                  <a:moveTo>
                    <a:pt x="9407" y="12626"/>
                  </a:moveTo>
                  <a:lnTo>
                    <a:pt x="9407" y="13792"/>
                  </a:lnTo>
                  <a:cubicBezTo>
                    <a:pt x="9407" y="14158"/>
                    <a:pt x="9617" y="14488"/>
                    <a:pt x="9938" y="14646"/>
                  </a:cubicBezTo>
                  <a:lnTo>
                    <a:pt x="9514" y="16260"/>
                  </a:lnTo>
                  <a:cubicBezTo>
                    <a:pt x="8956" y="16447"/>
                    <a:pt x="8366" y="16543"/>
                    <a:pt x="7766" y="16543"/>
                  </a:cubicBezTo>
                  <a:cubicBezTo>
                    <a:pt x="7166" y="16543"/>
                    <a:pt x="6579" y="16447"/>
                    <a:pt x="6015" y="16260"/>
                  </a:cubicBezTo>
                  <a:lnTo>
                    <a:pt x="5589" y="14646"/>
                  </a:lnTo>
                  <a:cubicBezTo>
                    <a:pt x="5914" y="14488"/>
                    <a:pt x="6122" y="14158"/>
                    <a:pt x="6122" y="13792"/>
                  </a:cubicBezTo>
                  <a:lnTo>
                    <a:pt x="6122" y="12626"/>
                  </a:lnTo>
                  <a:cubicBezTo>
                    <a:pt x="6630" y="12825"/>
                    <a:pt x="7186" y="12934"/>
                    <a:pt x="7764" y="12934"/>
                  </a:cubicBezTo>
                  <a:cubicBezTo>
                    <a:pt x="8333" y="12934"/>
                    <a:pt x="8888" y="12827"/>
                    <a:pt x="9407" y="12626"/>
                  </a:cubicBezTo>
                  <a:close/>
                  <a:moveTo>
                    <a:pt x="3874" y="18772"/>
                  </a:moveTo>
                  <a:cubicBezTo>
                    <a:pt x="4243" y="18772"/>
                    <a:pt x="4544" y="19072"/>
                    <a:pt x="4544" y="19442"/>
                  </a:cubicBezTo>
                  <a:cubicBezTo>
                    <a:pt x="4544" y="19811"/>
                    <a:pt x="4244" y="20110"/>
                    <a:pt x="3874" y="20110"/>
                  </a:cubicBezTo>
                  <a:cubicBezTo>
                    <a:pt x="3504" y="20110"/>
                    <a:pt x="3204" y="19811"/>
                    <a:pt x="3204" y="19442"/>
                  </a:cubicBezTo>
                  <a:cubicBezTo>
                    <a:pt x="3204" y="19072"/>
                    <a:pt x="3504" y="18772"/>
                    <a:pt x="3874" y="18772"/>
                  </a:cubicBezTo>
                  <a:close/>
                  <a:moveTo>
                    <a:pt x="7442" y="1"/>
                  </a:moveTo>
                  <a:cubicBezTo>
                    <a:pt x="4411" y="1"/>
                    <a:pt x="1948" y="2464"/>
                    <a:pt x="1948" y="5493"/>
                  </a:cubicBezTo>
                  <a:cubicBezTo>
                    <a:pt x="1948" y="8197"/>
                    <a:pt x="2216" y="10278"/>
                    <a:pt x="2439" y="11547"/>
                  </a:cubicBezTo>
                  <a:cubicBezTo>
                    <a:pt x="2683" y="12933"/>
                    <a:pt x="2926" y="13668"/>
                    <a:pt x="2937" y="13698"/>
                  </a:cubicBezTo>
                  <a:cubicBezTo>
                    <a:pt x="2979" y="13822"/>
                    <a:pt x="3094" y="13905"/>
                    <a:pt x="3224" y="13905"/>
                  </a:cubicBezTo>
                  <a:lnTo>
                    <a:pt x="5495" y="13905"/>
                  </a:lnTo>
                  <a:cubicBezTo>
                    <a:pt x="5461" y="14004"/>
                    <a:pt x="5385" y="14082"/>
                    <a:pt x="5285" y="14118"/>
                  </a:cubicBezTo>
                  <a:lnTo>
                    <a:pt x="1502" y="15453"/>
                  </a:lnTo>
                  <a:cubicBezTo>
                    <a:pt x="604" y="15772"/>
                    <a:pt x="1" y="16623"/>
                    <a:pt x="1" y="17574"/>
                  </a:cubicBezTo>
                  <a:lnTo>
                    <a:pt x="1" y="20415"/>
                  </a:lnTo>
                  <a:cubicBezTo>
                    <a:pt x="1" y="20582"/>
                    <a:pt x="137" y="20717"/>
                    <a:pt x="304" y="20717"/>
                  </a:cubicBezTo>
                  <a:cubicBezTo>
                    <a:pt x="472" y="20717"/>
                    <a:pt x="608" y="20582"/>
                    <a:pt x="608" y="20415"/>
                  </a:cubicBezTo>
                  <a:lnTo>
                    <a:pt x="608" y="17574"/>
                  </a:lnTo>
                  <a:cubicBezTo>
                    <a:pt x="608" y="16880"/>
                    <a:pt x="1048" y="16257"/>
                    <a:pt x="1703" y="16025"/>
                  </a:cubicBezTo>
                  <a:lnTo>
                    <a:pt x="3569" y="15366"/>
                  </a:lnTo>
                  <a:lnTo>
                    <a:pt x="3569" y="18201"/>
                  </a:lnTo>
                  <a:cubicBezTo>
                    <a:pt x="3012" y="18338"/>
                    <a:pt x="2596" y="18842"/>
                    <a:pt x="2596" y="19442"/>
                  </a:cubicBezTo>
                  <a:cubicBezTo>
                    <a:pt x="2596" y="20145"/>
                    <a:pt x="3169" y="20717"/>
                    <a:pt x="3873" y="20717"/>
                  </a:cubicBezTo>
                  <a:cubicBezTo>
                    <a:pt x="4575" y="20717"/>
                    <a:pt x="5149" y="20145"/>
                    <a:pt x="5149" y="19442"/>
                  </a:cubicBezTo>
                  <a:cubicBezTo>
                    <a:pt x="5149" y="18842"/>
                    <a:pt x="4732" y="18338"/>
                    <a:pt x="4175" y="18201"/>
                  </a:cubicBezTo>
                  <a:lnTo>
                    <a:pt x="4175" y="15152"/>
                  </a:lnTo>
                  <a:lnTo>
                    <a:pt x="5018" y="14855"/>
                  </a:lnTo>
                  <a:lnTo>
                    <a:pt x="6501" y="20492"/>
                  </a:lnTo>
                  <a:cubicBezTo>
                    <a:pt x="6536" y="20627"/>
                    <a:pt x="6659" y="20717"/>
                    <a:pt x="6793" y="20717"/>
                  </a:cubicBezTo>
                  <a:cubicBezTo>
                    <a:pt x="6820" y="20717"/>
                    <a:pt x="6845" y="20715"/>
                    <a:pt x="6872" y="20707"/>
                  </a:cubicBezTo>
                  <a:cubicBezTo>
                    <a:pt x="7035" y="20665"/>
                    <a:pt x="7130" y="20499"/>
                    <a:pt x="7087" y="20336"/>
                  </a:cubicBezTo>
                  <a:lnTo>
                    <a:pt x="6196" y="16946"/>
                  </a:lnTo>
                  <a:lnTo>
                    <a:pt x="6196" y="16946"/>
                  </a:lnTo>
                  <a:cubicBezTo>
                    <a:pt x="6708" y="17081"/>
                    <a:pt x="7232" y="17148"/>
                    <a:pt x="7767" y="17148"/>
                  </a:cubicBezTo>
                  <a:cubicBezTo>
                    <a:pt x="8301" y="17148"/>
                    <a:pt x="8828" y="17081"/>
                    <a:pt x="9338" y="16947"/>
                  </a:cubicBezTo>
                  <a:lnTo>
                    <a:pt x="9338" y="16947"/>
                  </a:lnTo>
                  <a:lnTo>
                    <a:pt x="8449" y="20338"/>
                  </a:lnTo>
                  <a:cubicBezTo>
                    <a:pt x="8406" y="20500"/>
                    <a:pt x="8503" y="20666"/>
                    <a:pt x="8664" y="20709"/>
                  </a:cubicBezTo>
                  <a:cubicBezTo>
                    <a:pt x="8688" y="20716"/>
                    <a:pt x="8716" y="20719"/>
                    <a:pt x="8741" y="20719"/>
                  </a:cubicBezTo>
                  <a:cubicBezTo>
                    <a:pt x="8877" y="20719"/>
                    <a:pt x="8998" y="20629"/>
                    <a:pt x="9035" y="20493"/>
                  </a:cubicBezTo>
                  <a:lnTo>
                    <a:pt x="10515" y="14858"/>
                  </a:lnTo>
                  <a:lnTo>
                    <a:pt x="11843" y="15325"/>
                  </a:lnTo>
                  <a:lnTo>
                    <a:pt x="11843" y="16566"/>
                  </a:lnTo>
                  <a:cubicBezTo>
                    <a:pt x="10835" y="16711"/>
                    <a:pt x="10058" y="17583"/>
                    <a:pt x="10058" y="18631"/>
                  </a:cubicBezTo>
                  <a:lnTo>
                    <a:pt x="10058" y="20415"/>
                  </a:lnTo>
                  <a:cubicBezTo>
                    <a:pt x="10058" y="20582"/>
                    <a:pt x="10194" y="20717"/>
                    <a:pt x="10362" y="20717"/>
                  </a:cubicBezTo>
                  <a:cubicBezTo>
                    <a:pt x="10529" y="20717"/>
                    <a:pt x="10665" y="20582"/>
                    <a:pt x="10665" y="20415"/>
                  </a:cubicBezTo>
                  <a:lnTo>
                    <a:pt x="10665" y="18631"/>
                  </a:lnTo>
                  <a:cubicBezTo>
                    <a:pt x="10665" y="17815"/>
                    <a:pt x="11329" y="17151"/>
                    <a:pt x="12145" y="17151"/>
                  </a:cubicBezTo>
                  <a:cubicBezTo>
                    <a:pt x="12962" y="17151"/>
                    <a:pt x="13626" y="17815"/>
                    <a:pt x="13626" y="18631"/>
                  </a:cubicBezTo>
                  <a:lnTo>
                    <a:pt x="13626" y="20415"/>
                  </a:lnTo>
                  <a:cubicBezTo>
                    <a:pt x="13626" y="20582"/>
                    <a:pt x="13761" y="20717"/>
                    <a:pt x="13928" y="20717"/>
                  </a:cubicBezTo>
                  <a:cubicBezTo>
                    <a:pt x="14095" y="20717"/>
                    <a:pt x="14233" y="20582"/>
                    <a:pt x="14233" y="20415"/>
                  </a:cubicBezTo>
                  <a:lnTo>
                    <a:pt x="14233" y="18631"/>
                  </a:lnTo>
                  <a:cubicBezTo>
                    <a:pt x="14233" y="17583"/>
                    <a:pt x="13456" y="16713"/>
                    <a:pt x="12449" y="16566"/>
                  </a:cubicBezTo>
                  <a:lnTo>
                    <a:pt x="12449" y="15539"/>
                  </a:lnTo>
                  <a:lnTo>
                    <a:pt x="13827" y="16026"/>
                  </a:lnTo>
                  <a:cubicBezTo>
                    <a:pt x="14482" y="16259"/>
                    <a:pt x="14922" y="16881"/>
                    <a:pt x="14922" y="17575"/>
                  </a:cubicBezTo>
                  <a:lnTo>
                    <a:pt x="14922" y="20416"/>
                  </a:lnTo>
                  <a:cubicBezTo>
                    <a:pt x="14922" y="20585"/>
                    <a:pt x="15058" y="20720"/>
                    <a:pt x="15227" y="20720"/>
                  </a:cubicBezTo>
                  <a:cubicBezTo>
                    <a:pt x="15394" y="20720"/>
                    <a:pt x="15529" y="20585"/>
                    <a:pt x="15529" y="20416"/>
                  </a:cubicBezTo>
                  <a:lnTo>
                    <a:pt x="15529" y="17575"/>
                  </a:lnTo>
                  <a:cubicBezTo>
                    <a:pt x="15529" y="16623"/>
                    <a:pt x="14927" y="15769"/>
                    <a:pt x="14028" y="15453"/>
                  </a:cubicBezTo>
                  <a:lnTo>
                    <a:pt x="10245" y="14118"/>
                  </a:lnTo>
                  <a:cubicBezTo>
                    <a:pt x="10108" y="14069"/>
                    <a:pt x="10015" y="13938"/>
                    <a:pt x="10015" y="13794"/>
                  </a:cubicBezTo>
                  <a:lnTo>
                    <a:pt x="10015" y="13781"/>
                  </a:lnTo>
                  <a:cubicBezTo>
                    <a:pt x="11026" y="13358"/>
                    <a:pt x="11890" y="12661"/>
                    <a:pt x="12527" y="11760"/>
                  </a:cubicBezTo>
                  <a:cubicBezTo>
                    <a:pt x="13219" y="10777"/>
                    <a:pt x="13584" y="9621"/>
                    <a:pt x="13584" y="8414"/>
                  </a:cubicBezTo>
                  <a:lnTo>
                    <a:pt x="13584" y="4846"/>
                  </a:lnTo>
                  <a:cubicBezTo>
                    <a:pt x="13584" y="2176"/>
                    <a:pt x="11409" y="1"/>
                    <a:pt x="873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0" name="Google Shape;3250;p100"/>
            <p:cNvSpPr/>
            <p:nvPr/>
          </p:nvSpPr>
          <p:spPr>
            <a:xfrm>
              <a:off x="3525511" y="1972143"/>
              <a:ext cx="24531" cy="11856"/>
            </a:xfrm>
            <a:custGeom>
              <a:rect b="b" l="l" r="r" t="t"/>
              <a:pathLst>
                <a:path extrusionOk="0" h="608" w="1258">
                  <a:moveTo>
                    <a:pt x="305" y="0"/>
                  </a:moveTo>
                  <a:cubicBezTo>
                    <a:pt x="136" y="0"/>
                    <a:pt x="0" y="136"/>
                    <a:pt x="0" y="304"/>
                  </a:cubicBezTo>
                  <a:cubicBezTo>
                    <a:pt x="0" y="471"/>
                    <a:pt x="136" y="607"/>
                    <a:pt x="305" y="607"/>
                  </a:cubicBezTo>
                  <a:lnTo>
                    <a:pt x="954" y="607"/>
                  </a:lnTo>
                  <a:cubicBezTo>
                    <a:pt x="1122" y="607"/>
                    <a:pt x="1257" y="471"/>
                    <a:pt x="1257" y="304"/>
                  </a:cubicBezTo>
                  <a:cubicBezTo>
                    <a:pt x="1257" y="136"/>
                    <a:pt x="1122"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100"/>
            <p:cNvSpPr/>
            <p:nvPr/>
          </p:nvSpPr>
          <p:spPr>
            <a:xfrm>
              <a:off x="3601463" y="1972143"/>
              <a:ext cx="24453" cy="11856"/>
            </a:xfrm>
            <a:custGeom>
              <a:rect b="b" l="l" r="r" t="t"/>
              <a:pathLst>
                <a:path extrusionOk="0" h="608" w="1254">
                  <a:moveTo>
                    <a:pt x="303" y="0"/>
                  </a:moveTo>
                  <a:cubicBezTo>
                    <a:pt x="136" y="0"/>
                    <a:pt x="0" y="136"/>
                    <a:pt x="0" y="304"/>
                  </a:cubicBezTo>
                  <a:cubicBezTo>
                    <a:pt x="0" y="470"/>
                    <a:pt x="136" y="607"/>
                    <a:pt x="303" y="607"/>
                  </a:cubicBezTo>
                  <a:lnTo>
                    <a:pt x="951" y="607"/>
                  </a:lnTo>
                  <a:cubicBezTo>
                    <a:pt x="1118" y="607"/>
                    <a:pt x="1254" y="471"/>
                    <a:pt x="1254" y="304"/>
                  </a:cubicBezTo>
                  <a:cubicBezTo>
                    <a:pt x="1254" y="136"/>
                    <a:pt x="1118"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52" name="Google Shape;3252;p100"/>
          <p:cNvGrpSpPr/>
          <p:nvPr/>
        </p:nvGrpSpPr>
        <p:grpSpPr>
          <a:xfrm>
            <a:off x="4780081" y="2072580"/>
            <a:ext cx="315432" cy="403981"/>
            <a:chOff x="3955895" y="1851945"/>
            <a:chExt cx="315432" cy="403981"/>
          </a:xfrm>
        </p:grpSpPr>
        <p:sp>
          <p:nvSpPr>
            <p:cNvPr id="3253" name="Google Shape;3253;p100"/>
            <p:cNvSpPr/>
            <p:nvPr/>
          </p:nvSpPr>
          <p:spPr>
            <a:xfrm>
              <a:off x="4063360" y="1940494"/>
              <a:ext cx="30810" cy="11856"/>
            </a:xfrm>
            <a:custGeom>
              <a:rect b="b" l="l" r="r" t="t"/>
              <a:pathLst>
                <a:path extrusionOk="0" h="608" w="158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4" name="Google Shape;3254;p100"/>
            <p:cNvSpPr/>
            <p:nvPr/>
          </p:nvSpPr>
          <p:spPr>
            <a:xfrm>
              <a:off x="4132955" y="1940494"/>
              <a:ext cx="30810" cy="11856"/>
            </a:xfrm>
            <a:custGeom>
              <a:rect b="b" l="l" r="r" t="t"/>
              <a:pathLst>
                <a:path extrusionOk="0" h="608" w="158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5" name="Google Shape;3255;p100"/>
            <p:cNvSpPr/>
            <p:nvPr/>
          </p:nvSpPr>
          <p:spPr>
            <a:xfrm>
              <a:off x="4100956" y="2035849"/>
              <a:ext cx="24394" cy="11856"/>
            </a:xfrm>
            <a:custGeom>
              <a:rect b="b" l="l" r="r" t="t"/>
              <a:pathLst>
                <a:path extrusionOk="0" h="608" w="1251">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p100"/>
            <p:cNvSpPr/>
            <p:nvPr/>
          </p:nvSpPr>
          <p:spPr>
            <a:xfrm>
              <a:off x="4068352" y="2010577"/>
              <a:ext cx="89407" cy="20728"/>
            </a:xfrm>
            <a:custGeom>
              <a:rect b="b" l="l" r="r" t="t"/>
              <a:pathLst>
                <a:path extrusionOk="0" h="1063" w="4585">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7" name="Google Shape;3257;p100"/>
            <p:cNvSpPr/>
            <p:nvPr/>
          </p:nvSpPr>
          <p:spPr>
            <a:xfrm>
              <a:off x="3955895" y="1851945"/>
              <a:ext cx="315432" cy="403981"/>
            </a:xfrm>
            <a:custGeom>
              <a:rect b="b" l="l" r="r" t="t"/>
              <a:pathLst>
                <a:path extrusionOk="0" h="20717" w="16176">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58" name="Google Shape;3258;p100"/>
          <p:cNvGrpSpPr/>
          <p:nvPr/>
        </p:nvGrpSpPr>
        <p:grpSpPr>
          <a:xfrm>
            <a:off x="5511349" y="2072580"/>
            <a:ext cx="315471" cy="404099"/>
            <a:chOff x="4493627" y="1851945"/>
            <a:chExt cx="315471" cy="404099"/>
          </a:xfrm>
        </p:grpSpPr>
        <p:sp>
          <p:nvSpPr>
            <p:cNvPr id="3259" name="Google Shape;3259;p100"/>
            <p:cNvSpPr/>
            <p:nvPr/>
          </p:nvSpPr>
          <p:spPr>
            <a:xfrm>
              <a:off x="4632760" y="2035381"/>
              <a:ext cx="37167" cy="11856"/>
            </a:xfrm>
            <a:custGeom>
              <a:rect b="b" l="l" r="r" t="t"/>
              <a:pathLst>
                <a:path extrusionOk="0" h="608" w="1906">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100"/>
            <p:cNvSpPr/>
            <p:nvPr/>
          </p:nvSpPr>
          <p:spPr>
            <a:xfrm>
              <a:off x="4493627" y="1851945"/>
              <a:ext cx="315471" cy="404099"/>
            </a:xfrm>
            <a:custGeom>
              <a:rect b="b" l="l" r="r" t="t"/>
              <a:pathLst>
                <a:path extrusionOk="0" h="20723" w="16178">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100"/>
            <p:cNvSpPr/>
            <p:nvPr/>
          </p:nvSpPr>
          <p:spPr>
            <a:xfrm>
              <a:off x="4601072" y="1953169"/>
              <a:ext cx="30849" cy="11856"/>
            </a:xfrm>
            <a:custGeom>
              <a:rect b="b" l="l" r="r" t="t"/>
              <a:pathLst>
                <a:path extrusionOk="0" h="608" w="1582">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100"/>
            <p:cNvSpPr/>
            <p:nvPr/>
          </p:nvSpPr>
          <p:spPr>
            <a:xfrm>
              <a:off x="4670668" y="1953169"/>
              <a:ext cx="30849" cy="11856"/>
            </a:xfrm>
            <a:custGeom>
              <a:rect b="b" l="l" r="r" t="t"/>
              <a:pathLst>
                <a:path extrusionOk="0" h="608" w="1582">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63" name="Google Shape;3263;p100"/>
          <p:cNvGrpSpPr/>
          <p:nvPr/>
        </p:nvGrpSpPr>
        <p:grpSpPr>
          <a:xfrm>
            <a:off x="6242656" y="2072561"/>
            <a:ext cx="315529" cy="404001"/>
            <a:chOff x="5031418" y="1851925"/>
            <a:chExt cx="315529" cy="404001"/>
          </a:xfrm>
        </p:grpSpPr>
        <p:sp>
          <p:nvSpPr>
            <p:cNvPr id="3264" name="Google Shape;3264;p100"/>
            <p:cNvSpPr/>
            <p:nvPr/>
          </p:nvSpPr>
          <p:spPr>
            <a:xfrm>
              <a:off x="5031418" y="1851925"/>
              <a:ext cx="315529" cy="404001"/>
            </a:xfrm>
            <a:custGeom>
              <a:rect b="b" l="l" r="r" t="t"/>
              <a:pathLst>
                <a:path extrusionOk="0" h="20718" w="16181">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100"/>
            <p:cNvSpPr/>
            <p:nvPr/>
          </p:nvSpPr>
          <p:spPr>
            <a:xfrm>
              <a:off x="5183225" y="2180871"/>
              <a:ext cx="11914" cy="11856"/>
            </a:xfrm>
            <a:custGeom>
              <a:rect b="b" l="l" r="r" t="t"/>
              <a:pathLst>
                <a:path extrusionOk="0" h="608" w="611">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100"/>
            <p:cNvSpPr/>
            <p:nvPr/>
          </p:nvSpPr>
          <p:spPr>
            <a:xfrm>
              <a:off x="5145259" y="1991077"/>
              <a:ext cx="11856" cy="18194"/>
            </a:xfrm>
            <a:custGeom>
              <a:rect b="b" l="l" r="r" t="t"/>
              <a:pathLst>
                <a:path extrusionOk="0" h="933" w="608">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100"/>
            <p:cNvSpPr/>
            <p:nvPr/>
          </p:nvSpPr>
          <p:spPr>
            <a:xfrm>
              <a:off x="5221192" y="1991077"/>
              <a:ext cx="11856" cy="18194"/>
            </a:xfrm>
            <a:custGeom>
              <a:rect b="b" l="l" r="r" t="t"/>
              <a:pathLst>
                <a:path extrusionOk="0" h="933" w="608">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100"/>
            <p:cNvSpPr/>
            <p:nvPr/>
          </p:nvSpPr>
          <p:spPr>
            <a:xfrm>
              <a:off x="5163647" y="2035362"/>
              <a:ext cx="50993" cy="18194"/>
            </a:xfrm>
            <a:custGeom>
              <a:rect b="b" l="l" r="r" t="t"/>
              <a:pathLst>
                <a:path extrusionOk="0" h="933" w="2615">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100"/>
            <p:cNvSpPr/>
            <p:nvPr/>
          </p:nvSpPr>
          <p:spPr>
            <a:xfrm>
              <a:off x="5138921" y="1972104"/>
              <a:ext cx="24531" cy="11856"/>
            </a:xfrm>
            <a:custGeom>
              <a:rect b="b" l="l" r="r" t="t"/>
              <a:pathLst>
                <a:path extrusionOk="0" h="608" w="1258">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100"/>
            <p:cNvSpPr/>
            <p:nvPr/>
          </p:nvSpPr>
          <p:spPr>
            <a:xfrm>
              <a:off x="5214835" y="1972104"/>
              <a:ext cx="24492" cy="11856"/>
            </a:xfrm>
            <a:custGeom>
              <a:rect b="b" l="l" r="r" t="t"/>
              <a:pathLst>
                <a:path extrusionOk="0" h="608" w="1256">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71" name="Google Shape;3271;p100"/>
          <p:cNvSpPr/>
          <p:nvPr/>
        </p:nvSpPr>
        <p:spPr>
          <a:xfrm>
            <a:off x="6974022" y="2072600"/>
            <a:ext cx="315471" cy="404118"/>
          </a:xfrm>
          <a:custGeom>
            <a:rect b="b" l="l" r="r" t="t"/>
            <a:pathLst>
              <a:path extrusionOk="0" h="20724" w="16178">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72" name="Google Shape;3272;p100"/>
          <p:cNvGrpSpPr/>
          <p:nvPr/>
        </p:nvGrpSpPr>
        <p:grpSpPr>
          <a:xfrm>
            <a:off x="7705329" y="2072580"/>
            <a:ext cx="302835" cy="404099"/>
            <a:chOff x="6113297" y="1851945"/>
            <a:chExt cx="302835" cy="404099"/>
          </a:xfrm>
        </p:grpSpPr>
        <p:sp>
          <p:nvSpPr>
            <p:cNvPr id="3273" name="Google Shape;3273;p100"/>
            <p:cNvSpPr/>
            <p:nvPr/>
          </p:nvSpPr>
          <p:spPr>
            <a:xfrm>
              <a:off x="6220859" y="1991662"/>
              <a:ext cx="11856" cy="18194"/>
            </a:xfrm>
            <a:custGeom>
              <a:rect b="b" l="l" r="r" t="t"/>
              <a:pathLst>
                <a:path extrusionOk="0" h="933" w="608">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100"/>
            <p:cNvSpPr/>
            <p:nvPr/>
          </p:nvSpPr>
          <p:spPr>
            <a:xfrm>
              <a:off x="6296734" y="1991662"/>
              <a:ext cx="11856" cy="18194"/>
            </a:xfrm>
            <a:custGeom>
              <a:rect b="b" l="l" r="r" t="t"/>
              <a:pathLst>
                <a:path extrusionOk="0" h="933" w="608">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100"/>
            <p:cNvSpPr/>
            <p:nvPr/>
          </p:nvSpPr>
          <p:spPr>
            <a:xfrm>
              <a:off x="6239209" y="2035947"/>
              <a:ext cx="51012" cy="18194"/>
            </a:xfrm>
            <a:custGeom>
              <a:rect b="b" l="l" r="r" t="t"/>
              <a:pathLst>
                <a:path extrusionOk="0" h="933" w="2616">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100"/>
            <p:cNvSpPr/>
            <p:nvPr/>
          </p:nvSpPr>
          <p:spPr>
            <a:xfrm>
              <a:off x="6214483" y="1972143"/>
              <a:ext cx="24511" cy="11856"/>
            </a:xfrm>
            <a:custGeom>
              <a:rect b="b" l="l" r="r" t="t"/>
              <a:pathLst>
                <a:path extrusionOk="0" h="608" w="1257">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100"/>
            <p:cNvSpPr/>
            <p:nvPr/>
          </p:nvSpPr>
          <p:spPr>
            <a:xfrm>
              <a:off x="6290455" y="1972143"/>
              <a:ext cx="24492" cy="11856"/>
            </a:xfrm>
            <a:custGeom>
              <a:rect b="b" l="l" r="r" t="t"/>
              <a:pathLst>
                <a:path extrusionOk="0" h="608" w="1256">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100"/>
            <p:cNvSpPr/>
            <p:nvPr/>
          </p:nvSpPr>
          <p:spPr>
            <a:xfrm>
              <a:off x="6113297" y="1851945"/>
              <a:ext cx="302835" cy="404099"/>
            </a:xfrm>
            <a:custGeom>
              <a:rect b="b" l="l" r="r" t="t"/>
              <a:pathLst>
                <a:path extrusionOk="0" h="20723" w="1553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100"/>
            <p:cNvSpPr/>
            <p:nvPr/>
          </p:nvSpPr>
          <p:spPr>
            <a:xfrm>
              <a:off x="6246151" y="2199883"/>
              <a:ext cx="37128" cy="56140"/>
            </a:xfrm>
            <a:custGeom>
              <a:rect b="b" l="l" r="r" t="t"/>
              <a:pathLst>
                <a:path extrusionOk="0" h="2879" w="1904">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80" name="Google Shape;3280;p100"/>
          <p:cNvGrpSpPr/>
          <p:nvPr/>
        </p:nvGrpSpPr>
        <p:grpSpPr>
          <a:xfrm>
            <a:off x="1139510" y="2781599"/>
            <a:ext cx="302855" cy="404060"/>
            <a:chOff x="1273163" y="2336481"/>
            <a:chExt cx="302855" cy="404060"/>
          </a:xfrm>
        </p:grpSpPr>
        <p:sp>
          <p:nvSpPr>
            <p:cNvPr id="3281" name="Google Shape;3281;p100"/>
            <p:cNvSpPr/>
            <p:nvPr/>
          </p:nvSpPr>
          <p:spPr>
            <a:xfrm>
              <a:off x="1273163" y="2336481"/>
              <a:ext cx="302855" cy="404060"/>
            </a:xfrm>
            <a:custGeom>
              <a:rect b="b" l="l" r="r" t="t"/>
              <a:pathLst>
                <a:path extrusionOk="0" h="20721" w="15531">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100"/>
            <p:cNvSpPr/>
            <p:nvPr/>
          </p:nvSpPr>
          <p:spPr>
            <a:xfrm>
              <a:off x="1380686" y="2488815"/>
              <a:ext cx="11856" cy="18174"/>
            </a:xfrm>
            <a:custGeom>
              <a:rect b="b" l="l" r="r" t="t"/>
              <a:pathLst>
                <a:path extrusionOk="0" h="932" w="608">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100"/>
            <p:cNvSpPr/>
            <p:nvPr/>
          </p:nvSpPr>
          <p:spPr>
            <a:xfrm>
              <a:off x="1456600" y="2488815"/>
              <a:ext cx="11856" cy="18174"/>
            </a:xfrm>
            <a:custGeom>
              <a:rect b="b" l="l" r="r" t="t"/>
              <a:pathLst>
                <a:path extrusionOk="0" h="932" w="608">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100"/>
            <p:cNvSpPr/>
            <p:nvPr/>
          </p:nvSpPr>
          <p:spPr>
            <a:xfrm>
              <a:off x="1399094" y="2533099"/>
              <a:ext cx="50992" cy="18174"/>
            </a:xfrm>
            <a:custGeom>
              <a:rect b="b" l="l" r="r" t="t"/>
              <a:pathLst>
                <a:path extrusionOk="0" h="932" w="2615">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100"/>
            <p:cNvSpPr/>
            <p:nvPr/>
          </p:nvSpPr>
          <p:spPr>
            <a:xfrm>
              <a:off x="1374388" y="2469275"/>
              <a:ext cx="24511" cy="11856"/>
            </a:xfrm>
            <a:custGeom>
              <a:rect b="b" l="l" r="r" t="t"/>
              <a:pathLst>
                <a:path extrusionOk="0" h="608" w="1257">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100"/>
            <p:cNvSpPr/>
            <p:nvPr/>
          </p:nvSpPr>
          <p:spPr>
            <a:xfrm>
              <a:off x="1450282" y="2469275"/>
              <a:ext cx="24492" cy="11856"/>
            </a:xfrm>
            <a:custGeom>
              <a:rect b="b" l="l" r="r" t="t"/>
              <a:pathLst>
                <a:path extrusionOk="0" h="608" w="1256">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100"/>
            <p:cNvSpPr/>
            <p:nvPr/>
          </p:nvSpPr>
          <p:spPr>
            <a:xfrm>
              <a:off x="1298455" y="2684380"/>
              <a:ext cx="62478" cy="56160"/>
            </a:xfrm>
            <a:custGeom>
              <a:rect b="b" l="l" r="r" t="t"/>
              <a:pathLst>
                <a:path extrusionOk="0" h="2880" w="3204">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100"/>
            <p:cNvSpPr/>
            <p:nvPr/>
          </p:nvSpPr>
          <p:spPr>
            <a:xfrm>
              <a:off x="1488209" y="2715990"/>
              <a:ext cx="62478" cy="24512"/>
            </a:xfrm>
            <a:custGeom>
              <a:rect b="b" l="l" r="r" t="t"/>
              <a:pathLst>
                <a:path extrusionOk="0" h="1257" w="3204">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89" name="Google Shape;3289;p100"/>
          <p:cNvGrpSpPr/>
          <p:nvPr/>
        </p:nvGrpSpPr>
        <p:grpSpPr>
          <a:xfrm>
            <a:off x="1861725" y="2781482"/>
            <a:ext cx="315432" cy="404176"/>
            <a:chOff x="1804694" y="2336364"/>
            <a:chExt cx="315432" cy="404176"/>
          </a:xfrm>
        </p:grpSpPr>
        <p:sp>
          <p:nvSpPr>
            <p:cNvPr id="3290" name="Google Shape;3290;p100"/>
            <p:cNvSpPr/>
            <p:nvPr/>
          </p:nvSpPr>
          <p:spPr>
            <a:xfrm>
              <a:off x="1918477" y="2500924"/>
              <a:ext cx="11856" cy="18194"/>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100"/>
            <p:cNvSpPr/>
            <p:nvPr/>
          </p:nvSpPr>
          <p:spPr>
            <a:xfrm>
              <a:off x="1994429" y="2500924"/>
              <a:ext cx="11856" cy="18194"/>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100"/>
            <p:cNvSpPr/>
            <p:nvPr/>
          </p:nvSpPr>
          <p:spPr>
            <a:xfrm>
              <a:off x="1943788" y="2551527"/>
              <a:ext cx="37167" cy="11856"/>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100"/>
            <p:cNvSpPr/>
            <p:nvPr/>
          </p:nvSpPr>
          <p:spPr>
            <a:xfrm>
              <a:off x="1804694" y="2336364"/>
              <a:ext cx="315432" cy="404176"/>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100"/>
            <p:cNvSpPr/>
            <p:nvPr/>
          </p:nvSpPr>
          <p:spPr>
            <a:xfrm>
              <a:off x="1848920" y="2709652"/>
              <a:ext cx="68796" cy="30829"/>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100"/>
            <p:cNvSpPr/>
            <p:nvPr/>
          </p:nvSpPr>
          <p:spPr>
            <a:xfrm>
              <a:off x="2007046" y="2709652"/>
              <a:ext cx="68796" cy="30829"/>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96" name="Google Shape;3296;p100"/>
          <p:cNvGrpSpPr/>
          <p:nvPr/>
        </p:nvGrpSpPr>
        <p:grpSpPr>
          <a:xfrm>
            <a:off x="2596517" y="2781540"/>
            <a:ext cx="302894" cy="404060"/>
            <a:chOff x="2348725" y="2336422"/>
            <a:chExt cx="302894" cy="404060"/>
          </a:xfrm>
        </p:grpSpPr>
        <p:sp>
          <p:nvSpPr>
            <p:cNvPr id="3297" name="Google Shape;3297;p100"/>
            <p:cNvSpPr/>
            <p:nvPr/>
          </p:nvSpPr>
          <p:spPr>
            <a:xfrm>
              <a:off x="2456306" y="2476179"/>
              <a:ext cx="11856" cy="18174"/>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100"/>
            <p:cNvSpPr/>
            <p:nvPr/>
          </p:nvSpPr>
          <p:spPr>
            <a:xfrm>
              <a:off x="2532220" y="2476179"/>
              <a:ext cx="11856" cy="18174"/>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100"/>
            <p:cNvSpPr/>
            <p:nvPr/>
          </p:nvSpPr>
          <p:spPr>
            <a:xfrm>
              <a:off x="2348725" y="2336422"/>
              <a:ext cx="302894" cy="404060"/>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100"/>
            <p:cNvSpPr/>
            <p:nvPr/>
          </p:nvSpPr>
          <p:spPr>
            <a:xfrm>
              <a:off x="2449949" y="2456659"/>
              <a:ext cx="24492" cy="11856"/>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100"/>
            <p:cNvSpPr/>
            <p:nvPr/>
          </p:nvSpPr>
          <p:spPr>
            <a:xfrm>
              <a:off x="2525863" y="2456659"/>
              <a:ext cx="24531" cy="11856"/>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100"/>
            <p:cNvSpPr/>
            <p:nvPr/>
          </p:nvSpPr>
          <p:spPr>
            <a:xfrm>
              <a:off x="2467168" y="2511883"/>
              <a:ext cx="66008" cy="35626"/>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03" name="Google Shape;3303;p100"/>
          <p:cNvGrpSpPr/>
          <p:nvPr/>
        </p:nvGrpSpPr>
        <p:grpSpPr>
          <a:xfrm>
            <a:off x="3318771" y="2781540"/>
            <a:ext cx="315451" cy="404079"/>
            <a:chOff x="2880256" y="2336422"/>
            <a:chExt cx="315451" cy="404079"/>
          </a:xfrm>
        </p:grpSpPr>
        <p:sp>
          <p:nvSpPr>
            <p:cNvPr id="3304" name="Google Shape;3304;p100"/>
            <p:cNvSpPr/>
            <p:nvPr/>
          </p:nvSpPr>
          <p:spPr>
            <a:xfrm>
              <a:off x="2880256" y="2336422"/>
              <a:ext cx="315451" cy="404079"/>
            </a:xfrm>
            <a:custGeom>
              <a:rect b="b" l="l" r="r" t="t"/>
              <a:pathLst>
                <a:path extrusionOk="0" h="20722" w="16177">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100"/>
            <p:cNvSpPr/>
            <p:nvPr/>
          </p:nvSpPr>
          <p:spPr>
            <a:xfrm>
              <a:off x="2994097" y="2456659"/>
              <a:ext cx="11856" cy="18174"/>
            </a:xfrm>
            <a:custGeom>
              <a:rect b="b" l="l" r="r" t="t"/>
              <a:pathLst>
                <a:path extrusionOk="0" h="932" w="608">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100"/>
            <p:cNvSpPr/>
            <p:nvPr/>
          </p:nvSpPr>
          <p:spPr>
            <a:xfrm>
              <a:off x="3069991" y="2456659"/>
              <a:ext cx="11856" cy="18174"/>
            </a:xfrm>
            <a:custGeom>
              <a:rect b="b" l="l" r="r" t="t"/>
              <a:pathLst>
                <a:path extrusionOk="0" h="932" w="608">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100"/>
            <p:cNvSpPr/>
            <p:nvPr/>
          </p:nvSpPr>
          <p:spPr>
            <a:xfrm>
              <a:off x="2987740" y="2437666"/>
              <a:ext cx="24512" cy="11856"/>
            </a:xfrm>
            <a:custGeom>
              <a:rect b="b" l="l" r="r" t="t"/>
              <a:pathLst>
                <a:path extrusionOk="0" h="608" w="1257">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100"/>
            <p:cNvSpPr/>
            <p:nvPr/>
          </p:nvSpPr>
          <p:spPr>
            <a:xfrm>
              <a:off x="3063692" y="2437666"/>
              <a:ext cx="24472" cy="11856"/>
            </a:xfrm>
            <a:custGeom>
              <a:rect b="b" l="l" r="r" t="t"/>
              <a:pathLst>
                <a:path extrusionOk="0" h="608" w="1255">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100"/>
            <p:cNvSpPr/>
            <p:nvPr/>
          </p:nvSpPr>
          <p:spPr>
            <a:xfrm>
              <a:off x="2962448" y="2665348"/>
              <a:ext cx="11895" cy="11856"/>
            </a:xfrm>
            <a:custGeom>
              <a:rect b="b" l="l" r="r" t="t"/>
              <a:pathLst>
                <a:path extrusionOk="0" h="608" w="61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100"/>
            <p:cNvSpPr/>
            <p:nvPr/>
          </p:nvSpPr>
          <p:spPr>
            <a:xfrm>
              <a:off x="2962448" y="2697016"/>
              <a:ext cx="11895" cy="11856"/>
            </a:xfrm>
            <a:custGeom>
              <a:rect b="b" l="l" r="r" t="t"/>
              <a:pathLst>
                <a:path extrusionOk="0" h="608" w="61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11" name="Google Shape;3311;p100"/>
          <p:cNvGrpSpPr/>
          <p:nvPr/>
        </p:nvGrpSpPr>
        <p:grpSpPr>
          <a:xfrm>
            <a:off x="4053583" y="2781638"/>
            <a:ext cx="302835" cy="404021"/>
            <a:chOff x="3424325" y="2336520"/>
            <a:chExt cx="302835" cy="404021"/>
          </a:xfrm>
        </p:grpSpPr>
        <p:sp>
          <p:nvSpPr>
            <p:cNvPr id="3312" name="Google Shape;3312;p100"/>
            <p:cNvSpPr/>
            <p:nvPr/>
          </p:nvSpPr>
          <p:spPr>
            <a:xfrm>
              <a:off x="3424325" y="2336520"/>
              <a:ext cx="302835" cy="404021"/>
            </a:xfrm>
            <a:custGeom>
              <a:rect b="b" l="l" r="r" t="t"/>
              <a:pathLst>
                <a:path extrusionOk="0" h="20719" w="1553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100"/>
            <p:cNvSpPr/>
            <p:nvPr/>
          </p:nvSpPr>
          <p:spPr>
            <a:xfrm>
              <a:off x="3531887" y="2507262"/>
              <a:ext cx="11856" cy="18701"/>
            </a:xfrm>
            <a:custGeom>
              <a:rect b="b" l="l" r="r" t="t"/>
              <a:pathLst>
                <a:path extrusionOk="0" h="959" w="608">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100"/>
            <p:cNvSpPr/>
            <p:nvPr/>
          </p:nvSpPr>
          <p:spPr>
            <a:xfrm>
              <a:off x="3550178" y="2557845"/>
              <a:ext cx="51051" cy="18194"/>
            </a:xfrm>
            <a:custGeom>
              <a:rect b="b" l="l" r="r" t="t"/>
              <a:pathLst>
                <a:path extrusionOk="0" h="933" w="2618">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100"/>
            <p:cNvSpPr/>
            <p:nvPr/>
          </p:nvSpPr>
          <p:spPr>
            <a:xfrm>
              <a:off x="3569873" y="2728625"/>
              <a:ext cx="11875" cy="11856"/>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100"/>
            <p:cNvSpPr/>
            <p:nvPr/>
          </p:nvSpPr>
          <p:spPr>
            <a:xfrm>
              <a:off x="3569873" y="2697016"/>
              <a:ext cx="11875" cy="11856"/>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100"/>
            <p:cNvSpPr/>
            <p:nvPr/>
          </p:nvSpPr>
          <p:spPr>
            <a:xfrm>
              <a:off x="3607781" y="2507262"/>
              <a:ext cx="11856" cy="18701"/>
            </a:xfrm>
            <a:custGeom>
              <a:rect b="b" l="l" r="r" t="t"/>
              <a:pathLst>
                <a:path extrusionOk="0" h="959" w="608">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18" name="Google Shape;3318;p100"/>
          <p:cNvSpPr/>
          <p:nvPr/>
        </p:nvSpPr>
        <p:spPr>
          <a:xfrm>
            <a:off x="4775778" y="2781599"/>
            <a:ext cx="315529" cy="404060"/>
          </a:xfrm>
          <a:custGeom>
            <a:rect b="b" l="l" r="r" t="t"/>
            <a:pathLst>
              <a:path extrusionOk="0" h="20721" w="16181">
                <a:moveTo>
                  <a:pt x="8735" y="608"/>
                </a:moveTo>
                <a:cubicBezTo>
                  <a:pt x="10893" y="608"/>
                  <a:pt x="12649" y="2364"/>
                  <a:pt x="12649" y="4521"/>
                </a:cubicBezTo>
                <a:lnTo>
                  <a:pt x="12649" y="4539"/>
                </a:lnTo>
                <a:lnTo>
                  <a:pt x="11332" y="4539"/>
                </a:lnTo>
                <a:cubicBezTo>
                  <a:pt x="11163" y="4539"/>
                  <a:pt x="11028" y="4675"/>
                  <a:pt x="11028" y="4843"/>
                </a:cubicBezTo>
                <a:cubicBezTo>
                  <a:pt x="11028" y="5011"/>
                  <a:pt x="11163" y="5146"/>
                  <a:pt x="11332" y="5146"/>
                </a:cubicBezTo>
                <a:lnTo>
                  <a:pt x="12649" y="5146"/>
                </a:lnTo>
                <a:lnTo>
                  <a:pt x="12649" y="7114"/>
                </a:lnTo>
                <a:cubicBezTo>
                  <a:pt x="12649" y="7350"/>
                  <a:pt x="12630" y="7581"/>
                  <a:pt x="12597" y="7807"/>
                </a:cubicBezTo>
                <a:lnTo>
                  <a:pt x="8557" y="8652"/>
                </a:lnTo>
                <a:cubicBezTo>
                  <a:pt x="8501" y="8664"/>
                  <a:pt x="8447" y="8672"/>
                  <a:pt x="8391" y="8680"/>
                </a:cubicBezTo>
                <a:lnTo>
                  <a:pt x="8391" y="5146"/>
                </a:lnTo>
                <a:lnTo>
                  <a:pt x="10034" y="5146"/>
                </a:lnTo>
                <a:cubicBezTo>
                  <a:pt x="10201" y="5146"/>
                  <a:pt x="10336" y="5011"/>
                  <a:pt x="10336" y="4843"/>
                </a:cubicBezTo>
                <a:cubicBezTo>
                  <a:pt x="10336" y="4675"/>
                  <a:pt x="10201" y="4539"/>
                  <a:pt x="10034" y="4539"/>
                </a:cubicBezTo>
                <a:lnTo>
                  <a:pt x="3524" y="4539"/>
                </a:lnTo>
                <a:lnTo>
                  <a:pt x="3524" y="4521"/>
                </a:lnTo>
                <a:cubicBezTo>
                  <a:pt x="3524" y="2361"/>
                  <a:pt x="5281" y="608"/>
                  <a:pt x="7437" y="608"/>
                </a:cubicBezTo>
                <a:close/>
                <a:moveTo>
                  <a:pt x="7783" y="5149"/>
                </a:moveTo>
                <a:lnTo>
                  <a:pt x="7783" y="8681"/>
                </a:lnTo>
                <a:lnTo>
                  <a:pt x="7783" y="8681"/>
                </a:lnTo>
                <a:cubicBezTo>
                  <a:pt x="7728" y="8674"/>
                  <a:pt x="7672" y="8665"/>
                  <a:pt x="7619" y="8654"/>
                </a:cubicBezTo>
                <a:lnTo>
                  <a:pt x="3577" y="7810"/>
                </a:lnTo>
                <a:cubicBezTo>
                  <a:pt x="3541" y="7583"/>
                  <a:pt x="3523" y="7351"/>
                  <a:pt x="3523" y="7116"/>
                </a:cubicBezTo>
                <a:lnTo>
                  <a:pt x="3523" y="5149"/>
                </a:lnTo>
                <a:close/>
                <a:moveTo>
                  <a:pt x="3728" y="8460"/>
                </a:moveTo>
                <a:lnTo>
                  <a:pt x="7494" y="9248"/>
                </a:lnTo>
                <a:cubicBezTo>
                  <a:pt x="7691" y="9288"/>
                  <a:pt x="7891" y="9309"/>
                  <a:pt x="8090" y="9309"/>
                </a:cubicBezTo>
                <a:cubicBezTo>
                  <a:pt x="8287" y="9309"/>
                  <a:pt x="8485" y="9291"/>
                  <a:pt x="8683" y="9248"/>
                </a:cubicBezTo>
                <a:lnTo>
                  <a:pt x="12449" y="8460"/>
                </a:lnTo>
                <a:lnTo>
                  <a:pt x="12449" y="8460"/>
                </a:lnTo>
                <a:cubicBezTo>
                  <a:pt x="12364" y="8729"/>
                  <a:pt x="12257" y="8987"/>
                  <a:pt x="12129" y="9231"/>
                </a:cubicBezTo>
                <a:lnTo>
                  <a:pt x="8823" y="9922"/>
                </a:lnTo>
                <a:cubicBezTo>
                  <a:pt x="8580" y="9973"/>
                  <a:pt x="8334" y="9998"/>
                  <a:pt x="8089" y="9998"/>
                </a:cubicBezTo>
                <a:cubicBezTo>
                  <a:pt x="7844" y="9998"/>
                  <a:pt x="7598" y="9973"/>
                  <a:pt x="7354" y="9922"/>
                </a:cubicBezTo>
                <a:lnTo>
                  <a:pt x="4050" y="9231"/>
                </a:lnTo>
                <a:cubicBezTo>
                  <a:pt x="3917" y="8987"/>
                  <a:pt x="3810" y="8728"/>
                  <a:pt x="3728" y="8460"/>
                </a:cubicBezTo>
                <a:close/>
                <a:moveTo>
                  <a:pt x="4515" y="9951"/>
                </a:moveTo>
                <a:lnTo>
                  <a:pt x="7227" y="10519"/>
                </a:lnTo>
                <a:cubicBezTo>
                  <a:pt x="7511" y="10579"/>
                  <a:pt x="7800" y="10608"/>
                  <a:pt x="8087" y="10608"/>
                </a:cubicBezTo>
                <a:cubicBezTo>
                  <a:pt x="8373" y="10608"/>
                  <a:pt x="8663" y="10578"/>
                  <a:pt x="8947" y="10519"/>
                </a:cubicBezTo>
                <a:lnTo>
                  <a:pt x="11660" y="9951"/>
                </a:lnTo>
                <a:lnTo>
                  <a:pt x="11660" y="9951"/>
                </a:lnTo>
                <a:cubicBezTo>
                  <a:pt x="10825" y="11002"/>
                  <a:pt x="9534" y="11679"/>
                  <a:pt x="8087" y="11679"/>
                </a:cubicBezTo>
                <a:cubicBezTo>
                  <a:pt x="6642" y="11677"/>
                  <a:pt x="5352" y="11002"/>
                  <a:pt x="4515" y="9951"/>
                </a:cubicBezTo>
                <a:close/>
                <a:moveTo>
                  <a:pt x="7439" y="1"/>
                </a:moveTo>
                <a:cubicBezTo>
                  <a:pt x="4946" y="1"/>
                  <a:pt x="2919" y="2029"/>
                  <a:pt x="2919" y="4521"/>
                </a:cubicBezTo>
                <a:lnTo>
                  <a:pt x="2919" y="7116"/>
                </a:lnTo>
                <a:cubicBezTo>
                  <a:pt x="2919" y="9029"/>
                  <a:pt x="3965" y="10705"/>
                  <a:pt x="5515" y="11597"/>
                </a:cubicBezTo>
                <a:lnTo>
                  <a:pt x="5515" y="12875"/>
                </a:lnTo>
                <a:cubicBezTo>
                  <a:pt x="5515" y="13170"/>
                  <a:pt x="5316" y="13434"/>
                  <a:pt x="5035" y="13518"/>
                </a:cubicBezTo>
                <a:lnTo>
                  <a:pt x="1616" y="14522"/>
                </a:lnTo>
                <a:cubicBezTo>
                  <a:pt x="666" y="14803"/>
                  <a:pt x="1" y="15690"/>
                  <a:pt x="1" y="16681"/>
                </a:cubicBezTo>
                <a:lnTo>
                  <a:pt x="1" y="20413"/>
                </a:lnTo>
                <a:cubicBezTo>
                  <a:pt x="1" y="20582"/>
                  <a:pt x="136" y="20717"/>
                  <a:pt x="304" y="20717"/>
                </a:cubicBezTo>
                <a:cubicBezTo>
                  <a:pt x="472" y="20717"/>
                  <a:pt x="608" y="20582"/>
                  <a:pt x="608" y="20413"/>
                </a:cubicBezTo>
                <a:lnTo>
                  <a:pt x="608" y="16681"/>
                </a:lnTo>
                <a:cubicBezTo>
                  <a:pt x="608" y="16382"/>
                  <a:pt x="691" y="16096"/>
                  <a:pt x="838" y="15847"/>
                </a:cubicBezTo>
                <a:lnTo>
                  <a:pt x="2122" y="16919"/>
                </a:lnTo>
                <a:cubicBezTo>
                  <a:pt x="2423" y="17168"/>
                  <a:pt x="2596" y="17540"/>
                  <a:pt x="2596" y="17931"/>
                </a:cubicBezTo>
                <a:lnTo>
                  <a:pt x="2596" y="20416"/>
                </a:lnTo>
                <a:cubicBezTo>
                  <a:pt x="2596" y="20583"/>
                  <a:pt x="2731" y="20719"/>
                  <a:pt x="2900" y="20719"/>
                </a:cubicBezTo>
                <a:cubicBezTo>
                  <a:pt x="3067" y="20719"/>
                  <a:pt x="3203" y="20583"/>
                  <a:pt x="3203" y="20416"/>
                </a:cubicBezTo>
                <a:lnTo>
                  <a:pt x="3203" y="17931"/>
                </a:lnTo>
                <a:cubicBezTo>
                  <a:pt x="3203" y="17357"/>
                  <a:pt x="2950" y="16819"/>
                  <a:pt x="2510" y="16453"/>
                </a:cubicBezTo>
                <a:lnTo>
                  <a:pt x="1238" y="15392"/>
                </a:lnTo>
                <a:cubicBezTo>
                  <a:pt x="1398" y="15265"/>
                  <a:pt x="1583" y="15168"/>
                  <a:pt x="1787" y="15106"/>
                </a:cubicBezTo>
                <a:lnTo>
                  <a:pt x="5206" y="14101"/>
                </a:lnTo>
                <a:cubicBezTo>
                  <a:pt x="5218" y="14098"/>
                  <a:pt x="5229" y="14092"/>
                  <a:pt x="5239" y="14089"/>
                </a:cubicBezTo>
                <a:cubicBezTo>
                  <a:pt x="5468" y="14301"/>
                  <a:pt x="5721" y="14486"/>
                  <a:pt x="5989" y="14643"/>
                </a:cubicBezTo>
                <a:cubicBezTo>
                  <a:pt x="6038" y="14671"/>
                  <a:pt x="6089" y="14685"/>
                  <a:pt x="6142" y="14685"/>
                </a:cubicBezTo>
                <a:cubicBezTo>
                  <a:pt x="6246" y="14685"/>
                  <a:pt x="6349" y="14632"/>
                  <a:pt x="6403" y="14534"/>
                </a:cubicBezTo>
                <a:cubicBezTo>
                  <a:pt x="6487" y="14389"/>
                  <a:pt x="6437" y="14204"/>
                  <a:pt x="6293" y="14119"/>
                </a:cubicBezTo>
                <a:cubicBezTo>
                  <a:pt x="6109" y="14012"/>
                  <a:pt x="5935" y="13889"/>
                  <a:pt x="5772" y="13751"/>
                </a:cubicBezTo>
                <a:cubicBezTo>
                  <a:pt x="5989" y="13520"/>
                  <a:pt x="6122" y="13208"/>
                  <a:pt x="6122" y="12877"/>
                </a:cubicBezTo>
                <a:lnTo>
                  <a:pt x="6122" y="11897"/>
                </a:lnTo>
                <a:cubicBezTo>
                  <a:pt x="6729" y="12147"/>
                  <a:pt x="7393" y="12286"/>
                  <a:pt x="8088" y="12286"/>
                </a:cubicBezTo>
                <a:cubicBezTo>
                  <a:pt x="8785" y="12286"/>
                  <a:pt x="9449" y="12147"/>
                  <a:pt x="10056" y="11897"/>
                </a:cubicBezTo>
                <a:lnTo>
                  <a:pt x="10056" y="12877"/>
                </a:lnTo>
                <a:cubicBezTo>
                  <a:pt x="10056" y="13208"/>
                  <a:pt x="10188" y="13520"/>
                  <a:pt x="10406" y="13751"/>
                </a:cubicBezTo>
                <a:cubicBezTo>
                  <a:pt x="9758" y="14301"/>
                  <a:pt x="8948" y="14599"/>
                  <a:pt x="8090" y="14599"/>
                </a:cubicBezTo>
                <a:cubicBezTo>
                  <a:pt x="7887" y="14599"/>
                  <a:pt x="7686" y="14583"/>
                  <a:pt x="7491" y="14549"/>
                </a:cubicBezTo>
                <a:cubicBezTo>
                  <a:pt x="7475" y="14546"/>
                  <a:pt x="7458" y="14545"/>
                  <a:pt x="7442" y="14545"/>
                </a:cubicBezTo>
                <a:cubicBezTo>
                  <a:pt x="7296" y="14545"/>
                  <a:pt x="7167" y="14650"/>
                  <a:pt x="7142" y="14799"/>
                </a:cubicBezTo>
                <a:cubicBezTo>
                  <a:pt x="7113" y="14965"/>
                  <a:pt x="7226" y="15120"/>
                  <a:pt x="7391" y="15149"/>
                </a:cubicBezTo>
                <a:cubicBezTo>
                  <a:pt x="7620" y="15189"/>
                  <a:pt x="7856" y="15206"/>
                  <a:pt x="8091" y="15206"/>
                </a:cubicBezTo>
                <a:cubicBezTo>
                  <a:pt x="9157" y="15206"/>
                  <a:pt x="10162" y="14812"/>
                  <a:pt x="10940" y="14091"/>
                </a:cubicBezTo>
                <a:cubicBezTo>
                  <a:pt x="10953" y="14094"/>
                  <a:pt x="10963" y="14099"/>
                  <a:pt x="10975" y="14104"/>
                </a:cubicBezTo>
                <a:lnTo>
                  <a:pt x="14392" y="15108"/>
                </a:lnTo>
                <a:cubicBezTo>
                  <a:pt x="14597" y="15169"/>
                  <a:pt x="14782" y="15268"/>
                  <a:pt x="14942" y="15393"/>
                </a:cubicBezTo>
                <a:lnTo>
                  <a:pt x="13670" y="16454"/>
                </a:lnTo>
                <a:cubicBezTo>
                  <a:pt x="13228" y="16820"/>
                  <a:pt x="12977" y="17361"/>
                  <a:pt x="12977" y="17933"/>
                </a:cubicBezTo>
                <a:lnTo>
                  <a:pt x="12977" y="20417"/>
                </a:lnTo>
                <a:cubicBezTo>
                  <a:pt x="12977" y="20585"/>
                  <a:pt x="13113" y="20720"/>
                  <a:pt x="13281" y="20720"/>
                </a:cubicBezTo>
                <a:cubicBezTo>
                  <a:pt x="13448" y="20720"/>
                  <a:pt x="13584" y="20585"/>
                  <a:pt x="13584" y="20417"/>
                </a:cubicBezTo>
                <a:lnTo>
                  <a:pt x="13584" y="17931"/>
                </a:lnTo>
                <a:cubicBezTo>
                  <a:pt x="13584" y="17538"/>
                  <a:pt x="13757" y="17170"/>
                  <a:pt x="14060" y="16919"/>
                </a:cubicBezTo>
                <a:lnTo>
                  <a:pt x="15342" y="15847"/>
                </a:lnTo>
                <a:cubicBezTo>
                  <a:pt x="15489" y="16096"/>
                  <a:pt x="15573" y="16382"/>
                  <a:pt x="15573" y="16681"/>
                </a:cubicBezTo>
                <a:lnTo>
                  <a:pt x="15573" y="20413"/>
                </a:lnTo>
                <a:cubicBezTo>
                  <a:pt x="15573" y="20582"/>
                  <a:pt x="15709" y="20717"/>
                  <a:pt x="15876" y="20717"/>
                </a:cubicBezTo>
                <a:cubicBezTo>
                  <a:pt x="16045" y="20717"/>
                  <a:pt x="16180" y="20582"/>
                  <a:pt x="16180" y="20413"/>
                </a:cubicBezTo>
                <a:lnTo>
                  <a:pt x="16180" y="16681"/>
                </a:lnTo>
                <a:cubicBezTo>
                  <a:pt x="16176" y="15690"/>
                  <a:pt x="15512" y="14803"/>
                  <a:pt x="14561" y="14522"/>
                </a:cubicBezTo>
                <a:lnTo>
                  <a:pt x="11142" y="13518"/>
                </a:lnTo>
                <a:cubicBezTo>
                  <a:pt x="10858" y="13434"/>
                  <a:pt x="10662" y="13170"/>
                  <a:pt x="10662" y="12875"/>
                </a:cubicBezTo>
                <a:lnTo>
                  <a:pt x="10662" y="11597"/>
                </a:lnTo>
                <a:cubicBezTo>
                  <a:pt x="12212" y="10702"/>
                  <a:pt x="13257" y="9028"/>
                  <a:pt x="13257" y="7116"/>
                </a:cubicBezTo>
                <a:lnTo>
                  <a:pt x="13257" y="4521"/>
                </a:lnTo>
                <a:cubicBezTo>
                  <a:pt x="13257" y="2029"/>
                  <a:pt x="11229" y="1"/>
                  <a:pt x="873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19" name="Google Shape;3319;p100"/>
          <p:cNvGrpSpPr/>
          <p:nvPr/>
        </p:nvGrpSpPr>
        <p:grpSpPr>
          <a:xfrm>
            <a:off x="5510668" y="2781521"/>
            <a:ext cx="315413" cy="404138"/>
            <a:chOff x="4493686" y="2336403"/>
            <a:chExt cx="315413" cy="404138"/>
          </a:xfrm>
        </p:grpSpPr>
        <p:sp>
          <p:nvSpPr>
            <p:cNvPr id="3320" name="Google Shape;3320;p100"/>
            <p:cNvSpPr/>
            <p:nvPr/>
          </p:nvSpPr>
          <p:spPr>
            <a:xfrm>
              <a:off x="4607410" y="2500924"/>
              <a:ext cx="11856" cy="18194"/>
            </a:xfrm>
            <a:custGeom>
              <a:rect b="b" l="l" r="r" t="t"/>
              <a:pathLst>
                <a:path extrusionOk="0" h="933"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1" name="Google Shape;3321;p100"/>
            <p:cNvSpPr/>
            <p:nvPr/>
          </p:nvSpPr>
          <p:spPr>
            <a:xfrm>
              <a:off x="4683304" y="2500924"/>
              <a:ext cx="11856" cy="18194"/>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2" name="Google Shape;3322;p100"/>
            <p:cNvSpPr/>
            <p:nvPr/>
          </p:nvSpPr>
          <p:spPr>
            <a:xfrm>
              <a:off x="4638668" y="2564650"/>
              <a:ext cx="24375" cy="11856"/>
            </a:xfrm>
            <a:custGeom>
              <a:rect b="b" l="l" r="r" t="t"/>
              <a:pathLst>
                <a:path extrusionOk="0" h="608" w="125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3" name="Google Shape;3323;p100"/>
            <p:cNvSpPr/>
            <p:nvPr/>
          </p:nvSpPr>
          <p:spPr>
            <a:xfrm>
              <a:off x="4606045" y="2539378"/>
              <a:ext cx="89427" cy="20690"/>
            </a:xfrm>
            <a:custGeom>
              <a:rect b="b" l="l" r="r" t="t"/>
              <a:pathLst>
                <a:path extrusionOk="0" h="1061" w="4586">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4" name="Google Shape;3324;p100"/>
            <p:cNvSpPr/>
            <p:nvPr/>
          </p:nvSpPr>
          <p:spPr>
            <a:xfrm>
              <a:off x="4493686" y="2336403"/>
              <a:ext cx="315413" cy="404138"/>
            </a:xfrm>
            <a:custGeom>
              <a:rect b="b" l="l" r="r" t="t"/>
              <a:pathLst>
                <a:path extrusionOk="0" h="20725" w="16175">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25" name="Google Shape;3325;p100"/>
          <p:cNvGrpSpPr/>
          <p:nvPr/>
        </p:nvGrpSpPr>
        <p:grpSpPr>
          <a:xfrm>
            <a:off x="6245441" y="2781540"/>
            <a:ext cx="314750" cy="404060"/>
            <a:chOff x="5031808" y="2336422"/>
            <a:chExt cx="314750" cy="404060"/>
          </a:xfrm>
        </p:grpSpPr>
        <p:sp>
          <p:nvSpPr>
            <p:cNvPr id="3326" name="Google Shape;3326;p100"/>
            <p:cNvSpPr/>
            <p:nvPr/>
          </p:nvSpPr>
          <p:spPr>
            <a:xfrm>
              <a:off x="5031808" y="2336422"/>
              <a:ext cx="314750" cy="404060"/>
            </a:xfrm>
            <a:custGeom>
              <a:rect b="b" l="l" r="r" t="t"/>
              <a:pathLst>
                <a:path extrusionOk="0" h="20721" w="16141">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100"/>
            <p:cNvSpPr/>
            <p:nvPr/>
          </p:nvSpPr>
          <p:spPr>
            <a:xfrm>
              <a:off x="5082215" y="2405881"/>
              <a:ext cx="213818" cy="144358"/>
            </a:xfrm>
            <a:custGeom>
              <a:rect b="b" l="l" r="r" t="t"/>
              <a:pathLst>
                <a:path extrusionOk="0" h="7403" w="10965">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100"/>
            <p:cNvSpPr/>
            <p:nvPr/>
          </p:nvSpPr>
          <p:spPr>
            <a:xfrm>
              <a:off x="5126422" y="2601486"/>
              <a:ext cx="125443" cy="100191"/>
            </a:xfrm>
            <a:custGeom>
              <a:rect b="b" l="l" r="r" t="t"/>
              <a:pathLst>
                <a:path extrusionOk="0" h="5138" w="6433">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29" name="Google Shape;3329;p100"/>
          <p:cNvGrpSpPr/>
          <p:nvPr/>
        </p:nvGrpSpPr>
        <p:grpSpPr>
          <a:xfrm>
            <a:off x="6979551" y="2781521"/>
            <a:ext cx="302874" cy="404001"/>
            <a:chOff x="5575448" y="2336403"/>
            <a:chExt cx="302874" cy="404001"/>
          </a:xfrm>
        </p:grpSpPr>
        <p:sp>
          <p:nvSpPr>
            <p:cNvPr id="3330" name="Google Shape;3330;p100"/>
            <p:cNvSpPr/>
            <p:nvPr/>
          </p:nvSpPr>
          <p:spPr>
            <a:xfrm>
              <a:off x="5683069" y="2520443"/>
              <a:ext cx="11856" cy="18194"/>
            </a:xfrm>
            <a:custGeom>
              <a:rect b="b" l="l" r="r" t="t"/>
              <a:pathLst>
                <a:path extrusionOk="0" h="933" w="608">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100"/>
            <p:cNvSpPr/>
            <p:nvPr/>
          </p:nvSpPr>
          <p:spPr>
            <a:xfrm>
              <a:off x="5758943" y="2520443"/>
              <a:ext cx="11856" cy="18194"/>
            </a:xfrm>
            <a:custGeom>
              <a:rect b="b" l="l" r="r" t="t"/>
              <a:pathLst>
                <a:path extrusionOk="0" h="933" w="608">
                  <a:moveTo>
                    <a:pt x="304" y="1"/>
                  </a:moveTo>
                  <a:cubicBezTo>
                    <a:pt x="137" y="1"/>
                    <a:pt x="1" y="137"/>
                    <a:pt x="1" y="304"/>
                  </a:cubicBezTo>
                  <a:lnTo>
                    <a:pt x="1" y="629"/>
                  </a:lnTo>
                  <a:cubicBezTo>
                    <a:pt x="1" y="796"/>
                    <a:pt x="137" y="932"/>
                    <a:pt x="304" y="932"/>
                  </a:cubicBezTo>
                  <a:cubicBezTo>
                    <a:pt x="472" y="932"/>
                    <a:pt x="608" y="796"/>
                    <a:pt x="608" y="629"/>
                  </a:cubicBezTo>
                  <a:lnTo>
                    <a:pt x="608" y="304"/>
                  </a:lnTo>
                  <a:cubicBezTo>
                    <a:pt x="608" y="137"/>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100"/>
            <p:cNvSpPr/>
            <p:nvPr/>
          </p:nvSpPr>
          <p:spPr>
            <a:xfrm>
              <a:off x="5575448" y="2336403"/>
              <a:ext cx="302874" cy="404001"/>
            </a:xfrm>
            <a:custGeom>
              <a:rect b="b" l="l" r="r" t="t"/>
              <a:pathLst>
                <a:path extrusionOk="0" h="20718" w="15532">
                  <a:moveTo>
                    <a:pt x="11942" y="612"/>
                  </a:moveTo>
                  <a:cubicBezTo>
                    <a:pt x="12039" y="612"/>
                    <a:pt x="12127" y="650"/>
                    <a:pt x="12194" y="720"/>
                  </a:cubicBezTo>
                  <a:cubicBezTo>
                    <a:pt x="12260" y="790"/>
                    <a:pt x="12291" y="883"/>
                    <a:pt x="12287" y="979"/>
                  </a:cubicBezTo>
                  <a:lnTo>
                    <a:pt x="12027" y="4869"/>
                  </a:lnTo>
                  <a:lnTo>
                    <a:pt x="11013" y="4869"/>
                  </a:lnTo>
                  <a:cubicBezTo>
                    <a:pt x="10846" y="4869"/>
                    <a:pt x="10710" y="5005"/>
                    <a:pt x="10710" y="5172"/>
                  </a:cubicBezTo>
                  <a:cubicBezTo>
                    <a:pt x="10710" y="5340"/>
                    <a:pt x="10846" y="5476"/>
                    <a:pt x="11013" y="5476"/>
                  </a:cubicBezTo>
                  <a:lnTo>
                    <a:pt x="12637" y="5476"/>
                  </a:lnTo>
                  <a:cubicBezTo>
                    <a:pt x="12647" y="5476"/>
                    <a:pt x="12658" y="5484"/>
                    <a:pt x="12658" y="5497"/>
                  </a:cubicBezTo>
                  <a:lnTo>
                    <a:pt x="12658" y="6491"/>
                  </a:lnTo>
                  <a:lnTo>
                    <a:pt x="2884" y="6491"/>
                  </a:lnTo>
                  <a:lnTo>
                    <a:pt x="2884" y="5497"/>
                  </a:lnTo>
                  <a:lnTo>
                    <a:pt x="2883" y="5497"/>
                  </a:lnTo>
                  <a:cubicBezTo>
                    <a:pt x="2883" y="5486"/>
                    <a:pt x="2891" y="5476"/>
                    <a:pt x="2904" y="5476"/>
                  </a:cubicBezTo>
                  <a:lnTo>
                    <a:pt x="9716" y="5476"/>
                  </a:lnTo>
                  <a:cubicBezTo>
                    <a:pt x="9884" y="5476"/>
                    <a:pt x="10019" y="5340"/>
                    <a:pt x="10019" y="5172"/>
                  </a:cubicBezTo>
                  <a:cubicBezTo>
                    <a:pt x="10019" y="5005"/>
                    <a:pt x="9884" y="4869"/>
                    <a:pt x="9716" y="4869"/>
                  </a:cubicBezTo>
                  <a:lnTo>
                    <a:pt x="3513" y="4869"/>
                  </a:lnTo>
                  <a:lnTo>
                    <a:pt x="3254" y="979"/>
                  </a:lnTo>
                  <a:cubicBezTo>
                    <a:pt x="3247" y="883"/>
                    <a:pt x="3280" y="790"/>
                    <a:pt x="3347" y="720"/>
                  </a:cubicBezTo>
                  <a:cubicBezTo>
                    <a:pt x="3413" y="649"/>
                    <a:pt x="3501" y="612"/>
                    <a:pt x="3598" y="612"/>
                  </a:cubicBezTo>
                  <a:close/>
                  <a:moveTo>
                    <a:pt x="4597" y="7098"/>
                  </a:moveTo>
                  <a:cubicBezTo>
                    <a:pt x="4175" y="8352"/>
                    <a:pt x="3613" y="9086"/>
                    <a:pt x="3064" y="9086"/>
                  </a:cubicBezTo>
                  <a:cubicBezTo>
                    <a:pt x="2886" y="9086"/>
                    <a:pt x="2713" y="9129"/>
                    <a:pt x="2557" y="9210"/>
                  </a:cubicBezTo>
                  <a:lnTo>
                    <a:pt x="2557" y="8741"/>
                  </a:lnTo>
                  <a:cubicBezTo>
                    <a:pt x="2557" y="8087"/>
                    <a:pt x="2714" y="7425"/>
                    <a:pt x="2806" y="7098"/>
                  </a:cubicBezTo>
                  <a:close/>
                  <a:moveTo>
                    <a:pt x="9652" y="7097"/>
                  </a:moveTo>
                  <a:cubicBezTo>
                    <a:pt x="10942" y="7662"/>
                    <a:pt x="11683" y="8966"/>
                    <a:pt x="11683" y="10684"/>
                  </a:cubicBezTo>
                  <a:lnTo>
                    <a:pt x="11683" y="10690"/>
                  </a:lnTo>
                  <a:cubicBezTo>
                    <a:pt x="11679" y="12847"/>
                    <a:pt x="9926" y="14597"/>
                    <a:pt x="7770" y="14597"/>
                  </a:cubicBezTo>
                  <a:cubicBezTo>
                    <a:pt x="6777" y="14597"/>
                    <a:pt x="5830" y="14225"/>
                    <a:pt x="5106" y="13551"/>
                  </a:cubicBezTo>
                  <a:cubicBezTo>
                    <a:pt x="4385" y="12877"/>
                    <a:pt x="3945" y="11967"/>
                    <a:pt x="3872" y="10987"/>
                  </a:cubicBezTo>
                  <a:cubicBezTo>
                    <a:pt x="3860" y="10827"/>
                    <a:pt x="3728" y="10706"/>
                    <a:pt x="3571" y="10706"/>
                  </a:cubicBezTo>
                  <a:lnTo>
                    <a:pt x="3114" y="10706"/>
                  </a:lnTo>
                  <a:cubicBezTo>
                    <a:pt x="2830" y="10706"/>
                    <a:pt x="2589" y="10506"/>
                    <a:pt x="2563" y="10253"/>
                  </a:cubicBezTo>
                  <a:cubicBezTo>
                    <a:pt x="2544" y="10109"/>
                    <a:pt x="2591" y="9967"/>
                    <a:pt x="2690" y="9860"/>
                  </a:cubicBezTo>
                  <a:cubicBezTo>
                    <a:pt x="2786" y="9753"/>
                    <a:pt x="2923" y="9692"/>
                    <a:pt x="3066" y="9692"/>
                  </a:cubicBezTo>
                  <a:cubicBezTo>
                    <a:pt x="3692" y="9692"/>
                    <a:pt x="4568" y="9235"/>
                    <a:pt x="5235" y="7097"/>
                  </a:cubicBezTo>
                  <a:close/>
                  <a:moveTo>
                    <a:pt x="2583" y="11190"/>
                  </a:moveTo>
                  <a:cubicBezTo>
                    <a:pt x="2743" y="11268"/>
                    <a:pt x="2923" y="11316"/>
                    <a:pt x="3111" y="11316"/>
                  </a:cubicBezTo>
                  <a:lnTo>
                    <a:pt x="3294" y="11316"/>
                  </a:lnTo>
                  <a:cubicBezTo>
                    <a:pt x="3437" y="12340"/>
                    <a:pt x="3927" y="13284"/>
                    <a:pt x="4691" y="13996"/>
                  </a:cubicBezTo>
                  <a:cubicBezTo>
                    <a:pt x="4944" y="14233"/>
                    <a:pt x="5222" y="14438"/>
                    <a:pt x="5518" y="14606"/>
                  </a:cubicBezTo>
                  <a:lnTo>
                    <a:pt x="5518" y="15387"/>
                  </a:lnTo>
                  <a:cubicBezTo>
                    <a:pt x="4714" y="15003"/>
                    <a:pt x="4025" y="14422"/>
                    <a:pt x="3505" y="13682"/>
                  </a:cubicBezTo>
                  <a:cubicBezTo>
                    <a:pt x="2983" y="12939"/>
                    <a:pt x="2668" y="12087"/>
                    <a:pt x="2583" y="11190"/>
                  </a:cubicBezTo>
                  <a:close/>
                  <a:moveTo>
                    <a:pt x="12731" y="7098"/>
                  </a:moveTo>
                  <a:cubicBezTo>
                    <a:pt x="12820" y="7441"/>
                    <a:pt x="12981" y="8177"/>
                    <a:pt x="12981" y="9065"/>
                  </a:cubicBezTo>
                  <a:cubicBezTo>
                    <a:pt x="12980" y="13241"/>
                    <a:pt x="12337" y="15074"/>
                    <a:pt x="12120" y="15574"/>
                  </a:cubicBezTo>
                  <a:lnTo>
                    <a:pt x="10019" y="15574"/>
                  </a:lnTo>
                  <a:lnTo>
                    <a:pt x="10019" y="14609"/>
                  </a:lnTo>
                  <a:cubicBezTo>
                    <a:pt x="11376" y="13826"/>
                    <a:pt x="12290" y="12362"/>
                    <a:pt x="12290" y="10689"/>
                  </a:cubicBezTo>
                  <a:lnTo>
                    <a:pt x="12290" y="10679"/>
                  </a:lnTo>
                  <a:cubicBezTo>
                    <a:pt x="12289" y="9142"/>
                    <a:pt x="11756" y="7891"/>
                    <a:pt x="10802" y="7098"/>
                  </a:cubicBezTo>
                  <a:close/>
                  <a:moveTo>
                    <a:pt x="9412" y="14900"/>
                  </a:moveTo>
                  <a:lnTo>
                    <a:pt x="9412" y="16067"/>
                  </a:lnTo>
                  <a:cubicBezTo>
                    <a:pt x="9412" y="16276"/>
                    <a:pt x="9482" y="16474"/>
                    <a:pt x="9599" y="16635"/>
                  </a:cubicBezTo>
                  <a:cubicBezTo>
                    <a:pt x="9302" y="16837"/>
                    <a:pt x="8971" y="16990"/>
                    <a:pt x="8625" y="17082"/>
                  </a:cubicBezTo>
                  <a:cubicBezTo>
                    <a:pt x="8470" y="16765"/>
                    <a:pt x="8145" y="16547"/>
                    <a:pt x="7768" y="16547"/>
                  </a:cubicBezTo>
                  <a:cubicBezTo>
                    <a:pt x="7393" y="16547"/>
                    <a:pt x="7069" y="16765"/>
                    <a:pt x="6913" y="17082"/>
                  </a:cubicBezTo>
                  <a:cubicBezTo>
                    <a:pt x="6567" y="16988"/>
                    <a:pt x="6235" y="16837"/>
                    <a:pt x="5939" y="16635"/>
                  </a:cubicBezTo>
                  <a:cubicBezTo>
                    <a:pt x="6058" y="16474"/>
                    <a:pt x="6126" y="16278"/>
                    <a:pt x="6126" y="16067"/>
                  </a:cubicBezTo>
                  <a:lnTo>
                    <a:pt x="6126" y="14900"/>
                  </a:lnTo>
                  <a:cubicBezTo>
                    <a:pt x="6643" y="15102"/>
                    <a:pt x="7200" y="15209"/>
                    <a:pt x="7770" y="15209"/>
                  </a:cubicBezTo>
                  <a:cubicBezTo>
                    <a:pt x="8348" y="15209"/>
                    <a:pt x="8904" y="15100"/>
                    <a:pt x="9412" y="14900"/>
                  </a:cubicBezTo>
                  <a:close/>
                  <a:moveTo>
                    <a:pt x="7768" y="17152"/>
                  </a:moveTo>
                  <a:cubicBezTo>
                    <a:pt x="7960" y="17152"/>
                    <a:pt x="8114" y="17308"/>
                    <a:pt x="8114" y="17498"/>
                  </a:cubicBezTo>
                  <a:cubicBezTo>
                    <a:pt x="8114" y="17689"/>
                    <a:pt x="7960" y="17844"/>
                    <a:pt x="7768" y="17844"/>
                  </a:cubicBezTo>
                  <a:cubicBezTo>
                    <a:pt x="7579" y="17844"/>
                    <a:pt x="7424" y="17688"/>
                    <a:pt x="7424" y="17498"/>
                  </a:cubicBezTo>
                  <a:cubicBezTo>
                    <a:pt x="7424" y="17308"/>
                    <a:pt x="7579" y="17152"/>
                    <a:pt x="7768" y="17152"/>
                  </a:cubicBezTo>
                  <a:close/>
                  <a:moveTo>
                    <a:pt x="7450" y="18453"/>
                  </a:moveTo>
                  <a:lnTo>
                    <a:pt x="7450" y="18453"/>
                  </a:lnTo>
                  <a:cubicBezTo>
                    <a:pt x="7396" y="18816"/>
                    <a:pt x="7189" y="19206"/>
                    <a:pt x="6872" y="19522"/>
                  </a:cubicBezTo>
                  <a:cubicBezTo>
                    <a:pt x="6556" y="19837"/>
                    <a:pt x="6167" y="20044"/>
                    <a:pt x="5805" y="20100"/>
                  </a:cubicBezTo>
                  <a:cubicBezTo>
                    <a:pt x="5860" y="19737"/>
                    <a:pt x="6068" y="19350"/>
                    <a:pt x="6383" y="19032"/>
                  </a:cubicBezTo>
                  <a:cubicBezTo>
                    <a:pt x="6699" y="18716"/>
                    <a:pt x="7089" y="18509"/>
                    <a:pt x="7450" y="18453"/>
                  </a:cubicBezTo>
                  <a:close/>
                  <a:moveTo>
                    <a:pt x="8086" y="18453"/>
                  </a:moveTo>
                  <a:lnTo>
                    <a:pt x="8086" y="18453"/>
                  </a:lnTo>
                  <a:cubicBezTo>
                    <a:pt x="8448" y="18509"/>
                    <a:pt x="8835" y="18716"/>
                    <a:pt x="9154" y="19032"/>
                  </a:cubicBezTo>
                  <a:cubicBezTo>
                    <a:pt x="9469" y="19350"/>
                    <a:pt x="9676" y="19737"/>
                    <a:pt x="9732" y="20100"/>
                  </a:cubicBezTo>
                  <a:cubicBezTo>
                    <a:pt x="9369" y="20044"/>
                    <a:pt x="8981" y="19837"/>
                    <a:pt x="8664" y="19522"/>
                  </a:cubicBezTo>
                  <a:cubicBezTo>
                    <a:pt x="8348" y="19206"/>
                    <a:pt x="8141" y="18816"/>
                    <a:pt x="8086" y="18453"/>
                  </a:cubicBezTo>
                  <a:close/>
                  <a:moveTo>
                    <a:pt x="3594" y="0"/>
                  </a:moveTo>
                  <a:cubicBezTo>
                    <a:pt x="3333" y="0"/>
                    <a:pt x="3078" y="110"/>
                    <a:pt x="2900" y="302"/>
                  </a:cubicBezTo>
                  <a:cubicBezTo>
                    <a:pt x="2720" y="493"/>
                    <a:pt x="2627" y="753"/>
                    <a:pt x="2644" y="1016"/>
                  </a:cubicBezTo>
                  <a:lnTo>
                    <a:pt x="2901" y="4865"/>
                  </a:lnTo>
                  <a:cubicBezTo>
                    <a:pt x="2556" y="4865"/>
                    <a:pt x="2273" y="5147"/>
                    <a:pt x="2273" y="5493"/>
                  </a:cubicBezTo>
                  <a:lnTo>
                    <a:pt x="2273" y="6743"/>
                  </a:lnTo>
                  <a:cubicBezTo>
                    <a:pt x="2206" y="6957"/>
                    <a:pt x="1949" y="7839"/>
                    <a:pt x="1949" y="8736"/>
                  </a:cubicBezTo>
                  <a:lnTo>
                    <a:pt x="1949" y="10683"/>
                  </a:lnTo>
                  <a:cubicBezTo>
                    <a:pt x="1949" y="11888"/>
                    <a:pt x="2314" y="13047"/>
                    <a:pt x="3006" y="14028"/>
                  </a:cubicBezTo>
                  <a:cubicBezTo>
                    <a:pt x="3641" y="14932"/>
                    <a:pt x="4505" y="15626"/>
                    <a:pt x="5515" y="16048"/>
                  </a:cubicBezTo>
                  <a:lnTo>
                    <a:pt x="5515" y="16061"/>
                  </a:lnTo>
                  <a:cubicBezTo>
                    <a:pt x="5515" y="16208"/>
                    <a:pt x="5422" y="16338"/>
                    <a:pt x="5285" y="16387"/>
                  </a:cubicBezTo>
                  <a:lnTo>
                    <a:pt x="1502" y="17722"/>
                  </a:lnTo>
                  <a:cubicBezTo>
                    <a:pt x="605" y="18039"/>
                    <a:pt x="1" y="18891"/>
                    <a:pt x="1" y="19845"/>
                  </a:cubicBezTo>
                  <a:lnTo>
                    <a:pt x="1" y="20414"/>
                  </a:lnTo>
                  <a:cubicBezTo>
                    <a:pt x="1" y="20581"/>
                    <a:pt x="136" y="20717"/>
                    <a:pt x="305" y="20717"/>
                  </a:cubicBezTo>
                  <a:cubicBezTo>
                    <a:pt x="472" y="20717"/>
                    <a:pt x="608" y="20581"/>
                    <a:pt x="608" y="20414"/>
                  </a:cubicBezTo>
                  <a:lnTo>
                    <a:pt x="608" y="19845"/>
                  </a:lnTo>
                  <a:cubicBezTo>
                    <a:pt x="608" y="19150"/>
                    <a:pt x="1049" y="18526"/>
                    <a:pt x="1704" y="18295"/>
                  </a:cubicBezTo>
                  <a:lnTo>
                    <a:pt x="5399" y="16990"/>
                  </a:lnTo>
                  <a:cubicBezTo>
                    <a:pt x="5825" y="17318"/>
                    <a:pt x="6313" y="17554"/>
                    <a:pt x="6833" y="17682"/>
                  </a:cubicBezTo>
                  <a:cubicBezTo>
                    <a:pt x="6853" y="17781"/>
                    <a:pt x="6889" y="17874"/>
                    <a:pt x="6936" y="17958"/>
                  </a:cubicBezTo>
                  <a:cubicBezTo>
                    <a:pt x="6586" y="18084"/>
                    <a:pt x="6247" y="18304"/>
                    <a:pt x="5953" y="18596"/>
                  </a:cubicBezTo>
                  <a:cubicBezTo>
                    <a:pt x="5419" y="19130"/>
                    <a:pt x="5133" y="19816"/>
                    <a:pt x="5189" y="20431"/>
                  </a:cubicBezTo>
                  <a:cubicBezTo>
                    <a:pt x="5201" y="20579"/>
                    <a:pt x="5318" y="20694"/>
                    <a:pt x="5463" y="20707"/>
                  </a:cubicBezTo>
                  <a:cubicBezTo>
                    <a:pt x="5513" y="20710"/>
                    <a:pt x="5565" y="20714"/>
                    <a:pt x="5615" y="20714"/>
                  </a:cubicBezTo>
                  <a:cubicBezTo>
                    <a:pt x="6190" y="20714"/>
                    <a:pt x="6810" y="20433"/>
                    <a:pt x="7299" y="19943"/>
                  </a:cubicBezTo>
                  <a:cubicBezTo>
                    <a:pt x="7486" y="19753"/>
                    <a:pt x="7643" y="19546"/>
                    <a:pt x="7767" y="19330"/>
                  </a:cubicBezTo>
                  <a:cubicBezTo>
                    <a:pt x="7890" y="19546"/>
                    <a:pt x="8047" y="19755"/>
                    <a:pt x="8234" y="19943"/>
                  </a:cubicBezTo>
                  <a:cubicBezTo>
                    <a:pt x="8725" y="20431"/>
                    <a:pt x="9342" y="20714"/>
                    <a:pt x="9918" y="20714"/>
                  </a:cubicBezTo>
                  <a:cubicBezTo>
                    <a:pt x="9969" y="20714"/>
                    <a:pt x="10019" y="20711"/>
                    <a:pt x="10069" y="20707"/>
                  </a:cubicBezTo>
                  <a:cubicBezTo>
                    <a:pt x="10216" y="20694"/>
                    <a:pt x="10332" y="20579"/>
                    <a:pt x="10345" y="20431"/>
                  </a:cubicBezTo>
                  <a:cubicBezTo>
                    <a:pt x="10399" y="19816"/>
                    <a:pt x="10113" y="19130"/>
                    <a:pt x="9581" y="18596"/>
                  </a:cubicBezTo>
                  <a:cubicBezTo>
                    <a:pt x="9285" y="18304"/>
                    <a:pt x="8947" y="18084"/>
                    <a:pt x="8597" y="17958"/>
                  </a:cubicBezTo>
                  <a:cubicBezTo>
                    <a:pt x="8645" y="17872"/>
                    <a:pt x="8678" y="17781"/>
                    <a:pt x="8700" y="17682"/>
                  </a:cubicBezTo>
                  <a:cubicBezTo>
                    <a:pt x="9218" y="17554"/>
                    <a:pt x="9708" y="17317"/>
                    <a:pt x="10132" y="16990"/>
                  </a:cubicBezTo>
                  <a:lnTo>
                    <a:pt x="13827" y="18295"/>
                  </a:lnTo>
                  <a:cubicBezTo>
                    <a:pt x="14482" y="18526"/>
                    <a:pt x="14924" y="19148"/>
                    <a:pt x="14924" y="19845"/>
                  </a:cubicBezTo>
                  <a:lnTo>
                    <a:pt x="14924" y="20414"/>
                  </a:lnTo>
                  <a:cubicBezTo>
                    <a:pt x="14924" y="20581"/>
                    <a:pt x="15059" y="20717"/>
                    <a:pt x="15226" y="20717"/>
                  </a:cubicBezTo>
                  <a:cubicBezTo>
                    <a:pt x="15395" y="20717"/>
                    <a:pt x="15530" y="20581"/>
                    <a:pt x="15530" y="20414"/>
                  </a:cubicBezTo>
                  <a:lnTo>
                    <a:pt x="15530" y="19845"/>
                  </a:lnTo>
                  <a:cubicBezTo>
                    <a:pt x="15532" y="18896"/>
                    <a:pt x="14931" y="18045"/>
                    <a:pt x="14032" y="17727"/>
                  </a:cubicBezTo>
                  <a:lnTo>
                    <a:pt x="10249" y="16391"/>
                  </a:lnTo>
                  <a:cubicBezTo>
                    <a:pt x="10149" y="16356"/>
                    <a:pt x="10073" y="16278"/>
                    <a:pt x="10039" y="16180"/>
                  </a:cubicBezTo>
                  <a:lnTo>
                    <a:pt x="12310" y="16180"/>
                  </a:lnTo>
                  <a:cubicBezTo>
                    <a:pt x="12417" y="16180"/>
                    <a:pt x="12516" y="16124"/>
                    <a:pt x="12570" y="16031"/>
                  </a:cubicBezTo>
                  <a:cubicBezTo>
                    <a:pt x="12611" y="15961"/>
                    <a:pt x="13587" y="14279"/>
                    <a:pt x="13587" y="9063"/>
                  </a:cubicBezTo>
                  <a:cubicBezTo>
                    <a:pt x="13587" y="7879"/>
                    <a:pt x="13330" y="6964"/>
                    <a:pt x="13261" y="6747"/>
                  </a:cubicBezTo>
                  <a:lnTo>
                    <a:pt x="13261" y="5494"/>
                  </a:lnTo>
                  <a:cubicBezTo>
                    <a:pt x="13261" y="5149"/>
                    <a:pt x="12980" y="4866"/>
                    <a:pt x="12633" y="4866"/>
                  </a:cubicBezTo>
                  <a:lnTo>
                    <a:pt x="12890" y="1016"/>
                  </a:lnTo>
                  <a:cubicBezTo>
                    <a:pt x="12908" y="753"/>
                    <a:pt x="12814" y="494"/>
                    <a:pt x="12634" y="302"/>
                  </a:cubicBezTo>
                  <a:cubicBezTo>
                    <a:pt x="12454" y="110"/>
                    <a:pt x="12201" y="0"/>
                    <a:pt x="119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100"/>
            <p:cNvSpPr/>
            <p:nvPr/>
          </p:nvSpPr>
          <p:spPr>
            <a:xfrm>
              <a:off x="5676712" y="2500924"/>
              <a:ext cx="24492" cy="11856"/>
            </a:xfrm>
            <a:custGeom>
              <a:rect b="b" l="l" r="r" t="t"/>
              <a:pathLst>
                <a:path extrusionOk="0" h="608" w="1256">
                  <a:moveTo>
                    <a:pt x="305" y="1"/>
                  </a:moveTo>
                  <a:cubicBezTo>
                    <a:pt x="136" y="1"/>
                    <a:pt x="0" y="137"/>
                    <a:pt x="0" y="304"/>
                  </a:cubicBezTo>
                  <a:cubicBezTo>
                    <a:pt x="0" y="471"/>
                    <a:pt x="136" y="608"/>
                    <a:pt x="305" y="608"/>
                  </a:cubicBezTo>
                  <a:lnTo>
                    <a:pt x="953" y="608"/>
                  </a:lnTo>
                  <a:cubicBezTo>
                    <a:pt x="1120" y="608"/>
                    <a:pt x="1256" y="471"/>
                    <a:pt x="1256" y="304"/>
                  </a:cubicBezTo>
                  <a:cubicBezTo>
                    <a:pt x="1256" y="137"/>
                    <a:pt x="1120"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100"/>
            <p:cNvSpPr/>
            <p:nvPr/>
          </p:nvSpPr>
          <p:spPr>
            <a:xfrm>
              <a:off x="5752664" y="2500924"/>
              <a:ext cx="24453" cy="11856"/>
            </a:xfrm>
            <a:custGeom>
              <a:rect b="b" l="l" r="r" t="t"/>
              <a:pathLst>
                <a:path extrusionOk="0" h="608" w="1254">
                  <a:moveTo>
                    <a:pt x="303" y="1"/>
                  </a:moveTo>
                  <a:cubicBezTo>
                    <a:pt x="136" y="1"/>
                    <a:pt x="0" y="137"/>
                    <a:pt x="0" y="304"/>
                  </a:cubicBezTo>
                  <a:cubicBezTo>
                    <a:pt x="0" y="471"/>
                    <a:pt x="136" y="608"/>
                    <a:pt x="303" y="608"/>
                  </a:cubicBezTo>
                  <a:lnTo>
                    <a:pt x="951" y="608"/>
                  </a:lnTo>
                  <a:cubicBezTo>
                    <a:pt x="1118" y="608"/>
                    <a:pt x="1254" y="471"/>
                    <a:pt x="1254" y="304"/>
                  </a:cubicBezTo>
                  <a:cubicBezTo>
                    <a:pt x="1254" y="137"/>
                    <a:pt x="1118"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100"/>
            <p:cNvSpPr/>
            <p:nvPr/>
          </p:nvSpPr>
          <p:spPr>
            <a:xfrm>
              <a:off x="5693891" y="2556129"/>
              <a:ext cx="66046" cy="35646"/>
            </a:xfrm>
            <a:custGeom>
              <a:rect b="b" l="l" r="r" t="t"/>
              <a:pathLst>
                <a:path extrusionOk="0" h="1828" w="3387">
                  <a:moveTo>
                    <a:pt x="2718" y="607"/>
                  </a:moveTo>
                  <a:cubicBezTo>
                    <a:pt x="2571" y="964"/>
                    <a:pt x="2167" y="1220"/>
                    <a:pt x="1694" y="1220"/>
                  </a:cubicBezTo>
                  <a:cubicBezTo>
                    <a:pt x="1222" y="1220"/>
                    <a:pt x="819" y="964"/>
                    <a:pt x="669" y="607"/>
                  </a:cubicBezTo>
                  <a:close/>
                  <a:moveTo>
                    <a:pt x="303" y="0"/>
                  </a:moveTo>
                  <a:cubicBezTo>
                    <a:pt x="136" y="0"/>
                    <a:pt x="1" y="136"/>
                    <a:pt x="1" y="305"/>
                  </a:cubicBezTo>
                  <a:cubicBezTo>
                    <a:pt x="1" y="1143"/>
                    <a:pt x="759" y="1827"/>
                    <a:pt x="1693" y="1827"/>
                  </a:cubicBezTo>
                  <a:cubicBezTo>
                    <a:pt x="2626" y="1827"/>
                    <a:pt x="3384" y="1144"/>
                    <a:pt x="3384" y="305"/>
                  </a:cubicBezTo>
                  <a:cubicBezTo>
                    <a:pt x="3387" y="136"/>
                    <a:pt x="3251" y="0"/>
                    <a:pt x="30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36" name="Google Shape;3336;p100"/>
          <p:cNvGrpSpPr/>
          <p:nvPr/>
        </p:nvGrpSpPr>
        <p:grpSpPr>
          <a:xfrm>
            <a:off x="7701785" y="2781540"/>
            <a:ext cx="302854" cy="404079"/>
            <a:chOff x="6113375" y="2336422"/>
            <a:chExt cx="302854" cy="404079"/>
          </a:xfrm>
        </p:grpSpPr>
        <p:sp>
          <p:nvSpPr>
            <p:cNvPr id="3337" name="Google Shape;3337;p100"/>
            <p:cNvSpPr/>
            <p:nvPr/>
          </p:nvSpPr>
          <p:spPr>
            <a:xfrm>
              <a:off x="6113375" y="2336422"/>
              <a:ext cx="302854" cy="404079"/>
            </a:xfrm>
            <a:custGeom>
              <a:rect b="b" l="l" r="r" t="t"/>
              <a:pathLst>
                <a:path extrusionOk="0" h="20722" w="15531">
                  <a:moveTo>
                    <a:pt x="7762" y="608"/>
                  </a:moveTo>
                  <a:cubicBezTo>
                    <a:pt x="9110" y="608"/>
                    <a:pt x="10404" y="915"/>
                    <a:pt x="11503" y="1499"/>
                  </a:cubicBezTo>
                  <a:cubicBezTo>
                    <a:pt x="12566" y="2062"/>
                    <a:pt x="13373" y="2837"/>
                    <a:pt x="13838" y="3745"/>
                  </a:cubicBezTo>
                  <a:cubicBezTo>
                    <a:pt x="13997" y="4054"/>
                    <a:pt x="13983" y="4417"/>
                    <a:pt x="13801" y="4714"/>
                  </a:cubicBezTo>
                  <a:cubicBezTo>
                    <a:pt x="13618" y="5014"/>
                    <a:pt x="13299" y="5192"/>
                    <a:pt x="12949" y="5192"/>
                  </a:cubicBezTo>
                  <a:lnTo>
                    <a:pt x="12930" y="5192"/>
                  </a:lnTo>
                  <a:lnTo>
                    <a:pt x="12930" y="4846"/>
                  </a:lnTo>
                  <a:cubicBezTo>
                    <a:pt x="12930" y="4321"/>
                    <a:pt x="12502" y="3895"/>
                    <a:pt x="11978" y="3895"/>
                  </a:cubicBezTo>
                  <a:lnTo>
                    <a:pt x="3543" y="3895"/>
                  </a:lnTo>
                  <a:cubicBezTo>
                    <a:pt x="3019" y="3895"/>
                    <a:pt x="2592" y="4321"/>
                    <a:pt x="2592" y="4846"/>
                  </a:cubicBezTo>
                  <a:lnTo>
                    <a:pt x="2592" y="5192"/>
                  </a:lnTo>
                  <a:lnTo>
                    <a:pt x="2572" y="5192"/>
                  </a:lnTo>
                  <a:cubicBezTo>
                    <a:pt x="2222" y="5192"/>
                    <a:pt x="1905" y="5014"/>
                    <a:pt x="1722" y="4714"/>
                  </a:cubicBezTo>
                  <a:cubicBezTo>
                    <a:pt x="1541" y="4417"/>
                    <a:pt x="1526" y="4054"/>
                    <a:pt x="1685" y="3745"/>
                  </a:cubicBezTo>
                  <a:cubicBezTo>
                    <a:pt x="2149" y="2837"/>
                    <a:pt x="2957" y="2062"/>
                    <a:pt x="4020" y="1499"/>
                  </a:cubicBezTo>
                  <a:cubicBezTo>
                    <a:pt x="5120" y="918"/>
                    <a:pt x="6413" y="608"/>
                    <a:pt x="7762" y="608"/>
                  </a:cubicBezTo>
                  <a:close/>
                  <a:moveTo>
                    <a:pt x="11980" y="4502"/>
                  </a:moveTo>
                  <a:cubicBezTo>
                    <a:pt x="12169" y="4502"/>
                    <a:pt x="12325" y="4657"/>
                    <a:pt x="12325" y="4846"/>
                  </a:cubicBezTo>
                  <a:lnTo>
                    <a:pt x="12325" y="5840"/>
                  </a:lnTo>
                  <a:lnTo>
                    <a:pt x="10682" y="5840"/>
                  </a:lnTo>
                  <a:cubicBezTo>
                    <a:pt x="10514" y="5840"/>
                    <a:pt x="10378" y="5976"/>
                    <a:pt x="10378" y="6145"/>
                  </a:cubicBezTo>
                  <a:cubicBezTo>
                    <a:pt x="10378" y="6312"/>
                    <a:pt x="10514" y="6447"/>
                    <a:pt x="10682" y="6447"/>
                  </a:cubicBezTo>
                  <a:lnTo>
                    <a:pt x="12162" y="6447"/>
                  </a:lnTo>
                  <a:cubicBezTo>
                    <a:pt x="11932" y="6670"/>
                    <a:pt x="11498" y="6873"/>
                    <a:pt x="11106" y="7003"/>
                  </a:cubicBezTo>
                  <a:cubicBezTo>
                    <a:pt x="10218" y="7299"/>
                    <a:pt x="9031" y="7463"/>
                    <a:pt x="7762" y="7463"/>
                  </a:cubicBezTo>
                  <a:cubicBezTo>
                    <a:pt x="6493" y="7463"/>
                    <a:pt x="5307" y="7301"/>
                    <a:pt x="4418" y="7003"/>
                  </a:cubicBezTo>
                  <a:cubicBezTo>
                    <a:pt x="4027" y="6874"/>
                    <a:pt x="3591" y="6670"/>
                    <a:pt x="3363" y="6447"/>
                  </a:cubicBezTo>
                  <a:lnTo>
                    <a:pt x="9384" y="6447"/>
                  </a:lnTo>
                  <a:cubicBezTo>
                    <a:pt x="9553" y="6447"/>
                    <a:pt x="9688" y="6312"/>
                    <a:pt x="9688" y="6145"/>
                  </a:cubicBezTo>
                  <a:cubicBezTo>
                    <a:pt x="9688" y="5976"/>
                    <a:pt x="9553" y="5840"/>
                    <a:pt x="9384" y="5840"/>
                  </a:cubicBezTo>
                  <a:lnTo>
                    <a:pt x="3200" y="5840"/>
                  </a:lnTo>
                  <a:lnTo>
                    <a:pt x="3200" y="4846"/>
                  </a:lnTo>
                  <a:cubicBezTo>
                    <a:pt x="3200" y="4657"/>
                    <a:pt x="3356" y="4502"/>
                    <a:pt x="3544" y="4502"/>
                  </a:cubicBezTo>
                  <a:close/>
                  <a:moveTo>
                    <a:pt x="12657" y="6804"/>
                  </a:moveTo>
                  <a:cubicBezTo>
                    <a:pt x="12859" y="7187"/>
                    <a:pt x="13014" y="7589"/>
                    <a:pt x="13121" y="8004"/>
                  </a:cubicBezTo>
                  <a:cubicBezTo>
                    <a:pt x="12924" y="7860"/>
                    <a:pt x="12680" y="7774"/>
                    <a:pt x="12417" y="7774"/>
                  </a:cubicBezTo>
                  <a:cubicBezTo>
                    <a:pt x="12332" y="7774"/>
                    <a:pt x="12262" y="7709"/>
                    <a:pt x="12247" y="7619"/>
                  </a:cubicBezTo>
                  <a:cubicBezTo>
                    <a:pt x="12229" y="7477"/>
                    <a:pt x="12197" y="7337"/>
                    <a:pt x="12159" y="7202"/>
                  </a:cubicBezTo>
                  <a:cubicBezTo>
                    <a:pt x="12380" y="7070"/>
                    <a:pt x="12540" y="6937"/>
                    <a:pt x="12657" y="6804"/>
                  </a:cubicBezTo>
                  <a:close/>
                  <a:moveTo>
                    <a:pt x="11605" y="7469"/>
                  </a:moveTo>
                  <a:cubicBezTo>
                    <a:pt x="11623" y="7547"/>
                    <a:pt x="11639" y="7626"/>
                    <a:pt x="11650" y="7704"/>
                  </a:cubicBezTo>
                  <a:cubicBezTo>
                    <a:pt x="11705" y="8097"/>
                    <a:pt x="12030" y="8381"/>
                    <a:pt x="12419" y="8381"/>
                  </a:cubicBezTo>
                  <a:cubicBezTo>
                    <a:pt x="12703" y="8381"/>
                    <a:pt x="12946" y="8581"/>
                    <a:pt x="12972" y="8834"/>
                  </a:cubicBezTo>
                  <a:cubicBezTo>
                    <a:pt x="12986" y="8981"/>
                    <a:pt x="12940" y="9120"/>
                    <a:pt x="12843" y="9228"/>
                  </a:cubicBezTo>
                  <a:cubicBezTo>
                    <a:pt x="12746" y="9334"/>
                    <a:pt x="12609" y="9397"/>
                    <a:pt x="12466" y="9397"/>
                  </a:cubicBezTo>
                  <a:lnTo>
                    <a:pt x="11962" y="9397"/>
                  </a:lnTo>
                  <a:cubicBezTo>
                    <a:pt x="11803" y="9397"/>
                    <a:pt x="11672" y="9519"/>
                    <a:pt x="11659" y="9677"/>
                  </a:cubicBezTo>
                  <a:cubicBezTo>
                    <a:pt x="11583" y="10656"/>
                    <a:pt x="11146" y="11569"/>
                    <a:pt x="10425" y="12240"/>
                  </a:cubicBezTo>
                  <a:cubicBezTo>
                    <a:pt x="9700" y="12917"/>
                    <a:pt x="8754" y="13288"/>
                    <a:pt x="7762" y="13288"/>
                  </a:cubicBezTo>
                  <a:cubicBezTo>
                    <a:pt x="5968" y="13288"/>
                    <a:pt x="4410" y="12074"/>
                    <a:pt x="3971" y="10335"/>
                  </a:cubicBezTo>
                  <a:cubicBezTo>
                    <a:pt x="3871" y="9941"/>
                    <a:pt x="3890" y="9514"/>
                    <a:pt x="4021" y="9101"/>
                  </a:cubicBezTo>
                  <a:cubicBezTo>
                    <a:pt x="4097" y="8868"/>
                    <a:pt x="4508" y="8204"/>
                    <a:pt x="4941" y="7777"/>
                  </a:cubicBezTo>
                  <a:cubicBezTo>
                    <a:pt x="5768" y="7967"/>
                    <a:pt x="6745" y="8070"/>
                    <a:pt x="7763" y="8070"/>
                  </a:cubicBezTo>
                  <a:cubicBezTo>
                    <a:pt x="9096" y="8070"/>
                    <a:pt x="10352" y="7896"/>
                    <a:pt x="11301" y="7579"/>
                  </a:cubicBezTo>
                  <a:cubicBezTo>
                    <a:pt x="11409" y="7543"/>
                    <a:pt x="11511" y="7506"/>
                    <a:pt x="11605" y="7469"/>
                  </a:cubicBezTo>
                  <a:close/>
                  <a:moveTo>
                    <a:pt x="13291" y="9638"/>
                  </a:moveTo>
                  <a:lnTo>
                    <a:pt x="13291" y="9638"/>
                  </a:lnTo>
                  <a:cubicBezTo>
                    <a:pt x="13244" y="10702"/>
                    <a:pt x="12897" y="11717"/>
                    <a:pt x="12280" y="12589"/>
                  </a:cubicBezTo>
                  <a:cubicBezTo>
                    <a:pt x="11700" y="13408"/>
                    <a:pt x="10919" y="14045"/>
                    <a:pt x="10011" y="14447"/>
                  </a:cubicBezTo>
                  <a:lnTo>
                    <a:pt x="10011" y="13295"/>
                  </a:lnTo>
                  <a:cubicBezTo>
                    <a:pt x="10305" y="13125"/>
                    <a:pt x="10584" y="12921"/>
                    <a:pt x="10839" y="12686"/>
                  </a:cubicBezTo>
                  <a:cubicBezTo>
                    <a:pt x="11603" y="11973"/>
                    <a:pt x="12093" y="11029"/>
                    <a:pt x="12236" y="10004"/>
                  </a:cubicBezTo>
                  <a:lnTo>
                    <a:pt x="12466" y="10004"/>
                  </a:lnTo>
                  <a:cubicBezTo>
                    <a:pt x="12780" y="10004"/>
                    <a:pt x="13081" y="9869"/>
                    <a:pt x="13291" y="9638"/>
                  </a:cubicBezTo>
                  <a:close/>
                  <a:moveTo>
                    <a:pt x="9404" y="13587"/>
                  </a:moveTo>
                  <a:lnTo>
                    <a:pt x="9404" y="14768"/>
                  </a:lnTo>
                  <a:cubicBezTo>
                    <a:pt x="9404" y="15069"/>
                    <a:pt x="9547" y="15346"/>
                    <a:pt x="9777" y="15523"/>
                  </a:cubicBezTo>
                  <a:cubicBezTo>
                    <a:pt x="9204" y="15975"/>
                    <a:pt x="8501" y="16222"/>
                    <a:pt x="7762" y="16222"/>
                  </a:cubicBezTo>
                  <a:cubicBezTo>
                    <a:pt x="7020" y="16222"/>
                    <a:pt x="6319" y="15975"/>
                    <a:pt x="5746" y="15523"/>
                  </a:cubicBezTo>
                  <a:cubicBezTo>
                    <a:pt x="5976" y="15346"/>
                    <a:pt x="6119" y="15068"/>
                    <a:pt x="6119" y="14768"/>
                  </a:cubicBezTo>
                  <a:lnTo>
                    <a:pt x="6119" y="13587"/>
                  </a:lnTo>
                  <a:cubicBezTo>
                    <a:pt x="6632" y="13787"/>
                    <a:pt x="7186" y="13895"/>
                    <a:pt x="7762" y="13895"/>
                  </a:cubicBezTo>
                  <a:cubicBezTo>
                    <a:pt x="8331" y="13895"/>
                    <a:pt x="8887" y="13788"/>
                    <a:pt x="9404" y="13587"/>
                  </a:cubicBezTo>
                  <a:close/>
                  <a:moveTo>
                    <a:pt x="7763" y="1"/>
                  </a:moveTo>
                  <a:cubicBezTo>
                    <a:pt x="6318" y="1"/>
                    <a:pt x="4925" y="334"/>
                    <a:pt x="3738" y="962"/>
                  </a:cubicBezTo>
                  <a:cubicBezTo>
                    <a:pt x="2565" y="1583"/>
                    <a:pt x="1671" y="2449"/>
                    <a:pt x="1148" y="3465"/>
                  </a:cubicBezTo>
                  <a:cubicBezTo>
                    <a:pt x="891" y="3965"/>
                    <a:pt x="914" y="4549"/>
                    <a:pt x="1206" y="5029"/>
                  </a:cubicBezTo>
                  <a:cubicBezTo>
                    <a:pt x="1501" y="5512"/>
                    <a:pt x="2012" y="5799"/>
                    <a:pt x="2576" y="5799"/>
                  </a:cubicBezTo>
                  <a:lnTo>
                    <a:pt x="2596" y="5799"/>
                  </a:lnTo>
                  <a:lnTo>
                    <a:pt x="2596" y="6070"/>
                  </a:lnTo>
                  <a:cubicBezTo>
                    <a:pt x="1958" y="7060"/>
                    <a:pt x="1622" y="8204"/>
                    <a:pt x="1622" y="9388"/>
                  </a:cubicBezTo>
                  <a:cubicBezTo>
                    <a:pt x="1622" y="11449"/>
                    <a:pt x="2649" y="13363"/>
                    <a:pt x="4368" y="14505"/>
                  </a:cubicBezTo>
                  <a:cubicBezTo>
                    <a:pt x="4420" y="14539"/>
                    <a:pt x="4477" y="14558"/>
                    <a:pt x="4535" y="14558"/>
                  </a:cubicBezTo>
                  <a:cubicBezTo>
                    <a:pt x="4634" y="14558"/>
                    <a:pt x="4730" y="14509"/>
                    <a:pt x="4790" y="14422"/>
                  </a:cubicBezTo>
                  <a:cubicBezTo>
                    <a:pt x="4882" y="14282"/>
                    <a:pt x="4845" y="14094"/>
                    <a:pt x="4704" y="14001"/>
                  </a:cubicBezTo>
                  <a:cubicBezTo>
                    <a:pt x="3154" y="12970"/>
                    <a:pt x="2229" y="11246"/>
                    <a:pt x="2229" y="9388"/>
                  </a:cubicBezTo>
                  <a:cubicBezTo>
                    <a:pt x="2229" y="8478"/>
                    <a:pt x="2449" y="7597"/>
                    <a:pt x="2869" y="6804"/>
                  </a:cubicBezTo>
                  <a:cubicBezTo>
                    <a:pt x="3103" y="7069"/>
                    <a:pt x="3516" y="7341"/>
                    <a:pt x="4228" y="7579"/>
                  </a:cubicBezTo>
                  <a:cubicBezTo>
                    <a:pt x="4247" y="7584"/>
                    <a:pt x="4264" y="7590"/>
                    <a:pt x="4283" y="7597"/>
                  </a:cubicBezTo>
                  <a:cubicBezTo>
                    <a:pt x="3874" y="8071"/>
                    <a:pt x="3531" y="8647"/>
                    <a:pt x="3446" y="8918"/>
                  </a:cubicBezTo>
                  <a:cubicBezTo>
                    <a:pt x="3279" y="9439"/>
                    <a:pt x="3257" y="9981"/>
                    <a:pt x="3386" y="10485"/>
                  </a:cubicBezTo>
                  <a:cubicBezTo>
                    <a:pt x="3693" y="11706"/>
                    <a:pt x="4481" y="12703"/>
                    <a:pt x="5517" y="13297"/>
                  </a:cubicBezTo>
                  <a:lnTo>
                    <a:pt x="5517" y="14769"/>
                  </a:lnTo>
                  <a:cubicBezTo>
                    <a:pt x="5517" y="14916"/>
                    <a:pt x="5424" y="15046"/>
                    <a:pt x="5285" y="15095"/>
                  </a:cubicBezTo>
                  <a:lnTo>
                    <a:pt x="1503" y="16430"/>
                  </a:lnTo>
                  <a:cubicBezTo>
                    <a:pt x="605" y="16747"/>
                    <a:pt x="1" y="17600"/>
                    <a:pt x="1" y="18552"/>
                  </a:cubicBezTo>
                  <a:lnTo>
                    <a:pt x="1" y="20418"/>
                  </a:lnTo>
                  <a:cubicBezTo>
                    <a:pt x="1" y="20586"/>
                    <a:pt x="137" y="20722"/>
                    <a:pt x="305" y="20722"/>
                  </a:cubicBezTo>
                  <a:cubicBezTo>
                    <a:pt x="472" y="20722"/>
                    <a:pt x="608" y="20586"/>
                    <a:pt x="608" y="20418"/>
                  </a:cubicBezTo>
                  <a:lnTo>
                    <a:pt x="608" y="18552"/>
                  </a:lnTo>
                  <a:cubicBezTo>
                    <a:pt x="608" y="17858"/>
                    <a:pt x="1049" y="17236"/>
                    <a:pt x="1705" y="17003"/>
                  </a:cubicBezTo>
                  <a:lnTo>
                    <a:pt x="4260" y="16102"/>
                  </a:lnTo>
                  <a:lnTo>
                    <a:pt x="5198" y="20482"/>
                  </a:lnTo>
                  <a:cubicBezTo>
                    <a:pt x="5228" y="20625"/>
                    <a:pt x="5355" y="20722"/>
                    <a:pt x="5495" y="20722"/>
                  </a:cubicBezTo>
                  <a:cubicBezTo>
                    <a:pt x="5517" y="20722"/>
                    <a:pt x="5538" y="20720"/>
                    <a:pt x="5559" y="20715"/>
                  </a:cubicBezTo>
                  <a:cubicBezTo>
                    <a:pt x="5724" y="20679"/>
                    <a:pt x="5826" y="20518"/>
                    <a:pt x="5791" y="20353"/>
                  </a:cubicBezTo>
                  <a:lnTo>
                    <a:pt x="4835" y="15896"/>
                  </a:lnTo>
                  <a:lnTo>
                    <a:pt x="5131" y="15793"/>
                  </a:lnTo>
                  <a:cubicBezTo>
                    <a:pt x="5848" y="16462"/>
                    <a:pt x="6778" y="16829"/>
                    <a:pt x="7766" y="16829"/>
                  </a:cubicBezTo>
                  <a:cubicBezTo>
                    <a:pt x="8751" y="16829"/>
                    <a:pt x="9682" y="16462"/>
                    <a:pt x="10402" y="15793"/>
                  </a:cubicBezTo>
                  <a:lnTo>
                    <a:pt x="10696" y="15896"/>
                  </a:lnTo>
                  <a:lnTo>
                    <a:pt x="9741" y="20353"/>
                  </a:lnTo>
                  <a:cubicBezTo>
                    <a:pt x="9705" y="20518"/>
                    <a:pt x="9811" y="20679"/>
                    <a:pt x="9974" y="20715"/>
                  </a:cubicBezTo>
                  <a:cubicBezTo>
                    <a:pt x="9995" y="20718"/>
                    <a:pt x="10017" y="20722"/>
                    <a:pt x="10038" y="20722"/>
                  </a:cubicBezTo>
                  <a:cubicBezTo>
                    <a:pt x="10177" y="20722"/>
                    <a:pt x="10304" y="20623"/>
                    <a:pt x="10334" y="20482"/>
                  </a:cubicBezTo>
                  <a:lnTo>
                    <a:pt x="11273" y="16102"/>
                  </a:lnTo>
                  <a:lnTo>
                    <a:pt x="13828" y="17003"/>
                  </a:lnTo>
                  <a:cubicBezTo>
                    <a:pt x="14483" y="17236"/>
                    <a:pt x="14924" y="17857"/>
                    <a:pt x="14924" y="18552"/>
                  </a:cubicBezTo>
                  <a:lnTo>
                    <a:pt x="14924" y="20418"/>
                  </a:lnTo>
                  <a:cubicBezTo>
                    <a:pt x="14924" y="20586"/>
                    <a:pt x="15059" y="20722"/>
                    <a:pt x="15228" y="20722"/>
                  </a:cubicBezTo>
                  <a:cubicBezTo>
                    <a:pt x="15395" y="20722"/>
                    <a:pt x="15531" y="20586"/>
                    <a:pt x="15531" y="20418"/>
                  </a:cubicBezTo>
                  <a:lnTo>
                    <a:pt x="15531" y="18552"/>
                  </a:lnTo>
                  <a:cubicBezTo>
                    <a:pt x="15525" y="17598"/>
                    <a:pt x="14922" y="16746"/>
                    <a:pt x="14024" y="16429"/>
                  </a:cubicBezTo>
                  <a:lnTo>
                    <a:pt x="10241" y="15093"/>
                  </a:lnTo>
                  <a:cubicBezTo>
                    <a:pt x="10209" y="15082"/>
                    <a:pt x="10179" y="15066"/>
                    <a:pt x="10154" y="15046"/>
                  </a:cubicBezTo>
                  <a:cubicBezTo>
                    <a:pt x="11205" y="14602"/>
                    <a:pt x="12107" y="13877"/>
                    <a:pt x="12774" y="12938"/>
                  </a:cubicBezTo>
                  <a:cubicBezTo>
                    <a:pt x="13514" y="11897"/>
                    <a:pt x="13904" y="10669"/>
                    <a:pt x="13904" y="9388"/>
                  </a:cubicBezTo>
                  <a:cubicBezTo>
                    <a:pt x="13904" y="8204"/>
                    <a:pt x="13568" y="7060"/>
                    <a:pt x="12932" y="6070"/>
                  </a:cubicBezTo>
                  <a:lnTo>
                    <a:pt x="12932" y="5799"/>
                  </a:lnTo>
                  <a:lnTo>
                    <a:pt x="12952" y="5799"/>
                  </a:lnTo>
                  <a:cubicBezTo>
                    <a:pt x="13516" y="5799"/>
                    <a:pt x="14026" y="5512"/>
                    <a:pt x="14321" y="5029"/>
                  </a:cubicBezTo>
                  <a:cubicBezTo>
                    <a:pt x="14614" y="4549"/>
                    <a:pt x="14635" y="3965"/>
                    <a:pt x="14380" y="3465"/>
                  </a:cubicBezTo>
                  <a:cubicBezTo>
                    <a:pt x="13858" y="2449"/>
                    <a:pt x="12962" y="1583"/>
                    <a:pt x="11789" y="962"/>
                  </a:cubicBezTo>
                  <a:cubicBezTo>
                    <a:pt x="10602" y="334"/>
                    <a:pt x="9210" y="1"/>
                    <a:pt x="77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100"/>
            <p:cNvSpPr/>
            <p:nvPr/>
          </p:nvSpPr>
          <p:spPr>
            <a:xfrm>
              <a:off x="6220859" y="2495133"/>
              <a:ext cx="11856" cy="18174"/>
            </a:xfrm>
            <a:custGeom>
              <a:rect b="b" l="l" r="r" t="t"/>
              <a:pathLst>
                <a:path extrusionOk="0" h="932" w="608">
                  <a:moveTo>
                    <a:pt x="304" y="1"/>
                  </a:moveTo>
                  <a:cubicBezTo>
                    <a:pt x="136" y="1"/>
                    <a:pt x="0" y="136"/>
                    <a:pt x="0" y="304"/>
                  </a:cubicBezTo>
                  <a:lnTo>
                    <a:pt x="0" y="629"/>
                  </a:lnTo>
                  <a:cubicBezTo>
                    <a:pt x="0" y="796"/>
                    <a:pt x="136" y="932"/>
                    <a:pt x="304" y="932"/>
                  </a:cubicBezTo>
                  <a:cubicBezTo>
                    <a:pt x="472" y="932"/>
                    <a:pt x="607" y="796"/>
                    <a:pt x="607" y="629"/>
                  </a:cubicBezTo>
                  <a:lnTo>
                    <a:pt x="607" y="304"/>
                  </a:lnTo>
                  <a:cubicBezTo>
                    <a:pt x="607" y="136"/>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100"/>
            <p:cNvSpPr/>
            <p:nvPr/>
          </p:nvSpPr>
          <p:spPr>
            <a:xfrm>
              <a:off x="6296734" y="2495133"/>
              <a:ext cx="11856" cy="18213"/>
            </a:xfrm>
            <a:custGeom>
              <a:rect b="b" l="l" r="r" t="t"/>
              <a:pathLst>
                <a:path extrusionOk="0" h="934" w="608">
                  <a:moveTo>
                    <a:pt x="305" y="1"/>
                  </a:moveTo>
                  <a:cubicBezTo>
                    <a:pt x="137" y="1"/>
                    <a:pt x="1" y="136"/>
                    <a:pt x="1" y="305"/>
                  </a:cubicBezTo>
                  <a:lnTo>
                    <a:pt x="1" y="629"/>
                  </a:lnTo>
                  <a:cubicBezTo>
                    <a:pt x="1" y="798"/>
                    <a:pt x="137" y="933"/>
                    <a:pt x="305" y="933"/>
                  </a:cubicBezTo>
                  <a:cubicBezTo>
                    <a:pt x="472" y="933"/>
                    <a:pt x="608" y="798"/>
                    <a:pt x="608" y="629"/>
                  </a:cubicBezTo>
                  <a:lnTo>
                    <a:pt x="608" y="305"/>
                  </a:lnTo>
                  <a:cubicBezTo>
                    <a:pt x="608"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100"/>
            <p:cNvSpPr/>
            <p:nvPr/>
          </p:nvSpPr>
          <p:spPr>
            <a:xfrm>
              <a:off x="6246151" y="2387064"/>
              <a:ext cx="11875" cy="11856"/>
            </a:xfrm>
            <a:custGeom>
              <a:rect b="b" l="l" r="r" t="t"/>
              <a:pathLst>
                <a:path extrusionOk="0" h="608" w="609">
                  <a:moveTo>
                    <a:pt x="301" y="0"/>
                  </a:moveTo>
                  <a:cubicBezTo>
                    <a:pt x="133" y="0"/>
                    <a:pt x="0" y="136"/>
                    <a:pt x="0" y="303"/>
                  </a:cubicBezTo>
                  <a:cubicBezTo>
                    <a:pt x="0" y="471"/>
                    <a:pt x="137" y="607"/>
                    <a:pt x="304" y="607"/>
                  </a:cubicBezTo>
                  <a:cubicBezTo>
                    <a:pt x="473" y="607"/>
                    <a:pt x="608" y="471"/>
                    <a:pt x="608" y="303"/>
                  </a:cubicBezTo>
                  <a:cubicBezTo>
                    <a:pt x="608" y="136"/>
                    <a:pt x="473"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100"/>
            <p:cNvSpPr/>
            <p:nvPr/>
          </p:nvSpPr>
          <p:spPr>
            <a:xfrm>
              <a:off x="6271481" y="2387064"/>
              <a:ext cx="11895" cy="11856"/>
            </a:xfrm>
            <a:custGeom>
              <a:rect b="b" l="l" r="r" t="t"/>
              <a:pathLst>
                <a:path extrusionOk="0" h="608" w="610">
                  <a:moveTo>
                    <a:pt x="302" y="0"/>
                  </a:moveTo>
                  <a:cubicBezTo>
                    <a:pt x="133" y="0"/>
                    <a:pt x="1" y="136"/>
                    <a:pt x="1" y="303"/>
                  </a:cubicBezTo>
                  <a:cubicBezTo>
                    <a:pt x="1" y="471"/>
                    <a:pt x="138" y="607"/>
                    <a:pt x="305" y="607"/>
                  </a:cubicBezTo>
                  <a:cubicBezTo>
                    <a:pt x="473" y="607"/>
                    <a:pt x="609" y="471"/>
                    <a:pt x="609" y="303"/>
                  </a:cubicBezTo>
                  <a:cubicBezTo>
                    <a:pt x="609" y="136"/>
                    <a:pt x="473"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100"/>
            <p:cNvSpPr/>
            <p:nvPr/>
          </p:nvSpPr>
          <p:spPr>
            <a:xfrm>
              <a:off x="6258845" y="2368090"/>
              <a:ext cx="11875" cy="11856"/>
            </a:xfrm>
            <a:custGeom>
              <a:rect b="b" l="l" r="r" t="t"/>
              <a:pathLst>
                <a:path extrusionOk="0" h="608" w="609">
                  <a:moveTo>
                    <a:pt x="302" y="1"/>
                  </a:moveTo>
                  <a:cubicBezTo>
                    <a:pt x="135" y="1"/>
                    <a:pt x="0" y="136"/>
                    <a:pt x="0" y="303"/>
                  </a:cubicBezTo>
                  <a:cubicBezTo>
                    <a:pt x="0" y="472"/>
                    <a:pt x="137" y="608"/>
                    <a:pt x="306" y="608"/>
                  </a:cubicBezTo>
                  <a:cubicBezTo>
                    <a:pt x="473" y="608"/>
                    <a:pt x="609" y="472"/>
                    <a:pt x="609" y="303"/>
                  </a:cubicBezTo>
                  <a:cubicBezTo>
                    <a:pt x="609" y="136"/>
                    <a:pt x="473"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100"/>
            <p:cNvSpPr/>
            <p:nvPr/>
          </p:nvSpPr>
          <p:spPr>
            <a:xfrm>
              <a:off x="6284156" y="2368090"/>
              <a:ext cx="11875" cy="11856"/>
            </a:xfrm>
            <a:custGeom>
              <a:rect b="b" l="l" r="r" t="t"/>
              <a:pathLst>
                <a:path extrusionOk="0" h="608" w="609">
                  <a:moveTo>
                    <a:pt x="302" y="1"/>
                  </a:moveTo>
                  <a:cubicBezTo>
                    <a:pt x="133" y="1"/>
                    <a:pt x="0" y="136"/>
                    <a:pt x="0" y="303"/>
                  </a:cubicBezTo>
                  <a:cubicBezTo>
                    <a:pt x="0" y="472"/>
                    <a:pt x="138" y="608"/>
                    <a:pt x="305" y="608"/>
                  </a:cubicBezTo>
                  <a:cubicBezTo>
                    <a:pt x="473" y="608"/>
                    <a:pt x="609" y="472"/>
                    <a:pt x="609" y="303"/>
                  </a:cubicBezTo>
                  <a:cubicBezTo>
                    <a:pt x="609" y="136"/>
                    <a:pt x="473"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100"/>
            <p:cNvSpPr/>
            <p:nvPr/>
          </p:nvSpPr>
          <p:spPr>
            <a:xfrm>
              <a:off x="6233534" y="2368090"/>
              <a:ext cx="11875" cy="11856"/>
            </a:xfrm>
            <a:custGeom>
              <a:rect b="b" l="l" r="r" t="t"/>
              <a:pathLst>
                <a:path extrusionOk="0" h="608" w="609">
                  <a:moveTo>
                    <a:pt x="301" y="1"/>
                  </a:moveTo>
                  <a:cubicBezTo>
                    <a:pt x="134" y="1"/>
                    <a:pt x="0" y="136"/>
                    <a:pt x="0" y="303"/>
                  </a:cubicBezTo>
                  <a:cubicBezTo>
                    <a:pt x="0" y="472"/>
                    <a:pt x="137" y="608"/>
                    <a:pt x="306" y="608"/>
                  </a:cubicBezTo>
                  <a:cubicBezTo>
                    <a:pt x="473" y="608"/>
                    <a:pt x="608" y="472"/>
                    <a:pt x="608" y="303"/>
                  </a:cubicBezTo>
                  <a:cubicBezTo>
                    <a:pt x="608" y="136"/>
                    <a:pt x="473"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100"/>
            <p:cNvSpPr/>
            <p:nvPr/>
          </p:nvSpPr>
          <p:spPr>
            <a:xfrm>
              <a:off x="6239209" y="2538871"/>
              <a:ext cx="51012" cy="18194"/>
            </a:xfrm>
            <a:custGeom>
              <a:rect b="b" l="l" r="r" t="t"/>
              <a:pathLst>
                <a:path extrusionOk="0" h="933" w="2616">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8" y="32"/>
                    <a:pt x="118" y="91"/>
                  </a:cubicBezTo>
                  <a:cubicBezTo>
                    <a:pt x="0" y="211"/>
                    <a:pt x="2" y="401"/>
                    <a:pt x="122" y="520"/>
                  </a:cubicBezTo>
                  <a:cubicBezTo>
                    <a:pt x="382" y="778"/>
                    <a:pt x="827" y="933"/>
                    <a:pt x="1309" y="933"/>
                  </a:cubicBezTo>
                  <a:cubicBezTo>
                    <a:pt x="1791" y="933"/>
                    <a:pt x="2234" y="778"/>
                    <a:pt x="2495" y="520"/>
                  </a:cubicBezTo>
                  <a:cubicBezTo>
                    <a:pt x="2615" y="401"/>
                    <a:pt x="2615" y="211"/>
                    <a:pt x="2498" y="91"/>
                  </a:cubicBezTo>
                  <a:cubicBezTo>
                    <a:pt x="2439" y="31"/>
                    <a:pt x="2360" y="1"/>
                    <a:pt x="22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46" name="Google Shape;3346;p100"/>
          <p:cNvGrpSpPr/>
          <p:nvPr/>
        </p:nvGrpSpPr>
        <p:grpSpPr>
          <a:xfrm>
            <a:off x="1134830" y="3490481"/>
            <a:ext cx="315530" cy="404021"/>
            <a:chOff x="1266806" y="2820997"/>
            <a:chExt cx="315530" cy="404021"/>
          </a:xfrm>
        </p:grpSpPr>
        <p:sp>
          <p:nvSpPr>
            <p:cNvPr id="3347" name="Google Shape;3347;p100"/>
            <p:cNvSpPr/>
            <p:nvPr/>
          </p:nvSpPr>
          <p:spPr>
            <a:xfrm>
              <a:off x="1266806" y="2820997"/>
              <a:ext cx="315530" cy="404021"/>
            </a:xfrm>
            <a:custGeom>
              <a:rect b="b" l="l" r="r" t="t"/>
              <a:pathLst>
                <a:path extrusionOk="0" h="20719" w="16181">
                  <a:moveTo>
                    <a:pt x="11659" y="606"/>
                  </a:moveTo>
                  <a:cubicBezTo>
                    <a:pt x="12207" y="606"/>
                    <a:pt x="12653" y="1053"/>
                    <a:pt x="12653" y="1600"/>
                  </a:cubicBezTo>
                  <a:lnTo>
                    <a:pt x="12653" y="3568"/>
                  </a:lnTo>
                  <a:lnTo>
                    <a:pt x="11333" y="3568"/>
                  </a:lnTo>
                  <a:cubicBezTo>
                    <a:pt x="11166" y="3568"/>
                    <a:pt x="11030" y="3704"/>
                    <a:pt x="11030" y="3871"/>
                  </a:cubicBezTo>
                  <a:cubicBezTo>
                    <a:pt x="11030" y="4039"/>
                    <a:pt x="11166" y="4175"/>
                    <a:pt x="11333" y="4175"/>
                  </a:cubicBezTo>
                  <a:lnTo>
                    <a:pt x="12653" y="4175"/>
                  </a:lnTo>
                  <a:lnTo>
                    <a:pt x="12653" y="5218"/>
                  </a:lnTo>
                  <a:cubicBezTo>
                    <a:pt x="11188" y="5412"/>
                    <a:pt x="9641" y="5513"/>
                    <a:pt x="8090" y="5513"/>
                  </a:cubicBezTo>
                  <a:cubicBezTo>
                    <a:pt x="6539" y="5513"/>
                    <a:pt x="4995" y="5412"/>
                    <a:pt x="3527" y="5218"/>
                  </a:cubicBezTo>
                  <a:lnTo>
                    <a:pt x="3527" y="4175"/>
                  </a:lnTo>
                  <a:lnTo>
                    <a:pt x="10038" y="4175"/>
                  </a:lnTo>
                  <a:cubicBezTo>
                    <a:pt x="10205" y="4175"/>
                    <a:pt x="10341" y="4039"/>
                    <a:pt x="10341" y="3871"/>
                  </a:cubicBezTo>
                  <a:cubicBezTo>
                    <a:pt x="10341" y="3704"/>
                    <a:pt x="10205" y="3568"/>
                    <a:pt x="10038" y="3568"/>
                  </a:cubicBezTo>
                  <a:lnTo>
                    <a:pt x="3528" y="3568"/>
                  </a:lnTo>
                  <a:lnTo>
                    <a:pt x="3528" y="1600"/>
                  </a:lnTo>
                  <a:cubicBezTo>
                    <a:pt x="3528" y="1053"/>
                    <a:pt x="3975" y="606"/>
                    <a:pt x="4524" y="606"/>
                  </a:cubicBezTo>
                  <a:close/>
                  <a:moveTo>
                    <a:pt x="3527" y="5830"/>
                  </a:moveTo>
                  <a:cubicBezTo>
                    <a:pt x="3757" y="5860"/>
                    <a:pt x="3988" y="5887"/>
                    <a:pt x="4220" y="5912"/>
                  </a:cubicBezTo>
                  <a:lnTo>
                    <a:pt x="4220" y="6790"/>
                  </a:lnTo>
                  <a:cubicBezTo>
                    <a:pt x="4220" y="6981"/>
                    <a:pt x="4064" y="7137"/>
                    <a:pt x="3874" y="7137"/>
                  </a:cubicBezTo>
                  <a:lnTo>
                    <a:pt x="3527" y="7137"/>
                  </a:lnTo>
                  <a:lnTo>
                    <a:pt x="3527" y="5830"/>
                  </a:lnTo>
                  <a:close/>
                  <a:moveTo>
                    <a:pt x="12653" y="5830"/>
                  </a:moveTo>
                  <a:lnTo>
                    <a:pt x="12653" y="7137"/>
                  </a:lnTo>
                  <a:lnTo>
                    <a:pt x="12307" y="7137"/>
                  </a:lnTo>
                  <a:cubicBezTo>
                    <a:pt x="12117" y="7137"/>
                    <a:pt x="11962" y="6981"/>
                    <a:pt x="11962" y="6790"/>
                  </a:cubicBezTo>
                  <a:lnTo>
                    <a:pt x="11962" y="5912"/>
                  </a:lnTo>
                  <a:cubicBezTo>
                    <a:pt x="12194" y="5887"/>
                    <a:pt x="12424" y="5860"/>
                    <a:pt x="12653" y="5830"/>
                  </a:cubicBezTo>
                  <a:close/>
                  <a:moveTo>
                    <a:pt x="11357" y="5973"/>
                  </a:moveTo>
                  <a:lnTo>
                    <a:pt x="11357" y="6790"/>
                  </a:lnTo>
                  <a:cubicBezTo>
                    <a:pt x="11357" y="7316"/>
                    <a:pt x="11783" y="7744"/>
                    <a:pt x="12309" y="7744"/>
                  </a:cubicBezTo>
                  <a:lnTo>
                    <a:pt x="12796" y="7744"/>
                  </a:lnTo>
                  <a:cubicBezTo>
                    <a:pt x="12938" y="7744"/>
                    <a:pt x="13076" y="7804"/>
                    <a:pt x="13173" y="7911"/>
                  </a:cubicBezTo>
                  <a:cubicBezTo>
                    <a:pt x="13268" y="8018"/>
                    <a:pt x="13315" y="8160"/>
                    <a:pt x="13301" y="8304"/>
                  </a:cubicBezTo>
                  <a:cubicBezTo>
                    <a:pt x="13275" y="8560"/>
                    <a:pt x="13033" y="8757"/>
                    <a:pt x="12750" y="8757"/>
                  </a:cubicBezTo>
                  <a:lnTo>
                    <a:pt x="12611" y="8757"/>
                  </a:lnTo>
                  <a:lnTo>
                    <a:pt x="12611" y="8739"/>
                  </a:lnTo>
                  <a:cubicBezTo>
                    <a:pt x="12611" y="8572"/>
                    <a:pt x="12476" y="8435"/>
                    <a:pt x="12309" y="8435"/>
                  </a:cubicBezTo>
                  <a:cubicBezTo>
                    <a:pt x="12140" y="8435"/>
                    <a:pt x="12004" y="8572"/>
                    <a:pt x="12004" y="8739"/>
                  </a:cubicBezTo>
                  <a:cubicBezTo>
                    <a:pt x="12003" y="10896"/>
                    <a:pt x="10248" y="12648"/>
                    <a:pt x="8091" y="12648"/>
                  </a:cubicBezTo>
                  <a:cubicBezTo>
                    <a:pt x="8090" y="12648"/>
                    <a:pt x="8088" y="12648"/>
                    <a:pt x="8086" y="12648"/>
                  </a:cubicBezTo>
                  <a:cubicBezTo>
                    <a:pt x="5930" y="12648"/>
                    <a:pt x="4177" y="10893"/>
                    <a:pt x="4177" y="8737"/>
                  </a:cubicBezTo>
                  <a:cubicBezTo>
                    <a:pt x="4177" y="8568"/>
                    <a:pt x="4041" y="8432"/>
                    <a:pt x="3874" y="8432"/>
                  </a:cubicBezTo>
                  <a:cubicBezTo>
                    <a:pt x="3705" y="8432"/>
                    <a:pt x="3570" y="8568"/>
                    <a:pt x="3570" y="8737"/>
                  </a:cubicBezTo>
                  <a:lnTo>
                    <a:pt x="3570" y="8758"/>
                  </a:lnTo>
                  <a:lnTo>
                    <a:pt x="3385" y="8758"/>
                  </a:lnTo>
                  <a:cubicBezTo>
                    <a:pt x="3243" y="8758"/>
                    <a:pt x="3106" y="8697"/>
                    <a:pt x="3010" y="8590"/>
                  </a:cubicBezTo>
                  <a:cubicBezTo>
                    <a:pt x="2911" y="8482"/>
                    <a:pt x="2867" y="8344"/>
                    <a:pt x="2881" y="8197"/>
                  </a:cubicBezTo>
                  <a:cubicBezTo>
                    <a:pt x="2906" y="7944"/>
                    <a:pt x="3148" y="7744"/>
                    <a:pt x="3433" y="7744"/>
                  </a:cubicBezTo>
                  <a:lnTo>
                    <a:pt x="3874" y="7744"/>
                  </a:lnTo>
                  <a:cubicBezTo>
                    <a:pt x="4398" y="7744"/>
                    <a:pt x="4827" y="7317"/>
                    <a:pt x="4827" y="6790"/>
                  </a:cubicBezTo>
                  <a:lnTo>
                    <a:pt x="4827" y="5973"/>
                  </a:lnTo>
                  <a:cubicBezTo>
                    <a:pt x="5896" y="6069"/>
                    <a:pt x="6992" y="6120"/>
                    <a:pt x="8091" y="6120"/>
                  </a:cubicBezTo>
                  <a:cubicBezTo>
                    <a:pt x="9191" y="6120"/>
                    <a:pt x="10288" y="6070"/>
                    <a:pt x="11357" y="5973"/>
                  </a:cubicBezTo>
                  <a:close/>
                  <a:moveTo>
                    <a:pt x="10059" y="12807"/>
                  </a:moveTo>
                  <a:lnTo>
                    <a:pt x="10059" y="13695"/>
                  </a:lnTo>
                  <a:lnTo>
                    <a:pt x="8091" y="15170"/>
                  </a:lnTo>
                  <a:lnTo>
                    <a:pt x="6125" y="13695"/>
                  </a:lnTo>
                  <a:lnTo>
                    <a:pt x="6125" y="12807"/>
                  </a:lnTo>
                  <a:cubicBezTo>
                    <a:pt x="6719" y="13095"/>
                    <a:pt x="7387" y="13258"/>
                    <a:pt x="8091" y="13258"/>
                  </a:cubicBezTo>
                  <a:cubicBezTo>
                    <a:pt x="8797" y="13258"/>
                    <a:pt x="9465" y="13095"/>
                    <a:pt x="10059" y="12807"/>
                  </a:cubicBezTo>
                  <a:close/>
                  <a:moveTo>
                    <a:pt x="5564" y="14036"/>
                  </a:moveTo>
                  <a:cubicBezTo>
                    <a:pt x="5570" y="14036"/>
                    <a:pt x="5574" y="14038"/>
                    <a:pt x="5575" y="14039"/>
                  </a:cubicBezTo>
                  <a:lnTo>
                    <a:pt x="7370" y="15386"/>
                  </a:lnTo>
                  <a:cubicBezTo>
                    <a:pt x="7344" y="15409"/>
                    <a:pt x="7319" y="15432"/>
                    <a:pt x="7296" y="15459"/>
                  </a:cubicBezTo>
                  <a:lnTo>
                    <a:pt x="6102" y="14863"/>
                  </a:lnTo>
                  <a:cubicBezTo>
                    <a:pt x="6012" y="14818"/>
                    <a:pt x="5915" y="14796"/>
                    <a:pt x="5818" y="14796"/>
                  </a:cubicBezTo>
                  <a:cubicBezTo>
                    <a:pt x="5704" y="14796"/>
                    <a:pt x="5591" y="14827"/>
                    <a:pt x="5491" y="14889"/>
                  </a:cubicBezTo>
                  <a:cubicBezTo>
                    <a:pt x="5304" y="15006"/>
                    <a:pt x="5192" y="15203"/>
                    <a:pt x="5192" y="15423"/>
                  </a:cubicBezTo>
                  <a:lnTo>
                    <a:pt x="5192" y="15879"/>
                  </a:lnTo>
                  <a:lnTo>
                    <a:pt x="4821" y="15009"/>
                  </a:lnTo>
                  <a:lnTo>
                    <a:pt x="4821" y="15008"/>
                  </a:lnTo>
                  <a:lnTo>
                    <a:pt x="5545" y="14045"/>
                  </a:lnTo>
                  <a:cubicBezTo>
                    <a:pt x="5546" y="14044"/>
                    <a:pt x="5549" y="14038"/>
                    <a:pt x="5559" y="14037"/>
                  </a:cubicBezTo>
                  <a:cubicBezTo>
                    <a:pt x="5561" y="14036"/>
                    <a:pt x="5562" y="14036"/>
                    <a:pt x="5564" y="14036"/>
                  </a:cubicBezTo>
                  <a:close/>
                  <a:moveTo>
                    <a:pt x="10620" y="14038"/>
                  </a:moveTo>
                  <a:cubicBezTo>
                    <a:pt x="10622" y="14038"/>
                    <a:pt x="10623" y="14038"/>
                    <a:pt x="10625" y="14038"/>
                  </a:cubicBezTo>
                  <a:cubicBezTo>
                    <a:pt x="10633" y="14038"/>
                    <a:pt x="10638" y="14045"/>
                    <a:pt x="10638" y="14046"/>
                  </a:cubicBezTo>
                  <a:lnTo>
                    <a:pt x="11359" y="15009"/>
                  </a:lnTo>
                  <a:lnTo>
                    <a:pt x="11359" y="15013"/>
                  </a:lnTo>
                  <a:lnTo>
                    <a:pt x="10988" y="15885"/>
                  </a:lnTo>
                  <a:lnTo>
                    <a:pt x="10988" y="15429"/>
                  </a:lnTo>
                  <a:cubicBezTo>
                    <a:pt x="10989" y="15206"/>
                    <a:pt x="10879" y="15006"/>
                    <a:pt x="10691" y="14892"/>
                  </a:cubicBezTo>
                  <a:cubicBezTo>
                    <a:pt x="10589" y="14829"/>
                    <a:pt x="10476" y="14797"/>
                    <a:pt x="10363" y="14797"/>
                  </a:cubicBezTo>
                  <a:cubicBezTo>
                    <a:pt x="10267" y="14797"/>
                    <a:pt x="10170" y="14820"/>
                    <a:pt x="10081" y="14865"/>
                  </a:cubicBezTo>
                  <a:lnTo>
                    <a:pt x="8888" y="15460"/>
                  </a:lnTo>
                  <a:cubicBezTo>
                    <a:pt x="8865" y="15435"/>
                    <a:pt x="8840" y="15410"/>
                    <a:pt x="8812" y="15388"/>
                  </a:cubicBezTo>
                  <a:lnTo>
                    <a:pt x="10609" y="14042"/>
                  </a:lnTo>
                  <a:cubicBezTo>
                    <a:pt x="10610" y="14040"/>
                    <a:pt x="10614" y="14038"/>
                    <a:pt x="10620" y="14038"/>
                  </a:cubicBezTo>
                  <a:close/>
                  <a:moveTo>
                    <a:pt x="8417" y="15852"/>
                  </a:moveTo>
                  <a:cubicBezTo>
                    <a:pt x="8427" y="15852"/>
                    <a:pt x="8437" y="15860"/>
                    <a:pt x="8437" y="15872"/>
                  </a:cubicBezTo>
                  <a:lnTo>
                    <a:pt x="8437" y="16521"/>
                  </a:lnTo>
                  <a:cubicBezTo>
                    <a:pt x="8437" y="16531"/>
                    <a:pt x="8427" y="16543"/>
                    <a:pt x="8417" y="16543"/>
                  </a:cubicBezTo>
                  <a:lnTo>
                    <a:pt x="7767" y="16543"/>
                  </a:lnTo>
                  <a:cubicBezTo>
                    <a:pt x="7754" y="16543"/>
                    <a:pt x="7746" y="16534"/>
                    <a:pt x="7746" y="16521"/>
                  </a:cubicBezTo>
                  <a:lnTo>
                    <a:pt x="7746" y="15872"/>
                  </a:lnTo>
                  <a:cubicBezTo>
                    <a:pt x="7746" y="15860"/>
                    <a:pt x="7754" y="15852"/>
                    <a:pt x="7767" y="15852"/>
                  </a:cubicBezTo>
                  <a:close/>
                  <a:moveTo>
                    <a:pt x="10361" y="15403"/>
                  </a:moveTo>
                  <a:cubicBezTo>
                    <a:pt x="10364" y="15403"/>
                    <a:pt x="10367" y="15404"/>
                    <a:pt x="10371" y="15406"/>
                  </a:cubicBezTo>
                  <a:cubicBezTo>
                    <a:pt x="10382" y="15412"/>
                    <a:pt x="10382" y="15420"/>
                    <a:pt x="10382" y="15423"/>
                  </a:cubicBezTo>
                  <a:lnTo>
                    <a:pt x="10382" y="16970"/>
                  </a:lnTo>
                  <a:cubicBezTo>
                    <a:pt x="10382" y="16973"/>
                    <a:pt x="10382" y="16981"/>
                    <a:pt x="10371" y="16987"/>
                  </a:cubicBezTo>
                  <a:cubicBezTo>
                    <a:pt x="10367" y="16990"/>
                    <a:pt x="10363" y="16991"/>
                    <a:pt x="10360" y="16991"/>
                  </a:cubicBezTo>
                  <a:cubicBezTo>
                    <a:pt x="10357" y="16991"/>
                    <a:pt x="10354" y="16989"/>
                    <a:pt x="10352" y="16987"/>
                  </a:cubicBezTo>
                  <a:lnTo>
                    <a:pt x="9044" y="16334"/>
                  </a:lnTo>
                  <a:lnTo>
                    <a:pt x="9044" y="16060"/>
                  </a:lnTo>
                  <a:lnTo>
                    <a:pt x="10352" y="15406"/>
                  </a:lnTo>
                  <a:cubicBezTo>
                    <a:pt x="10354" y="15404"/>
                    <a:pt x="10357" y="15403"/>
                    <a:pt x="10361" y="15403"/>
                  </a:cubicBezTo>
                  <a:close/>
                  <a:moveTo>
                    <a:pt x="5820" y="15405"/>
                  </a:moveTo>
                  <a:cubicBezTo>
                    <a:pt x="5825" y="15405"/>
                    <a:pt x="5828" y="15407"/>
                    <a:pt x="5831" y="15408"/>
                  </a:cubicBezTo>
                  <a:lnTo>
                    <a:pt x="7139" y="16063"/>
                  </a:lnTo>
                  <a:lnTo>
                    <a:pt x="7139" y="16336"/>
                  </a:lnTo>
                  <a:lnTo>
                    <a:pt x="5831" y="16988"/>
                  </a:lnTo>
                  <a:cubicBezTo>
                    <a:pt x="5828" y="16990"/>
                    <a:pt x="5825" y="16992"/>
                    <a:pt x="5821" y="16992"/>
                  </a:cubicBezTo>
                  <a:cubicBezTo>
                    <a:pt x="5817" y="16992"/>
                    <a:pt x="5814" y="16991"/>
                    <a:pt x="5811" y="16988"/>
                  </a:cubicBezTo>
                  <a:cubicBezTo>
                    <a:pt x="5802" y="16984"/>
                    <a:pt x="5802" y="16974"/>
                    <a:pt x="5802" y="16971"/>
                  </a:cubicBezTo>
                  <a:lnTo>
                    <a:pt x="5802" y="15425"/>
                  </a:lnTo>
                  <a:cubicBezTo>
                    <a:pt x="5802" y="15422"/>
                    <a:pt x="5802" y="15415"/>
                    <a:pt x="5811" y="15408"/>
                  </a:cubicBezTo>
                  <a:cubicBezTo>
                    <a:pt x="5814" y="15405"/>
                    <a:pt x="5817" y="15405"/>
                    <a:pt x="5820" y="15405"/>
                  </a:cubicBezTo>
                  <a:close/>
                  <a:moveTo>
                    <a:pt x="4524" y="1"/>
                  </a:moveTo>
                  <a:cubicBezTo>
                    <a:pt x="3640" y="1"/>
                    <a:pt x="2921" y="719"/>
                    <a:pt x="2921" y="1603"/>
                  </a:cubicBezTo>
                  <a:lnTo>
                    <a:pt x="2921" y="5133"/>
                  </a:lnTo>
                  <a:cubicBezTo>
                    <a:pt x="2382" y="5052"/>
                    <a:pt x="1855" y="4955"/>
                    <a:pt x="1342" y="4848"/>
                  </a:cubicBezTo>
                  <a:cubicBezTo>
                    <a:pt x="1321" y="4843"/>
                    <a:pt x="1300" y="4841"/>
                    <a:pt x="1280" y="4841"/>
                  </a:cubicBezTo>
                  <a:cubicBezTo>
                    <a:pt x="1139" y="4841"/>
                    <a:pt x="1012" y="4940"/>
                    <a:pt x="983" y="5082"/>
                  </a:cubicBezTo>
                  <a:cubicBezTo>
                    <a:pt x="949" y="5246"/>
                    <a:pt x="1052" y="5406"/>
                    <a:pt x="1218" y="5442"/>
                  </a:cubicBezTo>
                  <a:cubicBezTo>
                    <a:pt x="1769" y="5559"/>
                    <a:pt x="2337" y="5660"/>
                    <a:pt x="2921" y="5748"/>
                  </a:cubicBezTo>
                  <a:lnTo>
                    <a:pt x="2921" y="7254"/>
                  </a:lnTo>
                  <a:cubicBezTo>
                    <a:pt x="2574" y="7420"/>
                    <a:pt x="2319" y="7751"/>
                    <a:pt x="2279" y="8138"/>
                  </a:cubicBezTo>
                  <a:cubicBezTo>
                    <a:pt x="2247" y="8452"/>
                    <a:pt x="2350" y="8767"/>
                    <a:pt x="2561" y="8998"/>
                  </a:cubicBezTo>
                  <a:cubicBezTo>
                    <a:pt x="2771" y="9232"/>
                    <a:pt x="3074" y="9365"/>
                    <a:pt x="3387" y="9365"/>
                  </a:cubicBezTo>
                  <a:lnTo>
                    <a:pt x="3614" y="9365"/>
                  </a:lnTo>
                  <a:cubicBezTo>
                    <a:pt x="3793" y="10640"/>
                    <a:pt x="4505" y="11747"/>
                    <a:pt x="5518" y="12451"/>
                  </a:cubicBezTo>
                  <a:lnTo>
                    <a:pt x="5518" y="13431"/>
                  </a:lnTo>
                  <a:cubicBezTo>
                    <a:pt x="5503" y="13431"/>
                    <a:pt x="5486" y="13432"/>
                    <a:pt x="5473" y="13434"/>
                  </a:cubicBezTo>
                  <a:cubicBezTo>
                    <a:pt x="5306" y="13458"/>
                    <a:pt x="5161" y="13545"/>
                    <a:pt x="5058" y="13679"/>
                  </a:cubicBezTo>
                  <a:lnTo>
                    <a:pt x="4285" y="14709"/>
                  </a:lnTo>
                  <a:lnTo>
                    <a:pt x="1617" y="15495"/>
                  </a:lnTo>
                  <a:cubicBezTo>
                    <a:pt x="665" y="15775"/>
                    <a:pt x="1" y="16661"/>
                    <a:pt x="1" y="17653"/>
                  </a:cubicBezTo>
                  <a:lnTo>
                    <a:pt x="1" y="20415"/>
                  </a:lnTo>
                  <a:cubicBezTo>
                    <a:pt x="1" y="20583"/>
                    <a:pt x="136" y="20719"/>
                    <a:pt x="305" y="20719"/>
                  </a:cubicBezTo>
                  <a:cubicBezTo>
                    <a:pt x="472" y="20719"/>
                    <a:pt x="608" y="20583"/>
                    <a:pt x="608" y="20415"/>
                  </a:cubicBezTo>
                  <a:lnTo>
                    <a:pt x="608" y="17655"/>
                  </a:lnTo>
                  <a:cubicBezTo>
                    <a:pt x="608" y="16931"/>
                    <a:pt x="1092" y="16282"/>
                    <a:pt x="1786" y="16079"/>
                  </a:cubicBezTo>
                  <a:lnTo>
                    <a:pt x="4300" y="15339"/>
                  </a:lnTo>
                  <a:lnTo>
                    <a:pt x="6512" y="20535"/>
                  </a:lnTo>
                  <a:cubicBezTo>
                    <a:pt x="6562" y="20650"/>
                    <a:pt x="6673" y="20719"/>
                    <a:pt x="6790" y="20719"/>
                  </a:cubicBezTo>
                  <a:cubicBezTo>
                    <a:pt x="6830" y="20719"/>
                    <a:pt x="6870" y="20712"/>
                    <a:pt x="6909" y="20693"/>
                  </a:cubicBezTo>
                  <a:cubicBezTo>
                    <a:pt x="7062" y="20627"/>
                    <a:pt x="7134" y="20450"/>
                    <a:pt x="7069" y="20295"/>
                  </a:cubicBezTo>
                  <a:lnTo>
                    <a:pt x="5918" y="17588"/>
                  </a:lnTo>
                  <a:cubicBezTo>
                    <a:pt x="5980" y="17578"/>
                    <a:pt x="6040" y="17560"/>
                    <a:pt x="6098" y="17531"/>
                  </a:cubicBezTo>
                  <a:lnTo>
                    <a:pt x="7292" y="16934"/>
                  </a:lnTo>
                  <a:cubicBezTo>
                    <a:pt x="7406" y="17066"/>
                    <a:pt x="7576" y="17148"/>
                    <a:pt x="7763" y="17148"/>
                  </a:cubicBezTo>
                  <a:lnTo>
                    <a:pt x="8413" y="17148"/>
                  </a:lnTo>
                  <a:cubicBezTo>
                    <a:pt x="8601" y="17148"/>
                    <a:pt x="8770" y="17064"/>
                    <a:pt x="8884" y="16934"/>
                  </a:cubicBezTo>
                  <a:lnTo>
                    <a:pt x="10076" y="17531"/>
                  </a:lnTo>
                  <a:cubicBezTo>
                    <a:pt x="10136" y="17560"/>
                    <a:pt x="10196" y="17578"/>
                    <a:pt x="10258" y="17588"/>
                  </a:cubicBezTo>
                  <a:lnTo>
                    <a:pt x="9104" y="20295"/>
                  </a:lnTo>
                  <a:cubicBezTo>
                    <a:pt x="9038" y="20449"/>
                    <a:pt x="9110" y="20627"/>
                    <a:pt x="9265" y="20693"/>
                  </a:cubicBezTo>
                  <a:cubicBezTo>
                    <a:pt x="9304" y="20709"/>
                    <a:pt x="9344" y="20719"/>
                    <a:pt x="9384" y="20719"/>
                  </a:cubicBezTo>
                  <a:cubicBezTo>
                    <a:pt x="9502" y="20719"/>
                    <a:pt x="9615" y="20649"/>
                    <a:pt x="9665" y="20535"/>
                  </a:cubicBezTo>
                  <a:lnTo>
                    <a:pt x="11876" y="15339"/>
                  </a:lnTo>
                  <a:lnTo>
                    <a:pt x="14389" y="16079"/>
                  </a:lnTo>
                  <a:cubicBezTo>
                    <a:pt x="15085" y="16282"/>
                    <a:pt x="15571" y="16931"/>
                    <a:pt x="15571" y="17655"/>
                  </a:cubicBezTo>
                  <a:lnTo>
                    <a:pt x="15571" y="20415"/>
                  </a:lnTo>
                  <a:cubicBezTo>
                    <a:pt x="15571" y="20583"/>
                    <a:pt x="15706" y="20719"/>
                    <a:pt x="15873" y="20719"/>
                  </a:cubicBezTo>
                  <a:cubicBezTo>
                    <a:pt x="16042" y="20719"/>
                    <a:pt x="16178" y="20583"/>
                    <a:pt x="16178" y="20415"/>
                  </a:cubicBezTo>
                  <a:lnTo>
                    <a:pt x="16178" y="17655"/>
                  </a:lnTo>
                  <a:cubicBezTo>
                    <a:pt x="16180" y="16663"/>
                    <a:pt x="15516" y="15775"/>
                    <a:pt x="14565" y="15495"/>
                  </a:cubicBezTo>
                  <a:lnTo>
                    <a:pt x="11896" y="14709"/>
                  </a:lnTo>
                  <a:lnTo>
                    <a:pt x="11123" y="13679"/>
                  </a:lnTo>
                  <a:cubicBezTo>
                    <a:pt x="11023" y="13545"/>
                    <a:pt x="10876" y="13458"/>
                    <a:pt x="10711" y="13435"/>
                  </a:cubicBezTo>
                  <a:cubicBezTo>
                    <a:pt x="10695" y="13432"/>
                    <a:pt x="10681" y="13431"/>
                    <a:pt x="10666" y="13431"/>
                  </a:cubicBezTo>
                  <a:lnTo>
                    <a:pt x="10666" y="12451"/>
                  </a:lnTo>
                  <a:cubicBezTo>
                    <a:pt x="11679" y="11747"/>
                    <a:pt x="12390" y="10640"/>
                    <a:pt x="12569" y="9365"/>
                  </a:cubicBezTo>
                  <a:lnTo>
                    <a:pt x="12750" y="9365"/>
                  </a:lnTo>
                  <a:cubicBezTo>
                    <a:pt x="13340" y="9365"/>
                    <a:pt x="13850" y="8925"/>
                    <a:pt x="13904" y="8365"/>
                  </a:cubicBezTo>
                  <a:cubicBezTo>
                    <a:pt x="13937" y="8051"/>
                    <a:pt x="13832" y="7737"/>
                    <a:pt x="13623" y="7504"/>
                  </a:cubicBezTo>
                  <a:cubicBezTo>
                    <a:pt x="13521" y="7391"/>
                    <a:pt x="13397" y="7303"/>
                    <a:pt x="13261" y="7240"/>
                  </a:cubicBezTo>
                  <a:lnTo>
                    <a:pt x="13261" y="5748"/>
                  </a:lnTo>
                  <a:cubicBezTo>
                    <a:pt x="13845" y="5660"/>
                    <a:pt x="14417" y="5559"/>
                    <a:pt x="14966" y="5442"/>
                  </a:cubicBezTo>
                  <a:cubicBezTo>
                    <a:pt x="15131" y="5406"/>
                    <a:pt x="15236" y="5246"/>
                    <a:pt x="15201" y="5082"/>
                  </a:cubicBezTo>
                  <a:cubicBezTo>
                    <a:pt x="15171" y="4939"/>
                    <a:pt x="15043" y="4841"/>
                    <a:pt x="14902" y="4841"/>
                  </a:cubicBezTo>
                  <a:cubicBezTo>
                    <a:pt x="14881" y="4841"/>
                    <a:pt x="14860" y="4843"/>
                    <a:pt x="14839" y="4848"/>
                  </a:cubicBezTo>
                  <a:cubicBezTo>
                    <a:pt x="14327" y="4956"/>
                    <a:pt x="13801" y="5052"/>
                    <a:pt x="13260" y="5133"/>
                  </a:cubicBezTo>
                  <a:lnTo>
                    <a:pt x="13260" y="1603"/>
                  </a:lnTo>
                  <a:cubicBezTo>
                    <a:pt x="13260" y="719"/>
                    <a:pt x="12541" y="1"/>
                    <a:pt x="116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100"/>
            <p:cNvSpPr/>
            <p:nvPr/>
          </p:nvSpPr>
          <p:spPr>
            <a:xfrm>
              <a:off x="1380686" y="2967013"/>
              <a:ext cx="11856" cy="18174"/>
            </a:xfrm>
            <a:custGeom>
              <a:rect b="b" l="l" r="r" t="t"/>
              <a:pathLst>
                <a:path extrusionOk="0" h="932" w="608">
                  <a:moveTo>
                    <a:pt x="305" y="0"/>
                  </a:moveTo>
                  <a:cubicBezTo>
                    <a:pt x="136" y="0"/>
                    <a:pt x="0" y="136"/>
                    <a:pt x="0" y="303"/>
                  </a:cubicBezTo>
                  <a:lnTo>
                    <a:pt x="0" y="629"/>
                  </a:lnTo>
                  <a:cubicBezTo>
                    <a:pt x="0" y="796"/>
                    <a:pt x="136" y="932"/>
                    <a:pt x="305" y="932"/>
                  </a:cubicBezTo>
                  <a:cubicBezTo>
                    <a:pt x="472" y="932"/>
                    <a:pt x="607" y="796"/>
                    <a:pt x="607" y="629"/>
                  </a:cubicBezTo>
                  <a:lnTo>
                    <a:pt x="607" y="303"/>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100"/>
            <p:cNvSpPr/>
            <p:nvPr/>
          </p:nvSpPr>
          <p:spPr>
            <a:xfrm>
              <a:off x="1456600" y="2967013"/>
              <a:ext cx="11856" cy="18174"/>
            </a:xfrm>
            <a:custGeom>
              <a:rect b="b" l="l" r="r" t="t"/>
              <a:pathLst>
                <a:path extrusionOk="0" h="932" w="608">
                  <a:moveTo>
                    <a:pt x="305" y="0"/>
                  </a:moveTo>
                  <a:cubicBezTo>
                    <a:pt x="136" y="0"/>
                    <a:pt x="1" y="136"/>
                    <a:pt x="1" y="303"/>
                  </a:cubicBezTo>
                  <a:lnTo>
                    <a:pt x="1" y="629"/>
                  </a:lnTo>
                  <a:cubicBezTo>
                    <a:pt x="1" y="796"/>
                    <a:pt x="136" y="932"/>
                    <a:pt x="305" y="932"/>
                  </a:cubicBezTo>
                  <a:cubicBezTo>
                    <a:pt x="472" y="932"/>
                    <a:pt x="608" y="796"/>
                    <a:pt x="608" y="629"/>
                  </a:cubicBezTo>
                  <a:lnTo>
                    <a:pt x="608" y="303"/>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100"/>
            <p:cNvSpPr/>
            <p:nvPr/>
          </p:nvSpPr>
          <p:spPr>
            <a:xfrm>
              <a:off x="1374368" y="2947493"/>
              <a:ext cx="24531" cy="11856"/>
            </a:xfrm>
            <a:custGeom>
              <a:rect b="b" l="l" r="r" t="t"/>
              <a:pathLst>
                <a:path extrusionOk="0" h="608" w="1258">
                  <a:moveTo>
                    <a:pt x="303" y="0"/>
                  </a:moveTo>
                  <a:cubicBezTo>
                    <a:pt x="136" y="0"/>
                    <a:pt x="0" y="136"/>
                    <a:pt x="0" y="303"/>
                  </a:cubicBezTo>
                  <a:cubicBezTo>
                    <a:pt x="0" y="472"/>
                    <a:pt x="136" y="607"/>
                    <a:pt x="303" y="607"/>
                  </a:cubicBezTo>
                  <a:lnTo>
                    <a:pt x="953" y="607"/>
                  </a:lnTo>
                  <a:cubicBezTo>
                    <a:pt x="1121" y="607"/>
                    <a:pt x="1257" y="472"/>
                    <a:pt x="1257" y="303"/>
                  </a:cubicBezTo>
                  <a:cubicBezTo>
                    <a:pt x="1257" y="136"/>
                    <a:pt x="1121"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100"/>
            <p:cNvSpPr/>
            <p:nvPr/>
          </p:nvSpPr>
          <p:spPr>
            <a:xfrm>
              <a:off x="1450282" y="2947493"/>
              <a:ext cx="24492" cy="11856"/>
            </a:xfrm>
            <a:custGeom>
              <a:rect b="b" l="l" r="r" t="t"/>
              <a:pathLst>
                <a:path extrusionOk="0" h="608" w="1256">
                  <a:moveTo>
                    <a:pt x="303" y="0"/>
                  </a:moveTo>
                  <a:cubicBezTo>
                    <a:pt x="136" y="0"/>
                    <a:pt x="0" y="136"/>
                    <a:pt x="0" y="303"/>
                  </a:cubicBezTo>
                  <a:cubicBezTo>
                    <a:pt x="0" y="472"/>
                    <a:pt x="136" y="607"/>
                    <a:pt x="303" y="607"/>
                  </a:cubicBezTo>
                  <a:lnTo>
                    <a:pt x="952" y="607"/>
                  </a:lnTo>
                  <a:cubicBezTo>
                    <a:pt x="1120" y="607"/>
                    <a:pt x="1256" y="472"/>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100"/>
            <p:cNvSpPr/>
            <p:nvPr/>
          </p:nvSpPr>
          <p:spPr>
            <a:xfrm>
              <a:off x="1390183" y="3001801"/>
              <a:ext cx="68776" cy="37128"/>
            </a:xfrm>
            <a:custGeom>
              <a:rect b="b" l="l" r="r" t="t"/>
              <a:pathLst>
                <a:path extrusionOk="0" h="1904" w="3527">
                  <a:moveTo>
                    <a:pt x="2867" y="607"/>
                  </a:moveTo>
                  <a:cubicBezTo>
                    <a:pt x="2717" y="1007"/>
                    <a:pt x="2278" y="1297"/>
                    <a:pt x="1764" y="1297"/>
                  </a:cubicBezTo>
                  <a:cubicBezTo>
                    <a:pt x="1249" y="1297"/>
                    <a:pt x="813" y="1007"/>
                    <a:pt x="663" y="607"/>
                  </a:cubicBezTo>
                  <a:close/>
                  <a:moveTo>
                    <a:pt x="305" y="0"/>
                  </a:moveTo>
                  <a:cubicBezTo>
                    <a:pt x="136" y="0"/>
                    <a:pt x="1" y="136"/>
                    <a:pt x="1" y="303"/>
                  </a:cubicBezTo>
                  <a:cubicBezTo>
                    <a:pt x="1" y="1186"/>
                    <a:pt x="792" y="1904"/>
                    <a:pt x="1764" y="1904"/>
                  </a:cubicBezTo>
                  <a:cubicBezTo>
                    <a:pt x="2735" y="1904"/>
                    <a:pt x="3527" y="1186"/>
                    <a:pt x="3527" y="303"/>
                  </a:cubicBezTo>
                  <a:cubicBezTo>
                    <a:pt x="3527" y="136"/>
                    <a:pt x="3391" y="0"/>
                    <a:pt x="32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100"/>
            <p:cNvSpPr/>
            <p:nvPr/>
          </p:nvSpPr>
          <p:spPr>
            <a:xfrm>
              <a:off x="1418653" y="3200506"/>
              <a:ext cx="11875" cy="11856"/>
            </a:xfrm>
            <a:custGeom>
              <a:rect b="b" l="l" r="r" t="t"/>
              <a:pathLst>
                <a:path extrusionOk="0" h="608" w="609">
                  <a:moveTo>
                    <a:pt x="301" y="0"/>
                  </a:moveTo>
                  <a:cubicBezTo>
                    <a:pt x="133" y="0"/>
                    <a:pt x="0" y="136"/>
                    <a:pt x="0" y="303"/>
                  </a:cubicBezTo>
                  <a:cubicBezTo>
                    <a:pt x="0" y="471"/>
                    <a:pt x="137" y="607"/>
                    <a:pt x="304" y="607"/>
                  </a:cubicBezTo>
                  <a:cubicBezTo>
                    <a:pt x="473" y="607"/>
                    <a:pt x="608" y="471"/>
                    <a:pt x="608" y="303"/>
                  </a:cubicBezTo>
                  <a:cubicBezTo>
                    <a:pt x="608" y="136"/>
                    <a:pt x="473"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100"/>
            <p:cNvSpPr/>
            <p:nvPr/>
          </p:nvSpPr>
          <p:spPr>
            <a:xfrm>
              <a:off x="1418672" y="3168897"/>
              <a:ext cx="11875" cy="11856"/>
            </a:xfrm>
            <a:custGeom>
              <a:rect b="b" l="l" r="r" t="t"/>
              <a:pathLst>
                <a:path extrusionOk="0" h="608" w="609">
                  <a:moveTo>
                    <a:pt x="302" y="0"/>
                  </a:moveTo>
                  <a:cubicBezTo>
                    <a:pt x="133" y="0"/>
                    <a:pt x="1" y="136"/>
                    <a:pt x="1" y="303"/>
                  </a:cubicBezTo>
                  <a:cubicBezTo>
                    <a:pt x="1" y="471"/>
                    <a:pt x="138" y="607"/>
                    <a:pt x="305" y="607"/>
                  </a:cubicBezTo>
                  <a:cubicBezTo>
                    <a:pt x="473" y="607"/>
                    <a:pt x="609" y="471"/>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5" name="Google Shape;3355;p100"/>
          <p:cNvGrpSpPr/>
          <p:nvPr/>
        </p:nvGrpSpPr>
        <p:grpSpPr>
          <a:xfrm>
            <a:off x="1865040" y="3490462"/>
            <a:ext cx="340821" cy="404040"/>
            <a:chOff x="1791941" y="2820978"/>
            <a:chExt cx="340821" cy="404040"/>
          </a:xfrm>
        </p:grpSpPr>
        <p:sp>
          <p:nvSpPr>
            <p:cNvPr id="3356" name="Google Shape;3356;p100"/>
            <p:cNvSpPr/>
            <p:nvPr/>
          </p:nvSpPr>
          <p:spPr>
            <a:xfrm>
              <a:off x="1791941" y="2820978"/>
              <a:ext cx="340821" cy="404040"/>
            </a:xfrm>
            <a:custGeom>
              <a:rect b="b" l="l" r="r" t="t"/>
              <a:pathLst>
                <a:path extrusionOk="0" h="20720" w="17478">
                  <a:moveTo>
                    <a:pt x="8739" y="607"/>
                  </a:moveTo>
                  <a:cubicBezTo>
                    <a:pt x="10660" y="607"/>
                    <a:pt x="12372" y="1820"/>
                    <a:pt x="13023" y="3598"/>
                  </a:cubicBezTo>
                  <a:cubicBezTo>
                    <a:pt x="11735" y="3368"/>
                    <a:pt x="10267" y="3244"/>
                    <a:pt x="8739" y="3244"/>
                  </a:cubicBezTo>
                  <a:cubicBezTo>
                    <a:pt x="7212" y="3244"/>
                    <a:pt x="5746" y="3366"/>
                    <a:pt x="4455" y="3598"/>
                  </a:cubicBezTo>
                  <a:cubicBezTo>
                    <a:pt x="5109" y="1820"/>
                    <a:pt x="6820" y="607"/>
                    <a:pt x="8739" y="607"/>
                  </a:cubicBezTo>
                  <a:close/>
                  <a:moveTo>
                    <a:pt x="8742" y="3853"/>
                  </a:moveTo>
                  <a:cubicBezTo>
                    <a:pt x="10964" y="3853"/>
                    <a:pt x="13051" y="4119"/>
                    <a:pt x="14616" y="4599"/>
                  </a:cubicBezTo>
                  <a:cubicBezTo>
                    <a:pt x="16028" y="5033"/>
                    <a:pt x="16872" y="5611"/>
                    <a:pt x="16872" y="6143"/>
                  </a:cubicBezTo>
                  <a:cubicBezTo>
                    <a:pt x="16872" y="6624"/>
                    <a:pt x="16087" y="7352"/>
                    <a:pt x="13912" y="7882"/>
                  </a:cubicBezTo>
                  <a:lnTo>
                    <a:pt x="13912" y="6143"/>
                  </a:lnTo>
                  <a:cubicBezTo>
                    <a:pt x="13912" y="5633"/>
                    <a:pt x="13356" y="5224"/>
                    <a:pt x="12262" y="4933"/>
                  </a:cubicBezTo>
                  <a:cubicBezTo>
                    <a:pt x="11317" y="4682"/>
                    <a:pt x="10067" y="4543"/>
                    <a:pt x="8743" y="4543"/>
                  </a:cubicBezTo>
                  <a:cubicBezTo>
                    <a:pt x="7418" y="4543"/>
                    <a:pt x="6168" y="4683"/>
                    <a:pt x="5224" y="4933"/>
                  </a:cubicBezTo>
                  <a:cubicBezTo>
                    <a:pt x="4130" y="5226"/>
                    <a:pt x="3575" y="5633"/>
                    <a:pt x="3575" y="6143"/>
                  </a:cubicBezTo>
                  <a:lnTo>
                    <a:pt x="3575" y="7882"/>
                  </a:lnTo>
                  <a:cubicBezTo>
                    <a:pt x="1393" y="7352"/>
                    <a:pt x="610" y="6624"/>
                    <a:pt x="610" y="6143"/>
                  </a:cubicBezTo>
                  <a:cubicBezTo>
                    <a:pt x="610" y="5611"/>
                    <a:pt x="1453" y="5033"/>
                    <a:pt x="2866" y="4599"/>
                  </a:cubicBezTo>
                  <a:cubicBezTo>
                    <a:pt x="4430" y="4118"/>
                    <a:pt x="6517" y="3853"/>
                    <a:pt x="8742" y="3853"/>
                  </a:cubicBezTo>
                  <a:close/>
                  <a:moveTo>
                    <a:pt x="8742" y="5150"/>
                  </a:moveTo>
                  <a:cubicBezTo>
                    <a:pt x="10016" y="5150"/>
                    <a:pt x="11210" y="5282"/>
                    <a:pt x="12102" y="5520"/>
                  </a:cubicBezTo>
                  <a:cubicBezTo>
                    <a:pt x="13083" y="5781"/>
                    <a:pt x="13302" y="6067"/>
                    <a:pt x="13302" y="6146"/>
                  </a:cubicBezTo>
                  <a:lnTo>
                    <a:pt x="13302" y="8091"/>
                  </a:lnTo>
                  <a:cubicBezTo>
                    <a:pt x="13302" y="9175"/>
                    <a:pt x="12919" y="10217"/>
                    <a:pt x="12221" y="11040"/>
                  </a:cubicBezTo>
                  <a:cubicBezTo>
                    <a:pt x="12142" y="11033"/>
                    <a:pt x="12064" y="11030"/>
                    <a:pt x="11985" y="11030"/>
                  </a:cubicBezTo>
                  <a:lnTo>
                    <a:pt x="10414" y="11030"/>
                  </a:lnTo>
                  <a:cubicBezTo>
                    <a:pt x="10400" y="11004"/>
                    <a:pt x="10384" y="10980"/>
                    <a:pt x="10367" y="10954"/>
                  </a:cubicBezTo>
                  <a:cubicBezTo>
                    <a:pt x="11722" y="10326"/>
                    <a:pt x="12614" y="8956"/>
                    <a:pt x="12614" y="7441"/>
                  </a:cubicBezTo>
                  <a:lnTo>
                    <a:pt x="12614" y="6627"/>
                  </a:lnTo>
                  <a:cubicBezTo>
                    <a:pt x="12614" y="6460"/>
                    <a:pt x="12478" y="6324"/>
                    <a:pt x="12309" y="6324"/>
                  </a:cubicBezTo>
                  <a:cubicBezTo>
                    <a:pt x="12142" y="6324"/>
                    <a:pt x="12007" y="6460"/>
                    <a:pt x="12007" y="6627"/>
                  </a:cubicBezTo>
                  <a:lnTo>
                    <a:pt x="12007" y="7441"/>
                  </a:lnTo>
                  <a:cubicBezTo>
                    <a:pt x="12007" y="8783"/>
                    <a:pt x="11181" y="9989"/>
                    <a:pt x="9942" y="10477"/>
                  </a:cubicBezTo>
                  <a:cubicBezTo>
                    <a:pt x="9610" y="10216"/>
                    <a:pt x="9195" y="10056"/>
                    <a:pt x="8742" y="10056"/>
                  </a:cubicBezTo>
                  <a:cubicBezTo>
                    <a:pt x="8288" y="10056"/>
                    <a:pt x="7872" y="10213"/>
                    <a:pt x="7542" y="10477"/>
                  </a:cubicBezTo>
                  <a:cubicBezTo>
                    <a:pt x="6300" y="9989"/>
                    <a:pt x="5476" y="8789"/>
                    <a:pt x="5476" y="7441"/>
                  </a:cubicBezTo>
                  <a:lnTo>
                    <a:pt x="5476" y="5496"/>
                  </a:lnTo>
                  <a:cubicBezTo>
                    <a:pt x="6358" y="5272"/>
                    <a:pt x="7514" y="5150"/>
                    <a:pt x="8742" y="5150"/>
                  </a:cubicBezTo>
                  <a:close/>
                  <a:moveTo>
                    <a:pt x="4869" y="5679"/>
                  </a:moveTo>
                  <a:lnTo>
                    <a:pt x="4869" y="7439"/>
                  </a:lnTo>
                  <a:cubicBezTo>
                    <a:pt x="4869" y="8962"/>
                    <a:pt x="5757" y="10326"/>
                    <a:pt x="7115" y="10954"/>
                  </a:cubicBezTo>
                  <a:cubicBezTo>
                    <a:pt x="6925" y="11251"/>
                    <a:pt x="6817" y="11604"/>
                    <a:pt x="6817" y="11981"/>
                  </a:cubicBezTo>
                  <a:cubicBezTo>
                    <a:pt x="6817" y="12067"/>
                    <a:pt x="6824" y="12151"/>
                    <a:pt x="6835" y="12232"/>
                  </a:cubicBezTo>
                  <a:cubicBezTo>
                    <a:pt x="6145" y="11915"/>
                    <a:pt x="5538" y="11425"/>
                    <a:pt x="5083" y="10817"/>
                  </a:cubicBezTo>
                  <a:cubicBezTo>
                    <a:pt x="4490" y="10024"/>
                    <a:pt x="4179" y="9082"/>
                    <a:pt x="4179" y="8089"/>
                  </a:cubicBezTo>
                  <a:lnTo>
                    <a:pt x="4179" y="6143"/>
                  </a:lnTo>
                  <a:cubicBezTo>
                    <a:pt x="4179" y="6081"/>
                    <a:pt x="4317" y="5888"/>
                    <a:pt x="4869" y="5679"/>
                  </a:cubicBezTo>
                  <a:close/>
                  <a:moveTo>
                    <a:pt x="8744" y="10666"/>
                  </a:moveTo>
                  <a:cubicBezTo>
                    <a:pt x="9470" y="10666"/>
                    <a:pt x="10059" y="11256"/>
                    <a:pt x="10059" y="11982"/>
                  </a:cubicBezTo>
                  <a:cubicBezTo>
                    <a:pt x="10059" y="12709"/>
                    <a:pt x="9467" y="13302"/>
                    <a:pt x="8739" y="13302"/>
                  </a:cubicBezTo>
                  <a:cubicBezTo>
                    <a:pt x="8013" y="13302"/>
                    <a:pt x="7419" y="12711"/>
                    <a:pt x="7419" y="11982"/>
                  </a:cubicBezTo>
                  <a:cubicBezTo>
                    <a:pt x="7419" y="11254"/>
                    <a:pt x="8011" y="10666"/>
                    <a:pt x="8739" y="10666"/>
                  </a:cubicBezTo>
                  <a:cubicBezTo>
                    <a:pt x="8741" y="10666"/>
                    <a:pt x="8742" y="10666"/>
                    <a:pt x="8744" y="10666"/>
                  </a:cubicBezTo>
                  <a:close/>
                  <a:moveTo>
                    <a:pt x="11990" y="11640"/>
                  </a:moveTo>
                  <a:cubicBezTo>
                    <a:pt x="13430" y="11640"/>
                    <a:pt x="14600" y="12812"/>
                    <a:pt x="14600" y="14253"/>
                  </a:cubicBezTo>
                  <a:lnTo>
                    <a:pt x="14600" y="15317"/>
                  </a:lnTo>
                  <a:lnTo>
                    <a:pt x="11795" y="14493"/>
                  </a:lnTo>
                  <a:cubicBezTo>
                    <a:pt x="11512" y="14410"/>
                    <a:pt x="11315" y="14145"/>
                    <a:pt x="11315" y="13850"/>
                  </a:cubicBezTo>
                  <a:lnTo>
                    <a:pt x="11315" y="12936"/>
                  </a:lnTo>
                  <a:lnTo>
                    <a:pt x="11985" y="12936"/>
                  </a:lnTo>
                  <a:cubicBezTo>
                    <a:pt x="12608" y="12936"/>
                    <a:pt x="13152" y="13381"/>
                    <a:pt x="13278" y="13990"/>
                  </a:cubicBezTo>
                  <a:cubicBezTo>
                    <a:pt x="13306" y="14133"/>
                    <a:pt x="13435" y="14233"/>
                    <a:pt x="13573" y="14233"/>
                  </a:cubicBezTo>
                  <a:cubicBezTo>
                    <a:pt x="13593" y="14233"/>
                    <a:pt x="13615" y="14232"/>
                    <a:pt x="13635" y="14229"/>
                  </a:cubicBezTo>
                  <a:cubicBezTo>
                    <a:pt x="13799" y="14195"/>
                    <a:pt x="13905" y="14033"/>
                    <a:pt x="13872" y="13869"/>
                  </a:cubicBezTo>
                  <a:cubicBezTo>
                    <a:pt x="13690" y="12976"/>
                    <a:pt x="12898" y="12329"/>
                    <a:pt x="11985" y="12329"/>
                  </a:cubicBezTo>
                  <a:lnTo>
                    <a:pt x="10636" y="12329"/>
                  </a:lnTo>
                  <a:cubicBezTo>
                    <a:pt x="10656" y="12217"/>
                    <a:pt x="10666" y="12102"/>
                    <a:pt x="10666" y="11984"/>
                  </a:cubicBezTo>
                  <a:cubicBezTo>
                    <a:pt x="10666" y="11867"/>
                    <a:pt x="10656" y="11751"/>
                    <a:pt x="10636" y="11640"/>
                  </a:cubicBezTo>
                  <a:lnTo>
                    <a:pt x="11985" y="11640"/>
                  </a:lnTo>
                  <a:cubicBezTo>
                    <a:pt x="11987" y="11640"/>
                    <a:pt x="11989" y="11640"/>
                    <a:pt x="11990" y="11640"/>
                  </a:cubicBezTo>
                  <a:close/>
                  <a:moveTo>
                    <a:pt x="4869" y="15364"/>
                  </a:moveTo>
                  <a:lnTo>
                    <a:pt x="4869" y="17014"/>
                  </a:lnTo>
                  <a:cubicBezTo>
                    <a:pt x="4869" y="17452"/>
                    <a:pt x="4697" y="17865"/>
                    <a:pt x="4387" y="18175"/>
                  </a:cubicBezTo>
                  <a:lnTo>
                    <a:pt x="4177" y="18385"/>
                  </a:lnTo>
                  <a:lnTo>
                    <a:pt x="4177" y="15567"/>
                  </a:lnTo>
                  <a:lnTo>
                    <a:pt x="4869" y="15364"/>
                  </a:lnTo>
                  <a:close/>
                  <a:moveTo>
                    <a:pt x="12612" y="15364"/>
                  </a:moveTo>
                  <a:lnTo>
                    <a:pt x="13302" y="15567"/>
                  </a:lnTo>
                  <a:lnTo>
                    <a:pt x="13302" y="18386"/>
                  </a:lnTo>
                  <a:lnTo>
                    <a:pt x="13093" y="18175"/>
                  </a:lnTo>
                  <a:cubicBezTo>
                    <a:pt x="12784" y="17865"/>
                    <a:pt x="12612" y="17452"/>
                    <a:pt x="12612" y="17014"/>
                  </a:cubicBezTo>
                  <a:lnTo>
                    <a:pt x="12612" y="15364"/>
                  </a:lnTo>
                  <a:close/>
                  <a:moveTo>
                    <a:pt x="6774" y="12868"/>
                  </a:moveTo>
                  <a:cubicBezTo>
                    <a:pt x="6881" y="12912"/>
                    <a:pt x="6991" y="12954"/>
                    <a:pt x="7102" y="12991"/>
                  </a:cubicBezTo>
                  <a:cubicBezTo>
                    <a:pt x="7442" y="13539"/>
                    <a:pt x="8051" y="13905"/>
                    <a:pt x="8742" y="13905"/>
                  </a:cubicBezTo>
                  <a:cubicBezTo>
                    <a:pt x="9457" y="13905"/>
                    <a:pt x="10081" y="13512"/>
                    <a:pt x="10414" y="12932"/>
                  </a:cubicBezTo>
                  <a:lnTo>
                    <a:pt x="10708" y="12932"/>
                  </a:lnTo>
                  <a:lnTo>
                    <a:pt x="10708" y="13846"/>
                  </a:lnTo>
                  <a:cubicBezTo>
                    <a:pt x="10708" y="14409"/>
                    <a:pt x="11085" y="14912"/>
                    <a:pt x="11627" y="15071"/>
                  </a:cubicBezTo>
                  <a:lnTo>
                    <a:pt x="12007" y="15183"/>
                  </a:lnTo>
                  <a:lnTo>
                    <a:pt x="12007" y="17011"/>
                  </a:lnTo>
                  <a:cubicBezTo>
                    <a:pt x="12007" y="17612"/>
                    <a:pt x="12241" y="18178"/>
                    <a:pt x="12665" y="18602"/>
                  </a:cubicBezTo>
                  <a:lnTo>
                    <a:pt x="12874" y="18810"/>
                  </a:lnTo>
                  <a:lnTo>
                    <a:pt x="4609" y="18810"/>
                  </a:lnTo>
                  <a:lnTo>
                    <a:pt x="4817" y="18602"/>
                  </a:lnTo>
                  <a:cubicBezTo>
                    <a:pt x="5243" y="18178"/>
                    <a:pt x="5476" y="17611"/>
                    <a:pt x="5476" y="17011"/>
                  </a:cubicBezTo>
                  <a:lnTo>
                    <a:pt x="5476" y="15186"/>
                  </a:lnTo>
                  <a:lnTo>
                    <a:pt x="5856" y="15073"/>
                  </a:lnTo>
                  <a:cubicBezTo>
                    <a:pt x="6395" y="14914"/>
                    <a:pt x="6774" y="14410"/>
                    <a:pt x="6774" y="13848"/>
                  </a:cubicBezTo>
                  <a:lnTo>
                    <a:pt x="6774" y="12868"/>
                  </a:lnTo>
                  <a:close/>
                  <a:moveTo>
                    <a:pt x="3573" y="15746"/>
                  </a:moveTo>
                  <a:lnTo>
                    <a:pt x="3573" y="18815"/>
                  </a:lnTo>
                  <a:lnTo>
                    <a:pt x="1261" y="18815"/>
                  </a:lnTo>
                  <a:lnTo>
                    <a:pt x="1261" y="17656"/>
                  </a:lnTo>
                  <a:lnTo>
                    <a:pt x="1260" y="17656"/>
                  </a:lnTo>
                  <a:cubicBezTo>
                    <a:pt x="1260" y="16931"/>
                    <a:pt x="1742" y="16283"/>
                    <a:pt x="2439" y="16080"/>
                  </a:cubicBezTo>
                  <a:lnTo>
                    <a:pt x="3573" y="15746"/>
                  </a:lnTo>
                  <a:close/>
                  <a:moveTo>
                    <a:pt x="13909" y="15746"/>
                  </a:moveTo>
                  <a:lnTo>
                    <a:pt x="15043" y="16080"/>
                  </a:lnTo>
                  <a:cubicBezTo>
                    <a:pt x="15737" y="16283"/>
                    <a:pt x="16221" y="16931"/>
                    <a:pt x="16221" y="17656"/>
                  </a:cubicBezTo>
                  <a:lnTo>
                    <a:pt x="16221" y="18815"/>
                  </a:lnTo>
                  <a:lnTo>
                    <a:pt x="13909" y="18815"/>
                  </a:lnTo>
                  <a:lnTo>
                    <a:pt x="13909" y="15746"/>
                  </a:lnTo>
                  <a:close/>
                  <a:moveTo>
                    <a:pt x="8739" y="0"/>
                  </a:moveTo>
                  <a:cubicBezTo>
                    <a:pt x="6443" y="0"/>
                    <a:pt x="4409" y="1533"/>
                    <a:pt x="3773" y="3733"/>
                  </a:cubicBezTo>
                  <a:cubicBezTo>
                    <a:pt x="3391" y="3818"/>
                    <a:pt x="3026" y="3912"/>
                    <a:pt x="2686" y="4018"/>
                  </a:cubicBezTo>
                  <a:cubicBezTo>
                    <a:pt x="928" y="4557"/>
                    <a:pt x="0" y="5293"/>
                    <a:pt x="0" y="6143"/>
                  </a:cubicBezTo>
                  <a:cubicBezTo>
                    <a:pt x="0" y="7135"/>
                    <a:pt x="1271" y="7974"/>
                    <a:pt x="3586" y="8509"/>
                  </a:cubicBezTo>
                  <a:cubicBezTo>
                    <a:pt x="3662" y="9477"/>
                    <a:pt x="4009" y="10394"/>
                    <a:pt x="4594" y="11180"/>
                  </a:cubicBezTo>
                  <a:cubicBezTo>
                    <a:pt x="5016" y="11744"/>
                    <a:pt x="5554" y="12218"/>
                    <a:pt x="6164" y="12568"/>
                  </a:cubicBezTo>
                  <a:lnTo>
                    <a:pt x="6164" y="13846"/>
                  </a:lnTo>
                  <a:cubicBezTo>
                    <a:pt x="6164" y="14140"/>
                    <a:pt x="5966" y="14405"/>
                    <a:pt x="5681" y="14489"/>
                  </a:cubicBezTo>
                  <a:lnTo>
                    <a:pt x="2262" y="15494"/>
                  </a:lnTo>
                  <a:cubicBezTo>
                    <a:pt x="1311" y="15774"/>
                    <a:pt x="647" y="16661"/>
                    <a:pt x="647" y="17652"/>
                  </a:cubicBezTo>
                  <a:lnTo>
                    <a:pt x="647" y="20416"/>
                  </a:lnTo>
                  <a:cubicBezTo>
                    <a:pt x="647" y="20584"/>
                    <a:pt x="783" y="20720"/>
                    <a:pt x="951" y="20720"/>
                  </a:cubicBezTo>
                  <a:cubicBezTo>
                    <a:pt x="1118" y="20720"/>
                    <a:pt x="1254" y="20584"/>
                    <a:pt x="1254" y="20416"/>
                  </a:cubicBezTo>
                  <a:lnTo>
                    <a:pt x="1254" y="19422"/>
                  </a:lnTo>
                  <a:lnTo>
                    <a:pt x="16218" y="19422"/>
                  </a:lnTo>
                  <a:lnTo>
                    <a:pt x="16218" y="20416"/>
                  </a:lnTo>
                  <a:cubicBezTo>
                    <a:pt x="16218" y="20584"/>
                    <a:pt x="16354" y="20720"/>
                    <a:pt x="16521" y="20720"/>
                  </a:cubicBezTo>
                  <a:cubicBezTo>
                    <a:pt x="16690" y="20720"/>
                    <a:pt x="16825" y="20584"/>
                    <a:pt x="16825" y="20416"/>
                  </a:cubicBezTo>
                  <a:lnTo>
                    <a:pt x="16825" y="17656"/>
                  </a:lnTo>
                  <a:cubicBezTo>
                    <a:pt x="16825" y="16665"/>
                    <a:pt x="16161" y="15778"/>
                    <a:pt x="15211" y="15497"/>
                  </a:cubicBezTo>
                  <a:lnTo>
                    <a:pt x="15204" y="15496"/>
                  </a:lnTo>
                  <a:lnTo>
                    <a:pt x="15204" y="14253"/>
                  </a:lnTo>
                  <a:cubicBezTo>
                    <a:pt x="15204" y="12792"/>
                    <a:pt x="14227" y="11557"/>
                    <a:pt x="12894" y="11163"/>
                  </a:cubicBezTo>
                  <a:cubicBezTo>
                    <a:pt x="13466" y="10389"/>
                    <a:pt x="13812" y="9470"/>
                    <a:pt x="13888" y="8511"/>
                  </a:cubicBezTo>
                  <a:cubicBezTo>
                    <a:pt x="16207" y="7974"/>
                    <a:pt x="17478" y="7135"/>
                    <a:pt x="17478" y="6143"/>
                  </a:cubicBezTo>
                  <a:cubicBezTo>
                    <a:pt x="17478" y="5293"/>
                    <a:pt x="16550" y="4557"/>
                    <a:pt x="14793" y="4018"/>
                  </a:cubicBezTo>
                  <a:cubicBezTo>
                    <a:pt x="14454" y="3913"/>
                    <a:pt x="14089" y="3819"/>
                    <a:pt x="13706" y="3733"/>
                  </a:cubicBezTo>
                  <a:cubicBezTo>
                    <a:pt x="13071" y="1533"/>
                    <a:pt x="11038" y="0"/>
                    <a:pt x="87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100"/>
            <p:cNvSpPr/>
            <p:nvPr/>
          </p:nvSpPr>
          <p:spPr>
            <a:xfrm>
              <a:off x="1956443" y="3149904"/>
              <a:ext cx="11856" cy="18194"/>
            </a:xfrm>
            <a:custGeom>
              <a:rect b="b" l="l" r="r" t="t"/>
              <a:pathLst>
                <a:path extrusionOk="0" h="933" w="608">
                  <a:moveTo>
                    <a:pt x="303" y="0"/>
                  </a:moveTo>
                  <a:cubicBezTo>
                    <a:pt x="136" y="0"/>
                    <a:pt x="0" y="136"/>
                    <a:pt x="0" y="304"/>
                  </a:cubicBezTo>
                  <a:lnTo>
                    <a:pt x="0" y="628"/>
                  </a:lnTo>
                  <a:cubicBezTo>
                    <a:pt x="0" y="797"/>
                    <a:pt x="136" y="933"/>
                    <a:pt x="303" y="933"/>
                  </a:cubicBezTo>
                  <a:cubicBezTo>
                    <a:pt x="472" y="933"/>
                    <a:pt x="607" y="797"/>
                    <a:pt x="607" y="628"/>
                  </a:cubicBezTo>
                  <a:lnTo>
                    <a:pt x="607" y="304"/>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100"/>
            <p:cNvSpPr/>
            <p:nvPr/>
          </p:nvSpPr>
          <p:spPr>
            <a:xfrm>
              <a:off x="1956443" y="3111937"/>
              <a:ext cx="11856" cy="18174"/>
            </a:xfrm>
            <a:custGeom>
              <a:rect b="b" l="l" r="r" t="t"/>
              <a:pathLst>
                <a:path extrusionOk="0" h="932" w="608">
                  <a:moveTo>
                    <a:pt x="303" y="1"/>
                  </a:moveTo>
                  <a:cubicBezTo>
                    <a:pt x="136" y="1"/>
                    <a:pt x="0" y="136"/>
                    <a:pt x="0" y="303"/>
                  </a:cubicBezTo>
                  <a:lnTo>
                    <a:pt x="0" y="629"/>
                  </a:lnTo>
                  <a:cubicBezTo>
                    <a:pt x="0" y="796"/>
                    <a:pt x="136" y="932"/>
                    <a:pt x="303" y="932"/>
                  </a:cubicBezTo>
                  <a:cubicBezTo>
                    <a:pt x="472" y="932"/>
                    <a:pt x="607" y="796"/>
                    <a:pt x="607" y="629"/>
                  </a:cubicBezTo>
                  <a:lnTo>
                    <a:pt x="607" y="303"/>
                  </a:lnTo>
                  <a:cubicBezTo>
                    <a:pt x="607" y="136"/>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9" name="Google Shape;3359;p100"/>
          <p:cNvGrpSpPr/>
          <p:nvPr/>
        </p:nvGrpSpPr>
        <p:grpSpPr>
          <a:xfrm>
            <a:off x="2620541" y="3490481"/>
            <a:ext cx="315471" cy="404021"/>
            <a:chOff x="2342426" y="2820997"/>
            <a:chExt cx="315471" cy="404021"/>
          </a:xfrm>
        </p:grpSpPr>
        <p:sp>
          <p:nvSpPr>
            <p:cNvPr id="3360" name="Google Shape;3360;p100"/>
            <p:cNvSpPr/>
            <p:nvPr/>
          </p:nvSpPr>
          <p:spPr>
            <a:xfrm>
              <a:off x="2494253" y="3213162"/>
              <a:ext cx="11915" cy="11856"/>
            </a:xfrm>
            <a:custGeom>
              <a:rect b="b" l="l" r="r" t="t"/>
              <a:pathLst>
                <a:path extrusionOk="0" h="608" w="611">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100"/>
            <p:cNvSpPr/>
            <p:nvPr/>
          </p:nvSpPr>
          <p:spPr>
            <a:xfrm>
              <a:off x="2494195" y="3175215"/>
              <a:ext cx="11895" cy="11856"/>
            </a:xfrm>
            <a:custGeom>
              <a:rect b="b" l="l" r="r" t="t"/>
              <a:pathLst>
                <a:path extrusionOk="0" h="608" w="61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100"/>
            <p:cNvSpPr/>
            <p:nvPr/>
          </p:nvSpPr>
          <p:spPr>
            <a:xfrm>
              <a:off x="2449949" y="2922202"/>
              <a:ext cx="30829" cy="11856"/>
            </a:xfrm>
            <a:custGeom>
              <a:rect b="b" l="l" r="r" t="t"/>
              <a:pathLst>
                <a:path extrusionOk="0" h="608" w="1581">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100"/>
            <p:cNvSpPr/>
            <p:nvPr/>
          </p:nvSpPr>
          <p:spPr>
            <a:xfrm>
              <a:off x="2519545" y="2922202"/>
              <a:ext cx="30829" cy="11856"/>
            </a:xfrm>
            <a:custGeom>
              <a:rect b="b" l="l" r="r" t="t"/>
              <a:pathLst>
                <a:path extrusionOk="0" h="608" w="1581">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100"/>
            <p:cNvSpPr/>
            <p:nvPr/>
          </p:nvSpPr>
          <p:spPr>
            <a:xfrm>
              <a:off x="2474656" y="2998096"/>
              <a:ext cx="51012" cy="18194"/>
            </a:xfrm>
            <a:custGeom>
              <a:rect b="b" l="l" r="r" t="t"/>
              <a:pathLst>
                <a:path extrusionOk="0" h="933" w="2616">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100"/>
            <p:cNvSpPr/>
            <p:nvPr/>
          </p:nvSpPr>
          <p:spPr>
            <a:xfrm>
              <a:off x="2342426" y="2820997"/>
              <a:ext cx="315471" cy="404021"/>
            </a:xfrm>
            <a:custGeom>
              <a:rect b="b" l="l" r="r" t="t"/>
              <a:pathLst>
                <a:path extrusionOk="0" h="20719" w="16178">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66" name="Google Shape;3366;p100"/>
          <p:cNvGrpSpPr/>
          <p:nvPr/>
        </p:nvGrpSpPr>
        <p:grpSpPr>
          <a:xfrm>
            <a:off x="3350693" y="3490423"/>
            <a:ext cx="315490" cy="404118"/>
            <a:chOff x="2880217" y="2820939"/>
            <a:chExt cx="315490" cy="404118"/>
          </a:xfrm>
        </p:grpSpPr>
        <p:sp>
          <p:nvSpPr>
            <p:cNvPr id="3367" name="Google Shape;3367;p100"/>
            <p:cNvSpPr/>
            <p:nvPr/>
          </p:nvSpPr>
          <p:spPr>
            <a:xfrm>
              <a:off x="2994097" y="2966448"/>
              <a:ext cx="11856" cy="18174"/>
            </a:xfrm>
            <a:custGeom>
              <a:rect b="b" l="l" r="r" t="t"/>
              <a:pathLst>
                <a:path extrusionOk="0" h="932"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100"/>
            <p:cNvSpPr/>
            <p:nvPr/>
          </p:nvSpPr>
          <p:spPr>
            <a:xfrm>
              <a:off x="3069991" y="2966448"/>
              <a:ext cx="11856" cy="18174"/>
            </a:xfrm>
            <a:custGeom>
              <a:rect b="b" l="l" r="r" t="t"/>
              <a:pathLst>
                <a:path extrusionOk="0" h="932" w="608">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100"/>
            <p:cNvSpPr/>
            <p:nvPr/>
          </p:nvSpPr>
          <p:spPr>
            <a:xfrm>
              <a:off x="3012466" y="3010732"/>
              <a:ext cx="50973" cy="18154"/>
            </a:xfrm>
            <a:custGeom>
              <a:rect b="b" l="l" r="r" t="t"/>
              <a:pathLst>
                <a:path extrusionOk="0" h="931" w="2614">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100"/>
            <p:cNvSpPr/>
            <p:nvPr/>
          </p:nvSpPr>
          <p:spPr>
            <a:xfrm>
              <a:off x="2987740" y="2947493"/>
              <a:ext cx="24531" cy="11856"/>
            </a:xfrm>
            <a:custGeom>
              <a:rect b="b" l="l" r="r" t="t"/>
              <a:pathLst>
                <a:path extrusionOk="0" h="608" w="1258">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100"/>
            <p:cNvSpPr/>
            <p:nvPr/>
          </p:nvSpPr>
          <p:spPr>
            <a:xfrm>
              <a:off x="3063634" y="2947493"/>
              <a:ext cx="24531" cy="11856"/>
            </a:xfrm>
            <a:custGeom>
              <a:rect b="b" l="l" r="r" t="t"/>
              <a:pathLst>
                <a:path extrusionOk="0" h="608" w="1258">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100"/>
            <p:cNvSpPr/>
            <p:nvPr/>
          </p:nvSpPr>
          <p:spPr>
            <a:xfrm>
              <a:off x="3013051" y="2846250"/>
              <a:ext cx="49822" cy="62458"/>
            </a:xfrm>
            <a:custGeom>
              <a:rect b="b" l="l" r="r" t="t"/>
              <a:pathLst>
                <a:path extrusionOk="0" h="3203" w="2555">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p100"/>
            <p:cNvSpPr/>
            <p:nvPr/>
          </p:nvSpPr>
          <p:spPr>
            <a:xfrm>
              <a:off x="2880217" y="2820939"/>
              <a:ext cx="315490" cy="404118"/>
            </a:xfrm>
            <a:custGeom>
              <a:rect b="b" l="l" r="r" t="t"/>
              <a:pathLst>
                <a:path extrusionOk="0" h="20724" w="16179">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74" name="Google Shape;3374;p100"/>
          <p:cNvGrpSpPr/>
          <p:nvPr/>
        </p:nvGrpSpPr>
        <p:grpSpPr>
          <a:xfrm>
            <a:off x="4080864" y="3490442"/>
            <a:ext cx="315510" cy="404060"/>
            <a:chOff x="3417988" y="2820958"/>
            <a:chExt cx="315510" cy="404060"/>
          </a:xfrm>
        </p:grpSpPr>
        <p:sp>
          <p:nvSpPr>
            <p:cNvPr id="3375" name="Google Shape;3375;p100"/>
            <p:cNvSpPr/>
            <p:nvPr/>
          </p:nvSpPr>
          <p:spPr>
            <a:xfrm>
              <a:off x="3417988" y="2820958"/>
              <a:ext cx="315510" cy="404060"/>
            </a:xfrm>
            <a:custGeom>
              <a:rect b="b" l="l" r="r" t="t"/>
              <a:pathLst>
                <a:path extrusionOk="0" h="20721" w="16180">
                  <a:moveTo>
                    <a:pt x="4241" y="3205"/>
                  </a:moveTo>
                  <a:cubicBezTo>
                    <a:pt x="4226" y="3316"/>
                    <a:pt x="4219" y="3433"/>
                    <a:pt x="4219" y="3549"/>
                  </a:cubicBezTo>
                  <a:lnTo>
                    <a:pt x="4219" y="6144"/>
                  </a:lnTo>
                  <a:cubicBezTo>
                    <a:pt x="4219" y="6335"/>
                    <a:pt x="4063" y="6491"/>
                    <a:pt x="3875" y="6491"/>
                  </a:cubicBezTo>
                  <a:lnTo>
                    <a:pt x="3484" y="6491"/>
                  </a:lnTo>
                  <a:lnTo>
                    <a:pt x="3128" y="4363"/>
                  </a:lnTo>
                  <a:cubicBezTo>
                    <a:pt x="3079" y="4073"/>
                    <a:pt x="3161" y="3779"/>
                    <a:pt x="3349" y="3556"/>
                  </a:cubicBezTo>
                  <a:cubicBezTo>
                    <a:pt x="3539" y="3333"/>
                    <a:pt x="3815" y="3205"/>
                    <a:pt x="4108" y="3205"/>
                  </a:cubicBezTo>
                  <a:close/>
                  <a:moveTo>
                    <a:pt x="12480" y="3290"/>
                  </a:moveTo>
                  <a:cubicBezTo>
                    <a:pt x="12888" y="3470"/>
                    <a:pt x="13131" y="3906"/>
                    <a:pt x="13054" y="4363"/>
                  </a:cubicBezTo>
                  <a:lnTo>
                    <a:pt x="12698" y="6491"/>
                  </a:lnTo>
                  <a:lnTo>
                    <a:pt x="12308" y="6491"/>
                  </a:lnTo>
                  <a:cubicBezTo>
                    <a:pt x="12117" y="6491"/>
                    <a:pt x="11963" y="6335"/>
                    <a:pt x="11963" y="6144"/>
                  </a:cubicBezTo>
                  <a:lnTo>
                    <a:pt x="11963" y="3784"/>
                  </a:lnTo>
                  <a:cubicBezTo>
                    <a:pt x="12160" y="3650"/>
                    <a:pt x="12334" y="3484"/>
                    <a:pt x="12480" y="3290"/>
                  </a:cubicBezTo>
                  <a:close/>
                  <a:moveTo>
                    <a:pt x="12165" y="774"/>
                  </a:moveTo>
                  <a:lnTo>
                    <a:pt x="12165" y="774"/>
                  </a:lnTo>
                  <a:cubicBezTo>
                    <a:pt x="12438" y="1591"/>
                    <a:pt x="12400" y="2315"/>
                    <a:pt x="12054" y="2842"/>
                  </a:cubicBezTo>
                  <a:cubicBezTo>
                    <a:pt x="11754" y="3297"/>
                    <a:pt x="11244" y="3569"/>
                    <a:pt x="10689" y="3569"/>
                  </a:cubicBezTo>
                  <a:lnTo>
                    <a:pt x="5822" y="3569"/>
                  </a:lnTo>
                  <a:cubicBezTo>
                    <a:pt x="5654" y="3569"/>
                    <a:pt x="5519" y="3704"/>
                    <a:pt x="5519" y="3871"/>
                  </a:cubicBezTo>
                  <a:cubicBezTo>
                    <a:pt x="5519" y="4040"/>
                    <a:pt x="5654" y="4176"/>
                    <a:pt x="5822" y="4176"/>
                  </a:cubicBezTo>
                  <a:lnTo>
                    <a:pt x="10689" y="4176"/>
                  </a:lnTo>
                  <a:cubicBezTo>
                    <a:pt x="10919" y="4176"/>
                    <a:pt x="11144" y="4140"/>
                    <a:pt x="11358" y="4076"/>
                  </a:cubicBezTo>
                  <a:lnTo>
                    <a:pt x="11358" y="6142"/>
                  </a:lnTo>
                  <a:cubicBezTo>
                    <a:pt x="11358" y="6668"/>
                    <a:pt x="11784" y="7096"/>
                    <a:pt x="12310" y="7096"/>
                  </a:cubicBezTo>
                  <a:lnTo>
                    <a:pt x="12797" y="7096"/>
                  </a:lnTo>
                  <a:cubicBezTo>
                    <a:pt x="12939" y="7096"/>
                    <a:pt x="13077" y="7156"/>
                    <a:pt x="13174" y="7263"/>
                  </a:cubicBezTo>
                  <a:cubicBezTo>
                    <a:pt x="13272" y="7370"/>
                    <a:pt x="13316" y="7512"/>
                    <a:pt x="13302" y="7656"/>
                  </a:cubicBezTo>
                  <a:cubicBezTo>
                    <a:pt x="13277" y="7912"/>
                    <a:pt x="13034" y="8112"/>
                    <a:pt x="12751" y="8112"/>
                  </a:cubicBezTo>
                  <a:lnTo>
                    <a:pt x="12612" y="8112"/>
                  </a:lnTo>
                  <a:lnTo>
                    <a:pt x="12612" y="8093"/>
                  </a:lnTo>
                  <a:cubicBezTo>
                    <a:pt x="12612" y="7926"/>
                    <a:pt x="12477" y="7790"/>
                    <a:pt x="12310" y="7790"/>
                  </a:cubicBezTo>
                  <a:cubicBezTo>
                    <a:pt x="12141" y="7790"/>
                    <a:pt x="12005" y="7926"/>
                    <a:pt x="12005" y="8093"/>
                  </a:cubicBezTo>
                  <a:cubicBezTo>
                    <a:pt x="12004" y="10250"/>
                    <a:pt x="10249" y="12003"/>
                    <a:pt x="8092" y="12003"/>
                  </a:cubicBezTo>
                  <a:cubicBezTo>
                    <a:pt x="5933" y="12003"/>
                    <a:pt x="4178" y="10248"/>
                    <a:pt x="4178" y="8090"/>
                  </a:cubicBezTo>
                  <a:cubicBezTo>
                    <a:pt x="4178" y="7922"/>
                    <a:pt x="4042" y="7786"/>
                    <a:pt x="3875" y="7786"/>
                  </a:cubicBezTo>
                  <a:cubicBezTo>
                    <a:pt x="3706" y="7786"/>
                    <a:pt x="3571" y="7922"/>
                    <a:pt x="3571" y="8090"/>
                  </a:cubicBezTo>
                  <a:lnTo>
                    <a:pt x="3571" y="8112"/>
                  </a:lnTo>
                  <a:lnTo>
                    <a:pt x="3389" y="8112"/>
                  </a:lnTo>
                  <a:cubicBezTo>
                    <a:pt x="3247" y="8112"/>
                    <a:pt x="3108" y="8050"/>
                    <a:pt x="3012" y="7943"/>
                  </a:cubicBezTo>
                  <a:cubicBezTo>
                    <a:pt x="2915" y="7836"/>
                    <a:pt x="2870" y="7696"/>
                    <a:pt x="2884" y="7549"/>
                  </a:cubicBezTo>
                  <a:cubicBezTo>
                    <a:pt x="2908" y="7296"/>
                    <a:pt x="3151" y="7096"/>
                    <a:pt x="3435" y="7096"/>
                  </a:cubicBezTo>
                  <a:lnTo>
                    <a:pt x="3876" y="7096"/>
                  </a:lnTo>
                  <a:cubicBezTo>
                    <a:pt x="4401" y="7096"/>
                    <a:pt x="4829" y="6669"/>
                    <a:pt x="4829" y="6142"/>
                  </a:cubicBezTo>
                  <a:lnTo>
                    <a:pt x="4829" y="3547"/>
                  </a:lnTo>
                  <a:cubicBezTo>
                    <a:pt x="4829" y="2283"/>
                    <a:pt x="5857" y="1257"/>
                    <a:pt x="7120" y="1257"/>
                  </a:cubicBezTo>
                  <a:lnTo>
                    <a:pt x="10039" y="1257"/>
                  </a:lnTo>
                  <a:cubicBezTo>
                    <a:pt x="11103" y="1257"/>
                    <a:pt x="11788" y="987"/>
                    <a:pt x="12165" y="774"/>
                  </a:cubicBezTo>
                  <a:close/>
                  <a:moveTo>
                    <a:pt x="10059" y="12159"/>
                  </a:moveTo>
                  <a:lnTo>
                    <a:pt x="10059" y="13047"/>
                  </a:lnTo>
                  <a:lnTo>
                    <a:pt x="8091" y="14523"/>
                  </a:lnTo>
                  <a:lnTo>
                    <a:pt x="6124" y="13047"/>
                  </a:lnTo>
                  <a:lnTo>
                    <a:pt x="6124" y="12160"/>
                  </a:lnTo>
                  <a:cubicBezTo>
                    <a:pt x="6718" y="12449"/>
                    <a:pt x="7385" y="12610"/>
                    <a:pt x="8091" y="12610"/>
                  </a:cubicBezTo>
                  <a:cubicBezTo>
                    <a:pt x="8794" y="12610"/>
                    <a:pt x="9463" y="12448"/>
                    <a:pt x="10059" y="12159"/>
                  </a:cubicBezTo>
                  <a:close/>
                  <a:moveTo>
                    <a:pt x="5562" y="13390"/>
                  </a:moveTo>
                  <a:cubicBezTo>
                    <a:pt x="5569" y="13390"/>
                    <a:pt x="5572" y="13392"/>
                    <a:pt x="5574" y="13394"/>
                  </a:cubicBezTo>
                  <a:lnTo>
                    <a:pt x="7370" y="14740"/>
                  </a:lnTo>
                  <a:cubicBezTo>
                    <a:pt x="7343" y="14761"/>
                    <a:pt x="7318" y="14787"/>
                    <a:pt x="7295" y="14813"/>
                  </a:cubicBezTo>
                  <a:lnTo>
                    <a:pt x="6100" y="14217"/>
                  </a:lnTo>
                  <a:cubicBezTo>
                    <a:pt x="6011" y="14172"/>
                    <a:pt x="5915" y="14150"/>
                    <a:pt x="5820" y="14150"/>
                  </a:cubicBezTo>
                  <a:cubicBezTo>
                    <a:pt x="5705" y="14150"/>
                    <a:pt x="5591" y="14182"/>
                    <a:pt x="5490" y="14244"/>
                  </a:cubicBezTo>
                  <a:cubicBezTo>
                    <a:pt x="5305" y="14360"/>
                    <a:pt x="5192" y="14558"/>
                    <a:pt x="5192" y="14777"/>
                  </a:cubicBezTo>
                  <a:lnTo>
                    <a:pt x="5192" y="15217"/>
                  </a:lnTo>
                  <a:lnTo>
                    <a:pt x="4820" y="14361"/>
                  </a:lnTo>
                  <a:lnTo>
                    <a:pt x="4820" y="14360"/>
                  </a:lnTo>
                  <a:lnTo>
                    <a:pt x="5543" y="13397"/>
                  </a:lnTo>
                  <a:cubicBezTo>
                    <a:pt x="5546" y="13396"/>
                    <a:pt x="5549" y="13390"/>
                    <a:pt x="5557" y="13390"/>
                  </a:cubicBezTo>
                  <a:cubicBezTo>
                    <a:pt x="5559" y="13390"/>
                    <a:pt x="5561" y="13390"/>
                    <a:pt x="5562" y="13390"/>
                  </a:cubicBezTo>
                  <a:close/>
                  <a:moveTo>
                    <a:pt x="10618" y="13390"/>
                  </a:moveTo>
                  <a:cubicBezTo>
                    <a:pt x="10620" y="13390"/>
                    <a:pt x="10621" y="13390"/>
                    <a:pt x="10623" y="13390"/>
                  </a:cubicBezTo>
                  <a:cubicBezTo>
                    <a:pt x="10632" y="13392"/>
                    <a:pt x="10634" y="13397"/>
                    <a:pt x="10637" y="13397"/>
                  </a:cubicBezTo>
                  <a:lnTo>
                    <a:pt x="11360" y="14360"/>
                  </a:lnTo>
                  <a:lnTo>
                    <a:pt x="11360" y="14361"/>
                  </a:lnTo>
                  <a:lnTo>
                    <a:pt x="10989" y="15217"/>
                  </a:lnTo>
                  <a:lnTo>
                    <a:pt x="10989" y="14777"/>
                  </a:lnTo>
                  <a:cubicBezTo>
                    <a:pt x="10989" y="14557"/>
                    <a:pt x="10877" y="14358"/>
                    <a:pt x="10690" y="14244"/>
                  </a:cubicBezTo>
                  <a:cubicBezTo>
                    <a:pt x="10590" y="14181"/>
                    <a:pt x="10476" y="14149"/>
                    <a:pt x="10362" y="14149"/>
                  </a:cubicBezTo>
                  <a:cubicBezTo>
                    <a:pt x="10266" y="14149"/>
                    <a:pt x="10169" y="14172"/>
                    <a:pt x="10080" y="14217"/>
                  </a:cubicBezTo>
                  <a:lnTo>
                    <a:pt x="8885" y="14813"/>
                  </a:lnTo>
                  <a:cubicBezTo>
                    <a:pt x="8862" y="14787"/>
                    <a:pt x="8838" y="14761"/>
                    <a:pt x="8811" y="14740"/>
                  </a:cubicBezTo>
                  <a:lnTo>
                    <a:pt x="10606" y="13394"/>
                  </a:lnTo>
                  <a:cubicBezTo>
                    <a:pt x="10608" y="13392"/>
                    <a:pt x="10611" y="13390"/>
                    <a:pt x="10618" y="13390"/>
                  </a:cubicBezTo>
                  <a:close/>
                  <a:moveTo>
                    <a:pt x="8414" y="15204"/>
                  </a:moveTo>
                  <a:cubicBezTo>
                    <a:pt x="8426" y="15204"/>
                    <a:pt x="8435" y="15212"/>
                    <a:pt x="8435" y="15225"/>
                  </a:cubicBezTo>
                  <a:lnTo>
                    <a:pt x="8435" y="15875"/>
                  </a:lnTo>
                  <a:cubicBezTo>
                    <a:pt x="8435" y="15887"/>
                    <a:pt x="8426" y="15897"/>
                    <a:pt x="8414" y="15897"/>
                  </a:cubicBezTo>
                  <a:lnTo>
                    <a:pt x="7767" y="15897"/>
                  </a:lnTo>
                  <a:cubicBezTo>
                    <a:pt x="7754" y="15897"/>
                    <a:pt x="7745" y="15888"/>
                    <a:pt x="7745" y="15875"/>
                  </a:cubicBezTo>
                  <a:lnTo>
                    <a:pt x="7745" y="15225"/>
                  </a:lnTo>
                  <a:cubicBezTo>
                    <a:pt x="7745" y="15215"/>
                    <a:pt x="7754" y="15204"/>
                    <a:pt x="7767" y="15204"/>
                  </a:cubicBezTo>
                  <a:close/>
                  <a:moveTo>
                    <a:pt x="10361" y="14757"/>
                  </a:moveTo>
                  <a:cubicBezTo>
                    <a:pt x="10364" y="14757"/>
                    <a:pt x="10367" y="14758"/>
                    <a:pt x="10370" y="14760"/>
                  </a:cubicBezTo>
                  <a:cubicBezTo>
                    <a:pt x="10380" y="14767"/>
                    <a:pt x="10380" y="14774"/>
                    <a:pt x="10380" y="14777"/>
                  </a:cubicBezTo>
                  <a:lnTo>
                    <a:pt x="10380" y="16324"/>
                  </a:lnTo>
                  <a:cubicBezTo>
                    <a:pt x="10380" y="16326"/>
                    <a:pt x="10380" y="16334"/>
                    <a:pt x="10370" y="16341"/>
                  </a:cubicBezTo>
                  <a:cubicBezTo>
                    <a:pt x="10366" y="16343"/>
                    <a:pt x="10363" y="16344"/>
                    <a:pt x="10360" y="16344"/>
                  </a:cubicBezTo>
                  <a:cubicBezTo>
                    <a:pt x="10356" y="16344"/>
                    <a:pt x="10353" y="16342"/>
                    <a:pt x="10352" y="16341"/>
                  </a:cubicBezTo>
                  <a:lnTo>
                    <a:pt x="9042" y="15688"/>
                  </a:lnTo>
                  <a:lnTo>
                    <a:pt x="9042" y="15412"/>
                  </a:lnTo>
                  <a:lnTo>
                    <a:pt x="10352" y="14760"/>
                  </a:lnTo>
                  <a:cubicBezTo>
                    <a:pt x="10353" y="14759"/>
                    <a:pt x="10357" y="14757"/>
                    <a:pt x="10361" y="14757"/>
                  </a:cubicBezTo>
                  <a:close/>
                  <a:moveTo>
                    <a:pt x="5819" y="14758"/>
                  </a:moveTo>
                  <a:cubicBezTo>
                    <a:pt x="5824" y="14758"/>
                    <a:pt x="5827" y="14760"/>
                    <a:pt x="5829" y="14761"/>
                  </a:cubicBezTo>
                  <a:lnTo>
                    <a:pt x="7138" y="15415"/>
                  </a:lnTo>
                  <a:lnTo>
                    <a:pt x="7138" y="15689"/>
                  </a:lnTo>
                  <a:lnTo>
                    <a:pt x="5829" y="16344"/>
                  </a:lnTo>
                  <a:cubicBezTo>
                    <a:pt x="5827" y="16344"/>
                    <a:pt x="5824" y="16346"/>
                    <a:pt x="5819" y="16346"/>
                  </a:cubicBezTo>
                  <a:cubicBezTo>
                    <a:pt x="5817" y="16346"/>
                    <a:pt x="5813" y="16345"/>
                    <a:pt x="5810" y="16344"/>
                  </a:cubicBezTo>
                  <a:cubicBezTo>
                    <a:pt x="5799" y="16336"/>
                    <a:pt x="5799" y="16329"/>
                    <a:pt x="5799" y="16325"/>
                  </a:cubicBezTo>
                  <a:lnTo>
                    <a:pt x="5799" y="14780"/>
                  </a:lnTo>
                  <a:cubicBezTo>
                    <a:pt x="5799" y="14775"/>
                    <a:pt x="5799" y="14768"/>
                    <a:pt x="5810" y="14761"/>
                  </a:cubicBezTo>
                  <a:cubicBezTo>
                    <a:pt x="5814" y="14759"/>
                    <a:pt x="5817" y="14758"/>
                    <a:pt x="5819" y="14758"/>
                  </a:cubicBezTo>
                  <a:close/>
                  <a:moveTo>
                    <a:pt x="12304" y="1"/>
                  </a:moveTo>
                  <a:cubicBezTo>
                    <a:pt x="12227" y="1"/>
                    <a:pt x="12151" y="31"/>
                    <a:pt x="12094" y="88"/>
                  </a:cubicBezTo>
                  <a:cubicBezTo>
                    <a:pt x="12091" y="91"/>
                    <a:pt x="11944" y="230"/>
                    <a:pt x="11618" y="370"/>
                  </a:cubicBezTo>
                  <a:cubicBezTo>
                    <a:pt x="11317" y="498"/>
                    <a:pt x="10797" y="651"/>
                    <a:pt x="10033" y="651"/>
                  </a:cubicBezTo>
                  <a:lnTo>
                    <a:pt x="7114" y="651"/>
                  </a:lnTo>
                  <a:cubicBezTo>
                    <a:pt x="5850" y="651"/>
                    <a:pt x="4772" y="1465"/>
                    <a:pt x="4378" y="2598"/>
                  </a:cubicBezTo>
                  <a:lnTo>
                    <a:pt x="4105" y="2598"/>
                  </a:lnTo>
                  <a:cubicBezTo>
                    <a:pt x="3634" y="2598"/>
                    <a:pt x="3187" y="2805"/>
                    <a:pt x="2884" y="3163"/>
                  </a:cubicBezTo>
                  <a:cubicBezTo>
                    <a:pt x="2578" y="3522"/>
                    <a:pt x="2448" y="3994"/>
                    <a:pt x="2527" y="4461"/>
                  </a:cubicBezTo>
                  <a:lnTo>
                    <a:pt x="2887" y="6621"/>
                  </a:lnTo>
                  <a:cubicBezTo>
                    <a:pt x="2555" y="6792"/>
                    <a:pt x="2314" y="7113"/>
                    <a:pt x="2277" y="7489"/>
                  </a:cubicBezTo>
                  <a:cubicBezTo>
                    <a:pt x="2244" y="7803"/>
                    <a:pt x="2348" y="8117"/>
                    <a:pt x="2558" y="8349"/>
                  </a:cubicBezTo>
                  <a:cubicBezTo>
                    <a:pt x="2770" y="8583"/>
                    <a:pt x="3071" y="8714"/>
                    <a:pt x="3385" y="8714"/>
                  </a:cubicBezTo>
                  <a:lnTo>
                    <a:pt x="3612" y="8714"/>
                  </a:lnTo>
                  <a:cubicBezTo>
                    <a:pt x="3791" y="9991"/>
                    <a:pt x="4502" y="11097"/>
                    <a:pt x="5514" y="11802"/>
                  </a:cubicBezTo>
                  <a:lnTo>
                    <a:pt x="5514" y="12782"/>
                  </a:lnTo>
                  <a:cubicBezTo>
                    <a:pt x="5500" y="12783"/>
                    <a:pt x="5484" y="12783"/>
                    <a:pt x="5470" y="12787"/>
                  </a:cubicBezTo>
                  <a:cubicBezTo>
                    <a:pt x="5305" y="12810"/>
                    <a:pt x="5157" y="12897"/>
                    <a:pt x="5056" y="13032"/>
                  </a:cubicBezTo>
                  <a:lnTo>
                    <a:pt x="4283" y="14063"/>
                  </a:lnTo>
                  <a:lnTo>
                    <a:pt x="1616" y="14848"/>
                  </a:lnTo>
                  <a:cubicBezTo>
                    <a:pt x="666" y="15130"/>
                    <a:pt x="0" y="16016"/>
                    <a:pt x="0" y="17008"/>
                  </a:cubicBezTo>
                  <a:lnTo>
                    <a:pt x="0" y="20417"/>
                  </a:lnTo>
                  <a:cubicBezTo>
                    <a:pt x="0" y="20585"/>
                    <a:pt x="136" y="20721"/>
                    <a:pt x="305" y="20721"/>
                  </a:cubicBezTo>
                  <a:cubicBezTo>
                    <a:pt x="472" y="20721"/>
                    <a:pt x="607" y="20585"/>
                    <a:pt x="607" y="20417"/>
                  </a:cubicBezTo>
                  <a:lnTo>
                    <a:pt x="607" y="17008"/>
                  </a:lnTo>
                  <a:cubicBezTo>
                    <a:pt x="607" y="16469"/>
                    <a:pt x="876" y="15974"/>
                    <a:pt x="1299" y="15669"/>
                  </a:cubicBezTo>
                  <a:lnTo>
                    <a:pt x="1299" y="20417"/>
                  </a:lnTo>
                  <a:cubicBezTo>
                    <a:pt x="1299" y="20585"/>
                    <a:pt x="1434" y="20721"/>
                    <a:pt x="1601" y="20721"/>
                  </a:cubicBezTo>
                  <a:cubicBezTo>
                    <a:pt x="1770" y="20721"/>
                    <a:pt x="1906" y="20585"/>
                    <a:pt x="1906" y="20417"/>
                  </a:cubicBezTo>
                  <a:lnTo>
                    <a:pt x="1906" y="15397"/>
                  </a:lnTo>
                  <a:lnTo>
                    <a:pt x="2597" y="15194"/>
                  </a:lnTo>
                  <a:lnTo>
                    <a:pt x="2597" y="20417"/>
                  </a:lnTo>
                  <a:cubicBezTo>
                    <a:pt x="2597" y="20585"/>
                    <a:pt x="2732" y="20721"/>
                    <a:pt x="2900" y="20721"/>
                  </a:cubicBezTo>
                  <a:cubicBezTo>
                    <a:pt x="3067" y="20721"/>
                    <a:pt x="3204" y="20585"/>
                    <a:pt x="3204" y="20417"/>
                  </a:cubicBezTo>
                  <a:lnTo>
                    <a:pt x="3204" y="15015"/>
                  </a:lnTo>
                  <a:lnTo>
                    <a:pt x="3894" y="14811"/>
                  </a:lnTo>
                  <a:lnTo>
                    <a:pt x="3894" y="20417"/>
                  </a:lnTo>
                  <a:cubicBezTo>
                    <a:pt x="3894" y="20585"/>
                    <a:pt x="4029" y="20721"/>
                    <a:pt x="4198" y="20721"/>
                  </a:cubicBezTo>
                  <a:cubicBezTo>
                    <a:pt x="4365" y="20721"/>
                    <a:pt x="4500" y="20585"/>
                    <a:pt x="4500" y="20417"/>
                  </a:cubicBezTo>
                  <a:lnTo>
                    <a:pt x="4500" y="15151"/>
                  </a:lnTo>
                  <a:lnTo>
                    <a:pt x="5192" y="16741"/>
                  </a:lnTo>
                  <a:lnTo>
                    <a:pt x="5192" y="20417"/>
                  </a:lnTo>
                  <a:cubicBezTo>
                    <a:pt x="5192" y="20585"/>
                    <a:pt x="5327" y="20721"/>
                    <a:pt x="5494" y="20721"/>
                  </a:cubicBezTo>
                  <a:cubicBezTo>
                    <a:pt x="5663" y="20721"/>
                    <a:pt x="5799" y="20585"/>
                    <a:pt x="5799" y="20417"/>
                  </a:cubicBezTo>
                  <a:lnTo>
                    <a:pt x="5799" y="18140"/>
                  </a:lnTo>
                  <a:lnTo>
                    <a:pt x="6837" y="20537"/>
                  </a:lnTo>
                  <a:cubicBezTo>
                    <a:pt x="6887" y="20651"/>
                    <a:pt x="6998" y="20718"/>
                    <a:pt x="7115" y="20718"/>
                  </a:cubicBezTo>
                  <a:cubicBezTo>
                    <a:pt x="7157" y="20718"/>
                    <a:pt x="7198" y="20709"/>
                    <a:pt x="7238" y="20694"/>
                  </a:cubicBezTo>
                  <a:cubicBezTo>
                    <a:pt x="7391" y="20625"/>
                    <a:pt x="7461" y="20447"/>
                    <a:pt x="7395" y="20294"/>
                  </a:cubicBezTo>
                  <a:lnTo>
                    <a:pt x="5937" y="16938"/>
                  </a:lnTo>
                  <a:cubicBezTo>
                    <a:pt x="5993" y="16926"/>
                    <a:pt x="6047" y="16909"/>
                    <a:pt x="6099" y="16882"/>
                  </a:cubicBezTo>
                  <a:lnTo>
                    <a:pt x="7293" y="16286"/>
                  </a:lnTo>
                  <a:cubicBezTo>
                    <a:pt x="7407" y="16418"/>
                    <a:pt x="7577" y="16501"/>
                    <a:pt x="7764" y="16501"/>
                  </a:cubicBezTo>
                  <a:lnTo>
                    <a:pt x="8412" y="16501"/>
                  </a:lnTo>
                  <a:cubicBezTo>
                    <a:pt x="8601" y="16501"/>
                    <a:pt x="8769" y="16416"/>
                    <a:pt x="8883" y="16286"/>
                  </a:cubicBezTo>
                  <a:lnTo>
                    <a:pt x="10077" y="16882"/>
                  </a:lnTo>
                  <a:cubicBezTo>
                    <a:pt x="10129" y="16909"/>
                    <a:pt x="10183" y="16926"/>
                    <a:pt x="10239" y="16938"/>
                  </a:cubicBezTo>
                  <a:lnTo>
                    <a:pt x="8782" y="20294"/>
                  </a:lnTo>
                  <a:cubicBezTo>
                    <a:pt x="8715" y="20447"/>
                    <a:pt x="8785" y="20625"/>
                    <a:pt x="8939" y="20694"/>
                  </a:cubicBezTo>
                  <a:cubicBezTo>
                    <a:pt x="8978" y="20709"/>
                    <a:pt x="9019" y="20718"/>
                    <a:pt x="9061" y="20718"/>
                  </a:cubicBezTo>
                  <a:cubicBezTo>
                    <a:pt x="9176" y="20718"/>
                    <a:pt x="9289" y="20651"/>
                    <a:pt x="9339" y="20537"/>
                  </a:cubicBezTo>
                  <a:lnTo>
                    <a:pt x="10377" y="18140"/>
                  </a:lnTo>
                  <a:lnTo>
                    <a:pt x="10377" y="20417"/>
                  </a:lnTo>
                  <a:cubicBezTo>
                    <a:pt x="10377" y="20585"/>
                    <a:pt x="10513" y="20721"/>
                    <a:pt x="10682" y="20721"/>
                  </a:cubicBezTo>
                  <a:cubicBezTo>
                    <a:pt x="10849" y="20721"/>
                    <a:pt x="10984" y="20585"/>
                    <a:pt x="10984" y="20417"/>
                  </a:cubicBezTo>
                  <a:lnTo>
                    <a:pt x="10984" y="16741"/>
                  </a:lnTo>
                  <a:lnTo>
                    <a:pt x="11676" y="15151"/>
                  </a:lnTo>
                  <a:lnTo>
                    <a:pt x="11676" y="20417"/>
                  </a:lnTo>
                  <a:cubicBezTo>
                    <a:pt x="11676" y="20585"/>
                    <a:pt x="11811" y="20721"/>
                    <a:pt x="11978" y="20721"/>
                  </a:cubicBezTo>
                  <a:cubicBezTo>
                    <a:pt x="12147" y="20721"/>
                    <a:pt x="12283" y="20585"/>
                    <a:pt x="12283" y="20417"/>
                  </a:cubicBezTo>
                  <a:lnTo>
                    <a:pt x="12283" y="14811"/>
                  </a:lnTo>
                  <a:lnTo>
                    <a:pt x="12974" y="15015"/>
                  </a:lnTo>
                  <a:lnTo>
                    <a:pt x="12974" y="20417"/>
                  </a:lnTo>
                  <a:cubicBezTo>
                    <a:pt x="12974" y="20585"/>
                    <a:pt x="13109" y="20721"/>
                    <a:pt x="13277" y="20721"/>
                  </a:cubicBezTo>
                  <a:cubicBezTo>
                    <a:pt x="13445" y="20721"/>
                    <a:pt x="13581" y="20585"/>
                    <a:pt x="13581" y="20417"/>
                  </a:cubicBezTo>
                  <a:lnTo>
                    <a:pt x="13581" y="15194"/>
                  </a:lnTo>
                  <a:lnTo>
                    <a:pt x="14271" y="15397"/>
                  </a:lnTo>
                  <a:lnTo>
                    <a:pt x="14271" y="20417"/>
                  </a:lnTo>
                  <a:cubicBezTo>
                    <a:pt x="14271" y="20585"/>
                    <a:pt x="14406" y="20721"/>
                    <a:pt x="14575" y="20721"/>
                  </a:cubicBezTo>
                  <a:cubicBezTo>
                    <a:pt x="14742" y="20721"/>
                    <a:pt x="14877" y="20585"/>
                    <a:pt x="14877" y="20417"/>
                  </a:cubicBezTo>
                  <a:lnTo>
                    <a:pt x="14877" y="15669"/>
                  </a:lnTo>
                  <a:cubicBezTo>
                    <a:pt x="15302" y="15974"/>
                    <a:pt x="15569" y="16469"/>
                    <a:pt x="15569" y="17008"/>
                  </a:cubicBezTo>
                  <a:lnTo>
                    <a:pt x="15569" y="20417"/>
                  </a:lnTo>
                  <a:cubicBezTo>
                    <a:pt x="15569" y="20585"/>
                    <a:pt x="15704" y="20721"/>
                    <a:pt x="15873" y="20721"/>
                  </a:cubicBezTo>
                  <a:cubicBezTo>
                    <a:pt x="16040" y="20721"/>
                    <a:pt x="16176" y="20585"/>
                    <a:pt x="16176" y="20417"/>
                  </a:cubicBezTo>
                  <a:lnTo>
                    <a:pt x="16176" y="17008"/>
                  </a:lnTo>
                  <a:cubicBezTo>
                    <a:pt x="16180" y="16016"/>
                    <a:pt x="15516" y="15130"/>
                    <a:pt x="14565" y="14848"/>
                  </a:cubicBezTo>
                  <a:lnTo>
                    <a:pt x="11895" y="14063"/>
                  </a:lnTo>
                  <a:lnTo>
                    <a:pt x="11123" y="13032"/>
                  </a:lnTo>
                  <a:cubicBezTo>
                    <a:pt x="11023" y="12897"/>
                    <a:pt x="10874" y="12810"/>
                    <a:pt x="10709" y="12787"/>
                  </a:cubicBezTo>
                  <a:cubicBezTo>
                    <a:pt x="10694" y="12785"/>
                    <a:pt x="10677" y="12783"/>
                    <a:pt x="10663" y="12782"/>
                  </a:cubicBezTo>
                  <a:lnTo>
                    <a:pt x="10663" y="11802"/>
                  </a:lnTo>
                  <a:cubicBezTo>
                    <a:pt x="11676" y="11098"/>
                    <a:pt x="12388" y="9991"/>
                    <a:pt x="12567" y="8717"/>
                  </a:cubicBezTo>
                  <a:lnTo>
                    <a:pt x="12747" y="8717"/>
                  </a:lnTo>
                  <a:cubicBezTo>
                    <a:pt x="13338" y="8717"/>
                    <a:pt x="13846" y="8277"/>
                    <a:pt x="13902" y="7717"/>
                  </a:cubicBezTo>
                  <a:cubicBezTo>
                    <a:pt x="13933" y="7403"/>
                    <a:pt x="13831" y="7089"/>
                    <a:pt x="13619" y="6856"/>
                  </a:cubicBezTo>
                  <a:cubicBezTo>
                    <a:pt x="13526" y="6753"/>
                    <a:pt x="13415" y="6671"/>
                    <a:pt x="13294" y="6608"/>
                  </a:cubicBezTo>
                  <a:lnTo>
                    <a:pt x="13651" y="4461"/>
                  </a:lnTo>
                  <a:cubicBezTo>
                    <a:pt x="13769" y="3747"/>
                    <a:pt x="13402" y="3062"/>
                    <a:pt x="12774" y="2758"/>
                  </a:cubicBezTo>
                  <a:cubicBezTo>
                    <a:pt x="13058" y="2036"/>
                    <a:pt x="12995" y="1142"/>
                    <a:pt x="12584" y="185"/>
                  </a:cubicBezTo>
                  <a:cubicBezTo>
                    <a:pt x="12545" y="93"/>
                    <a:pt x="12462" y="24"/>
                    <a:pt x="12364" y="7"/>
                  </a:cubicBezTo>
                  <a:cubicBezTo>
                    <a:pt x="12344" y="3"/>
                    <a:pt x="12324" y="1"/>
                    <a:pt x="12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6" name="Google Shape;3376;p100"/>
            <p:cNvSpPr/>
            <p:nvPr/>
          </p:nvSpPr>
          <p:spPr>
            <a:xfrm>
              <a:off x="3531887" y="2954377"/>
              <a:ext cx="11856" cy="18194"/>
            </a:xfrm>
            <a:custGeom>
              <a:rect b="b" l="l" r="r" t="t"/>
              <a:pathLst>
                <a:path extrusionOk="0" h="933" w="608">
                  <a:moveTo>
                    <a:pt x="305" y="0"/>
                  </a:moveTo>
                  <a:cubicBezTo>
                    <a:pt x="136" y="0"/>
                    <a:pt x="1" y="136"/>
                    <a:pt x="1" y="304"/>
                  </a:cubicBezTo>
                  <a:lnTo>
                    <a:pt x="1" y="628"/>
                  </a:lnTo>
                  <a:cubicBezTo>
                    <a:pt x="1" y="797"/>
                    <a:pt x="136" y="933"/>
                    <a:pt x="305" y="933"/>
                  </a:cubicBezTo>
                  <a:cubicBezTo>
                    <a:pt x="472" y="933"/>
                    <a:pt x="607" y="797"/>
                    <a:pt x="607" y="628"/>
                  </a:cubicBezTo>
                  <a:lnTo>
                    <a:pt x="607" y="304"/>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100"/>
            <p:cNvSpPr/>
            <p:nvPr/>
          </p:nvSpPr>
          <p:spPr>
            <a:xfrm>
              <a:off x="3607781" y="2954377"/>
              <a:ext cx="11856" cy="18194"/>
            </a:xfrm>
            <a:custGeom>
              <a:rect b="b" l="l" r="r" t="t"/>
              <a:pathLst>
                <a:path extrusionOk="0" h="933" w="608">
                  <a:moveTo>
                    <a:pt x="304" y="0"/>
                  </a:moveTo>
                  <a:cubicBezTo>
                    <a:pt x="136" y="0"/>
                    <a:pt x="0" y="136"/>
                    <a:pt x="0" y="304"/>
                  </a:cubicBezTo>
                  <a:lnTo>
                    <a:pt x="0" y="628"/>
                  </a:lnTo>
                  <a:cubicBezTo>
                    <a:pt x="0" y="797"/>
                    <a:pt x="136" y="933"/>
                    <a:pt x="304" y="933"/>
                  </a:cubicBezTo>
                  <a:cubicBezTo>
                    <a:pt x="472" y="933"/>
                    <a:pt x="607" y="797"/>
                    <a:pt x="607" y="628"/>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8" name="Google Shape;3378;p100"/>
            <p:cNvSpPr/>
            <p:nvPr/>
          </p:nvSpPr>
          <p:spPr>
            <a:xfrm>
              <a:off x="3525569" y="2934838"/>
              <a:ext cx="24472" cy="11856"/>
            </a:xfrm>
            <a:custGeom>
              <a:rect b="b" l="l" r="r" t="t"/>
              <a:pathLst>
                <a:path extrusionOk="0" h="608" w="1255">
                  <a:moveTo>
                    <a:pt x="303" y="1"/>
                  </a:moveTo>
                  <a:cubicBezTo>
                    <a:pt x="136" y="1"/>
                    <a:pt x="0" y="137"/>
                    <a:pt x="0" y="304"/>
                  </a:cubicBezTo>
                  <a:cubicBezTo>
                    <a:pt x="0" y="472"/>
                    <a:pt x="136" y="608"/>
                    <a:pt x="303" y="608"/>
                  </a:cubicBezTo>
                  <a:lnTo>
                    <a:pt x="951" y="608"/>
                  </a:lnTo>
                  <a:cubicBezTo>
                    <a:pt x="1119" y="608"/>
                    <a:pt x="1254" y="472"/>
                    <a:pt x="1254" y="304"/>
                  </a:cubicBezTo>
                  <a:cubicBezTo>
                    <a:pt x="1254" y="137"/>
                    <a:pt x="1119"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9" name="Google Shape;3379;p100"/>
            <p:cNvSpPr/>
            <p:nvPr/>
          </p:nvSpPr>
          <p:spPr>
            <a:xfrm>
              <a:off x="3601463" y="2934838"/>
              <a:ext cx="24453" cy="11856"/>
            </a:xfrm>
            <a:custGeom>
              <a:rect b="b" l="l" r="r" t="t"/>
              <a:pathLst>
                <a:path extrusionOk="0" h="608" w="1254">
                  <a:moveTo>
                    <a:pt x="303" y="1"/>
                  </a:moveTo>
                  <a:cubicBezTo>
                    <a:pt x="136" y="1"/>
                    <a:pt x="0" y="137"/>
                    <a:pt x="0" y="304"/>
                  </a:cubicBezTo>
                  <a:cubicBezTo>
                    <a:pt x="0" y="472"/>
                    <a:pt x="136" y="608"/>
                    <a:pt x="303" y="608"/>
                  </a:cubicBezTo>
                  <a:lnTo>
                    <a:pt x="951" y="608"/>
                  </a:lnTo>
                  <a:cubicBezTo>
                    <a:pt x="1118" y="608"/>
                    <a:pt x="1254" y="472"/>
                    <a:pt x="1254" y="304"/>
                  </a:cubicBezTo>
                  <a:cubicBezTo>
                    <a:pt x="1254" y="137"/>
                    <a:pt x="1118"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100"/>
            <p:cNvSpPr/>
            <p:nvPr/>
          </p:nvSpPr>
          <p:spPr>
            <a:xfrm>
              <a:off x="3541384" y="2989146"/>
              <a:ext cx="68776" cy="37167"/>
            </a:xfrm>
            <a:custGeom>
              <a:rect b="b" l="l" r="r" t="t"/>
              <a:pathLst>
                <a:path extrusionOk="0" h="1906" w="3527">
                  <a:moveTo>
                    <a:pt x="2864" y="608"/>
                  </a:moveTo>
                  <a:cubicBezTo>
                    <a:pt x="2714" y="1008"/>
                    <a:pt x="2277" y="1299"/>
                    <a:pt x="1763" y="1299"/>
                  </a:cubicBezTo>
                  <a:cubicBezTo>
                    <a:pt x="1249" y="1299"/>
                    <a:pt x="812" y="1008"/>
                    <a:pt x="662" y="608"/>
                  </a:cubicBezTo>
                  <a:close/>
                  <a:moveTo>
                    <a:pt x="305" y="1"/>
                  </a:moveTo>
                  <a:cubicBezTo>
                    <a:pt x="136" y="1"/>
                    <a:pt x="1" y="136"/>
                    <a:pt x="1" y="304"/>
                  </a:cubicBezTo>
                  <a:cubicBezTo>
                    <a:pt x="1" y="1188"/>
                    <a:pt x="792" y="1906"/>
                    <a:pt x="1763" y="1906"/>
                  </a:cubicBezTo>
                  <a:cubicBezTo>
                    <a:pt x="2735" y="1906"/>
                    <a:pt x="3527" y="1186"/>
                    <a:pt x="3527" y="304"/>
                  </a:cubicBezTo>
                  <a:cubicBezTo>
                    <a:pt x="3527" y="136"/>
                    <a:pt x="3391" y="1"/>
                    <a:pt x="322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100"/>
            <p:cNvSpPr/>
            <p:nvPr/>
          </p:nvSpPr>
          <p:spPr>
            <a:xfrm>
              <a:off x="3569873" y="3194168"/>
              <a:ext cx="11875" cy="11856"/>
            </a:xfrm>
            <a:custGeom>
              <a:rect b="b" l="l" r="r" t="t"/>
              <a:pathLst>
                <a:path extrusionOk="0" h="608" w="609">
                  <a:moveTo>
                    <a:pt x="302" y="1"/>
                  </a:moveTo>
                  <a:cubicBezTo>
                    <a:pt x="135" y="1"/>
                    <a:pt x="1" y="137"/>
                    <a:pt x="1" y="305"/>
                  </a:cubicBezTo>
                  <a:cubicBezTo>
                    <a:pt x="1" y="472"/>
                    <a:pt x="138" y="608"/>
                    <a:pt x="306" y="608"/>
                  </a:cubicBezTo>
                  <a:cubicBezTo>
                    <a:pt x="473" y="608"/>
                    <a:pt x="609" y="472"/>
                    <a:pt x="609" y="305"/>
                  </a:cubicBezTo>
                  <a:cubicBezTo>
                    <a:pt x="609" y="137"/>
                    <a:pt x="473"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100"/>
            <p:cNvSpPr/>
            <p:nvPr/>
          </p:nvSpPr>
          <p:spPr>
            <a:xfrm>
              <a:off x="3569873" y="3162540"/>
              <a:ext cx="11875" cy="11856"/>
            </a:xfrm>
            <a:custGeom>
              <a:rect b="b" l="l" r="r" t="t"/>
              <a:pathLst>
                <a:path extrusionOk="0" h="608" w="609">
                  <a:moveTo>
                    <a:pt x="302" y="0"/>
                  </a:moveTo>
                  <a:cubicBezTo>
                    <a:pt x="135" y="0"/>
                    <a:pt x="1" y="136"/>
                    <a:pt x="1" y="305"/>
                  </a:cubicBezTo>
                  <a:cubicBezTo>
                    <a:pt x="1" y="472"/>
                    <a:pt x="138" y="607"/>
                    <a:pt x="306" y="607"/>
                  </a:cubicBezTo>
                  <a:cubicBezTo>
                    <a:pt x="473" y="607"/>
                    <a:pt x="609" y="472"/>
                    <a:pt x="609" y="305"/>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83" name="Google Shape;3383;p100"/>
          <p:cNvGrpSpPr/>
          <p:nvPr/>
        </p:nvGrpSpPr>
        <p:grpSpPr>
          <a:xfrm>
            <a:off x="4811054" y="3490423"/>
            <a:ext cx="302835" cy="404079"/>
            <a:chOff x="3962174" y="2820939"/>
            <a:chExt cx="302835" cy="404079"/>
          </a:xfrm>
        </p:grpSpPr>
        <p:sp>
          <p:nvSpPr>
            <p:cNvPr id="3384" name="Google Shape;3384;p100"/>
            <p:cNvSpPr/>
            <p:nvPr/>
          </p:nvSpPr>
          <p:spPr>
            <a:xfrm>
              <a:off x="3962174" y="2820939"/>
              <a:ext cx="302835" cy="404079"/>
            </a:xfrm>
            <a:custGeom>
              <a:rect b="b" l="l" r="r" t="t"/>
              <a:pathLst>
                <a:path extrusionOk="0" h="20722" w="15530">
                  <a:moveTo>
                    <a:pt x="8087" y="611"/>
                  </a:moveTo>
                  <a:cubicBezTo>
                    <a:pt x="8099" y="611"/>
                    <a:pt x="8109" y="621"/>
                    <a:pt x="8109" y="632"/>
                  </a:cubicBezTo>
                  <a:lnTo>
                    <a:pt x="8109" y="1606"/>
                  </a:lnTo>
                  <a:cubicBezTo>
                    <a:pt x="8109" y="1773"/>
                    <a:pt x="8244" y="1909"/>
                    <a:pt x="8411" y="1909"/>
                  </a:cubicBezTo>
                  <a:cubicBezTo>
                    <a:pt x="8580" y="1909"/>
                    <a:pt x="8716" y="1773"/>
                    <a:pt x="8716" y="1606"/>
                  </a:cubicBezTo>
                  <a:lnTo>
                    <a:pt x="8716" y="1259"/>
                  </a:lnTo>
                  <a:lnTo>
                    <a:pt x="8737" y="1259"/>
                  </a:lnTo>
                  <a:cubicBezTo>
                    <a:pt x="9194" y="1259"/>
                    <a:pt x="9637" y="1343"/>
                    <a:pt x="10055" y="1509"/>
                  </a:cubicBezTo>
                  <a:lnTo>
                    <a:pt x="10055" y="1929"/>
                  </a:lnTo>
                  <a:cubicBezTo>
                    <a:pt x="10055" y="2096"/>
                    <a:pt x="10191" y="2232"/>
                    <a:pt x="10359" y="2232"/>
                  </a:cubicBezTo>
                  <a:cubicBezTo>
                    <a:pt x="10526" y="2232"/>
                    <a:pt x="10662" y="2096"/>
                    <a:pt x="10662" y="1929"/>
                  </a:cubicBezTo>
                  <a:lnTo>
                    <a:pt x="10662" y="1280"/>
                  </a:lnTo>
                  <a:cubicBezTo>
                    <a:pt x="10662" y="1270"/>
                    <a:pt x="10672" y="1259"/>
                    <a:pt x="10684" y="1259"/>
                  </a:cubicBezTo>
                  <a:lnTo>
                    <a:pt x="11009" y="1259"/>
                  </a:lnTo>
                  <a:cubicBezTo>
                    <a:pt x="11201" y="1259"/>
                    <a:pt x="11355" y="1415"/>
                    <a:pt x="11355" y="1606"/>
                  </a:cubicBezTo>
                  <a:lnTo>
                    <a:pt x="11355" y="2274"/>
                  </a:lnTo>
                  <a:cubicBezTo>
                    <a:pt x="11355" y="2349"/>
                    <a:pt x="11382" y="2420"/>
                    <a:pt x="11431" y="2474"/>
                  </a:cubicBezTo>
                  <a:cubicBezTo>
                    <a:pt x="12009" y="3130"/>
                    <a:pt x="12326" y="3972"/>
                    <a:pt x="12326" y="4849"/>
                  </a:cubicBezTo>
                  <a:lnTo>
                    <a:pt x="12326" y="5006"/>
                  </a:lnTo>
                  <a:cubicBezTo>
                    <a:pt x="11065" y="4501"/>
                    <a:pt x="9468" y="4221"/>
                    <a:pt x="7766" y="4221"/>
                  </a:cubicBezTo>
                  <a:cubicBezTo>
                    <a:pt x="6970" y="4221"/>
                    <a:pt x="6189" y="4284"/>
                    <a:pt x="5445" y="4405"/>
                  </a:cubicBezTo>
                  <a:cubicBezTo>
                    <a:pt x="5281" y="4431"/>
                    <a:pt x="5168" y="4588"/>
                    <a:pt x="5195" y="4752"/>
                  </a:cubicBezTo>
                  <a:cubicBezTo>
                    <a:pt x="5218" y="4902"/>
                    <a:pt x="5346" y="5006"/>
                    <a:pt x="5492" y="5006"/>
                  </a:cubicBezTo>
                  <a:cubicBezTo>
                    <a:pt x="5509" y="5006"/>
                    <a:pt x="5525" y="5005"/>
                    <a:pt x="5542" y="5002"/>
                  </a:cubicBezTo>
                  <a:cubicBezTo>
                    <a:pt x="6255" y="4886"/>
                    <a:pt x="7002" y="4828"/>
                    <a:pt x="7766" y="4828"/>
                  </a:cubicBezTo>
                  <a:cubicBezTo>
                    <a:pt x="9310" y="4828"/>
                    <a:pt x="10795" y="5078"/>
                    <a:pt x="11966" y="5519"/>
                  </a:cubicBezTo>
                  <a:lnTo>
                    <a:pt x="3561" y="5519"/>
                  </a:lnTo>
                  <a:cubicBezTo>
                    <a:pt x="3788" y="5433"/>
                    <a:pt x="4027" y="5355"/>
                    <a:pt x="4278" y="5284"/>
                  </a:cubicBezTo>
                  <a:cubicBezTo>
                    <a:pt x="4440" y="5236"/>
                    <a:pt x="4534" y="5069"/>
                    <a:pt x="4488" y="4908"/>
                  </a:cubicBezTo>
                  <a:cubicBezTo>
                    <a:pt x="4449" y="4776"/>
                    <a:pt x="4328" y="4687"/>
                    <a:pt x="4196" y="4687"/>
                  </a:cubicBezTo>
                  <a:cubicBezTo>
                    <a:pt x="4169" y="4687"/>
                    <a:pt x="4141" y="4691"/>
                    <a:pt x="4113" y="4699"/>
                  </a:cubicBezTo>
                  <a:cubicBezTo>
                    <a:pt x="3791" y="4791"/>
                    <a:pt x="3486" y="4894"/>
                    <a:pt x="3203" y="5006"/>
                  </a:cubicBezTo>
                  <a:lnTo>
                    <a:pt x="3203" y="4848"/>
                  </a:lnTo>
                  <a:lnTo>
                    <a:pt x="3200" y="4848"/>
                  </a:lnTo>
                  <a:cubicBezTo>
                    <a:pt x="3200" y="3972"/>
                    <a:pt x="3519" y="3130"/>
                    <a:pt x="4097" y="2473"/>
                  </a:cubicBezTo>
                  <a:cubicBezTo>
                    <a:pt x="4145" y="2417"/>
                    <a:pt x="4171" y="2346"/>
                    <a:pt x="4171" y="2273"/>
                  </a:cubicBezTo>
                  <a:lnTo>
                    <a:pt x="4171" y="1603"/>
                  </a:lnTo>
                  <a:cubicBezTo>
                    <a:pt x="4171" y="1413"/>
                    <a:pt x="4327" y="1259"/>
                    <a:pt x="4517" y="1259"/>
                  </a:cubicBezTo>
                  <a:lnTo>
                    <a:pt x="4841" y="1259"/>
                  </a:lnTo>
                  <a:cubicBezTo>
                    <a:pt x="4852" y="1259"/>
                    <a:pt x="4862" y="1268"/>
                    <a:pt x="4862" y="1280"/>
                  </a:cubicBezTo>
                  <a:lnTo>
                    <a:pt x="4862" y="1929"/>
                  </a:lnTo>
                  <a:cubicBezTo>
                    <a:pt x="4862" y="2096"/>
                    <a:pt x="4998" y="2232"/>
                    <a:pt x="5167" y="2232"/>
                  </a:cubicBezTo>
                  <a:cubicBezTo>
                    <a:pt x="5334" y="2232"/>
                    <a:pt x="5469" y="2096"/>
                    <a:pt x="5469" y="1929"/>
                  </a:cubicBezTo>
                  <a:lnTo>
                    <a:pt x="5469" y="1509"/>
                  </a:lnTo>
                  <a:cubicBezTo>
                    <a:pt x="5889" y="1343"/>
                    <a:pt x="6332" y="1259"/>
                    <a:pt x="6789" y="1259"/>
                  </a:cubicBezTo>
                  <a:lnTo>
                    <a:pt x="6810" y="1259"/>
                  </a:lnTo>
                  <a:lnTo>
                    <a:pt x="6810" y="1606"/>
                  </a:lnTo>
                  <a:cubicBezTo>
                    <a:pt x="6810" y="1773"/>
                    <a:pt x="6946" y="1909"/>
                    <a:pt x="7113" y="1909"/>
                  </a:cubicBezTo>
                  <a:cubicBezTo>
                    <a:pt x="7282" y="1909"/>
                    <a:pt x="7417" y="1773"/>
                    <a:pt x="7417" y="1606"/>
                  </a:cubicBezTo>
                  <a:lnTo>
                    <a:pt x="7417" y="632"/>
                  </a:lnTo>
                  <a:cubicBezTo>
                    <a:pt x="7417" y="622"/>
                    <a:pt x="7426" y="611"/>
                    <a:pt x="7439" y="611"/>
                  </a:cubicBezTo>
                  <a:close/>
                  <a:moveTo>
                    <a:pt x="12453" y="6123"/>
                  </a:moveTo>
                  <a:cubicBezTo>
                    <a:pt x="12757" y="6607"/>
                    <a:pt x="12981" y="7133"/>
                    <a:pt x="13123" y="7680"/>
                  </a:cubicBezTo>
                  <a:cubicBezTo>
                    <a:pt x="12926" y="7536"/>
                    <a:pt x="12680" y="7450"/>
                    <a:pt x="12419" y="7450"/>
                  </a:cubicBezTo>
                  <a:lnTo>
                    <a:pt x="12269" y="7450"/>
                  </a:lnTo>
                  <a:cubicBezTo>
                    <a:pt x="12225" y="6980"/>
                    <a:pt x="12079" y="6529"/>
                    <a:pt x="11840" y="6123"/>
                  </a:cubicBezTo>
                  <a:close/>
                  <a:moveTo>
                    <a:pt x="11105" y="6126"/>
                  </a:moveTo>
                  <a:cubicBezTo>
                    <a:pt x="11473" y="6587"/>
                    <a:pt x="11675" y="7162"/>
                    <a:pt x="11675" y="7756"/>
                  </a:cubicBezTo>
                  <a:cubicBezTo>
                    <a:pt x="11675" y="7923"/>
                    <a:pt x="11810" y="8058"/>
                    <a:pt x="11978" y="8058"/>
                  </a:cubicBezTo>
                  <a:lnTo>
                    <a:pt x="12417" y="8058"/>
                  </a:lnTo>
                  <a:cubicBezTo>
                    <a:pt x="12702" y="8058"/>
                    <a:pt x="12944" y="8258"/>
                    <a:pt x="12969" y="8513"/>
                  </a:cubicBezTo>
                  <a:cubicBezTo>
                    <a:pt x="12983" y="8658"/>
                    <a:pt x="12939" y="8798"/>
                    <a:pt x="12840" y="8907"/>
                  </a:cubicBezTo>
                  <a:cubicBezTo>
                    <a:pt x="12744" y="9014"/>
                    <a:pt x="12606" y="9075"/>
                    <a:pt x="12463" y="9075"/>
                  </a:cubicBezTo>
                  <a:lnTo>
                    <a:pt x="11960" y="9075"/>
                  </a:lnTo>
                  <a:cubicBezTo>
                    <a:pt x="11802" y="9075"/>
                    <a:pt x="11669" y="9198"/>
                    <a:pt x="11656" y="9355"/>
                  </a:cubicBezTo>
                  <a:cubicBezTo>
                    <a:pt x="11582" y="10335"/>
                    <a:pt x="11142" y="11245"/>
                    <a:pt x="10424" y="11919"/>
                  </a:cubicBezTo>
                  <a:cubicBezTo>
                    <a:pt x="9698" y="12594"/>
                    <a:pt x="8753" y="12967"/>
                    <a:pt x="7760" y="12967"/>
                  </a:cubicBezTo>
                  <a:cubicBezTo>
                    <a:pt x="5969" y="12964"/>
                    <a:pt x="4411" y="11750"/>
                    <a:pt x="3971" y="10012"/>
                  </a:cubicBezTo>
                  <a:cubicBezTo>
                    <a:pt x="3871" y="9618"/>
                    <a:pt x="3890" y="9191"/>
                    <a:pt x="4021" y="8778"/>
                  </a:cubicBezTo>
                  <a:cubicBezTo>
                    <a:pt x="4228" y="8130"/>
                    <a:pt x="4747" y="6936"/>
                    <a:pt x="5911" y="6126"/>
                  </a:cubicBezTo>
                  <a:close/>
                  <a:moveTo>
                    <a:pt x="4955" y="6123"/>
                  </a:moveTo>
                  <a:cubicBezTo>
                    <a:pt x="4067" y="6976"/>
                    <a:pt x="3634" y="7993"/>
                    <a:pt x="3443" y="8593"/>
                  </a:cubicBezTo>
                  <a:cubicBezTo>
                    <a:pt x="3277" y="9114"/>
                    <a:pt x="3257" y="9655"/>
                    <a:pt x="3384" y="10161"/>
                  </a:cubicBezTo>
                  <a:cubicBezTo>
                    <a:pt x="3691" y="11382"/>
                    <a:pt x="4478" y="12377"/>
                    <a:pt x="5514" y="12971"/>
                  </a:cubicBezTo>
                  <a:lnTo>
                    <a:pt x="5514" y="14124"/>
                  </a:lnTo>
                  <a:cubicBezTo>
                    <a:pt x="4600" y="13718"/>
                    <a:pt x="3818" y="13075"/>
                    <a:pt x="3236" y="12253"/>
                  </a:cubicBezTo>
                  <a:cubicBezTo>
                    <a:pt x="2576" y="11317"/>
                    <a:pt x="2227" y="10213"/>
                    <a:pt x="2227" y="9064"/>
                  </a:cubicBezTo>
                  <a:cubicBezTo>
                    <a:pt x="2227" y="8016"/>
                    <a:pt x="2520" y="7004"/>
                    <a:pt x="3074" y="6123"/>
                  </a:cubicBezTo>
                  <a:close/>
                  <a:moveTo>
                    <a:pt x="13291" y="9312"/>
                  </a:moveTo>
                  <a:cubicBezTo>
                    <a:pt x="13246" y="10378"/>
                    <a:pt x="12897" y="11392"/>
                    <a:pt x="12280" y="12263"/>
                  </a:cubicBezTo>
                  <a:cubicBezTo>
                    <a:pt x="11698" y="13083"/>
                    <a:pt x="10919" y="13720"/>
                    <a:pt x="10012" y="14124"/>
                  </a:cubicBezTo>
                  <a:lnTo>
                    <a:pt x="10012" y="12971"/>
                  </a:lnTo>
                  <a:cubicBezTo>
                    <a:pt x="10307" y="12803"/>
                    <a:pt x="10586" y="12597"/>
                    <a:pt x="10839" y="12360"/>
                  </a:cubicBezTo>
                  <a:cubicBezTo>
                    <a:pt x="11603" y="11647"/>
                    <a:pt x="12092" y="10702"/>
                    <a:pt x="12235" y="9678"/>
                  </a:cubicBezTo>
                  <a:lnTo>
                    <a:pt x="12466" y="9678"/>
                  </a:lnTo>
                  <a:cubicBezTo>
                    <a:pt x="12780" y="9678"/>
                    <a:pt x="13081" y="9544"/>
                    <a:pt x="13291" y="9312"/>
                  </a:cubicBezTo>
                  <a:close/>
                  <a:moveTo>
                    <a:pt x="9404" y="13263"/>
                  </a:moveTo>
                  <a:lnTo>
                    <a:pt x="9404" y="14445"/>
                  </a:lnTo>
                  <a:cubicBezTo>
                    <a:pt x="9404" y="14789"/>
                    <a:pt x="9591" y="15103"/>
                    <a:pt x="9884" y="15271"/>
                  </a:cubicBezTo>
                  <a:cubicBezTo>
                    <a:pt x="9255" y="15678"/>
                    <a:pt x="8517" y="15898"/>
                    <a:pt x="7760" y="15898"/>
                  </a:cubicBezTo>
                  <a:cubicBezTo>
                    <a:pt x="7009" y="15898"/>
                    <a:pt x="6269" y="15676"/>
                    <a:pt x="5639" y="15271"/>
                  </a:cubicBezTo>
                  <a:cubicBezTo>
                    <a:pt x="5932" y="15103"/>
                    <a:pt x="6119" y="14789"/>
                    <a:pt x="6119" y="14445"/>
                  </a:cubicBezTo>
                  <a:lnTo>
                    <a:pt x="6119" y="13263"/>
                  </a:lnTo>
                  <a:cubicBezTo>
                    <a:pt x="6632" y="13463"/>
                    <a:pt x="7186" y="13571"/>
                    <a:pt x="7762" y="13571"/>
                  </a:cubicBezTo>
                  <a:cubicBezTo>
                    <a:pt x="8331" y="13571"/>
                    <a:pt x="8886" y="13467"/>
                    <a:pt x="9404" y="13263"/>
                  </a:cubicBezTo>
                  <a:close/>
                  <a:moveTo>
                    <a:pt x="7440" y="1"/>
                  </a:moveTo>
                  <a:cubicBezTo>
                    <a:pt x="7093" y="1"/>
                    <a:pt x="6812" y="282"/>
                    <a:pt x="6812" y="629"/>
                  </a:cubicBezTo>
                  <a:lnTo>
                    <a:pt x="6812" y="651"/>
                  </a:lnTo>
                  <a:lnTo>
                    <a:pt x="6790" y="651"/>
                  </a:lnTo>
                  <a:cubicBezTo>
                    <a:pt x="6292" y="651"/>
                    <a:pt x="5808" y="736"/>
                    <a:pt x="5348" y="905"/>
                  </a:cubicBezTo>
                  <a:cubicBezTo>
                    <a:pt x="5234" y="752"/>
                    <a:pt x="5050" y="651"/>
                    <a:pt x="4844" y="651"/>
                  </a:cubicBezTo>
                  <a:lnTo>
                    <a:pt x="4520" y="651"/>
                  </a:lnTo>
                  <a:cubicBezTo>
                    <a:pt x="3994" y="651"/>
                    <a:pt x="3569" y="1076"/>
                    <a:pt x="3569" y="1603"/>
                  </a:cubicBezTo>
                  <a:lnTo>
                    <a:pt x="3569" y="2160"/>
                  </a:lnTo>
                  <a:cubicBezTo>
                    <a:pt x="2940" y="2914"/>
                    <a:pt x="2595" y="3864"/>
                    <a:pt x="2595" y="4846"/>
                  </a:cubicBezTo>
                  <a:lnTo>
                    <a:pt x="2595" y="5278"/>
                  </a:lnTo>
                  <a:cubicBezTo>
                    <a:pt x="2416" y="5366"/>
                    <a:pt x="2247" y="5463"/>
                    <a:pt x="2088" y="5563"/>
                  </a:cubicBezTo>
                  <a:cubicBezTo>
                    <a:pt x="1973" y="5636"/>
                    <a:pt x="1920" y="5773"/>
                    <a:pt x="1959" y="5903"/>
                  </a:cubicBezTo>
                  <a:cubicBezTo>
                    <a:pt x="1998" y="6035"/>
                    <a:pt x="2115" y="6123"/>
                    <a:pt x="2250" y="6123"/>
                  </a:cubicBezTo>
                  <a:lnTo>
                    <a:pt x="2372" y="6123"/>
                  </a:lnTo>
                  <a:cubicBezTo>
                    <a:pt x="1880" y="7022"/>
                    <a:pt x="1622" y="8028"/>
                    <a:pt x="1622" y="9064"/>
                  </a:cubicBezTo>
                  <a:cubicBezTo>
                    <a:pt x="1622" y="10341"/>
                    <a:pt x="2009" y="11563"/>
                    <a:pt x="2743" y="12601"/>
                  </a:cubicBezTo>
                  <a:cubicBezTo>
                    <a:pt x="3411" y="13548"/>
                    <a:pt x="4315" y="14277"/>
                    <a:pt x="5372" y="14722"/>
                  </a:cubicBezTo>
                  <a:cubicBezTo>
                    <a:pt x="5347" y="14742"/>
                    <a:pt x="5318" y="14758"/>
                    <a:pt x="5285" y="14769"/>
                  </a:cubicBezTo>
                  <a:lnTo>
                    <a:pt x="1502" y="16105"/>
                  </a:lnTo>
                  <a:cubicBezTo>
                    <a:pt x="605" y="16423"/>
                    <a:pt x="1" y="17274"/>
                    <a:pt x="1" y="18227"/>
                  </a:cubicBezTo>
                  <a:lnTo>
                    <a:pt x="1" y="20418"/>
                  </a:lnTo>
                  <a:cubicBezTo>
                    <a:pt x="1" y="20586"/>
                    <a:pt x="137" y="20722"/>
                    <a:pt x="305" y="20722"/>
                  </a:cubicBezTo>
                  <a:cubicBezTo>
                    <a:pt x="472" y="20722"/>
                    <a:pt x="608" y="20586"/>
                    <a:pt x="608" y="20418"/>
                  </a:cubicBezTo>
                  <a:lnTo>
                    <a:pt x="608" y="18227"/>
                  </a:lnTo>
                  <a:cubicBezTo>
                    <a:pt x="608" y="17531"/>
                    <a:pt x="1049" y="16910"/>
                    <a:pt x="1705" y="16677"/>
                  </a:cubicBezTo>
                  <a:lnTo>
                    <a:pt x="2920" y="16249"/>
                  </a:lnTo>
                  <a:lnTo>
                    <a:pt x="2920" y="20418"/>
                  </a:lnTo>
                  <a:cubicBezTo>
                    <a:pt x="2920" y="20586"/>
                    <a:pt x="3056" y="20722"/>
                    <a:pt x="3223" y="20722"/>
                  </a:cubicBezTo>
                  <a:cubicBezTo>
                    <a:pt x="3391" y="20722"/>
                    <a:pt x="3527" y="20586"/>
                    <a:pt x="3527" y="20418"/>
                  </a:cubicBezTo>
                  <a:lnTo>
                    <a:pt x="3527" y="16033"/>
                  </a:lnTo>
                  <a:lnTo>
                    <a:pt x="4218" y="15790"/>
                  </a:lnTo>
                  <a:lnTo>
                    <a:pt x="4218" y="17498"/>
                  </a:lnTo>
                  <a:cubicBezTo>
                    <a:pt x="4218" y="18203"/>
                    <a:pt x="4791" y="18775"/>
                    <a:pt x="5494" y="18775"/>
                  </a:cubicBezTo>
                  <a:lnTo>
                    <a:pt x="10035" y="18775"/>
                  </a:lnTo>
                  <a:cubicBezTo>
                    <a:pt x="10739" y="18775"/>
                    <a:pt x="11312" y="18203"/>
                    <a:pt x="11312" y="17498"/>
                  </a:cubicBezTo>
                  <a:lnTo>
                    <a:pt x="11312" y="16699"/>
                  </a:lnTo>
                  <a:cubicBezTo>
                    <a:pt x="11312" y="16532"/>
                    <a:pt x="11176" y="16396"/>
                    <a:pt x="11009" y="16396"/>
                  </a:cubicBezTo>
                  <a:cubicBezTo>
                    <a:pt x="10841" y="16396"/>
                    <a:pt x="10705" y="16532"/>
                    <a:pt x="10705" y="16699"/>
                  </a:cubicBezTo>
                  <a:lnTo>
                    <a:pt x="10705" y="17498"/>
                  </a:lnTo>
                  <a:cubicBezTo>
                    <a:pt x="10705" y="17868"/>
                    <a:pt x="10405" y="18168"/>
                    <a:pt x="10035" y="18168"/>
                  </a:cubicBezTo>
                  <a:lnTo>
                    <a:pt x="5494" y="18168"/>
                  </a:lnTo>
                  <a:cubicBezTo>
                    <a:pt x="5125" y="18168"/>
                    <a:pt x="4825" y="17868"/>
                    <a:pt x="4825" y="17498"/>
                  </a:cubicBezTo>
                  <a:lnTo>
                    <a:pt x="4825" y="15576"/>
                  </a:lnTo>
                  <a:lnTo>
                    <a:pt x="4961" y="15528"/>
                  </a:lnTo>
                  <a:cubicBezTo>
                    <a:pt x="5755" y="16159"/>
                    <a:pt x="6749" y="16504"/>
                    <a:pt x="7764" y="16504"/>
                  </a:cubicBezTo>
                  <a:cubicBezTo>
                    <a:pt x="8783" y="16504"/>
                    <a:pt x="9774" y="16159"/>
                    <a:pt x="10569" y="15528"/>
                  </a:cubicBezTo>
                  <a:lnTo>
                    <a:pt x="12003" y="16033"/>
                  </a:lnTo>
                  <a:lnTo>
                    <a:pt x="12003" y="20418"/>
                  </a:lnTo>
                  <a:cubicBezTo>
                    <a:pt x="12003" y="20586"/>
                    <a:pt x="12139" y="20722"/>
                    <a:pt x="12306" y="20722"/>
                  </a:cubicBezTo>
                  <a:cubicBezTo>
                    <a:pt x="12475" y="20722"/>
                    <a:pt x="12610" y="20586"/>
                    <a:pt x="12610" y="20418"/>
                  </a:cubicBezTo>
                  <a:lnTo>
                    <a:pt x="12610" y="16249"/>
                  </a:lnTo>
                  <a:lnTo>
                    <a:pt x="13826" y="16677"/>
                  </a:lnTo>
                  <a:cubicBezTo>
                    <a:pt x="14481" y="16910"/>
                    <a:pt x="14922" y="17533"/>
                    <a:pt x="14922" y="18227"/>
                  </a:cubicBezTo>
                  <a:lnTo>
                    <a:pt x="14922" y="20418"/>
                  </a:lnTo>
                  <a:cubicBezTo>
                    <a:pt x="14922" y="20586"/>
                    <a:pt x="15058" y="20722"/>
                    <a:pt x="15225" y="20722"/>
                  </a:cubicBezTo>
                  <a:cubicBezTo>
                    <a:pt x="15394" y="20722"/>
                    <a:pt x="15529" y="20586"/>
                    <a:pt x="15529" y="20418"/>
                  </a:cubicBezTo>
                  <a:lnTo>
                    <a:pt x="15529" y="18227"/>
                  </a:lnTo>
                  <a:cubicBezTo>
                    <a:pt x="15528" y="17274"/>
                    <a:pt x="14924" y="16423"/>
                    <a:pt x="14025" y="16105"/>
                  </a:cubicBezTo>
                  <a:lnTo>
                    <a:pt x="10244" y="14769"/>
                  </a:lnTo>
                  <a:cubicBezTo>
                    <a:pt x="10211" y="14758"/>
                    <a:pt x="10181" y="14742"/>
                    <a:pt x="10155" y="14722"/>
                  </a:cubicBezTo>
                  <a:cubicBezTo>
                    <a:pt x="11208" y="14278"/>
                    <a:pt x="12109" y="13554"/>
                    <a:pt x="12776" y="12614"/>
                  </a:cubicBezTo>
                  <a:cubicBezTo>
                    <a:pt x="13516" y="11572"/>
                    <a:pt x="13907" y="10345"/>
                    <a:pt x="13907" y="9064"/>
                  </a:cubicBezTo>
                  <a:cubicBezTo>
                    <a:pt x="13907" y="8028"/>
                    <a:pt x="13647" y="7022"/>
                    <a:pt x="13157" y="6123"/>
                  </a:cubicBezTo>
                  <a:lnTo>
                    <a:pt x="13277" y="6123"/>
                  </a:lnTo>
                  <a:cubicBezTo>
                    <a:pt x="13413" y="6123"/>
                    <a:pt x="13531" y="6035"/>
                    <a:pt x="13568" y="5903"/>
                  </a:cubicBezTo>
                  <a:cubicBezTo>
                    <a:pt x="13606" y="5773"/>
                    <a:pt x="13554" y="5636"/>
                    <a:pt x="13440" y="5563"/>
                  </a:cubicBezTo>
                  <a:cubicBezTo>
                    <a:pt x="13281" y="5463"/>
                    <a:pt x="13110" y="5366"/>
                    <a:pt x="12933" y="5278"/>
                  </a:cubicBezTo>
                  <a:lnTo>
                    <a:pt x="12933" y="4846"/>
                  </a:lnTo>
                  <a:cubicBezTo>
                    <a:pt x="12933" y="3864"/>
                    <a:pt x="12589" y="2914"/>
                    <a:pt x="11960" y="2160"/>
                  </a:cubicBezTo>
                  <a:lnTo>
                    <a:pt x="11960" y="1603"/>
                  </a:lnTo>
                  <a:cubicBezTo>
                    <a:pt x="11960" y="1079"/>
                    <a:pt x="11533" y="651"/>
                    <a:pt x="11009" y="651"/>
                  </a:cubicBezTo>
                  <a:lnTo>
                    <a:pt x="10684" y="651"/>
                  </a:lnTo>
                  <a:cubicBezTo>
                    <a:pt x="10477" y="651"/>
                    <a:pt x="10295" y="751"/>
                    <a:pt x="10181" y="905"/>
                  </a:cubicBezTo>
                  <a:cubicBezTo>
                    <a:pt x="9720" y="736"/>
                    <a:pt x="9235" y="651"/>
                    <a:pt x="8738" y="651"/>
                  </a:cubicBezTo>
                  <a:lnTo>
                    <a:pt x="8717" y="651"/>
                  </a:lnTo>
                  <a:lnTo>
                    <a:pt x="8717" y="629"/>
                  </a:lnTo>
                  <a:cubicBezTo>
                    <a:pt x="8717" y="282"/>
                    <a:pt x="8434"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5" name="Google Shape;3385;p100"/>
            <p:cNvSpPr/>
            <p:nvPr/>
          </p:nvSpPr>
          <p:spPr>
            <a:xfrm>
              <a:off x="4069678" y="2973312"/>
              <a:ext cx="11856" cy="18194"/>
            </a:xfrm>
            <a:custGeom>
              <a:rect b="b" l="l" r="r" t="t"/>
              <a:pathLst>
                <a:path extrusionOk="0" h="933" w="608">
                  <a:moveTo>
                    <a:pt x="305" y="0"/>
                  </a:moveTo>
                  <a:cubicBezTo>
                    <a:pt x="136" y="0"/>
                    <a:pt x="1" y="136"/>
                    <a:pt x="1" y="304"/>
                  </a:cubicBezTo>
                  <a:lnTo>
                    <a:pt x="1" y="629"/>
                  </a:lnTo>
                  <a:cubicBezTo>
                    <a:pt x="1" y="797"/>
                    <a:pt x="136"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100"/>
            <p:cNvSpPr/>
            <p:nvPr/>
          </p:nvSpPr>
          <p:spPr>
            <a:xfrm>
              <a:off x="4145572" y="2973331"/>
              <a:ext cx="11856" cy="18213"/>
            </a:xfrm>
            <a:custGeom>
              <a:rect b="b" l="l" r="r" t="t"/>
              <a:pathLst>
                <a:path extrusionOk="0" h="934" w="608">
                  <a:moveTo>
                    <a:pt x="305" y="1"/>
                  </a:moveTo>
                  <a:cubicBezTo>
                    <a:pt x="136" y="1"/>
                    <a:pt x="0" y="136"/>
                    <a:pt x="0" y="305"/>
                  </a:cubicBezTo>
                  <a:lnTo>
                    <a:pt x="0" y="629"/>
                  </a:lnTo>
                  <a:cubicBezTo>
                    <a:pt x="0" y="798"/>
                    <a:pt x="136" y="933"/>
                    <a:pt x="305" y="933"/>
                  </a:cubicBezTo>
                  <a:cubicBezTo>
                    <a:pt x="472" y="933"/>
                    <a:pt x="607" y="798"/>
                    <a:pt x="607" y="629"/>
                  </a:cubicBezTo>
                  <a:lnTo>
                    <a:pt x="607" y="305"/>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7" name="Google Shape;3387;p100"/>
            <p:cNvSpPr/>
            <p:nvPr/>
          </p:nvSpPr>
          <p:spPr>
            <a:xfrm>
              <a:off x="4063360" y="2953812"/>
              <a:ext cx="24492" cy="11856"/>
            </a:xfrm>
            <a:custGeom>
              <a:rect b="b" l="l" r="r" t="t"/>
              <a:pathLst>
                <a:path extrusionOk="0" h="608" w="1256">
                  <a:moveTo>
                    <a:pt x="303" y="0"/>
                  </a:moveTo>
                  <a:cubicBezTo>
                    <a:pt x="136" y="0"/>
                    <a:pt x="0" y="136"/>
                    <a:pt x="0" y="305"/>
                  </a:cubicBezTo>
                  <a:cubicBezTo>
                    <a:pt x="0" y="472"/>
                    <a:pt x="136" y="607"/>
                    <a:pt x="303" y="607"/>
                  </a:cubicBezTo>
                  <a:lnTo>
                    <a:pt x="952" y="607"/>
                  </a:lnTo>
                  <a:cubicBezTo>
                    <a:pt x="1119" y="607"/>
                    <a:pt x="1256" y="472"/>
                    <a:pt x="1256" y="305"/>
                  </a:cubicBezTo>
                  <a:cubicBezTo>
                    <a:pt x="1256"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8" name="Google Shape;3388;p100"/>
            <p:cNvSpPr/>
            <p:nvPr/>
          </p:nvSpPr>
          <p:spPr>
            <a:xfrm>
              <a:off x="4139254" y="2953812"/>
              <a:ext cx="24492" cy="11856"/>
            </a:xfrm>
            <a:custGeom>
              <a:rect b="b" l="l" r="r" t="t"/>
              <a:pathLst>
                <a:path extrusionOk="0" h="608" w="1256">
                  <a:moveTo>
                    <a:pt x="303" y="0"/>
                  </a:moveTo>
                  <a:cubicBezTo>
                    <a:pt x="136" y="0"/>
                    <a:pt x="0" y="136"/>
                    <a:pt x="0" y="305"/>
                  </a:cubicBezTo>
                  <a:cubicBezTo>
                    <a:pt x="0" y="472"/>
                    <a:pt x="136" y="607"/>
                    <a:pt x="303" y="607"/>
                  </a:cubicBezTo>
                  <a:lnTo>
                    <a:pt x="951" y="607"/>
                  </a:lnTo>
                  <a:cubicBezTo>
                    <a:pt x="1118" y="607"/>
                    <a:pt x="1256" y="472"/>
                    <a:pt x="1256" y="305"/>
                  </a:cubicBezTo>
                  <a:cubicBezTo>
                    <a:pt x="1256" y="136"/>
                    <a:pt x="1118"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100"/>
            <p:cNvSpPr/>
            <p:nvPr/>
          </p:nvSpPr>
          <p:spPr>
            <a:xfrm>
              <a:off x="4079155" y="3008119"/>
              <a:ext cx="68776" cy="37167"/>
            </a:xfrm>
            <a:custGeom>
              <a:rect b="b" l="l" r="r" t="t"/>
              <a:pathLst>
                <a:path extrusionOk="0" h="1906" w="3527">
                  <a:moveTo>
                    <a:pt x="2867" y="607"/>
                  </a:moveTo>
                  <a:cubicBezTo>
                    <a:pt x="2717" y="1007"/>
                    <a:pt x="2278" y="1299"/>
                    <a:pt x="1764" y="1299"/>
                  </a:cubicBezTo>
                  <a:cubicBezTo>
                    <a:pt x="1248" y="1297"/>
                    <a:pt x="813" y="1007"/>
                    <a:pt x="663" y="607"/>
                  </a:cubicBezTo>
                  <a:close/>
                  <a:moveTo>
                    <a:pt x="304" y="0"/>
                  </a:moveTo>
                  <a:cubicBezTo>
                    <a:pt x="136" y="0"/>
                    <a:pt x="0" y="136"/>
                    <a:pt x="0" y="305"/>
                  </a:cubicBezTo>
                  <a:cubicBezTo>
                    <a:pt x="0" y="1187"/>
                    <a:pt x="791" y="1906"/>
                    <a:pt x="1764" y="1906"/>
                  </a:cubicBezTo>
                  <a:cubicBezTo>
                    <a:pt x="2735" y="1904"/>
                    <a:pt x="3526" y="1186"/>
                    <a:pt x="3526" y="305"/>
                  </a:cubicBezTo>
                  <a:cubicBezTo>
                    <a:pt x="3526" y="136"/>
                    <a:pt x="3391" y="0"/>
                    <a:pt x="3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0" name="Google Shape;3390;p100"/>
          <p:cNvGrpSpPr/>
          <p:nvPr/>
        </p:nvGrpSpPr>
        <p:grpSpPr>
          <a:xfrm>
            <a:off x="5528569" y="3490423"/>
            <a:ext cx="315510" cy="404118"/>
            <a:chOff x="4493647" y="2820939"/>
            <a:chExt cx="315510" cy="404118"/>
          </a:xfrm>
        </p:grpSpPr>
        <p:sp>
          <p:nvSpPr>
            <p:cNvPr id="3391" name="Google Shape;3391;p100"/>
            <p:cNvSpPr/>
            <p:nvPr/>
          </p:nvSpPr>
          <p:spPr>
            <a:xfrm>
              <a:off x="4607449" y="2985441"/>
              <a:ext cx="11856" cy="18213"/>
            </a:xfrm>
            <a:custGeom>
              <a:rect b="b" l="l" r="r" t="t"/>
              <a:pathLst>
                <a:path extrusionOk="0" h="934" w="608">
                  <a:moveTo>
                    <a:pt x="305" y="1"/>
                  </a:moveTo>
                  <a:cubicBezTo>
                    <a:pt x="136" y="1"/>
                    <a:pt x="0" y="137"/>
                    <a:pt x="0" y="305"/>
                  </a:cubicBezTo>
                  <a:lnTo>
                    <a:pt x="0" y="629"/>
                  </a:lnTo>
                  <a:cubicBezTo>
                    <a:pt x="0" y="798"/>
                    <a:pt x="136" y="933"/>
                    <a:pt x="305" y="933"/>
                  </a:cubicBezTo>
                  <a:cubicBezTo>
                    <a:pt x="472" y="933"/>
                    <a:pt x="607" y="798"/>
                    <a:pt x="607" y="629"/>
                  </a:cubicBezTo>
                  <a:lnTo>
                    <a:pt x="607" y="305"/>
                  </a:lnTo>
                  <a:cubicBezTo>
                    <a:pt x="607"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100"/>
            <p:cNvSpPr/>
            <p:nvPr/>
          </p:nvSpPr>
          <p:spPr>
            <a:xfrm>
              <a:off x="4683382" y="2985441"/>
              <a:ext cx="11856" cy="18213"/>
            </a:xfrm>
            <a:custGeom>
              <a:rect b="b" l="l" r="r" t="t"/>
              <a:pathLst>
                <a:path extrusionOk="0" h="934" w="608">
                  <a:moveTo>
                    <a:pt x="304" y="1"/>
                  </a:moveTo>
                  <a:cubicBezTo>
                    <a:pt x="137" y="1"/>
                    <a:pt x="1" y="137"/>
                    <a:pt x="1" y="305"/>
                  </a:cubicBezTo>
                  <a:lnTo>
                    <a:pt x="1" y="629"/>
                  </a:lnTo>
                  <a:cubicBezTo>
                    <a:pt x="1" y="798"/>
                    <a:pt x="137" y="933"/>
                    <a:pt x="304" y="933"/>
                  </a:cubicBezTo>
                  <a:cubicBezTo>
                    <a:pt x="472" y="933"/>
                    <a:pt x="608" y="798"/>
                    <a:pt x="608" y="629"/>
                  </a:cubicBezTo>
                  <a:lnTo>
                    <a:pt x="608" y="305"/>
                  </a:lnTo>
                  <a:cubicBezTo>
                    <a:pt x="608" y="137"/>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100"/>
            <p:cNvSpPr/>
            <p:nvPr/>
          </p:nvSpPr>
          <p:spPr>
            <a:xfrm>
              <a:off x="4632760" y="3036043"/>
              <a:ext cx="37167" cy="11856"/>
            </a:xfrm>
            <a:custGeom>
              <a:rect b="b" l="l" r="r" t="t"/>
              <a:pathLst>
                <a:path extrusionOk="0" h="608" w="1906">
                  <a:moveTo>
                    <a:pt x="303" y="1"/>
                  </a:moveTo>
                  <a:cubicBezTo>
                    <a:pt x="136" y="1"/>
                    <a:pt x="1" y="136"/>
                    <a:pt x="1" y="304"/>
                  </a:cubicBezTo>
                  <a:cubicBezTo>
                    <a:pt x="1" y="472"/>
                    <a:pt x="136" y="608"/>
                    <a:pt x="303"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100"/>
            <p:cNvSpPr/>
            <p:nvPr/>
          </p:nvSpPr>
          <p:spPr>
            <a:xfrm>
              <a:off x="4493647" y="2820939"/>
              <a:ext cx="315510" cy="404118"/>
            </a:xfrm>
            <a:custGeom>
              <a:rect b="b" l="l" r="r" t="t"/>
              <a:pathLst>
                <a:path extrusionOk="0" h="20724" w="16180">
                  <a:moveTo>
                    <a:pt x="9462" y="610"/>
                  </a:moveTo>
                  <a:cubicBezTo>
                    <a:pt x="9632" y="610"/>
                    <a:pt x="9830" y="648"/>
                    <a:pt x="10074" y="743"/>
                  </a:cubicBezTo>
                  <a:cubicBezTo>
                    <a:pt x="10414" y="878"/>
                    <a:pt x="11188" y="1515"/>
                    <a:pt x="11680" y="2494"/>
                  </a:cubicBezTo>
                  <a:cubicBezTo>
                    <a:pt x="11311" y="2610"/>
                    <a:pt x="10949" y="2763"/>
                    <a:pt x="10596" y="2908"/>
                  </a:cubicBezTo>
                  <a:cubicBezTo>
                    <a:pt x="10299" y="3034"/>
                    <a:pt x="9998" y="3158"/>
                    <a:pt x="9690" y="3266"/>
                  </a:cubicBezTo>
                  <a:cubicBezTo>
                    <a:pt x="9690" y="3251"/>
                    <a:pt x="9691" y="3238"/>
                    <a:pt x="9691" y="3227"/>
                  </a:cubicBezTo>
                  <a:cubicBezTo>
                    <a:pt x="9691" y="2343"/>
                    <a:pt x="8974" y="1625"/>
                    <a:pt x="8090" y="1625"/>
                  </a:cubicBezTo>
                  <a:cubicBezTo>
                    <a:pt x="7207" y="1625"/>
                    <a:pt x="6489" y="2343"/>
                    <a:pt x="6489" y="3227"/>
                  </a:cubicBezTo>
                  <a:cubicBezTo>
                    <a:pt x="6489" y="3241"/>
                    <a:pt x="6490" y="3253"/>
                    <a:pt x="6490" y="3266"/>
                  </a:cubicBezTo>
                  <a:cubicBezTo>
                    <a:pt x="6182" y="3158"/>
                    <a:pt x="5879" y="3031"/>
                    <a:pt x="5584" y="2908"/>
                  </a:cubicBezTo>
                  <a:cubicBezTo>
                    <a:pt x="5229" y="2760"/>
                    <a:pt x="4870" y="2610"/>
                    <a:pt x="4500" y="2494"/>
                  </a:cubicBezTo>
                  <a:cubicBezTo>
                    <a:pt x="4991" y="1513"/>
                    <a:pt x="5768" y="875"/>
                    <a:pt x="6103" y="743"/>
                  </a:cubicBezTo>
                  <a:cubicBezTo>
                    <a:pt x="6346" y="648"/>
                    <a:pt x="6544" y="610"/>
                    <a:pt x="6714" y="610"/>
                  </a:cubicBezTo>
                  <a:cubicBezTo>
                    <a:pt x="7004" y="610"/>
                    <a:pt x="7215" y="718"/>
                    <a:pt x="7433" y="831"/>
                  </a:cubicBezTo>
                  <a:cubicBezTo>
                    <a:pt x="7633" y="932"/>
                    <a:pt x="7839" y="1039"/>
                    <a:pt x="8089" y="1039"/>
                  </a:cubicBezTo>
                  <a:cubicBezTo>
                    <a:pt x="8336" y="1039"/>
                    <a:pt x="8543" y="932"/>
                    <a:pt x="8743" y="831"/>
                  </a:cubicBezTo>
                  <a:cubicBezTo>
                    <a:pt x="8961" y="718"/>
                    <a:pt x="9172" y="610"/>
                    <a:pt x="9462" y="610"/>
                  </a:cubicBezTo>
                  <a:close/>
                  <a:moveTo>
                    <a:pt x="8089" y="2232"/>
                  </a:moveTo>
                  <a:cubicBezTo>
                    <a:pt x="8636" y="2232"/>
                    <a:pt x="9083" y="2679"/>
                    <a:pt x="9083" y="3227"/>
                  </a:cubicBezTo>
                  <a:cubicBezTo>
                    <a:pt x="9083" y="3303"/>
                    <a:pt x="9074" y="3380"/>
                    <a:pt x="9055" y="3453"/>
                  </a:cubicBezTo>
                  <a:cubicBezTo>
                    <a:pt x="8747" y="3527"/>
                    <a:pt x="8426" y="3571"/>
                    <a:pt x="8089" y="3571"/>
                  </a:cubicBezTo>
                  <a:cubicBezTo>
                    <a:pt x="7750" y="3571"/>
                    <a:pt x="7429" y="3527"/>
                    <a:pt x="7120" y="3453"/>
                  </a:cubicBezTo>
                  <a:cubicBezTo>
                    <a:pt x="7103" y="3380"/>
                    <a:pt x="7093" y="3303"/>
                    <a:pt x="7093" y="3227"/>
                  </a:cubicBezTo>
                  <a:cubicBezTo>
                    <a:pt x="7093" y="2679"/>
                    <a:pt x="7540" y="2232"/>
                    <a:pt x="8089" y="2232"/>
                  </a:cubicBezTo>
                  <a:close/>
                  <a:moveTo>
                    <a:pt x="12951" y="2880"/>
                  </a:moveTo>
                  <a:cubicBezTo>
                    <a:pt x="14394" y="2880"/>
                    <a:pt x="15566" y="3835"/>
                    <a:pt x="15566" y="5009"/>
                  </a:cubicBezTo>
                  <a:cubicBezTo>
                    <a:pt x="15566" y="6100"/>
                    <a:pt x="14554" y="7000"/>
                    <a:pt x="13254" y="7126"/>
                  </a:cubicBezTo>
                  <a:lnTo>
                    <a:pt x="13254" y="5822"/>
                  </a:lnTo>
                  <a:cubicBezTo>
                    <a:pt x="13254" y="5298"/>
                    <a:pt x="12827" y="4871"/>
                    <a:pt x="12303" y="4871"/>
                  </a:cubicBezTo>
                  <a:lnTo>
                    <a:pt x="5818" y="4871"/>
                  </a:lnTo>
                  <a:cubicBezTo>
                    <a:pt x="5649" y="4871"/>
                    <a:pt x="5514" y="5006"/>
                    <a:pt x="5514" y="5174"/>
                  </a:cubicBezTo>
                  <a:cubicBezTo>
                    <a:pt x="5514" y="5342"/>
                    <a:pt x="5649" y="5478"/>
                    <a:pt x="5818" y="5478"/>
                  </a:cubicBezTo>
                  <a:lnTo>
                    <a:pt x="12305" y="5478"/>
                  </a:lnTo>
                  <a:cubicBezTo>
                    <a:pt x="12496" y="5478"/>
                    <a:pt x="12649" y="5632"/>
                    <a:pt x="12649" y="5822"/>
                  </a:cubicBezTo>
                  <a:lnTo>
                    <a:pt x="12649" y="8114"/>
                  </a:lnTo>
                  <a:lnTo>
                    <a:pt x="12305" y="8114"/>
                  </a:lnTo>
                  <a:cubicBezTo>
                    <a:pt x="12113" y="8114"/>
                    <a:pt x="11959" y="7958"/>
                    <a:pt x="11959" y="7768"/>
                  </a:cubicBezTo>
                  <a:lnTo>
                    <a:pt x="11959" y="7012"/>
                  </a:lnTo>
                  <a:cubicBezTo>
                    <a:pt x="11959" y="6712"/>
                    <a:pt x="11823" y="6436"/>
                    <a:pt x="11585" y="6255"/>
                  </a:cubicBezTo>
                  <a:cubicBezTo>
                    <a:pt x="11416" y="6125"/>
                    <a:pt x="11216" y="6058"/>
                    <a:pt x="11010" y="6058"/>
                  </a:cubicBezTo>
                  <a:cubicBezTo>
                    <a:pt x="10926" y="6058"/>
                    <a:pt x="10841" y="6069"/>
                    <a:pt x="10756" y="6092"/>
                  </a:cubicBezTo>
                  <a:cubicBezTo>
                    <a:pt x="9655" y="6387"/>
                    <a:pt x="7379" y="6919"/>
                    <a:pt x="4494" y="7142"/>
                  </a:cubicBezTo>
                  <a:cubicBezTo>
                    <a:pt x="4335" y="7154"/>
                    <a:pt x="4214" y="7284"/>
                    <a:pt x="4214" y="7443"/>
                  </a:cubicBezTo>
                  <a:lnTo>
                    <a:pt x="4214" y="7766"/>
                  </a:lnTo>
                  <a:cubicBezTo>
                    <a:pt x="4214" y="7957"/>
                    <a:pt x="4058" y="8113"/>
                    <a:pt x="3870" y="8113"/>
                  </a:cubicBezTo>
                  <a:lnTo>
                    <a:pt x="3526" y="8113"/>
                  </a:lnTo>
                  <a:lnTo>
                    <a:pt x="3526" y="5820"/>
                  </a:lnTo>
                  <a:cubicBezTo>
                    <a:pt x="3526" y="5629"/>
                    <a:pt x="3680" y="5476"/>
                    <a:pt x="3870" y="5476"/>
                  </a:cubicBezTo>
                  <a:lnTo>
                    <a:pt x="4518" y="5476"/>
                  </a:lnTo>
                  <a:cubicBezTo>
                    <a:pt x="4685" y="5476"/>
                    <a:pt x="4821" y="5341"/>
                    <a:pt x="4821" y="5172"/>
                  </a:cubicBezTo>
                  <a:cubicBezTo>
                    <a:pt x="4821" y="5005"/>
                    <a:pt x="4685" y="4869"/>
                    <a:pt x="4518" y="4869"/>
                  </a:cubicBezTo>
                  <a:lnTo>
                    <a:pt x="3870" y="4869"/>
                  </a:lnTo>
                  <a:cubicBezTo>
                    <a:pt x="3344" y="4869"/>
                    <a:pt x="2919" y="5295"/>
                    <a:pt x="2919" y="5820"/>
                  </a:cubicBezTo>
                  <a:lnTo>
                    <a:pt x="2919" y="7123"/>
                  </a:lnTo>
                  <a:cubicBezTo>
                    <a:pt x="1618" y="7002"/>
                    <a:pt x="606" y="6100"/>
                    <a:pt x="606" y="5009"/>
                  </a:cubicBezTo>
                  <a:cubicBezTo>
                    <a:pt x="606" y="3835"/>
                    <a:pt x="1779" y="2880"/>
                    <a:pt x="3221" y="2880"/>
                  </a:cubicBezTo>
                  <a:cubicBezTo>
                    <a:pt x="3940" y="2880"/>
                    <a:pt x="4622" y="3166"/>
                    <a:pt x="5347" y="3467"/>
                  </a:cubicBezTo>
                  <a:cubicBezTo>
                    <a:pt x="6182" y="3815"/>
                    <a:pt x="7043" y="4178"/>
                    <a:pt x="8086" y="4178"/>
                  </a:cubicBezTo>
                  <a:cubicBezTo>
                    <a:pt x="9128" y="4178"/>
                    <a:pt x="9992" y="3817"/>
                    <a:pt x="10826" y="3467"/>
                  </a:cubicBezTo>
                  <a:cubicBezTo>
                    <a:pt x="11549" y="3166"/>
                    <a:pt x="12233" y="2880"/>
                    <a:pt x="12951" y="2880"/>
                  </a:cubicBezTo>
                  <a:close/>
                  <a:moveTo>
                    <a:pt x="11009" y="6665"/>
                  </a:moveTo>
                  <a:cubicBezTo>
                    <a:pt x="11084" y="6665"/>
                    <a:pt x="11157" y="6689"/>
                    <a:pt x="11218" y="6736"/>
                  </a:cubicBezTo>
                  <a:cubicBezTo>
                    <a:pt x="11303" y="6802"/>
                    <a:pt x="11353" y="6902"/>
                    <a:pt x="11353" y="7012"/>
                  </a:cubicBezTo>
                  <a:lnTo>
                    <a:pt x="11353" y="7768"/>
                  </a:lnTo>
                  <a:cubicBezTo>
                    <a:pt x="11353" y="8293"/>
                    <a:pt x="11779" y="8721"/>
                    <a:pt x="12305" y="8721"/>
                  </a:cubicBezTo>
                  <a:lnTo>
                    <a:pt x="12790" y="8721"/>
                  </a:lnTo>
                  <a:cubicBezTo>
                    <a:pt x="12933" y="8721"/>
                    <a:pt x="13070" y="8781"/>
                    <a:pt x="13167" y="8888"/>
                  </a:cubicBezTo>
                  <a:cubicBezTo>
                    <a:pt x="13264" y="8995"/>
                    <a:pt x="13310" y="9137"/>
                    <a:pt x="13296" y="9284"/>
                  </a:cubicBezTo>
                  <a:cubicBezTo>
                    <a:pt x="13270" y="9537"/>
                    <a:pt x="13027" y="9736"/>
                    <a:pt x="12743" y="9736"/>
                  </a:cubicBezTo>
                  <a:lnTo>
                    <a:pt x="12606" y="9736"/>
                  </a:lnTo>
                  <a:lnTo>
                    <a:pt x="12606" y="9719"/>
                  </a:lnTo>
                  <a:cubicBezTo>
                    <a:pt x="12606" y="9551"/>
                    <a:pt x="12470" y="9415"/>
                    <a:pt x="12303" y="9415"/>
                  </a:cubicBezTo>
                  <a:cubicBezTo>
                    <a:pt x="12135" y="9415"/>
                    <a:pt x="11999" y="9551"/>
                    <a:pt x="11999" y="9719"/>
                  </a:cubicBezTo>
                  <a:cubicBezTo>
                    <a:pt x="11997" y="11876"/>
                    <a:pt x="10242" y="13628"/>
                    <a:pt x="8086" y="13628"/>
                  </a:cubicBezTo>
                  <a:cubicBezTo>
                    <a:pt x="5929" y="13627"/>
                    <a:pt x="4173" y="11872"/>
                    <a:pt x="4173" y="9714"/>
                  </a:cubicBezTo>
                  <a:cubicBezTo>
                    <a:pt x="4173" y="9547"/>
                    <a:pt x="4037" y="9411"/>
                    <a:pt x="3870" y="9411"/>
                  </a:cubicBezTo>
                  <a:cubicBezTo>
                    <a:pt x="3701" y="9411"/>
                    <a:pt x="3566" y="9547"/>
                    <a:pt x="3566" y="9714"/>
                  </a:cubicBezTo>
                  <a:lnTo>
                    <a:pt x="3566" y="9735"/>
                  </a:lnTo>
                  <a:lnTo>
                    <a:pt x="3384" y="9735"/>
                  </a:lnTo>
                  <a:cubicBezTo>
                    <a:pt x="3241" y="9735"/>
                    <a:pt x="3103" y="9675"/>
                    <a:pt x="3007" y="9568"/>
                  </a:cubicBezTo>
                  <a:cubicBezTo>
                    <a:pt x="2909" y="9461"/>
                    <a:pt x="2864" y="9319"/>
                    <a:pt x="2879" y="9172"/>
                  </a:cubicBezTo>
                  <a:cubicBezTo>
                    <a:pt x="2903" y="8920"/>
                    <a:pt x="3146" y="8720"/>
                    <a:pt x="3430" y="8720"/>
                  </a:cubicBezTo>
                  <a:lnTo>
                    <a:pt x="3871" y="8720"/>
                  </a:lnTo>
                  <a:cubicBezTo>
                    <a:pt x="4395" y="8720"/>
                    <a:pt x="4822" y="8293"/>
                    <a:pt x="4822" y="7768"/>
                  </a:cubicBezTo>
                  <a:lnTo>
                    <a:pt x="4822" y="7723"/>
                  </a:lnTo>
                  <a:cubicBezTo>
                    <a:pt x="5064" y="7703"/>
                    <a:pt x="5302" y="7680"/>
                    <a:pt x="5535" y="7656"/>
                  </a:cubicBezTo>
                  <a:lnTo>
                    <a:pt x="5535" y="7656"/>
                  </a:lnTo>
                  <a:cubicBezTo>
                    <a:pt x="5521" y="7689"/>
                    <a:pt x="5514" y="7728"/>
                    <a:pt x="5514" y="7768"/>
                  </a:cubicBezTo>
                  <a:cubicBezTo>
                    <a:pt x="5514" y="7936"/>
                    <a:pt x="5649" y="8071"/>
                    <a:pt x="5816" y="8071"/>
                  </a:cubicBezTo>
                  <a:lnTo>
                    <a:pt x="6466" y="8071"/>
                  </a:lnTo>
                  <a:cubicBezTo>
                    <a:pt x="6635" y="8071"/>
                    <a:pt x="6770" y="7936"/>
                    <a:pt x="6770" y="7768"/>
                  </a:cubicBezTo>
                  <a:cubicBezTo>
                    <a:pt x="6770" y="7667"/>
                    <a:pt x="6720" y="7579"/>
                    <a:pt x="6645" y="7523"/>
                  </a:cubicBezTo>
                  <a:cubicBezTo>
                    <a:pt x="8576" y="7263"/>
                    <a:pt x="10082" y="6904"/>
                    <a:pt x="10918" y="6677"/>
                  </a:cubicBezTo>
                  <a:cubicBezTo>
                    <a:pt x="10948" y="6669"/>
                    <a:pt x="10979" y="6665"/>
                    <a:pt x="11009" y="6665"/>
                  </a:cubicBezTo>
                  <a:close/>
                  <a:moveTo>
                    <a:pt x="6113" y="13780"/>
                  </a:moveTo>
                  <a:cubicBezTo>
                    <a:pt x="6710" y="14069"/>
                    <a:pt x="7377" y="14234"/>
                    <a:pt x="8084" y="14234"/>
                  </a:cubicBezTo>
                  <a:cubicBezTo>
                    <a:pt x="8788" y="14234"/>
                    <a:pt x="9454" y="14072"/>
                    <a:pt x="10048" y="13784"/>
                  </a:cubicBezTo>
                  <a:lnTo>
                    <a:pt x="10048" y="14435"/>
                  </a:lnTo>
                  <a:lnTo>
                    <a:pt x="8080" y="15528"/>
                  </a:lnTo>
                  <a:lnTo>
                    <a:pt x="7343" y="15118"/>
                  </a:lnTo>
                  <a:cubicBezTo>
                    <a:pt x="7297" y="15092"/>
                    <a:pt x="7246" y="15079"/>
                    <a:pt x="7197" y="15079"/>
                  </a:cubicBezTo>
                  <a:cubicBezTo>
                    <a:pt x="7090" y="15079"/>
                    <a:pt x="6987" y="15136"/>
                    <a:pt x="6932" y="15235"/>
                  </a:cubicBezTo>
                  <a:cubicBezTo>
                    <a:pt x="6850" y="15382"/>
                    <a:pt x="6902" y="15568"/>
                    <a:pt x="7049" y="15648"/>
                  </a:cubicBezTo>
                  <a:lnTo>
                    <a:pt x="7553" y="15928"/>
                  </a:lnTo>
                  <a:lnTo>
                    <a:pt x="5914" y="17337"/>
                  </a:lnTo>
                  <a:cubicBezTo>
                    <a:pt x="5912" y="17338"/>
                    <a:pt x="5908" y="17342"/>
                    <a:pt x="5900" y="17342"/>
                  </a:cubicBezTo>
                  <a:cubicBezTo>
                    <a:pt x="5899" y="17342"/>
                    <a:pt x="5898" y="17342"/>
                    <a:pt x="5896" y="17341"/>
                  </a:cubicBezTo>
                  <a:cubicBezTo>
                    <a:pt x="5886" y="17340"/>
                    <a:pt x="5884" y="17333"/>
                    <a:pt x="5882" y="17331"/>
                  </a:cubicBezTo>
                  <a:lnTo>
                    <a:pt x="4858" y="15542"/>
                  </a:lnTo>
                  <a:lnTo>
                    <a:pt x="5284" y="14692"/>
                  </a:lnTo>
                  <a:cubicBezTo>
                    <a:pt x="5284" y="14691"/>
                    <a:pt x="5287" y="14684"/>
                    <a:pt x="5297" y="14682"/>
                  </a:cubicBezTo>
                  <a:cubicBezTo>
                    <a:pt x="5299" y="14681"/>
                    <a:pt x="5302" y="14680"/>
                    <a:pt x="5304" y="14680"/>
                  </a:cubicBezTo>
                  <a:cubicBezTo>
                    <a:pt x="5308" y="14680"/>
                    <a:pt x="5311" y="14683"/>
                    <a:pt x="5312" y="14684"/>
                  </a:cubicBezTo>
                  <a:lnTo>
                    <a:pt x="5975" y="15052"/>
                  </a:lnTo>
                  <a:cubicBezTo>
                    <a:pt x="6021" y="15078"/>
                    <a:pt x="6072" y="15090"/>
                    <a:pt x="6121" y="15090"/>
                  </a:cubicBezTo>
                  <a:cubicBezTo>
                    <a:pt x="6228" y="15090"/>
                    <a:pt x="6332" y="15034"/>
                    <a:pt x="6386" y="14934"/>
                  </a:cubicBezTo>
                  <a:cubicBezTo>
                    <a:pt x="6469" y="14788"/>
                    <a:pt x="6415" y="14601"/>
                    <a:pt x="6269" y="14521"/>
                  </a:cubicBezTo>
                  <a:lnTo>
                    <a:pt x="6113" y="14435"/>
                  </a:lnTo>
                  <a:lnTo>
                    <a:pt x="6113" y="13780"/>
                  </a:lnTo>
                  <a:close/>
                  <a:moveTo>
                    <a:pt x="10866" y="14682"/>
                  </a:moveTo>
                  <a:cubicBezTo>
                    <a:pt x="10867" y="14682"/>
                    <a:pt x="10869" y="14682"/>
                    <a:pt x="10871" y="14682"/>
                  </a:cubicBezTo>
                  <a:cubicBezTo>
                    <a:pt x="10881" y="14684"/>
                    <a:pt x="10882" y="14691"/>
                    <a:pt x="10883" y="14692"/>
                  </a:cubicBezTo>
                  <a:lnTo>
                    <a:pt x="11309" y="15542"/>
                  </a:lnTo>
                  <a:lnTo>
                    <a:pt x="10285" y="17331"/>
                  </a:lnTo>
                  <a:cubicBezTo>
                    <a:pt x="10284" y="17334"/>
                    <a:pt x="10281" y="17340"/>
                    <a:pt x="10271" y="17341"/>
                  </a:cubicBezTo>
                  <a:cubicBezTo>
                    <a:pt x="10269" y="17342"/>
                    <a:pt x="10268" y="17342"/>
                    <a:pt x="10266" y="17342"/>
                  </a:cubicBezTo>
                  <a:cubicBezTo>
                    <a:pt x="10260" y="17342"/>
                    <a:pt x="10256" y="17338"/>
                    <a:pt x="10254" y="17337"/>
                  </a:cubicBezTo>
                  <a:lnTo>
                    <a:pt x="8613" y="15930"/>
                  </a:lnTo>
                  <a:lnTo>
                    <a:pt x="10855" y="14684"/>
                  </a:lnTo>
                  <a:cubicBezTo>
                    <a:pt x="10856" y="14684"/>
                    <a:pt x="10860" y="14682"/>
                    <a:pt x="10866" y="14682"/>
                  </a:cubicBezTo>
                  <a:close/>
                  <a:moveTo>
                    <a:pt x="8083" y="16276"/>
                  </a:moveTo>
                  <a:lnTo>
                    <a:pt x="8741" y="16840"/>
                  </a:lnTo>
                  <a:lnTo>
                    <a:pt x="8596" y="17283"/>
                  </a:lnTo>
                  <a:cubicBezTo>
                    <a:pt x="8548" y="17424"/>
                    <a:pt x="8417" y="17518"/>
                    <a:pt x="8269" y="17518"/>
                  </a:cubicBezTo>
                  <a:lnTo>
                    <a:pt x="7906" y="17518"/>
                  </a:lnTo>
                  <a:cubicBezTo>
                    <a:pt x="7756" y="17518"/>
                    <a:pt x="7626" y="17424"/>
                    <a:pt x="7577" y="17283"/>
                  </a:cubicBezTo>
                  <a:lnTo>
                    <a:pt x="7429" y="16837"/>
                  </a:lnTo>
                  <a:lnTo>
                    <a:pt x="8083" y="16276"/>
                  </a:lnTo>
                  <a:close/>
                  <a:moveTo>
                    <a:pt x="6718" y="1"/>
                  </a:moveTo>
                  <a:cubicBezTo>
                    <a:pt x="6480" y="1"/>
                    <a:pt x="6204" y="49"/>
                    <a:pt x="5881" y="176"/>
                  </a:cubicBezTo>
                  <a:cubicBezTo>
                    <a:pt x="5377" y="376"/>
                    <a:pt x="4448" y="1172"/>
                    <a:pt x="3898" y="2339"/>
                  </a:cubicBezTo>
                  <a:cubicBezTo>
                    <a:pt x="3678" y="2297"/>
                    <a:pt x="3453" y="2273"/>
                    <a:pt x="3223" y="2273"/>
                  </a:cubicBezTo>
                  <a:cubicBezTo>
                    <a:pt x="1446" y="2273"/>
                    <a:pt x="1" y="3501"/>
                    <a:pt x="1" y="5009"/>
                  </a:cubicBezTo>
                  <a:cubicBezTo>
                    <a:pt x="1" y="6430"/>
                    <a:pt x="1285" y="7604"/>
                    <a:pt x="2920" y="7734"/>
                  </a:cubicBezTo>
                  <a:lnTo>
                    <a:pt x="2920" y="8228"/>
                  </a:lnTo>
                  <a:cubicBezTo>
                    <a:pt x="2570" y="8394"/>
                    <a:pt x="2316" y="8725"/>
                    <a:pt x="2277" y="9112"/>
                  </a:cubicBezTo>
                  <a:cubicBezTo>
                    <a:pt x="2245" y="9427"/>
                    <a:pt x="2349" y="9741"/>
                    <a:pt x="2559" y="9972"/>
                  </a:cubicBezTo>
                  <a:cubicBezTo>
                    <a:pt x="2770" y="10206"/>
                    <a:pt x="3071" y="10341"/>
                    <a:pt x="3386" y="10341"/>
                  </a:cubicBezTo>
                  <a:lnTo>
                    <a:pt x="3613" y="10341"/>
                  </a:lnTo>
                  <a:cubicBezTo>
                    <a:pt x="3788" y="11614"/>
                    <a:pt x="4501" y="12720"/>
                    <a:pt x="5512" y="13424"/>
                  </a:cubicBezTo>
                  <a:lnTo>
                    <a:pt x="5512" y="14109"/>
                  </a:lnTo>
                  <a:cubicBezTo>
                    <a:pt x="5443" y="14086"/>
                    <a:pt x="5371" y="14074"/>
                    <a:pt x="5298" y="14074"/>
                  </a:cubicBezTo>
                  <a:cubicBezTo>
                    <a:pt x="5238" y="14074"/>
                    <a:pt x="5178" y="14082"/>
                    <a:pt x="5119" y="14099"/>
                  </a:cubicBezTo>
                  <a:cubicBezTo>
                    <a:pt x="4957" y="14149"/>
                    <a:pt x="4820" y="14268"/>
                    <a:pt x="4744" y="14419"/>
                  </a:cubicBezTo>
                  <a:lnTo>
                    <a:pt x="4305" y="15298"/>
                  </a:lnTo>
                  <a:lnTo>
                    <a:pt x="1589" y="16135"/>
                  </a:lnTo>
                  <a:cubicBezTo>
                    <a:pt x="639" y="16427"/>
                    <a:pt x="2" y="17291"/>
                    <a:pt x="2" y="18284"/>
                  </a:cubicBezTo>
                  <a:lnTo>
                    <a:pt x="2" y="20418"/>
                  </a:lnTo>
                  <a:cubicBezTo>
                    <a:pt x="2" y="20586"/>
                    <a:pt x="138" y="20722"/>
                    <a:pt x="307" y="20722"/>
                  </a:cubicBezTo>
                  <a:cubicBezTo>
                    <a:pt x="474" y="20722"/>
                    <a:pt x="609" y="20586"/>
                    <a:pt x="609" y="20418"/>
                  </a:cubicBezTo>
                  <a:lnTo>
                    <a:pt x="609" y="18287"/>
                  </a:lnTo>
                  <a:cubicBezTo>
                    <a:pt x="609" y="17561"/>
                    <a:pt x="1075" y="16930"/>
                    <a:pt x="1768" y="16717"/>
                  </a:cubicBezTo>
                  <a:lnTo>
                    <a:pt x="4377" y="15913"/>
                  </a:lnTo>
                  <a:lnTo>
                    <a:pt x="5358" y="17633"/>
                  </a:lnTo>
                  <a:cubicBezTo>
                    <a:pt x="5451" y="17796"/>
                    <a:pt x="5612" y="17908"/>
                    <a:pt x="5795" y="17940"/>
                  </a:cubicBezTo>
                  <a:cubicBezTo>
                    <a:pt x="5831" y="17947"/>
                    <a:pt x="5869" y="17948"/>
                    <a:pt x="5905" y="17948"/>
                  </a:cubicBezTo>
                  <a:cubicBezTo>
                    <a:pt x="6052" y="17948"/>
                    <a:pt x="6198" y="17896"/>
                    <a:pt x="6312" y="17797"/>
                  </a:cubicBezTo>
                  <a:lnTo>
                    <a:pt x="6935" y="17263"/>
                  </a:lnTo>
                  <a:lnTo>
                    <a:pt x="7006" y="17476"/>
                  </a:lnTo>
                  <a:cubicBezTo>
                    <a:pt x="7059" y="17637"/>
                    <a:pt x="7152" y="17774"/>
                    <a:pt x="7272" y="17883"/>
                  </a:cubicBezTo>
                  <a:lnTo>
                    <a:pt x="6819" y="20365"/>
                  </a:lnTo>
                  <a:cubicBezTo>
                    <a:pt x="6788" y="20529"/>
                    <a:pt x="6898" y="20688"/>
                    <a:pt x="7063" y="20718"/>
                  </a:cubicBezTo>
                  <a:cubicBezTo>
                    <a:pt x="7080" y="20722"/>
                    <a:pt x="7100" y="20723"/>
                    <a:pt x="7119" y="20723"/>
                  </a:cubicBezTo>
                  <a:cubicBezTo>
                    <a:pt x="7263" y="20723"/>
                    <a:pt x="7390" y="20619"/>
                    <a:pt x="7416" y="20475"/>
                  </a:cubicBezTo>
                  <a:lnTo>
                    <a:pt x="7844" y="18125"/>
                  </a:lnTo>
                  <a:cubicBezTo>
                    <a:pt x="7866" y="18127"/>
                    <a:pt x="7887" y="18127"/>
                    <a:pt x="7909" y="18127"/>
                  </a:cubicBezTo>
                  <a:lnTo>
                    <a:pt x="8271" y="18127"/>
                  </a:lnTo>
                  <a:cubicBezTo>
                    <a:pt x="8293" y="18127"/>
                    <a:pt x="8316" y="18125"/>
                    <a:pt x="8337" y="18125"/>
                  </a:cubicBezTo>
                  <a:lnTo>
                    <a:pt x="8764" y="20475"/>
                  </a:lnTo>
                  <a:cubicBezTo>
                    <a:pt x="8791" y="20622"/>
                    <a:pt x="8918" y="20723"/>
                    <a:pt x="9063" y="20723"/>
                  </a:cubicBezTo>
                  <a:cubicBezTo>
                    <a:pt x="9080" y="20723"/>
                    <a:pt x="9098" y="20722"/>
                    <a:pt x="9118" y="20718"/>
                  </a:cubicBezTo>
                  <a:cubicBezTo>
                    <a:pt x="9283" y="20688"/>
                    <a:pt x="9392" y="20530"/>
                    <a:pt x="9363" y="20365"/>
                  </a:cubicBezTo>
                  <a:lnTo>
                    <a:pt x="8911" y="17881"/>
                  </a:lnTo>
                  <a:cubicBezTo>
                    <a:pt x="9031" y="17774"/>
                    <a:pt x="9121" y="17637"/>
                    <a:pt x="9175" y="17477"/>
                  </a:cubicBezTo>
                  <a:lnTo>
                    <a:pt x="9245" y="17270"/>
                  </a:lnTo>
                  <a:lnTo>
                    <a:pt x="9864" y="17801"/>
                  </a:lnTo>
                  <a:cubicBezTo>
                    <a:pt x="9978" y="17898"/>
                    <a:pt x="10124" y="17953"/>
                    <a:pt x="10271" y="17953"/>
                  </a:cubicBezTo>
                  <a:cubicBezTo>
                    <a:pt x="10307" y="17953"/>
                    <a:pt x="10342" y="17948"/>
                    <a:pt x="10378" y="17944"/>
                  </a:cubicBezTo>
                  <a:cubicBezTo>
                    <a:pt x="10564" y="17911"/>
                    <a:pt x="10722" y="17798"/>
                    <a:pt x="10816" y="17637"/>
                  </a:cubicBezTo>
                  <a:lnTo>
                    <a:pt x="11799" y="15916"/>
                  </a:lnTo>
                  <a:lnTo>
                    <a:pt x="14412" y="16720"/>
                  </a:lnTo>
                  <a:cubicBezTo>
                    <a:pt x="15108" y="16934"/>
                    <a:pt x="15572" y="17566"/>
                    <a:pt x="15572" y="18290"/>
                  </a:cubicBezTo>
                  <a:lnTo>
                    <a:pt x="15572" y="20418"/>
                  </a:lnTo>
                  <a:cubicBezTo>
                    <a:pt x="15572" y="20586"/>
                    <a:pt x="15708" y="20722"/>
                    <a:pt x="15875" y="20722"/>
                  </a:cubicBezTo>
                  <a:cubicBezTo>
                    <a:pt x="16043" y="20722"/>
                    <a:pt x="16179" y="20586"/>
                    <a:pt x="16179" y="20418"/>
                  </a:cubicBezTo>
                  <a:lnTo>
                    <a:pt x="16179" y="18287"/>
                  </a:lnTo>
                  <a:cubicBezTo>
                    <a:pt x="16175" y="17294"/>
                    <a:pt x="15538" y="16430"/>
                    <a:pt x="14588" y="16137"/>
                  </a:cubicBezTo>
                  <a:lnTo>
                    <a:pt x="11863" y="15298"/>
                  </a:lnTo>
                  <a:lnTo>
                    <a:pt x="11426" y="14421"/>
                  </a:lnTo>
                  <a:cubicBezTo>
                    <a:pt x="11349" y="14269"/>
                    <a:pt x="11212" y="14151"/>
                    <a:pt x="11049" y="14102"/>
                  </a:cubicBezTo>
                  <a:cubicBezTo>
                    <a:pt x="10990" y="14084"/>
                    <a:pt x="10929" y="14075"/>
                    <a:pt x="10867" y="14075"/>
                  </a:cubicBezTo>
                  <a:cubicBezTo>
                    <a:pt x="10796" y="14075"/>
                    <a:pt x="10725" y="14087"/>
                    <a:pt x="10656" y="14111"/>
                  </a:cubicBezTo>
                  <a:lnTo>
                    <a:pt x="10656" y="13428"/>
                  </a:lnTo>
                  <a:cubicBezTo>
                    <a:pt x="11670" y="12726"/>
                    <a:pt x="12384" y="11617"/>
                    <a:pt x="12563" y="10341"/>
                  </a:cubicBezTo>
                  <a:lnTo>
                    <a:pt x="12743" y="10341"/>
                  </a:lnTo>
                  <a:cubicBezTo>
                    <a:pt x="13334" y="10341"/>
                    <a:pt x="13841" y="9901"/>
                    <a:pt x="13898" y="9339"/>
                  </a:cubicBezTo>
                  <a:cubicBezTo>
                    <a:pt x="13931" y="9024"/>
                    <a:pt x="13827" y="8711"/>
                    <a:pt x="13617" y="8478"/>
                  </a:cubicBezTo>
                  <a:cubicBezTo>
                    <a:pt x="13516" y="8365"/>
                    <a:pt x="13391" y="8277"/>
                    <a:pt x="13256" y="8214"/>
                  </a:cubicBezTo>
                  <a:lnTo>
                    <a:pt x="13256" y="7734"/>
                  </a:lnTo>
                  <a:cubicBezTo>
                    <a:pt x="14891" y="7604"/>
                    <a:pt x="16175" y="6433"/>
                    <a:pt x="16175" y="5009"/>
                  </a:cubicBezTo>
                  <a:cubicBezTo>
                    <a:pt x="16175" y="3501"/>
                    <a:pt x="14730" y="2273"/>
                    <a:pt x="12953" y="2273"/>
                  </a:cubicBezTo>
                  <a:cubicBezTo>
                    <a:pt x="12723" y="2273"/>
                    <a:pt x="12499" y="2297"/>
                    <a:pt x="12277" y="2339"/>
                  </a:cubicBezTo>
                  <a:cubicBezTo>
                    <a:pt x="11730" y="1173"/>
                    <a:pt x="10806" y="379"/>
                    <a:pt x="10294" y="176"/>
                  </a:cubicBezTo>
                  <a:cubicBezTo>
                    <a:pt x="9971" y="49"/>
                    <a:pt x="9696" y="1"/>
                    <a:pt x="9458" y="1"/>
                  </a:cubicBezTo>
                  <a:cubicBezTo>
                    <a:pt x="9025" y="1"/>
                    <a:pt x="8715" y="160"/>
                    <a:pt x="8464" y="289"/>
                  </a:cubicBezTo>
                  <a:cubicBezTo>
                    <a:pt x="8317" y="366"/>
                    <a:pt x="8190" y="432"/>
                    <a:pt x="8087" y="432"/>
                  </a:cubicBezTo>
                  <a:cubicBezTo>
                    <a:pt x="7986" y="432"/>
                    <a:pt x="7860" y="366"/>
                    <a:pt x="7712" y="289"/>
                  </a:cubicBezTo>
                  <a:cubicBezTo>
                    <a:pt x="7461" y="160"/>
                    <a:pt x="7151" y="1"/>
                    <a:pt x="671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5" name="Google Shape;3395;p100"/>
            <p:cNvSpPr/>
            <p:nvPr/>
          </p:nvSpPr>
          <p:spPr>
            <a:xfrm>
              <a:off x="4544230" y="3194168"/>
              <a:ext cx="56140" cy="30849"/>
            </a:xfrm>
            <a:custGeom>
              <a:rect b="b" l="l" r="r" t="t"/>
              <a:pathLst>
                <a:path extrusionOk="0" h="1582" w="2879">
                  <a:moveTo>
                    <a:pt x="629" y="1"/>
                  </a:moveTo>
                  <a:cubicBezTo>
                    <a:pt x="283" y="1"/>
                    <a:pt x="0" y="284"/>
                    <a:pt x="0" y="629"/>
                  </a:cubicBezTo>
                  <a:lnTo>
                    <a:pt x="0" y="1278"/>
                  </a:lnTo>
                  <a:cubicBezTo>
                    <a:pt x="0" y="1446"/>
                    <a:pt x="136" y="1582"/>
                    <a:pt x="305" y="1582"/>
                  </a:cubicBezTo>
                  <a:cubicBezTo>
                    <a:pt x="472" y="1582"/>
                    <a:pt x="607" y="1446"/>
                    <a:pt x="607" y="1278"/>
                  </a:cubicBezTo>
                  <a:lnTo>
                    <a:pt x="607" y="629"/>
                  </a:lnTo>
                  <a:cubicBezTo>
                    <a:pt x="607" y="619"/>
                    <a:pt x="617" y="608"/>
                    <a:pt x="629" y="608"/>
                  </a:cubicBezTo>
                  <a:lnTo>
                    <a:pt x="2250" y="608"/>
                  </a:lnTo>
                  <a:cubicBezTo>
                    <a:pt x="2261" y="608"/>
                    <a:pt x="2271" y="618"/>
                    <a:pt x="2271" y="629"/>
                  </a:cubicBezTo>
                  <a:lnTo>
                    <a:pt x="2271" y="1278"/>
                  </a:lnTo>
                  <a:cubicBezTo>
                    <a:pt x="2271" y="1446"/>
                    <a:pt x="2407" y="1582"/>
                    <a:pt x="2575" y="1582"/>
                  </a:cubicBezTo>
                  <a:cubicBezTo>
                    <a:pt x="2743" y="1582"/>
                    <a:pt x="2878" y="1446"/>
                    <a:pt x="2878" y="1278"/>
                  </a:cubicBezTo>
                  <a:lnTo>
                    <a:pt x="2878" y="629"/>
                  </a:lnTo>
                  <a:cubicBezTo>
                    <a:pt x="2877" y="284"/>
                    <a:pt x="2597" y="1"/>
                    <a:pt x="225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p100"/>
            <p:cNvSpPr/>
            <p:nvPr/>
          </p:nvSpPr>
          <p:spPr>
            <a:xfrm>
              <a:off x="4702336" y="3194168"/>
              <a:ext cx="56160" cy="30849"/>
            </a:xfrm>
            <a:custGeom>
              <a:rect b="b" l="l" r="r" t="t"/>
              <a:pathLst>
                <a:path extrusionOk="0" h="1582" w="2880">
                  <a:moveTo>
                    <a:pt x="629" y="1"/>
                  </a:moveTo>
                  <a:cubicBezTo>
                    <a:pt x="281" y="1"/>
                    <a:pt x="0" y="284"/>
                    <a:pt x="0" y="629"/>
                  </a:cubicBezTo>
                  <a:lnTo>
                    <a:pt x="0" y="1278"/>
                  </a:lnTo>
                  <a:cubicBezTo>
                    <a:pt x="0" y="1446"/>
                    <a:pt x="136" y="1582"/>
                    <a:pt x="303" y="1582"/>
                  </a:cubicBezTo>
                  <a:cubicBezTo>
                    <a:pt x="471" y="1582"/>
                    <a:pt x="607" y="1446"/>
                    <a:pt x="607" y="1278"/>
                  </a:cubicBezTo>
                  <a:lnTo>
                    <a:pt x="607" y="629"/>
                  </a:lnTo>
                  <a:cubicBezTo>
                    <a:pt x="607" y="619"/>
                    <a:pt x="616" y="608"/>
                    <a:pt x="629" y="608"/>
                  </a:cubicBezTo>
                  <a:lnTo>
                    <a:pt x="2251" y="608"/>
                  </a:lnTo>
                  <a:cubicBezTo>
                    <a:pt x="2261" y="608"/>
                    <a:pt x="2272" y="618"/>
                    <a:pt x="2272" y="629"/>
                  </a:cubicBezTo>
                  <a:lnTo>
                    <a:pt x="2272" y="1278"/>
                  </a:lnTo>
                  <a:cubicBezTo>
                    <a:pt x="2272" y="1446"/>
                    <a:pt x="2408" y="1582"/>
                    <a:pt x="2575" y="1582"/>
                  </a:cubicBezTo>
                  <a:cubicBezTo>
                    <a:pt x="2744" y="1582"/>
                    <a:pt x="2879" y="1446"/>
                    <a:pt x="2879" y="1278"/>
                  </a:cubicBezTo>
                  <a:lnTo>
                    <a:pt x="2879" y="629"/>
                  </a:lnTo>
                  <a:cubicBezTo>
                    <a:pt x="2879" y="284"/>
                    <a:pt x="2597" y="1"/>
                    <a:pt x="22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7" name="Google Shape;3397;p100"/>
            <p:cNvSpPr/>
            <p:nvPr/>
          </p:nvSpPr>
          <p:spPr>
            <a:xfrm>
              <a:off x="4677044" y="2966487"/>
              <a:ext cx="24492" cy="11856"/>
            </a:xfrm>
            <a:custGeom>
              <a:rect b="b" l="l" r="r" t="t"/>
              <a:pathLst>
                <a:path extrusionOk="0" h="608" w="1256">
                  <a:moveTo>
                    <a:pt x="305" y="0"/>
                  </a:moveTo>
                  <a:cubicBezTo>
                    <a:pt x="136" y="0"/>
                    <a:pt x="0" y="136"/>
                    <a:pt x="0" y="304"/>
                  </a:cubicBezTo>
                  <a:cubicBezTo>
                    <a:pt x="0" y="472"/>
                    <a:pt x="136" y="607"/>
                    <a:pt x="305" y="607"/>
                  </a:cubicBezTo>
                  <a:lnTo>
                    <a:pt x="951" y="607"/>
                  </a:lnTo>
                  <a:cubicBezTo>
                    <a:pt x="1120" y="607"/>
                    <a:pt x="1256" y="472"/>
                    <a:pt x="1256" y="304"/>
                  </a:cubicBezTo>
                  <a:cubicBezTo>
                    <a:pt x="1256" y="136"/>
                    <a:pt x="1120"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8" name="Google Shape;3398;p100"/>
          <p:cNvGrpSpPr/>
          <p:nvPr/>
        </p:nvGrpSpPr>
        <p:grpSpPr>
          <a:xfrm>
            <a:off x="6258760" y="3490481"/>
            <a:ext cx="302855" cy="404021"/>
            <a:chOff x="5037716" y="2820997"/>
            <a:chExt cx="302854" cy="404021"/>
          </a:xfrm>
        </p:grpSpPr>
        <p:sp>
          <p:nvSpPr>
            <p:cNvPr id="3399" name="Google Shape;3399;p100"/>
            <p:cNvSpPr/>
            <p:nvPr/>
          </p:nvSpPr>
          <p:spPr>
            <a:xfrm>
              <a:off x="5145259" y="2960656"/>
              <a:ext cx="11856" cy="18213"/>
            </a:xfrm>
            <a:custGeom>
              <a:rect b="b" l="l" r="r" t="t"/>
              <a:pathLst>
                <a:path extrusionOk="0" h="934" w="608">
                  <a:moveTo>
                    <a:pt x="304" y="1"/>
                  </a:moveTo>
                  <a:cubicBezTo>
                    <a:pt x="137" y="1"/>
                    <a:pt x="1" y="136"/>
                    <a:pt x="1" y="305"/>
                  </a:cubicBezTo>
                  <a:lnTo>
                    <a:pt x="1" y="629"/>
                  </a:lnTo>
                  <a:cubicBezTo>
                    <a:pt x="1" y="798"/>
                    <a:pt x="137" y="933"/>
                    <a:pt x="304" y="933"/>
                  </a:cubicBezTo>
                  <a:cubicBezTo>
                    <a:pt x="472" y="933"/>
                    <a:pt x="608" y="798"/>
                    <a:pt x="608" y="629"/>
                  </a:cubicBezTo>
                  <a:lnTo>
                    <a:pt x="608" y="305"/>
                  </a:lnTo>
                  <a:cubicBezTo>
                    <a:pt x="608" y="136"/>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0" name="Google Shape;3400;p100"/>
            <p:cNvSpPr/>
            <p:nvPr/>
          </p:nvSpPr>
          <p:spPr>
            <a:xfrm>
              <a:off x="5221192" y="2960656"/>
              <a:ext cx="11856" cy="18213"/>
            </a:xfrm>
            <a:custGeom>
              <a:rect b="b" l="l" r="r" t="t"/>
              <a:pathLst>
                <a:path extrusionOk="0" h="934" w="608">
                  <a:moveTo>
                    <a:pt x="303" y="1"/>
                  </a:moveTo>
                  <a:cubicBezTo>
                    <a:pt x="136" y="1"/>
                    <a:pt x="0" y="136"/>
                    <a:pt x="0" y="305"/>
                  </a:cubicBezTo>
                  <a:lnTo>
                    <a:pt x="0" y="629"/>
                  </a:lnTo>
                  <a:cubicBezTo>
                    <a:pt x="0" y="798"/>
                    <a:pt x="136" y="933"/>
                    <a:pt x="303" y="933"/>
                  </a:cubicBezTo>
                  <a:cubicBezTo>
                    <a:pt x="471" y="933"/>
                    <a:pt x="607" y="798"/>
                    <a:pt x="607" y="629"/>
                  </a:cubicBezTo>
                  <a:lnTo>
                    <a:pt x="607" y="305"/>
                  </a:lnTo>
                  <a:cubicBezTo>
                    <a:pt x="607" y="136"/>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1" name="Google Shape;3401;p100"/>
            <p:cNvSpPr/>
            <p:nvPr/>
          </p:nvSpPr>
          <p:spPr>
            <a:xfrm>
              <a:off x="5037716" y="2820997"/>
              <a:ext cx="302854" cy="404021"/>
            </a:xfrm>
            <a:custGeom>
              <a:rect b="b" l="l" r="r" t="t"/>
              <a:pathLst>
                <a:path extrusionOk="0" h="20719" w="15531">
                  <a:moveTo>
                    <a:pt x="12951" y="8915"/>
                  </a:moveTo>
                  <a:lnTo>
                    <a:pt x="12951" y="8915"/>
                  </a:lnTo>
                  <a:cubicBezTo>
                    <a:pt x="12865" y="9812"/>
                    <a:pt x="12552" y="10666"/>
                    <a:pt x="12030" y="11409"/>
                  </a:cubicBezTo>
                  <a:cubicBezTo>
                    <a:pt x="11510" y="12147"/>
                    <a:pt x="10819" y="12730"/>
                    <a:pt x="10015" y="13114"/>
                  </a:cubicBezTo>
                  <a:lnTo>
                    <a:pt x="10015" y="12331"/>
                  </a:lnTo>
                  <a:cubicBezTo>
                    <a:pt x="10309" y="12161"/>
                    <a:pt x="10587" y="11957"/>
                    <a:pt x="10840" y="11721"/>
                  </a:cubicBezTo>
                  <a:cubicBezTo>
                    <a:pt x="11604" y="11009"/>
                    <a:pt x="12094" y="10066"/>
                    <a:pt x="12237" y="9039"/>
                  </a:cubicBezTo>
                  <a:lnTo>
                    <a:pt x="12423" y="9039"/>
                  </a:lnTo>
                  <a:cubicBezTo>
                    <a:pt x="12611" y="9039"/>
                    <a:pt x="12792" y="8995"/>
                    <a:pt x="12951" y="8915"/>
                  </a:cubicBezTo>
                  <a:close/>
                  <a:moveTo>
                    <a:pt x="8738" y="605"/>
                  </a:moveTo>
                  <a:cubicBezTo>
                    <a:pt x="11074" y="605"/>
                    <a:pt x="12975" y="2506"/>
                    <a:pt x="12975" y="4842"/>
                  </a:cubicBezTo>
                  <a:lnTo>
                    <a:pt x="12975" y="6931"/>
                  </a:lnTo>
                  <a:cubicBezTo>
                    <a:pt x="12821" y="6851"/>
                    <a:pt x="12645" y="6809"/>
                    <a:pt x="12468" y="6809"/>
                  </a:cubicBezTo>
                  <a:cubicBezTo>
                    <a:pt x="11883" y="6809"/>
                    <a:pt x="11429" y="6032"/>
                    <a:pt x="11150" y="5378"/>
                  </a:cubicBezTo>
                  <a:cubicBezTo>
                    <a:pt x="10852" y="4678"/>
                    <a:pt x="10690" y="3968"/>
                    <a:pt x="10662" y="3831"/>
                  </a:cubicBezTo>
                  <a:cubicBezTo>
                    <a:pt x="10980" y="3511"/>
                    <a:pt x="11201" y="3093"/>
                    <a:pt x="11281" y="2618"/>
                  </a:cubicBezTo>
                  <a:cubicBezTo>
                    <a:pt x="11310" y="2453"/>
                    <a:pt x="11197" y="2297"/>
                    <a:pt x="11033" y="2269"/>
                  </a:cubicBezTo>
                  <a:cubicBezTo>
                    <a:pt x="11016" y="2266"/>
                    <a:pt x="10999" y="2264"/>
                    <a:pt x="10982" y="2264"/>
                  </a:cubicBezTo>
                  <a:cubicBezTo>
                    <a:pt x="10837" y="2264"/>
                    <a:pt x="10709" y="2370"/>
                    <a:pt x="10683" y="2517"/>
                  </a:cubicBezTo>
                  <a:cubicBezTo>
                    <a:pt x="10552" y="3308"/>
                    <a:pt x="9869" y="3885"/>
                    <a:pt x="9062" y="3885"/>
                  </a:cubicBezTo>
                  <a:lnTo>
                    <a:pt x="7765" y="3885"/>
                  </a:lnTo>
                  <a:cubicBezTo>
                    <a:pt x="6417" y="3885"/>
                    <a:pt x="5149" y="4481"/>
                    <a:pt x="4288" y="5518"/>
                  </a:cubicBezTo>
                  <a:cubicBezTo>
                    <a:pt x="4181" y="5646"/>
                    <a:pt x="4198" y="5836"/>
                    <a:pt x="4326" y="5943"/>
                  </a:cubicBezTo>
                  <a:cubicBezTo>
                    <a:pt x="4383" y="5990"/>
                    <a:pt x="4452" y="6013"/>
                    <a:pt x="4519" y="6013"/>
                  </a:cubicBezTo>
                  <a:cubicBezTo>
                    <a:pt x="4606" y="6013"/>
                    <a:pt x="4692" y="5976"/>
                    <a:pt x="4753" y="5905"/>
                  </a:cubicBezTo>
                  <a:cubicBezTo>
                    <a:pt x="5502" y="5006"/>
                    <a:pt x="6597" y="4491"/>
                    <a:pt x="7762" y="4491"/>
                  </a:cubicBezTo>
                  <a:lnTo>
                    <a:pt x="9061" y="4491"/>
                  </a:lnTo>
                  <a:cubicBezTo>
                    <a:pt x="9446" y="4491"/>
                    <a:pt x="9810" y="4394"/>
                    <a:pt x="10130" y="4222"/>
                  </a:cubicBezTo>
                  <a:cubicBezTo>
                    <a:pt x="10209" y="4541"/>
                    <a:pt x="10359" y="5069"/>
                    <a:pt x="10586" y="5605"/>
                  </a:cubicBezTo>
                  <a:cubicBezTo>
                    <a:pt x="11094" y="6803"/>
                    <a:pt x="11728" y="7411"/>
                    <a:pt x="12465" y="7411"/>
                  </a:cubicBezTo>
                  <a:cubicBezTo>
                    <a:pt x="12608" y="7411"/>
                    <a:pt x="12745" y="7471"/>
                    <a:pt x="12842" y="7578"/>
                  </a:cubicBezTo>
                  <a:cubicBezTo>
                    <a:pt x="12938" y="7686"/>
                    <a:pt x="12985" y="7827"/>
                    <a:pt x="12971" y="7974"/>
                  </a:cubicBezTo>
                  <a:cubicBezTo>
                    <a:pt x="12945" y="8227"/>
                    <a:pt x="12702" y="8427"/>
                    <a:pt x="12421" y="8427"/>
                  </a:cubicBezTo>
                  <a:lnTo>
                    <a:pt x="11964" y="8427"/>
                  </a:lnTo>
                  <a:cubicBezTo>
                    <a:pt x="11804" y="8427"/>
                    <a:pt x="11673" y="8550"/>
                    <a:pt x="11660" y="8707"/>
                  </a:cubicBezTo>
                  <a:cubicBezTo>
                    <a:pt x="11586" y="9689"/>
                    <a:pt x="11146" y="10599"/>
                    <a:pt x="10425" y="11270"/>
                  </a:cubicBezTo>
                  <a:cubicBezTo>
                    <a:pt x="9700" y="11947"/>
                    <a:pt x="8754" y="12318"/>
                    <a:pt x="7761" y="12318"/>
                  </a:cubicBezTo>
                  <a:cubicBezTo>
                    <a:pt x="5605" y="12318"/>
                    <a:pt x="3849" y="10566"/>
                    <a:pt x="3848" y="8410"/>
                  </a:cubicBezTo>
                  <a:lnTo>
                    <a:pt x="3848" y="8404"/>
                  </a:lnTo>
                  <a:cubicBezTo>
                    <a:pt x="3848" y="7881"/>
                    <a:pt x="3949" y="7374"/>
                    <a:pt x="4149" y="6897"/>
                  </a:cubicBezTo>
                  <a:cubicBezTo>
                    <a:pt x="4213" y="6741"/>
                    <a:pt x="4141" y="6564"/>
                    <a:pt x="3985" y="6500"/>
                  </a:cubicBezTo>
                  <a:cubicBezTo>
                    <a:pt x="3947" y="6484"/>
                    <a:pt x="3908" y="6477"/>
                    <a:pt x="3870" y="6477"/>
                  </a:cubicBezTo>
                  <a:cubicBezTo>
                    <a:pt x="3751" y="6477"/>
                    <a:pt x="3638" y="6548"/>
                    <a:pt x="3589" y="6663"/>
                  </a:cubicBezTo>
                  <a:cubicBezTo>
                    <a:pt x="3359" y="7213"/>
                    <a:pt x="3242" y="7795"/>
                    <a:pt x="3241" y="8397"/>
                  </a:cubicBezTo>
                  <a:lnTo>
                    <a:pt x="3241" y="8405"/>
                  </a:lnTo>
                  <a:cubicBezTo>
                    <a:pt x="3241" y="10081"/>
                    <a:pt x="4155" y="11544"/>
                    <a:pt x="5512" y="12326"/>
                  </a:cubicBezTo>
                  <a:lnTo>
                    <a:pt x="5512" y="13291"/>
                  </a:lnTo>
                  <a:lnTo>
                    <a:pt x="3447" y="13291"/>
                  </a:lnTo>
                  <a:cubicBezTo>
                    <a:pt x="3238" y="12551"/>
                    <a:pt x="2554" y="9808"/>
                    <a:pt x="2554" y="5492"/>
                  </a:cubicBezTo>
                  <a:cubicBezTo>
                    <a:pt x="2554" y="2798"/>
                    <a:pt x="4746" y="605"/>
                    <a:pt x="7440" y="605"/>
                  </a:cubicBezTo>
                  <a:close/>
                  <a:moveTo>
                    <a:pt x="5575" y="14652"/>
                  </a:moveTo>
                  <a:lnTo>
                    <a:pt x="6330" y="15106"/>
                  </a:lnTo>
                  <a:cubicBezTo>
                    <a:pt x="6487" y="15200"/>
                    <a:pt x="6611" y="15336"/>
                    <a:pt x="6696" y="15493"/>
                  </a:cubicBezTo>
                  <a:cubicBezTo>
                    <a:pt x="6620" y="15474"/>
                    <a:pt x="6542" y="15465"/>
                    <a:pt x="6464" y="15465"/>
                  </a:cubicBezTo>
                  <a:cubicBezTo>
                    <a:pt x="6252" y="15465"/>
                    <a:pt x="6041" y="15535"/>
                    <a:pt x="5869" y="15675"/>
                  </a:cubicBezTo>
                  <a:cubicBezTo>
                    <a:pt x="5526" y="15463"/>
                    <a:pt x="5219" y="15189"/>
                    <a:pt x="4966" y="14873"/>
                  </a:cubicBezTo>
                  <a:lnTo>
                    <a:pt x="5487" y="14689"/>
                  </a:lnTo>
                  <a:cubicBezTo>
                    <a:pt x="5517" y="14679"/>
                    <a:pt x="5546" y="14666"/>
                    <a:pt x="5575" y="14652"/>
                  </a:cubicBezTo>
                  <a:close/>
                  <a:moveTo>
                    <a:pt x="9955" y="14652"/>
                  </a:moveTo>
                  <a:cubicBezTo>
                    <a:pt x="9983" y="14666"/>
                    <a:pt x="10012" y="14679"/>
                    <a:pt x="10042" y="14689"/>
                  </a:cubicBezTo>
                  <a:lnTo>
                    <a:pt x="10564" y="14873"/>
                  </a:lnTo>
                  <a:cubicBezTo>
                    <a:pt x="10089" y="15470"/>
                    <a:pt x="9441" y="15893"/>
                    <a:pt x="8718" y="16092"/>
                  </a:cubicBezTo>
                  <a:lnTo>
                    <a:pt x="8718" y="15959"/>
                  </a:lnTo>
                  <a:cubicBezTo>
                    <a:pt x="8718" y="15613"/>
                    <a:pt x="8902" y="15285"/>
                    <a:pt x="9201" y="15106"/>
                  </a:cubicBezTo>
                  <a:lnTo>
                    <a:pt x="9955" y="14652"/>
                  </a:lnTo>
                  <a:close/>
                  <a:moveTo>
                    <a:pt x="9405" y="12623"/>
                  </a:moveTo>
                  <a:lnTo>
                    <a:pt x="9405" y="13789"/>
                  </a:lnTo>
                  <a:cubicBezTo>
                    <a:pt x="9405" y="13939"/>
                    <a:pt x="9441" y="14082"/>
                    <a:pt x="9503" y="14211"/>
                  </a:cubicBezTo>
                  <a:lnTo>
                    <a:pt x="8884" y="14582"/>
                  </a:lnTo>
                  <a:cubicBezTo>
                    <a:pt x="8409" y="14873"/>
                    <a:pt x="8111" y="15400"/>
                    <a:pt x="8111" y="15959"/>
                  </a:cubicBezTo>
                  <a:lnTo>
                    <a:pt x="8111" y="16202"/>
                  </a:lnTo>
                  <a:cubicBezTo>
                    <a:pt x="7997" y="16213"/>
                    <a:pt x="7881" y="16217"/>
                    <a:pt x="7765" y="16217"/>
                  </a:cubicBezTo>
                  <a:cubicBezTo>
                    <a:pt x="7651" y="16217"/>
                    <a:pt x="7534" y="16210"/>
                    <a:pt x="7420" y="16200"/>
                  </a:cubicBezTo>
                  <a:lnTo>
                    <a:pt x="7420" y="15957"/>
                  </a:lnTo>
                  <a:cubicBezTo>
                    <a:pt x="7420" y="15398"/>
                    <a:pt x="7123" y="14872"/>
                    <a:pt x="6641" y="14585"/>
                  </a:cubicBezTo>
                  <a:lnTo>
                    <a:pt x="6023" y="14214"/>
                  </a:lnTo>
                  <a:cubicBezTo>
                    <a:pt x="6087" y="14085"/>
                    <a:pt x="6120" y="13939"/>
                    <a:pt x="6120" y="13791"/>
                  </a:cubicBezTo>
                  <a:lnTo>
                    <a:pt x="6120" y="12623"/>
                  </a:lnTo>
                  <a:cubicBezTo>
                    <a:pt x="6631" y="12821"/>
                    <a:pt x="7184" y="12931"/>
                    <a:pt x="7762" y="12931"/>
                  </a:cubicBezTo>
                  <a:cubicBezTo>
                    <a:pt x="8332" y="12931"/>
                    <a:pt x="8888" y="12825"/>
                    <a:pt x="9405" y="12623"/>
                  </a:cubicBezTo>
                  <a:close/>
                  <a:moveTo>
                    <a:pt x="6469" y="16072"/>
                  </a:moveTo>
                  <a:cubicBezTo>
                    <a:pt x="6556" y="16072"/>
                    <a:pt x="6644" y="16106"/>
                    <a:pt x="6711" y="16172"/>
                  </a:cubicBezTo>
                  <a:cubicBezTo>
                    <a:pt x="6846" y="16306"/>
                    <a:pt x="6847" y="16524"/>
                    <a:pt x="6713" y="16660"/>
                  </a:cubicBezTo>
                  <a:cubicBezTo>
                    <a:pt x="6648" y="16727"/>
                    <a:pt x="6563" y="16763"/>
                    <a:pt x="6470" y="16764"/>
                  </a:cubicBezTo>
                  <a:cubicBezTo>
                    <a:pt x="6468" y="16764"/>
                    <a:pt x="6466" y="16764"/>
                    <a:pt x="6465" y="16764"/>
                  </a:cubicBezTo>
                  <a:cubicBezTo>
                    <a:pt x="6377" y="16764"/>
                    <a:pt x="6290" y="16729"/>
                    <a:pt x="6226" y="16664"/>
                  </a:cubicBezTo>
                  <a:cubicBezTo>
                    <a:pt x="6160" y="16600"/>
                    <a:pt x="6124" y="16513"/>
                    <a:pt x="6123" y="16420"/>
                  </a:cubicBezTo>
                  <a:cubicBezTo>
                    <a:pt x="6123" y="16329"/>
                    <a:pt x="6159" y="16242"/>
                    <a:pt x="6223" y="16174"/>
                  </a:cubicBezTo>
                  <a:cubicBezTo>
                    <a:pt x="6290" y="16107"/>
                    <a:pt x="6380" y="16072"/>
                    <a:pt x="6469" y="16072"/>
                  </a:cubicBezTo>
                  <a:close/>
                  <a:moveTo>
                    <a:pt x="7338" y="16801"/>
                  </a:moveTo>
                  <a:cubicBezTo>
                    <a:pt x="7481" y="16816"/>
                    <a:pt x="7624" y="16824"/>
                    <a:pt x="7767" y="16824"/>
                  </a:cubicBezTo>
                  <a:cubicBezTo>
                    <a:pt x="7882" y="16824"/>
                    <a:pt x="7998" y="16820"/>
                    <a:pt x="8112" y="16810"/>
                  </a:cubicBezTo>
                  <a:lnTo>
                    <a:pt x="8112" y="17503"/>
                  </a:lnTo>
                  <a:lnTo>
                    <a:pt x="8111" y="17503"/>
                  </a:lnTo>
                  <a:cubicBezTo>
                    <a:pt x="7993" y="17511"/>
                    <a:pt x="7875" y="17516"/>
                    <a:pt x="7757" y="17516"/>
                  </a:cubicBezTo>
                  <a:cubicBezTo>
                    <a:pt x="7502" y="17516"/>
                    <a:pt x="7247" y="17496"/>
                    <a:pt x="6997" y="17455"/>
                  </a:cubicBezTo>
                  <a:cubicBezTo>
                    <a:pt x="6958" y="17393"/>
                    <a:pt x="6918" y="17334"/>
                    <a:pt x="6874" y="17278"/>
                  </a:cubicBezTo>
                  <a:cubicBezTo>
                    <a:pt x="6974" y="17230"/>
                    <a:pt x="7066" y="17167"/>
                    <a:pt x="7145" y="17086"/>
                  </a:cubicBezTo>
                  <a:cubicBezTo>
                    <a:pt x="7230" y="17001"/>
                    <a:pt x="7291" y="16906"/>
                    <a:pt x="7338" y="16801"/>
                  </a:cubicBezTo>
                  <a:close/>
                  <a:moveTo>
                    <a:pt x="4897" y="16922"/>
                  </a:moveTo>
                  <a:cubicBezTo>
                    <a:pt x="5205" y="16922"/>
                    <a:pt x="5494" y="16986"/>
                    <a:pt x="5727" y="17106"/>
                  </a:cubicBezTo>
                  <a:cubicBezTo>
                    <a:pt x="5470" y="17367"/>
                    <a:pt x="5076" y="17563"/>
                    <a:pt x="4633" y="17634"/>
                  </a:cubicBezTo>
                  <a:cubicBezTo>
                    <a:pt x="4508" y="17655"/>
                    <a:pt x="4383" y="17665"/>
                    <a:pt x="4261" y="17665"/>
                  </a:cubicBezTo>
                  <a:cubicBezTo>
                    <a:pt x="3953" y="17665"/>
                    <a:pt x="3663" y="17601"/>
                    <a:pt x="3431" y="17481"/>
                  </a:cubicBezTo>
                  <a:cubicBezTo>
                    <a:pt x="3685" y="17220"/>
                    <a:pt x="4081" y="17024"/>
                    <a:pt x="4523" y="16953"/>
                  </a:cubicBezTo>
                  <a:cubicBezTo>
                    <a:pt x="4649" y="16932"/>
                    <a:pt x="4774" y="16922"/>
                    <a:pt x="4897" y="16922"/>
                  </a:cubicBezTo>
                  <a:close/>
                  <a:moveTo>
                    <a:pt x="6241" y="17474"/>
                  </a:moveTo>
                  <a:cubicBezTo>
                    <a:pt x="6504" y="17730"/>
                    <a:pt x="6698" y="18127"/>
                    <a:pt x="6773" y="18567"/>
                  </a:cubicBezTo>
                  <a:cubicBezTo>
                    <a:pt x="6846" y="19009"/>
                    <a:pt x="6787" y="19445"/>
                    <a:pt x="6620" y="19772"/>
                  </a:cubicBezTo>
                  <a:cubicBezTo>
                    <a:pt x="6359" y="19516"/>
                    <a:pt x="6163" y="19121"/>
                    <a:pt x="6090" y="18679"/>
                  </a:cubicBezTo>
                  <a:cubicBezTo>
                    <a:pt x="6017" y="18238"/>
                    <a:pt x="6076" y="17801"/>
                    <a:pt x="6241" y="17474"/>
                  </a:cubicBezTo>
                  <a:close/>
                  <a:moveTo>
                    <a:pt x="7441" y="1"/>
                  </a:moveTo>
                  <a:cubicBezTo>
                    <a:pt x="4412" y="1"/>
                    <a:pt x="1948" y="2467"/>
                    <a:pt x="1948" y="5496"/>
                  </a:cubicBezTo>
                  <a:cubicBezTo>
                    <a:pt x="1948" y="8198"/>
                    <a:pt x="2217" y="10280"/>
                    <a:pt x="2440" y="11550"/>
                  </a:cubicBezTo>
                  <a:cubicBezTo>
                    <a:pt x="2684" y="12935"/>
                    <a:pt x="2927" y="13671"/>
                    <a:pt x="2938" y="13701"/>
                  </a:cubicBezTo>
                  <a:cubicBezTo>
                    <a:pt x="2978" y="13824"/>
                    <a:pt x="3095" y="13908"/>
                    <a:pt x="3225" y="13908"/>
                  </a:cubicBezTo>
                  <a:lnTo>
                    <a:pt x="5496" y="13908"/>
                  </a:lnTo>
                  <a:cubicBezTo>
                    <a:pt x="5462" y="14007"/>
                    <a:pt x="5385" y="14085"/>
                    <a:pt x="5285" y="14121"/>
                  </a:cubicBezTo>
                  <a:lnTo>
                    <a:pt x="1503" y="15456"/>
                  </a:lnTo>
                  <a:cubicBezTo>
                    <a:pt x="605" y="15773"/>
                    <a:pt x="0" y="16624"/>
                    <a:pt x="0" y="17578"/>
                  </a:cubicBezTo>
                  <a:lnTo>
                    <a:pt x="0" y="20415"/>
                  </a:lnTo>
                  <a:cubicBezTo>
                    <a:pt x="0" y="20583"/>
                    <a:pt x="136" y="20719"/>
                    <a:pt x="305" y="20719"/>
                  </a:cubicBezTo>
                  <a:cubicBezTo>
                    <a:pt x="472" y="20719"/>
                    <a:pt x="607" y="20583"/>
                    <a:pt x="607" y="20415"/>
                  </a:cubicBezTo>
                  <a:lnTo>
                    <a:pt x="607" y="17574"/>
                  </a:lnTo>
                  <a:cubicBezTo>
                    <a:pt x="607" y="16880"/>
                    <a:pt x="1049" y="16257"/>
                    <a:pt x="1704" y="16024"/>
                  </a:cubicBezTo>
                  <a:lnTo>
                    <a:pt x="4363" y="15086"/>
                  </a:lnTo>
                  <a:cubicBezTo>
                    <a:pt x="4682" y="15525"/>
                    <a:pt x="5085" y="15902"/>
                    <a:pt x="5545" y="16189"/>
                  </a:cubicBezTo>
                  <a:cubicBezTo>
                    <a:pt x="5527" y="16253"/>
                    <a:pt x="5519" y="16320"/>
                    <a:pt x="5517" y="16387"/>
                  </a:cubicBezTo>
                  <a:cubicBezTo>
                    <a:pt x="5322" y="16340"/>
                    <a:pt x="5117" y="16316"/>
                    <a:pt x="4905" y="16316"/>
                  </a:cubicBezTo>
                  <a:cubicBezTo>
                    <a:pt x="4748" y="16316"/>
                    <a:pt x="4587" y="16329"/>
                    <a:pt x="4425" y="16356"/>
                  </a:cubicBezTo>
                  <a:cubicBezTo>
                    <a:pt x="3681" y="16479"/>
                    <a:pt x="3048" y="16870"/>
                    <a:pt x="2732" y="17401"/>
                  </a:cubicBezTo>
                  <a:cubicBezTo>
                    <a:pt x="2657" y="17528"/>
                    <a:pt x="2684" y="17688"/>
                    <a:pt x="2795" y="17785"/>
                  </a:cubicBezTo>
                  <a:cubicBezTo>
                    <a:pt x="3162" y="18102"/>
                    <a:pt x="3688" y="18274"/>
                    <a:pt x="4256" y="18274"/>
                  </a:cubicBezTo>
                  <a:cubicBezTo>
                    <a:pt x="4412" y="18274"/>
                    <a:pt x="4571" y="18262"/>
                    <a:pt x="4732" y="18235"/>
                  </a:cubicBezTo>
                  <a:cubicBezTo>
                    <a:pt x="4995" y="18192"/>
                    <a:pt x="5242" y="18115"/>
                    <a:pt x="5469" y="18010"/>
                  </a:cubicBezTo>
                  <a:lnTo>
                    <a:pt x="5469" y="18010"/>
                  </a:lnTo>
                  <a:cubicBezTo>
                    <a:pt x="5442" y="18258"/>
                    <a:pt x="5449" y="18517"/>
                    <a:pt x="5492" y="18779"/>
                  </a:cubicBezTo>
                  <a:cubicBezTo>
                    <a:pt x="5616" y="19523"/>
                    <a:pt x="6006" y="20156"/>
                    <a:pt x="6539" y="20470"/>
                  </a:cubicBezTo>
                  <a:cubicBezTo>
                    <a:pt x="6587" y="20499"/>
                    <a:pt x="6640" y="20512"/>
                    <a:pt x="6691" y="20512"/>
                  </a:cubicBezTo>
                  <a:cubicBezTo>
                    <a:pt x="6777" y="20512"/>
                    <a:pt x="6863" y="20476"/>
                    <a:pt x="6923" y="20406"/>
                  </a:cubicBezTo>
                  <a:cubicBezTo>
                    <a:pt x="7325" y="19938"/>
                    <a:pt x="7494" y="19214"/>
                    <a:pt x="7373" y="18469"/>
                  </a:cubicBezTo>
                  <a:cubicBezTo>
                    <a:pt x="7351" y="18342"/>
                    <a:pt x="7323" y="18221"/>
                    <a:pt x="7287" y="18101"/>
                  </a:cubicBezTo>
                  <a:lnTo>
                    <a:pt x="7287" y="18101"/>
                  </a:lnTo>
                  <a:cubicBezTo>
                    <a:pt x="7445" y="18115"/>
                    <a:pt x="7605" y="18122"/>
                    <a:pt x="7765" y="18122"/>
                  </a:cubicBezTo>
                  <a:cubicBezTo>
                    <a:pt x="7881" y="18122"/>
                    <a:pt x="7995" y="18120"/>
                    <a:pt x="8111" y="18111"/>
                  </a:cubicBezTo>
                  <a:lnTo>
                    <a:pt x="8111" y="20415"/>
                  </a:lnTo>
                  <a:cubicBezTo>
                    <a:pt x="8111" y="20582"/>
                    <a:pt x="8247" y="20717"/>
                    <a:pt x="8415" y="20717"/>
                  </a:cubicBezTo>
                  <a:cubicBezTo>
                    <a:pt x="8582" y="20717"/>
                    <a:pt x="8718" y="20582"/>
                    <a:pt x="8718" y="20415"/>
                  </a:cubicBezTo>
                  <a:lnTo>
                    <a:pt x="8718" y="16717"/>
                  </a:lnTo>
                  <a:cubicBezTo>
                    <a:pt x="9696" y="16490"/>
                    <a:pt x="10566" y="15917"/>
                    <a:pt x="11167" y="15088"/>
                  </a:cubicBezTo>
                  <a:lnTo>
                    <a:pt x="13828" y="16026"/>
                  </a:lnTo>
                  <a:cubicBezTo>
                    <a:pt x="14482" y="16259"/>
                    <a:pt x="14923" y="16881"/>
                    <a:pt x="14923" y="17575"/>
                  </a:cubicBezTo>
                  <a:lnTo>
                    <a:pt x="14923" y="20415"/>
                  </a:lnTo>
                  <a:cubicBezTo>
                    <a:pt x="14923" y="20583"/>
                    <a:pt x="15059" y="20719"/>
                    <a:pt x="15227" y="20719"/>
                  </a:cubicBezTo>
                  <a:cubicBezTo>
                    <a:pt x="15395" y="20719"/>
                    <a:pt x="15530" y="20583"/>
                    <a:pt x="15530" y="20415"/>
                  </a:cubicBezTo>
                  <a:lnTo>
                    <a:pt x="15530" y="17574"/>
                  </a:lnTo>
                  <a:cubicBezTo>
                    <a:pt x="15530" y="16623"/>
                    <a:pt x="14928" y="15770"/>
                    <a:pt x="14029" y="15453"/>
                  </a:cubicBezTo>
                  <a:lnTo>
                    <a:pt x="10246" y="14118"/>
                  </a:lnTo>
                  <a:cubicBezTo>
                    <a:pt x="10109" y="14071"/>
                    <a:pt x="10016" y="13939"/>
                    <a:pt x="10016" y="13794"/>
                  </a:cubicBezTo>
                  <a:lnTo>
                    <a:pt x="10016" y="13781"/>
                  </a:lnTo>
                  <a:cubicBezTo>
                    <a:pt x="11026" y="13358"/>
                    <a:pt x="11893" y="12661"/>
                    <a:pt x="12528" y="11760"/>
                  </a:cubicBezTo>
                  <a:cubicBezTo>
                    <a:pt x="13221" y="10779"/>
                    <a:pt x="13585" y="9622"/>
                    <a:pt x="13585" y="8415"/>
                  </a:cubicBezTo>
                  <a:lnTo>
                    <a:pt x="13585" y="4846"/>
                  </a:lnTo>
                  <a:cubicBezTo>
                    <a:pt x="13585" y="2174"/>
                    <a:pt x="11410" y="1"/>
                    <a:pt x="873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100"/>
            <p:cNvSpPr/>
            <p:nvPr/>
          </p:nvSpPr>
          <p:spPr>
            <a:xfrm>
              <a:off x="5138921" y="2941137"/>
              <a:ext cx="24492" cy="11856"/>
            </a:xfrm>
            <a:custGeom>
              <a:rect b="b" l="l" r="r" t="t"/>
              <a:pathLst>
                <a:path extrusionOk="0" h="608" w="1256">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100"/>
            <p:cNvSpPr/>
            <p:nvPr/>
          </p:nvSpPr>
          <p:spPr>
            <a:xfrm>
              <a:off x="5214835" y="2941137"/>
              <a:ext cx="24492" cy="11856"/>
            </a:xfrm>
            <a:custGeom>
              <a:rect b="b" l="l" r="r" t="t"/>
              <a:pathLst>
                <a:path extrusionOk="0" h="608" w="1256">
                  <a:moveTo>
                    <a:pt x="305" y="1"/>
                  </a:moveTo>
                  <a:cubicBezTo>
                    <a:pt x="136" y="1"/>
                    <a:pt x="0" y="136"/>
                    <a:pt x="0" y="305"/>
                  </a:cubicBezTo>
                  <a:cubicBezTo>
                    <a:pt x="0" y="472"/>
                    <a:pt x="136" y="608"/>
                    <a:pt x="305" y="608"/>
                  </a:cubicBezTo>
                  <a:lnTo>
                    <a:pt x="953" y="608"/>
                  </a:lnTo>
                  <a:cubicBezTo>
                    <a:pt x="1120" y="608"/>
                    <a:pt x="1256" y="472"/>
                    <a:pt x="1256" y="305"/>
                  </a:cubicBezTo>
                  <a:cubicBezTo>
                    <a:pt x="1256" y="136"/>
                    <a:pt x="1120" y="1"/>
                    <a:pt x="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100"/>
            <p:cNvSpPr/>
            <p:nvPr/>
          </p:nvSpPr>
          <p:spPr>
            <a:xfrm>
              <a:off x="5240146" y="3168897"/>
              <a:ext cx="49822" cy="24512"/>
            </a:xfrm>
            <a:custGeom>
              <a:rect b="b" l="l" r="r" t="t"/>
              <a:pathLst>
                <a:path extrusionOk="0" h="1257" w="2555">
                  <a:moveTo>
                    <a:pt x="1277" y="0"/>
                  </a:moveTo>
                  <a:cubicBezTo>
                    <a:pt x="1109" y="0"/>
                    <a:pt x="973" y="136"/>
                    <a:pt x="973" y="303"/>
                  </a:cubicBezTo>
                  <a:lnTo>
                    <a:pt x="973" y="324"/>
                  </a:lnTo>
                  <a:lnTo>
                    <a:pt x="305" y="324"/>
                  </a:lnTo>
                  <a:cubicBezTo>
                    <a:pt x="136" y="324"/>
                    <a:pt x="1" y="460"/>
                    <a:pt x="1" y="628"/>
                  </a:cubicBezTo>
                  <a:cubicBezTo>
                    <a:pt x="1" y="796"/>
                    <a:pt x="136" y="931"/>
                    <a:pt x="305" y="931"/>
                  </a:cubicBezTo>
                  <a:lnTo>
                    <a:pt x="973" y="931"/>
                  </a:lnTo>
                  <a:lnTo>
                    <a:pt x="973" y="953"/>
                  </a:lnTo>
                  <a:cubicBezTo>
                    <a:pt x="973" y="1121"/>
                    <a:pt x="1109" y="1257"/>
                    <a:pt x="1277" y="1257"/>
                  </a:cubicBezTo>
                  <a:cubicBezTo>
                    <a:pt x="1445" y="1257"/>
                    <a:pt x="1580" y="1121"/>
                    <a:pt x="1580" y="953"/>
                  </a:cubicBezTo>
                  <a:lnTo>
                    <a:pt x="1580" y="931"/>
                  </a:lnTo>
                  <a:lnTo>
                    <a:pt x="2250" y="931"/>
                  </a:lnTo>
                  <a:cubicBezTo>
                    <a:pt x="2419" y="931"/>
                    <a:pt x="2554" y="796"/>
                    <a:pt x="2554" y="628"/>
                  </a:cubicBezTo>
                  <a:cubicBezTo>
                    <a:pt x="2554" y="460"/>
                    <a:pt x="2419" y="324"/>
                    <a:pt x="2250" y="324"/>
                  </a:cubicBezTo>
                  <a:lnTo>
                    <a:pt x="1580" y="324"/>
                  </a:lnTo>
                  <a:lnTo>
                    <a:pt x="1580" y="303"/>
                  </a:lnTo>
                  <a:cubicBezTo>
                    <a:pt x="1580" y="136"/>
                    <a:pt x="1445" y="0"/>
                    <a:pt x="12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100"/>
            <p:cNvSpPr/>
            <p:nvPr/>
          </p:nvSpPr>
          <p:spPr>
            <a:xfrm>
              <a:off x="5156120" y="2996400"/>
              <a:ext cx="66027" cy="35626"/>
            </a:xfrm>
            <a:custGeom>
              <a:rect b="b" l="l" r="r" t="t"/>
              <a:pathLst>
                <a:path extrusionOk="0" h="1827" w="3386">
                  <a:moveTo>
                    <a:pt x="2717" y="607"/>
                  </a:moveTo>
                  <a:cubicBezTo>
                    <a:pt x="2569" y="964"/>
                    <a:pt x="2166" y="1220"/>
                    <a:pt x="1693" y="1220"/>
                  </a:cubicBezTo>
                  <a:cubicBezTo>
                    <a:pt x="1219" y="1220"/>
                    <a:pt x="818" y="964"/>
                    <a:pt x="668" y="607"/>
                  </a:cubicBezTo>
                  <a:close/>
                  <a:moveTo>
                    <a:pt x="304" y="0"/>
                  </a:moveTo>
                  <a:cubicBezTo>
                    <a:pt x="137" y="0"/>
                    <a:pt x="1" y="136"/>
                    <a:pt x="1" y="303"/>
                  </a:cubicBezTo>
                  <a:cubicBezTo>
                    <a:pt x="1" y="1143"/>
                    <a:pt x="759" y="1827"/>
                    <a:pt x="1693" y="1827"/>
                  </a:cubicBezTo>
                  <a:cubicBezTo>
                    <a:pt x="2626" y="1827"/>
                    <a:pt x="3386" y="1144"/>
                    <a:pt x="3386" y="303"/>
                  </a:cubicBezTo>
                  <a:cubicBezTo>
                    <a:pt x="3386" y="136"/>
                    <a:pt x="3250"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06" name="Google Shape;3406;p100"/>
          <p:cNvGrpSpPr/>
          <p:nvPr/>
        </p:nvGrpSpPr>
        <p:grpSpPr>
          <a:xfrm>
            <a:off x="6976294" y="3490462"/>
            <a:ext cx="302835" cy="404079"/>
            <a:chOff x="5575487" y="2820978"/>
            <a:chExt cx="302835" cy="404079"/>
          </a:xfrm>
        </p:grpSpPr>
        <p:sp>
          <p:nvSpPr>
            <p:cNvPr id="3407" name="Google Shape;3407;p100"/>
            <p:cNvSpPr/>
            <p:nvPr/>
          </p:nvSpPr>
          <p:spPr>
            <a:xfrm>
              <a:off x="5575487" y="2820978"/>
              <a:ext cx="302835" cy="404040"/>
            </a:xfrm>
            <a:custGeom>
              <a:rect b="b" l="l" r="r" t="t"/>
              <a:pathLst>
                <a:path extrusionOk="0" h="20720" w="15530">
                  <a:moveTo>
                    <a:pt x="8739" y="607"/>
                  </a:moveTo>
                  <a:cubicBezTo>
                    <a:pt x="10126" y="607"/>
                    <a:pt x="11360" y="1277"/>
                    <a:pt x="12132" y="2310"/>
                  </a:cubicBezTo>
                  <a:cubicBezTo>
                    <a:pt x="11545" y="1878"/>
                    <a:pt x="10821" y="1623"/>
                    <a:pt x="10037" y="1623"/>
                  </a:cubicBezTo>
                  <a:lnTo>
                    <a:pt x="5496" y="1623"/>
                  </a:lnTo>
                  <a:cubicBezTo>
                    <a:pt x="4712" y="1623"/>
                    <a:pt x="3988" y="1878"/>
                    <a:pt x="3399" y="2310"/>
                  </a:cubicBezTo>
                  <a:cubicBezTo>
                    <a:pt x="4173" y="1277"/>
                    <a:pt x="5406" y="607"/>
                    <a:pt x="6794" y="607"/>
                  </a:cubicBezTo>
                  <a:close/>
                  <a:moveTo>
                    <a:pt x="10039" y="2230"/>
                  </a:moveTo>
                  <a:cubicBezTo>
                    <a:pt x="11591" y="2230"/>
                    <a:pt x="12868" y="3442"/>
                    <a:pt x="12972" y="4969"/>
                  </a:cubicBezTo>
                  <a:cubicBezTo>
                    <a:pt x="11634" y="4280"/>
                    <a:pt x="9776" y="3893"/>
                    <a:pt x="7768" y="3893"/>
                  </a:cubicBezTo>
                  <a:cubicBezTo>
                    <a:pt x="7091" y="3893"/>
                    <a:pt x="6424" y="3938"/>
                    <a:pt x="5781" y="4028"/>
                  </a:cubicBezTo>
                  <a:cubicBezTo>
                    <a:pt x="5613" y="4049"/>
                    <a:pt x="5497" y="4203"/>
                    <a:pt x="5519" y="4369"/>
                  </a:cubicBezTo>
                  <a:cubicBezTo>
                    <a:pt x="5539" y="4521"/>
                    <a:pt x="5669" y="4630"/>
                    <a:pt x="5819" y="4630"/>
                  </a:cubicBezTo>
                  <a:cubicBezTo>
                    <a:pt x="5833" y="4630"/>
                    <a:pt x="5847" y="4629"/>
                    <a:pt x="5861" y="4627"/>
                  </a:cubicBezTo>
                  <a:cubicBezTo>
                    <a:pt x="6477" y="4543"/>
                    <a:pt x="7118" y="4500"/>
                    <a:pt x="7766" y="4500"/>
                  </a:cubicBezTo>
                  <a:cubicBezTo>
                    <a:pt x="9312" y="4500"/>
                    <a:pt x="10797" y="4750"/>
                    <a:pt x="11967" y="5192"/>
                  </a:cubicBezTo>
                  <a:lnTo>
                    <a:pt x="3563" y="5192"/>
                  </a:lnTo>
                  <a:cubicBezTo>
                    <a:pt x="3885" y="5070"/>
                    <a:pt x="4232" y="4963"/>
                    <a:pt x="4596" y="4870"/>
                  </a:cubicBezTo>
                  <a:cubicBezTo>
                    <a:pt x="4759" y="4829"/>
                    <a:pt x="4859" y="4665"/>
                    <a:pt x="4817" y="4503"/>
                  </a:cubicBezTo>
                  <a:cubicBezTo>
                    <a:pt x="4782" y="4365"/>
                    <a:pt x="4659" y="4274"/>
                    <a:pt x="4524" y="4274"/>
                  </a:cubicBezTo>
                  <a:cubicBezTo>
                    <a:pt x="4499" y="4274"/>
                    <a:pt x="4474" y="4277"/>
                    <a:pt x="4449" y="4283"/>
                  </a:cubicBezTo>
                  <a:cubicBezTo>
                    <a:pt x="3748" y="4459"/>
                    <a:pt x="3106" y="4693"/>
                    <a:pt x="2564" y="4970"/>
                  </a:cubicBezTo>
                  <a:cubicBezTo>
                    <a:pt x="2668" y="3442"/>
                    <a:pt x="3942" y="2230"/>
                    <a:pt x="5497" y="2230"/>
                  </a:cubicBezTo>
                  <a:close/>
                  <a:moveTo>
                    <a:pt x="3895" y="5797"/>
                  </a:moveTo>
                  <a:lnTo>
                    <a:pt x="3895" y="6141"/>
                  </a:lnTo>
                  <a:cubicBezTo>
                    <a:pt x="3895" y="6511"/>
                    <a:pt x="3595" y="6811"/>
                    <a:pt x="3225" y="6811"/>
                  </a:cubicBezTo>
                  <a:lnTo>
                    <a:pt x="3109" y="6811"/>
                  </a:lnTo>
                  <a:cubicBezTo>
                    <a:pt x="2911" y="6811"/>
                    <a:pt x="2721" y="6861"/>
                    <a:pt x="2555" y="6948"/>
                  </a:cubicBezTo>
                  <a:lnTo>
                    <a:pt x="2555" y="5797"/>
                  </a:lnTo>
                  <a:close/>
                  <a:moveTo>
                    <a:pt x="12978" y="5798"/>
                  </a:moveTo>
                  <a:lnTo>
                    <a:pt x="12978" y="6950"/>
                  </a:lnTo>
                  <a:cubicBezTo>
                    <a:pt x="12811" y="6862"/>
                    <a:pt x="12622" y="6812"/>
                    <a:pt x="12424" y="6812"/>
                  </a:cubicBezTo>
                  <a:lnTo>
                    <a:pt x="12308" y="6812"/>
                  </a:lnTo>
                  <a:cubicBezTo>
                    <a:pt x="11938" y="6812"/>
                    <a:pt x="11638" y="6513"/>
                    <a:pt x="11638" y="6143"/>
                  </a:cubicBezTo>
                  <a:lnTo>
                    <a:pt x="11638" y="5798"/>
                  </a:lnTo>
                  <a:close/>
                  <a:moveTo>
                    <a:pt x="11030" y="5798"/>
                  </a:moveTo>
                  <a:lnTo>
                    <a:pt x="11030" y="6143"/>
                  </a:lnTo>
                  <a:cubicBezTo>
                    <a:pt x="11030" y="6848"/>
                    <a:pt x="11602" y="7419"/>
                    <a:pt x="12305" y="7419"/>
                  </a:cubicBezTo>
                  <a:lnTo>
                    <a:pt x="12422" y="7419"/>
                  </a:lnTo>
                  <a:cubicBezTo>
                    <a:pt x="12705" y="7419"/>
                    <a:pt x="12948" y="7619"/>
                    <a:pt x="12974" y="7874"/>
                  </a:cubicBezTo>
                  <a:cubicBezTo>
                    <a:pt x="12988" y="8019"/>
                    <a:pt x="12944" y="8159"/>
                    <a:pt x="12845" y="8268"/>
                  </a:cubicBezTo>
                  <a:cubicBezTo>
                    <a:pt x="12748" y="8373"/>
                    <a:pt x="12611" y="8435"/>
                    <a:pt x="12468" y="8435"/>
                  </a:cubicBezTo>
                  <a:lnTo>
                    <a:pt x="11965" y="8435"/>
                  </a:lnTo>
                  <a:cubicBezTo>
                    <a:pt x="11805" y="8435"/>
                    <a:pt x="11674" y="8558"/>
                    <a:pt x="11661" y="8716"/>
                  </a:cubicBezTo>
                  <a:cubicBezTo>
                    <a:pt x="11587" y="9697"/>
                    <a:pt x="11148" y="10609"/>
                    <a:pt x="10426" y="11280"/>
                  </a:cubicBezTo>
                  <a:cubicBezTo>
                    <a:pt x="9702" y="11955"/>
                    <a:pt x="8755" y="12327"/>
                    <a:pt x="7762" y="12327"/>
                  </a:cubicBezTo>
                  <a:cubicBezTo>
                    <a:pt x="6774" y="12327"/>
                    <a:pt x="5827" y="11954"/>
                    <a:pt x="5103" y="11280"/>
                  </a:cubicBezTo>
                  <a:cubicBezTo>
                    <a:pt x="4382" y="10606"/>
                    <a:pt x="3942" y="9696"/>
                    <a:pt x="3868" y="8716"/>
                  </a:cubicBezTo>
                  <a:cubicBezTo>
                    <a:pt x="3855" y="8558"/>
                    <a:pt x="3723" y="8435"/>
                    <a:pt x="3563" y="8435"/>
                  </a:cubicBezTo>
                  <a:lnTo>
                    <a:pt x="3061" y="8435"/>
                  </a:lnTo>
                  <a:cubicBezTo>
                    <a:pt x="2918" y="8435"/>
                    <a:pt x="2779" y="8375"/>
                    <a:pt x="2684" y="8268"/>
                  </a:cubicBezTo>
                  <a:cubicBezTo>
                    <a:pt x="2585" y="8161"/>
                    <a:pt x="2541" y="8019"/>
                    <a:pt x="2555" y="7874"/>
                  </a:cubicBezTo>
                  <a:cubicBezTo>
                    <a:pt x="2579" y="7619"/>
                    <a:pt x="2822" y="7419"/>
                    <a:pt x="3106" y="7419"/>
                  </a:cubicBezTo>
                  <a:lnTo>
                    <a:pt x="3222" y="7419"/>
                  </a:lnTo>
                  <a:cubicBezTo>
                    <a:pt x="3928" y="7419"/>
                    <a:pt x="4499" y="6847"/>
                    <a:pt x="4499" y="6143"/>
                  </a:cubicBezTo>
                  <a:lnTo>
                    <a:pt x="4499" y="5798"/>
                  </a:lnTo>
                  <a:close/>
                  <a:moveTo>
                    <a:pt x="12989" y="8912"/>
                  </a:moveTo>
                  <a:cubicBezTo>
                    <a:pt x="13032" y="9712"/>
                    <a:pt x="13195" y="10631"/>
                    <a:pt x="13653" y="11217"/>
                  </a:cubicBezTo>
                  <a:cubicBezTo>
                    <a:pt x="13759" y="11351"/>
                    <a:pt x="13739" y="11553"/>
                    <a:pt x="13610" y="11672"/>
                  </a:cubicBezTo>
                  <a:cubicBezTo>
                    <a:pt x="13341" y="11926"/>
                    <a:pt x="13040" y="12053"/>
                    <a:pt x="12715" y="12053"/>
                  </a:cubicBezTo>
                  <a:cubicBezTo>
                    <a:pt x="12606" y="12053"/>
                    <a:pt x="12495" y="12039"/>
                    <a:pt x="12381" y="12011"/>
                  </a:cubicBezTo>
                  <a:cubicBezTo>
                    <a:pt x="12358" y="12005"/>
                    <a:pt x="12334" y="12002"/>
                    <a:pt x="12310" y="12002"/>
                  </a:cubicBezTo>
                  <a:cubicBezTo>
                    <a:pt x="12246" y="12002"/>
                    <a:pt x="12181" y="12023"/>
                    <a:pt x="12128" y="12061"/>
                  </a:cubicBezTo>
                  <a:cubicBezTo>
                    <a:pt x="12054" y="12115"/>
                    <a:pt x="12010" y="12198"/>
                    <a:pt x="12004" y="12288"/>
                  </a:cubicBezTo>
                  <a:cubicBezTo>
                    <a:pt x="12004" y="12289"/>
                    <a:pt x="11987" y="12568"/>
                    <a:pt x="11822" y="12852"/>
                  </a:cubicBezTo>
                  <a:cubicBezTo>
                    <a:pt x="11640" y="13172"/>
                    <a:pt x="11350" y="13372"/>
                    <a:pt x="10958" y="13453"/>
                  </a:cubicBezTo>
                  <a:cubicBezTo>
                    <a:pt x="10893" y="13396"/>
                    <a:pt x="10816" y="13352"/>
                    <a:pt x="10731" y="13326"/>
                  </a:cubicBezTo>
                  <a:cubicBezTo>
                    <a:pt x="10671" y="13308"/>
                    <a:pt x="10609" y="13299"/>
                    <a:pt x="10547" y="13299"/>
                  </a:cubicBezTo>
                  <a:cubicBezTo>
                    <a:pt x="10441" y="13299"/>
                    <a:pt x="10335" y="13325"/>
                    <a:pt x="10240" y="13378"/>
                  </a:cubicBezTo>
                  <a:lnTo>
                    <a:pt x="10014" y="13503"/>
                  </a:lnTo>
                  <a:lnTo>
                    <a:pt x="10014" y="12332"/>
                  </a:lnTo>
                  <a:cubicBezTo>
                    <a:pt x="10309" y="12162"/>
                    <a:pt x="10587" y="11957"/>
                    <a:pt x="10843" y="11721"/>
                  </a:cubicBezTo>
                  <a:cubicBezTo>
                    <a:pt x="11605" y="11010"/>
                    <a:pt x="12095" y="10064"/>
                    <a:pt x="12238" y="9040"/>
                  </a:cubicBezTo>
                  <a:lnTo>
                    <a:pt x="12468" y="9040"/>
                  </a:lnTo>
                  <a:cubicBezTo>
                    <a:pt x="12651" y="9040"/>
                    <a:pt x="12829" y="8996"/>
                    <a:pt x="12989" y="8912"/>
                  </a:cubicBezTo>
                  <a:close/>
                  <a:moveTo>
                    <a:pt x="2542" y="8913"/>
                  </a:moveTo>
                  <a:cubicBezTo>
                    <a:pt x="2702" y="8998"/>
                    <a:pt x="2881" y="9042"/>
                    <a:pt x="3062" y="9042"/>
                  </a:cubicBezTo>
                  <a:lnTo>
                    <a:pt x="3292" y="9042"/>
                  </a:lnTo>
                  <a:cubicBezTo>
                    <a:pt x="3435" y="10067"/>
                    <a:pt x="3925" y="11011"/>
                    <a:pt x="4689" y="11724"/>
                  </a:cubicBezTo>
                  <a:cubicBezTo>
                    <a:pt x="4942" y="11960"/>
                    <a:pt x="5220" y="12164"/>
                    <a:pt x="5517" y="12334"/>
                  </a:cubicBezTo>
                  <a:lnTo>
                    <a:pt x="5517" y="13505"/>
                  </a:lnTo>
                  <a:lnTo>
                    <a:pt x="5290" y="13381"/>
                  </a:lnTo>
                  <a:cubicBezTo>
                    <a:pt x="5196" y="13327"/>
                    <a:pt x="5090" y="13300"/>
                    <a:pt x="4983" y="13300"/>
                  </a:cubicBezTo>
                  <a:cubicBezTo>
                    <a:pt x="4921" y="13300"/>
                    <a:pt x="4859" y="13309"/>
                    <a:pt x="4799" y="13328"/>
                  </a:cubicBezTo>
                  <a:cubicBezTo>
                    <a:pt x="4716" y="13355"/>
                    <a:pt x="4639" y="13398"/>
                    <a:pt x="4573" y="13455"/>
                  </a:cubicBezTo>
                  <a:cubicBezTo>
                    <a:pt x="4182" y="13373"/>
                    <a:pt x="3890" y="13172"/>
                    <a:pt x="3709" y="12854"/>
                  </a:cubicBezTo>
                  <a:cubicBezTo>
                    <a:pt x="3546" y="12569"/>
                    <a:pt x="3528" y="12291"/>
                    <a:pt x="3528" y="12291"/>
                  </a:cubicBezTo>
                  <a:cubicBezTo>
                    <a:pt x="3525" y="12199"/>
                    <a:pt x="3478" y="12117"/>
                    <a:pt x="3406" y="12062"/>
                  </a:cubicBezTo>
                  <a:cubicBezTo>
                    <a:pt x="3354" y="12024"/>
                    <a:pt x="3290" y="12003"/>
                    <a:pt x="3226" y="12003"/>
                  </a:cubicBezTo>
                  <a:cubicBezTo>
                    <a:pt x="3201" y="12003"/>
                    <a:pt x="3176" y="12006"/>
                    <a:pt x="3152" y="12012"/>
                  </a:cubicBezTo>
                  <a:cubicBezTo>
                    <a:pt x="3038" y="12041"/>
                    <a:pt x="2926" y="12055"/>
                    <a:pt x="2818" y="12055"/>
                  </a:cubicBezTo>
                  <a:cubicBezTo>
                    <a:pt x="2492" y="12055"/>
                    <a:pt x="2192" y="11928"/>
                    <a:pt x="1921" y="11674"/>
                  </a:cubicBezTo>
                  <a:cubicBezTo>
                    <a:pt x="1791" y="11553"/>
                    <a:pt x="1771" y="11353"/>
                    <a:pt x="1878" y="11218"/>
                  </a:cubicBezTo>
                  <a:cubicBezTo>
                    <a:pt x="2339" y="10633"/>
                    <a:pt x="2499" y="9713"/>
                    <a:pt x="2542" y="8913"/>
                  </a:cubicBezTo>
                  <a:close/>
                  <a:moveTo>
                    <a:pt x="10548" y="13906"/>
                  </a:moveTo>
                  <a:cubicBezTo>
                    <a:pt x="10550" y="13906"/>
                    <a:pt x="10552" y="13907"/>
                    <a:pt x="10554" y="13908"/>
                  </a:cubicBezTo>
                  <a:cubicBezTo>
                    <a:pt x="10564" y="13909"/>
                    <a:pt x="10566" y="13916"/>
                    <a:pt x="10567" y="13918"/>
                  </a:cubicBezTo>
                  <a:lnTo>
                    <a:pt x="10993" y="14767"/>
                  </a:lnTo>
                  <a:lnTo>
                    <a:pt x="9969" y="16557"/>
                  </a:lnTo>
                  <a:cubicBezTo>
                    <a:pt x="9967" y="16558"/>
                    <a:pt x="9964" y="16565"/>
                    <a:pt x="9954" y="16565"/>
                  </a:cubicBezTo>
                  <a:cubicBezTo>
                    <a:pt x="9953" y="16566"/>
                    <a:pt x="9951" y="16566"/>
                    <a:pt x="9950" y="16566"/>
                  </a:cubicBezTo>
                  <a:cubicBezTo>
                    <a:pt x="9943" y="16566"/>
                    <a:pt x="9939" y="16563"/>
                    <a:pt x="9939" y="16561"/>
                  </a:cubicBezTo>
                  <a:lnTo>
                    <a:pt x="8296" y="15154"/>
                  </a:lnTo>
                  <a:lnTo>
                    <a:pt x="10539" y="13909"/>
                  </a:lnTo>
                  <a:cubicBezTo>
                    <a:pt x="10539" y="13908"/>
                    <a:pt x="10543" y="13906"/>
                    <a:pt x="10548" y="13906"/>
                  </a:cubicBezTo>
                  <a:close/>
                  <a:moveTo>
                    <a:pt x="9407" y="12626"/>
                  </a:moveTo>
                  <a:lnTo>
                    <a:pt x="9407" y="13842"/>
                  </a:lnTo>
                  <a:lnTo>
                    <a:pt x="7765" y="14754"/>
                  </a:lnTo>
                  <a:lnTo>
                    <a:pt x="7259" y="14473"/>
                  </a:lnTo>
                  <a:cubicBezTo>
                    <a:pt x="7213" y="14447"/>
                    <a:pt x="7162" y="14434"/>
                    <a:pt x="7112" y="14434"/>
                  </a:cubicBezTo>
                  <a:cubicBezTo>
                    <a:pt x="7005" y="14434"/>
                    <a:pt x="6901" y="14491"/>
                    <a:pt x="6847" y="14590"/>
                  </a:cubicBezTo>
                  <a:cubicBezTo>
                    <a:pt x="6767" y="14737"/>
                    <a:pt x="6818" y="14923"/>
                    <a:pt x="6965" y="15003"/>
                  </a:cubicBezTo>
                  <a:lnTo>
                    <a:pt x="7237" y="15154"/>
                  </a:lnTo>
                  <a:lnTo>
                    <a:pt x="5596" y="16561"/>
                  </a:lnTo>
                  <a:cubicBezTo>
                    <a:pt x="5594" y="16564"/>
                    <a:pt x="5590" y="16567"/>
                    <a:pt x="5581" y="16567"/>
                  </a:cubicBezTo>
                  <a:cubicBezTo>
                    <a:pt x="5580" y="16567"/>
                    <a:pt x="5579" y="16567"/>
                    <a:pt x="5577" y="16567"/>
                  </a:cubicBezTo>
                  <a:cubicBezTo>
                    <a:pt x="5569" y="16565"/>
                    <a:pt x="5566" y="16560"/>
                    <a:pt x="5563" y="16557"/>
                  </a:cubicBezTo>
                  <a:lnTo>
                    <a:pt x="4540" y="14767"/>
                  </a:lnTo>
                  <a:lnTo>
                    <a:pt x="4966" y="13919"/>
                  </a:lnTo>
                  <a:cubicBezTo>
                    <a:pt x="4966" y="13918"/>
                    <a:pt x="4969" y="13910"/>
                    <a:pt x="4977" y="13909"/>
                  </a:cubicBezTo>
                  <a:cubicBezTo>
                    <a:pt x="4980" y="13909"/>
                    <a:pt x="4983" y="13908"/>
                    <a:pt x="4985" y="13908"/>
                  </a:cubicBezTo>
                  <a:cubicBezTo>
                    <a:pt x="4990" y="13908"/>
                    <a:pt x="4992" y="13909"/>
                    <a:pt x="4994" y="13910"/>
                  </a:cubicBezTo>
                  <a:lnTo>
                    <a:pt x="5876" y="14400"/>
                  </a:lnTo>
                  <a:cubicBezTo>
                    <a:pt x="5922" y="14426"/>
                    <a:pt x="5973" y="14438"/>
                    <a:pt x="6023" y="14438"/>
                  </a:cubicBezTo>
                  <a:cubicBezTo>
                    <a:pt x="6130" y="14438"/>
                    <a:pt x="6234" y="14382"/>
                    <a:pt x="6288" y="14282"/>
                  </a:cubicBezTo>
                  <a:cubicBezTo>
                    <a:pt x="6370" y="14136"/>
                    <a:pt x="6317" y="13952"/>
                    <a:pt x="6170" y="13869"/>
                  </a:cubicBezTo>
                  <a:lnTo>
                    <a:pt x="6123" y="13842"/>
                  </a:lnTo>
                  <a:lnTo>
                    <a:pt x="6123" y="12626"/>
                  </a:lnTo>
                  <a:cubicBezTo>
                    <a:pt x="6640" y="12828"/>
                    <a:pt x="7197" y="12935"/>
                    <a:pt x="7765" y="12935"/>
                  </a:cubicBezTo>
                  <a:cubicBezTo>
                    <a:pt x="8333" y="12935"/>
                    <a:pt x="8889" y="12831"/>
                    <a:pt x="9407" y="12626"/>
                  </a:cubicBezTo>
                  <a:close/>
                  <a:moveTo>
                    <a:pt x="6791" y="0"/>
                  </a:moveTo>
                  <a:cubicBezTo>
                    <a:pt x="4120" y="0"/>
                    <a:pt x="1947" y="2175"/>
                    <a:pt x="1947" y="4846"/>
                  </a:cubicBezTo>
                  <a:lnTo>
                    <a:pt x="1947" y="8413"/>
                  </a:lnTo>
                  <a:cubicBezTo>
                    <a:pt x="1947" y="9060"/>
                    <a:pt x="1875" y="10237"/>
                    <a:pt x="1398" y="10844"/>
                  </a:cubicBezTo>
                  <a:cubicBezTo>
                    <a:pt x="1100" y="11224"/>
                    <a:pt x="1147" y="11782"/>
                    <a:pt x="1504" y="12118"/>
                  </a:cubicBezTo>
                  <a:cubicBezTo>
                    <a:pt x="1889" y="12477"/>
                    <a:pt x="2332" y="12663"/>
                    <a:pt x="2808" y="12663"/>
                  </a:cubicBezTo>
                  <a:cubicBezTo>
                    <a:pt x="2864" y="12663"/>
                    <a:pt x="2920" y="12660"/>
                    <a:pt x="2976" y="12655"/>
                  </a:cubicBezTo>
                  <a:cubicBezTo>
                    <a:pt x="3012" y="12791"/>
                    <a:pt x="3071" y="12958"/>
                    <a:pt x="3163" y="13129"/>
                  </a:cubicBezTo>
                  <a:cubicBezTo>
                    <a:pt x="3336" y="13441"/>
                    <a:pt x="3658" y="13819"/>
                    <a:pt x="4246" y="14000"/>
                  </a:cubicBezTo>
                  <a:lnTo>
                    <a:pt x="3950" y="14590"/>
                  </a:lnTo>
                  <a:lnTo>
                    <a:pt x="1501" y="15454"/>
                  </a:lnTo>
                  <a:cubicBezTo>
                    <a:pt x="604" y="15773"/>
                    <a:pt x="0" y="16624"/>
                    <a:pt x="0" y="17578"/>
                  </a:cubicBezTo>
                  <a:lnTo>
                    <a:pt x="0" y="20416"/>
                  </a:lnTo>
                  <a:cubicBezTo>
                    <a:pt x="0" y="20584"/>
                    <a:pt x="136" y="20720"/>
                    <a:pt x="304" y="20720"/>
                  </a:cubicBezTo>
                  <a:cubicBezTo>
                    <a:pt x="471" y="20720"/>
                    <a:pt x="607" y="20584"/>
                    <a:pt x="607" y="20416"/>
                  </a:cubicBezTo>
                  <a:lnTo>
                    <a:pt x="607" y="17575"/>
                  </a:lnTo>
                  <a:cubicBezTo>
                    <a:pt x="607" y="16881"/>
                    <a:pt x="1048" y="16258"/>
                    <a:pt x="1704" y="16025"/>
                  </a:cubicBezTo>
                  <a:lnTo>
                    <a:pt x="4082" y="15187"/>
                  </a:lnTo>
                  <a:lnTo>
                    <a:pt x="5036" y="16858"/>
                  </a:lnTo>
                  <a:cubicBezTo>
                    <a:pt x="5129" y="17021"/>
                    <a:pt x="5290" y="17132"/>
                    <a:pt x="5474" y="17165"/>
                  </a:cubicBezTo>
                  <a:cubicBezTo>
                    <a:pt x="5510" y="17171"/>
                    <a:pt x="5546" y="17174"/>
                    <a:pt x="5583" y="17174"/>
                  </a:cubicBezTo>
                  <a:cubicBezTo>
                    <a:pt x="5731" y="17174"/>
                    <a:pt x="5876" y="17122"/>
                    <a:pt x="5990" y="17024"/>
                  </a:cubicBezTo>
                  <a:lnTo>
                    <a:pt x="7764" y="15503"/>
                  </a:lnTo>
                  <a:lnTo>
                    <a:pt x="9540" y="17024"/>
                  </a:lnTo>
                  <a:cubicBezTo>
                    <a:pt x="9654" y="17122"/>
                    <a:pt x="9799" y="17174"/>
                    <a:pt x="9947" y="17174"/>
                  </a:cubicBezTo>
                  <a:cubicBezTo>
                    <a:pt x="9983" y="17174"/>
                    <a:pt x="10019" y="17172"/>
                    <a:pt x="10054" y="17165"/>
                  </a:cubicBezTo>
                  <a:cubicBezTo>
                    <a:pt x="10240" y="17132"/>
                    <a:pt x="10399" y="17019"/>
                    <a:pt x="10491" y="16858"/>
                  </a:cubicBezTo>
                  <a:lnTo>
                    <a:pt x="11447" y="15187"/>
                  </a:lnTo>
                  <a:lnTo>
                    <a:pt x="13825" y="16025"/>
                  </a:lnTo>
                  <a:cubicBezTo>
                    <a:pt x="14480" y="16258"/>
                    <a:pt x="14922" y="16881"/>
                    <a:pt x="14922" y="17575"/>
                  </a:cubicBezTo>
                  <a:lnTo>
                    <a:pt x="14922" y="20416"/>
                  </a:lnTo>
                  <a:cubicBezTo>
                    <a:pt x="14922" y="20584"/>
                    <a:pt x="15057" y="20720"/>
                    <a:pt x="15224" y="20720"/>
                  </a:cubicBezTo>
                  <a:cubicBezTo>
                    <a:pt x="15393" y="20720"/>
                    <a:pt x="15528" y="20584"/>
                    <a:pt x="15528" y="20416"/>
                  </a:cubicBezTo>
                  <a:lnTo>
                    <a:pt x="15528" y="17575"/>
                  </a:lnTo>
                  <a:cubicBezTo>
                    <a:pt x="15530" y="16624"/>
                    <a:pt x="14929" y="15771"/>
                    <a:pt x="14030" y="15454"/>
                  </a:cubicBezTo>
                  <a:lnTo>
                    <a:pt x="11581" y="14590"/>
                  </a:lnTo>
                  <a:lnTo>
                    <a:pt x="11284" y="14000"/>
                  </a:lnTo>
                  <a:cubicBezTo>
                    <a:pt x="12072" y="13758"/>
                    <a:pt x="12432" y="13141"/>
                    <a:pt x="12558" y="12658"/>
                  </a:cubicBezTo>
                  <a:cubicBezTo>
                    <a:pt x="12611" y="12662"/>
                    <a:pt x="12665" y="12665"/>
                    <a:pt x="12717" y="12665"/>
                  </a:cubicBezTo>
                  <a:cubicBezTo>
                    <a:pt x="13194" y="12665"/>
                    <a:pt x="13639" y="12479"/>
                    <a:pt x="14025" y="12118"/>
                  </a:cubicBezTo>
                  <a:cubicBezTo>
                    <a:pt x="14382" y="11782"/>
                    <a:pt x="14429" y="11224"/>
                    <a:pt x="14130" y="10844"/>
                  </a:cubicBezTo>
                  <a:cubicBezTo>
                    <a:pt x="13653" y="10239"/>
                    <a:pt x="13582" y="9062"/>
                    <a:pt x="13582" y="8413"/>
                  </a:cubicBezTo>
                  <a:lnTo>
                    <a:pt x="13582" y="4846"/>
                  </a:lnTo>
                  <a:cubicBezTo>
                    <a:pt x="13582" y="2172"/>
                    <a:pt x="11408" y="0"/>
                    <a:pt x="87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8" name="Google Shape;3408;p100"/>
            <p:cNvSpPr/>
            <p:nvPr/>
          </p:nvSpPr>
          <p:spPr>
            <a:xfrm>
              <a:off x="5721055" y="3181513"/>
              <a:ext cx="11875" cy="11856"/>
            </a:xfrm>
            <a:custGeom>
              <a:rect b="b" l="l" r="r" t="t"/>
              <a:pathLst>
                <a:path extrusionOk="0" h="608" w="609">
                  <a:moveTo>
                    <a:pt x="301" y="0"/>
                  </a:moveTo>
                  <a:cubicBezTo>
                    <a:pt x="133" y="0"/>
                    <a:pt x="0" y="136"/>
                    <a:pt x="0" y="304"/>
                  </a:cubicBezTo>
                  <a:cubicBezTo>
                    <a:pt x="0" y="471"/>
                    <a:pt x="137" y="607"/>
                    <a:pt x="304" y="607"/>
                  </a:cubicBezTo>
                  <a:cubicBezTo>
                    <a:pt x="473" y="607"/>
                    <a:pt x="609" y="471"/>
                    <a:pt x="609" y="304"/>
                  </a:cubicBezTo>
                  <a:cubicBezTo>
                    <a:pt x="609" y="136"/>
                    <a:pt x="473"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9" name="Google Shape;3409;p100"/>
            <p:cNvSpPr/>
            <p:nvPr/>
          </p:nvSpPr>
          <p:spPr>
            <a:xfrm>
              <a:off x="5721055" y="3149904"/>
              <a:ext cx="11875" cy="11856"/>
            </a:xfrm>
            <a:custGeom>
              <a:rect b="b" l="l" r="r" t="t"/>
              <a:pathLst>
                <a:path extrusionOk="0" h="608" w="609">
                  <a:moveTo>
                    <a:pt x="301" y="0"/>
                  </a:moveTo>
                  <a:cubicBezTo>
                    <a:pt x="133" y="0"/>
                    <a:pt x="0" y="136"/>
                    <a:pt x="0" y="304"/>
                  </a:cubicBezTo>
                  <a:cubicBezTo>
                    <a:pt x="0" y="471"/>
                    <a:pt x="137" y="607"/>
                    <a:pt x="304" y="607"/>
                  </a:cubicBezTo>
                  <a:cubicBezTo>
                    <a:pt x="473" y="607"/>
                    <a:pt x="609" y="471"/>
                    <a:pt x="609" y="304"/>
                  </a:cubicBezTo>
                  <a:cubicBezTo>
                    <a:pt x="609" y="136"/>
                    <a:pt x="473"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0" name="Google Shape;3410;p100"/>
            <p:cNvSpPr/>
            <p:nvPr/>
          </p:nvSpPr>
          <p:spPr>
            <a:xfrm>
              <a:off x="5721055" y="3213162"/>
              <a:ext cx="11875" cy="11856"/>
            </a:xfrm>
            <a:custGeom>
              <a:rect b="b" l="l" r="r" t="t"/>
              <a:pathLst>
                <a:path extrusionOk="0" h="608" w="609">
                  <a:moveTo>
                    <a:pt x="301" y="1"/>
                  </a:moveTo>
                  <a:cubicBezTo>
                    <a:pt x="133" y="1"/>
                    <a:pt x="0" y="137"/>
                    <a:pt x="0" y="304"/>
                  </a:cubicBezTo>
                  <a:cubicBezTo>
                    <a:pt x="0" y="472"/>
                    <a:pt x="137" y="608"/>
                    <a:pt x="304" y="608"/>
                  </a:cubicBezTo>
                  <a:cubicBezTo>
                    <a:pt x="473" y="608"/>
                    <a:pt x="609" y="472"/>
                    <a:pt x="609" y="304"/>
                  </a:cubicBezTo>
                  <a:cubicBezTo>
                    <a:pt x="609" y="137"/>
                    <a:pt x="473"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1" name="Google Shape;3411;p100"/>
            <p:cNvSpPr/>
            <p:nvPr/>
          </p:nvSpPr>
          <p:spPr>
            <a:xfrm>
              <a:off x="5683069" y="2960656"/>
              <a:ext cx="11856" cy="18213"/>
            </a:xfrm>
            <a:custGeom>
              <a:rect b="b" l="l" r="r" t="t"/>
              <a:pathLst>
                <a:path extrusionOk="0" h="934" w="608">
                  <a:moveTo>
                    <a:pt x="303" y="1"/>
                  </a:moveTo>
                  <a:cubicBezTo>
                    <a:pt x="136" y="1"/>
                    <a:pt x="0" y="136"/>
                    <a:pt x="0" y="305"/>
                  </a:cubicBezTo>
                  <a:lnTo>
                    <a:pt x="0" y="629"/>
                  </a:lnTo>
                  <a:cubicBezTo>
                    <a:pt x="0" y="798"/>
                    <a:pt x="136" y="933"/>
                    <a:pt x="303" y="933"/>
                  </a:cubicBezTo>
                  <a:cubicBezTo>
                    <a:pt x="471" y="933"/>
                    <a:pt x="607" y="798"/>
                    <a:pt x="607" y="629"/>
                  </a:cubicBezTo>
                  <a:lnTo>
                    <a:pt x="607" y="305"/>
                  </a:lnTo>
                  <a:cubicBezTo>
                    <a:pt x="607" y="136"/>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2" name="Google Shape;3412;p100"/>
            <p:cNvSpPr/>
            <p:nvPr/>
          </p:nvSpPr>
          <p:spPr>
            <a:xfrm>
              <a:off x="5758943" y="2960656"/>
              <a:ext cx="11856" cy="18213"/>
            </a:xfrm>
            <a:custGeom>
              <a:rect b="b" l="l" r="r" t="t"/>
              <a:pathLst>
                <a:path extrusionOk="0" h="934" w="608">
                  <a:moveTo>
                    <a:pt x="304" y="1"/>
                  </a:moveTo>
                  <a:cubicBezTo>
                    <a:pt x="137" y="1"/>
                    <a:pt x="1" y="136"/>
                    <a:pt x="1" y="305"/>
                  </a:cubicBezTo>
                  <a:lnTo>
                    <a:pt x="1" y="629"/>
                  </a:lnTo>
                  <a:cubicBezTo>
                    <a:pt x="1" y="798"/>
                    <a:pt x="137" y="933"/>
                    <a:pt x="304" y="933"/>
                  </a:cubicBezTo>
                  <a:cubicBezTo>
                    <a:pt x="472" y="933"/>
                    <a:pt x="608" y="798"/>
                    <a:pt x="608" y="629"/>
                  </a:cubicBezTo>
                  <a:lnTo>
                    <a:pt x="608" y="305"/>
                  </a:lnTo>
                  <a:cubicBezTo>
                    <a:pt x="608" y="136"/>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3" name="Google Shape;3413;p100"/>
            <p:cNvSpPr/>
            <p:nvPr/>
          </p:nvSpPr>
          <p:spPr>
            <a:xfrm>
              <a:off x="5701379" y="3004921"/>
              <a:ext cx="51051" cy="18233"/>
            </a:xfrm>
            <a:custGeom>
              <a:rect b="b" l="l" r="r" t="t"/>
              <a:pathLst>
                <a:path extrusionOk="0" h="935" w="2618">
                  <a:moveTo>
                    <a:pt x="2283" y="1"/>
                  </a:moveTo>
                  <a:cubicBezTo>
                    <a:pt x="2206" y="1"/>
                    <a:pt x="2129" y="30"/>
                    <a:pt x="2070" y="89"/>
                  </a:cubicBezTo>
                  <a:cubicBezTo>
                    <a:pt x="1960" y="199"/>
                    <a:pt x="1695" y="327"/>
                    <a:pt x="1310" y="327"/>
                  </a:cubicBezTo>
                  <a:cubicBezTo>
                    <a:pt x="926" y="327"/>
                    <a:pt x="661" y="200"/>
                    <a:pt x="549" y="89"/>
                  </a:cubicBezTo>
                  <a:cubicBezTo>
                    <a:pt x="490" y="31"/>
                    <a:pt x="413" y="2"/>
                    <a:pt x="336" y="2"/>
                  </a:cubicBezTo>
                  <a:cubicBezTo>
                    <a:pt x="258" y="2"/>
                    <a:pt x="180" y="32"/>
                    <a:pt x="119" y="92"/>
                  </a:cubicBezTo>
                  <a:cubicBezTo>
                    <a:pt x="1" y="212"/>
                    <a:pt x="4" y="404"/>
                    <a:pt x="124" y="521"/>
                  </a:cubicBezTo>
                  <a:cubicBezTo>
                    <a:pt x="384" y="778"/>
                    <a:pt x="828" y="934"/>
                    <a:pt x="1310" y="934"/>
                  </a:cubicBezTo>
                  <a:cubicBezTo>
                    <a:pt x="1792" y="934"/>
                    <a:pt x="2234" y="780"/>
                    <a:pt x="2497" y="521"/>
                  </a:cubicBezTo>
                  <a:cubicBezTo>
                    <a:pt x="2617" y="404"/>
                    <a:pt x="2617" y="212"/>
                    <a:pt x="2499" y="92"/>
                  </a:cubicBezTo>
                  <a:cubicBezTo>
                    <a:pt x="2440" y="31"/>
                    <a:pt x="2361" y="1"/>
                    <a:pt x="22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4" name="Google Shape;3414;p100"/>
            <p:cNvSpPr/>
            <p:nvPr/>
          </p:nvSpPr>
          <p:spPr>
            <a:xfrm>
              <a:off x="5676712" y="2941137"/>
              <a:ext cx="24531" cy="11856"/>
            </a:xfrm>
            <a:custGeom>
              <a:rect b="b" l="l" r="r" t="t"/>
              <a:pathLst>
                <a:path extrusionOk="0" h="608" w="1258">
                  <a:moveTo>
                    <a:pt x="305" y="1"/>
                  </a:moveTo>
                  <a:cubicBezTo>
                    <a:pt x="136" y="1"/>
                    <a:pt x="0" y="136"/>
                    <a:pt x="0" y="305"/>
                  </a:cubicBezTo>
                  <a:cubicBezTo>
                    <a:pt x="0" y="472"/>
                    <a:pt x="136" y="608"/>
                    <a:pt x="305" y="608"/>
                  </a:cubicBezTo>
                  <a:lnTo>
                    <a:pt x="954" y="608"/>
                  </a:lnTo>
                  <a:cubicBezTo>
                    <a:pt x="1122" y="608"/>
                    <a:pt x="1257" y="472"/>
                    <a:pt x="1257" y="305"/>
                  </a:cubicBezTo>
                  <a:cubicBezTo>
                    <a:pt x="1257" y="136"/>
                    <a:pt x="1122" y="1"/>
                    <a:pt x="9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5" name="Google Shape;3415;p100"/>
            <p:cNvSpPr/>
            <p:nvPr/>
          </p:nvSpPr>
          <p:spPr>
            <a:xfrm>
              <a:off x="5752664" y="2941137"/>
              <a:ext cx="24453" cy="11856"/>
            </a:xfrm>
            <a:custGeom>
              <a:rect b="b" l="l" r="r" t="t"/>
              <a:pathLst>
                <a:path extrusionOk="0" h="608" w="1254">
                  <a:moveTo>
                    <a:pt x="303" y="1"/>
                  </a:moveTo>
                  <a:cubicBezTo>
                    <a:pt x="136" y="1"/>
                    <a:pt x="0" y="136"/>
                    <a:pt x="0" y="305"/>
                  </a:cubicBezTo>
                  <a:cubicBezTo>
                    <a:pt x="0" y="472"/>
                    <a:pt x="136" y="608"/>
                    <a:pt x="303" y="608"/>
                  </a:cubicBezTo>
                  <a:lnTo>
                    <a:pt x="951" y="608"/>
                  </a:lnTo>
                  <a:cubicBezTo>
                    <a:pt x="1118" y="608"/>
                    <a:pt x="1254" y="472"/>
                    <a:pt x="1254" y="305"/>
                  </a:cubicBezTo>
                  <a:cubicBezTo>
                    <a:pt x="1254" y="136"/>
                    <a:pt x="1118"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6" name="Google Shape;3416;p100"/>
            <p:cNvSpPr/>
            <p:nvPr/>
          </p:nvSpPr>
          <p:spPr>
            <a:xfrm>
              <a:off x="5758943" y="3156241"/>
              <a:ext cx="75133" cy="68815"/>
            </a:xfrm>
            <a:custGeom>
              <a:rect b="b" l="l" r="r" t="t"/>
              <a:pathLst>
                <a:path extrusionOk="0" h="3529" w="3853">
                  <a:moveTo>
                    <a:pt x="3224" y="1579"/>
                  </a:moveTo>
                  <a:cubicBezTo>
                    <a:pt x="3236" y="1579"/>
                    <a:pt x="3246" y="1587"/>
                    <a:pt x="3246" y="1600"/>
                  </a:cubicBezTo>
                  <a:lnTo>
                    <a:pt x="3246" y="2898"/>
                  </a:lnTo>
                  <a:cubicBezTo>
                    <a:pt x="3246" y="2908"/>
                    <a:pt x="3237" y="2920"/>
                    <a:pt x="3224" y="2920"/>
                  </a:cubicBezTo>
                  <a:lnTo>
                    <a:pt x="629" y="2920"/>
                  </a:lnTo>
                  <a:cubicBezTo>
                    <a:pt x="616" y="2920"/>
                    <a:pt x="608" y="2910"/>
                    <a:pt x="608" y="2898"/>
                  </a:cubicBezTo>
                  <a:lnTo>
                    <a:pt x="608" y="1600"/>
                  </a:lnTo>
                  <a:cubicBezTo>
                    <a:pt x="608" y="1589"/>
                    <a:pt x="616" y="1579"/>
                    <a:pt x="629" y="1579"/>
                  </a:cubicBezTo>
                  <a:close/>
                  <a:moveTo>
                    <a:pt x="1927" y="1"/>
                  </a:moveTo>
                  <a:cubicBezTo>
                    <a:pt x="1759" y="1"/>
                    <a:pt x="1623" y="136"/>
                    <a:pt x="1623" y="303"/>
                  </a:cubicBezTo>
                  <a:lnTo>
                    <a:pt x="1623" y="973"/>
                  </a:lnTo>
                  <a:lnTo>
                    <a:pt x="629" y="973"/>
                  </a:lnTo>
                  <a:cubicBezTo>
                    <a:pt x="282" y="973"/>
                    <a:pt x="1" y="1256"/>
                    <a:pt x="1" y="1602"/>
                  </a:cubicBezTo>
                  <a:lnTo>
                    <a:pt x="1" y="2900"/>
                  </a:lnTo>
                  <a:cubicBezTo>
                    <a:pt x="1" y="3245"/>
                    <a:pt x="282" y="3528"/>
                    <a:pt x="629" y="3528"/>
                  </a:cubicBezTo>
                  <a:lnTo>
                    <a:pt x="3224" y="3528"/>
                  </a:lnTo>
                  <a:cubicBezTo>
                    <a:pt x="3571" y="3528"/>
                    <a:pt x="3853" y="3245"/>
                    <a:pt x="3853" y="2900"/>
                  </a:cubicBezTo>
                  <a:lnTo>
                    <a:pt x="3853" y="1602"/>
                  </a:lnTo>
                  <a:cubicBezTo>
                    <a:pt x="3853" y="1253"/>
                    <a:pt x="3571" y="973"/>
                    <a:pt x="3224" y="973"/>
                  </a:cubicBezTo>
                  <a:lnTo>
                    <a:pt x="2230" y="973"/>
                  </a:lnTo>
                  <a:lnTo>
                    <a:pt x="2230" y="303"/>
                  </a:lnTo>
                  <a:cubicBezTo>
                    <a:pt x="2230" y="136"/>
                    <a:pt x="2095" y="1"/>
                    <a:pt x="19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17" name="Google Shape;3417;p100"/>
          <p:cNvGrpSpPr/>
          <p:nvPr/>
        </p:nvGrpSpPr>
        <p:grpSpPr>
          <a:xfrm>
            <a:off x="7693810" y="3490442"/>
            <a:ext cx="315510" cy="404099"/>
            <a:chOff x="6106960" y="2820958"/>
            <a:chExt cx="315510" cy="404099"/>
          </a:xfrm>
        </p:grpSpPr>
        <p:sp>
          <p:nvSpPr>
            <p:cNvPr id="3418" name="Google Shape;3418;p100"/>
            <p:cNvSpPr/>
            <p:nvPr/>
          </p:nvSpPr>
          <p:spPr>
            <a:xfrm>
              <a:off x="6106960" y="2820958"/>
              <a:ext cx="315510" cy="404099"/>
            </a:xfrm>
            <a:custGeom>
              <a:rect b="b" l="l" r="r" t="t"/>
              <a:pathLst>
                <a:path extrusionOk="0" h="20723" w="16180">
                  <a:moveTo>
                    <a:pt x="4240" y="3205"/>
                  </a:moveTo>
                  <a:cubicBezTo>
                    <a:pt x="4226" y="3316"/>
                    <a:pt x="4219" y="3433"/>
                    <a:pt x="4219" y="3549"/>
                  </a:cubicBezTo>
                  <a:lnTo>
                    <a:pt x="4219" y="6144"/>
                  </a:lnTo>
                  <a:cubicBezTo>
                    <a:pt x="4219" y="6335"/>
                    <a:pt x="4063" y="6491"/>
                    <a:pt x="3875" y="6491"/>
                  </a:cubicBezTo>
                  <a:lnTo>
                    <a:pt x="3483" y="6491"/>
                  </a:lnTo>
                  <a:lnTo>
                    <a:pt x="3128" y="4363"/>
                  </a:lnTo>
                  <a:cubicBezTo>
                    <a:pt x="3079" y="4073"/>
                    <a:pt x="3161" y="3779"/>
                    <a:pt x="3349" y="3556"/>
                  </a:cubicBezTo>
                  <a:cubicBezTo>
                    <a:pt x="3539" y="3333"/>
                    <a:pt x="3815" y="3205"/>
                    <a:pt x="4107" y="3205"/>
                  </a:cubicBezTo>
                  <a:close/>
                  <a:moveTo>
                    <a:pt x="12479" y="3290"/>
                  </a:moveTo>
                  <a:cubicBezTo>
                    <a:pt x="12888" y="3470"/>
                    <a:pt x="13131" y="3906"/>
                    <a:pt x="13053" y="4363"/>
                  </a:cubicBezTo>
                  <a:lnTo>
                    <a:pt x="12698" y="6491"/>
                  </a:lnTo>
                  <a:lnTo>
                    <a:pt x="12308" y="6491"/>
                  </a:lnTo>
                  <a:cubicBezTo>
                    <a:pt x="12117" y="6491"/>
                    <a:pt x="11962" y="6335"/>
                    <a:pt x="11962" y="6144"/>
                  </a:cubicBezTo>
                  <a:lnTo>
                    <a:pt x="11962" y="3784"/>
                  </a:lnTo>
                  <a:cubicBezTo>
                    <a:pt x="12159" y="3650"/>
                    <a:pt x="12334" y="3484"/>
                    <a:pt x="12479" y="3290"/>
                  </a:cubicBezTo>
                  <a:close/>
                  <a:moveTo>
                    <a:pt x="12162" y="774"/>
                  </a:moveTo>
                  <a:lnTo>
                    <a:pt x="12162" y="774"/>
                  </a:lnTo>
                  <a:cubicBezTo>
                    <a:pt x="12435" y="1591"/>
                    <a:pt x="12398" y="2315"/>
                    <a:pt x="12052" y="2842"/>
                  </a:cubicBezTo>
                  <a:cubicBezTo>
                    <a:pt x="11752" y="3297"/>
                    <a:pt x="11241" y="3569"/>
                    <a:pt x="10686" y="3569"/>
                  </a:cubicBezTo>
                  <a:lnTo>
                    <a:pt x="5820" y="3569"/>
                  </a:lnTo>
                  <a:cubicBezTo>
                    <a:pt x="5651" y="3569"/>
                    <a:pt x="5516" y="3704"/>
                    <a:pt x="5516" y="3871"/>
                  </a:cubicBezTo>
                  <a:cubicBezTo>
                    <a:pt x="5516" y="4040"/>
                    <a:pt x="5651" y="4176"/>
                    <a:pt x="5820" y="4176"/>
                  </a:cubicBezTo>
                  <a:lnTo>
                    <a:pt x="10686" y="4176"/>
                  </a:lnTo>
                  <a:cubicBezTo>
                    <a:pt x="10917" y="4176"/>
                    <a:pt x="11141" y="4140"/>
                    <a:pt x="11355" y="4076"/>
                  </a:cubicBezTo>
                  <a:lnTo>
                    <a:pt x="11355" y="6142"/>
                  </a:lnTo>
                  <a:cubicBezTo>
                    <a:pt x="11355" y="6668"/>
                    <a:pt x="11782" y="7096"/>
                    <a:pt x="12307" y="7096"/>
                  </a:cubicBezTo>
                  <a:lnTo>
                    <a:pt x="12795" y="7096"/>
                  </a:lnTo>
                  <a:cubicBezTo>
                    <a:pt x="12938" y="7096"/>
                    <a:pt x="13075" y="7156"/>
                    <a:pt x="13171" y="7263"/>
                  </a:cubicBezTo>
                  <a:cubicBezTo>
                    <a:pt x="13269" y="7370"/>
                    <a:pt x="13313" y="7512"/>
                    <a:pt x="13299" y="7656"/>
                  </a:cubicBezTo>
                  <a:cubicBezTo>
                    <a:pt x="13275" y="7912"/>
                    <a:pt x="13032" y="8112"/>
                    <a:pt x="12748" y="8112"/>
                  </a:cubicBezTo>
                  <a:lnTo>
                    <a:pt x="12611" y="8112"/>
                  </a:lnTo>
                  <a:lnTo>
                    <a:pt x="12611" y="8093"/>
                  </a:lnTo>
                  <a:cubicBezTo>
                    <a:pt x="12611" y="7926"/>
                    <a:pt x="12475" y="7790"/>
                    <a:pt x="12307" y="7790"/>
                  </a:cubicBezTo>
                  <a:cubicBezTo>
                    <a:pt x="12139" y="7790"/>
                    <a:pt x="12004" y="7926"/>
                    <a:pt x="12004" y="8093"/>
                  </a:cubicBezTo>
                  <a:cubicBezTo>
                    <a:pt x="12002" y="10250"/>
                    <a:pt x="10247" y="12003"/>
                    <a:pt x="8091" y="12003"/>
                  </a:cubicBezTo>
                  <a:cubicBezTo>
                    <a:pt x="5933" y="12003"/>
                    <a:pt x="4177" y="10248"/>
                    <a:pt x="4177" y="8090"/>
                  </a:cubicBezTo>
                  <a:cubicBezTo>
                    <a:pt x="4177" y="7922"/>
                    <a:pt x="4042" y="7786"/>
                    <a:pt x="3875" y="7786"/>
                  </a:cubicBezTo>
                  <a:cubicBezTo>
                    <a:pt x="3706" y="7786"/>
                    <a:pt x="3570" y="7922"/>
                    <a:pt x="3570" y="8090"/>
                  </a:cubicBezTo>
                  <a:lnTo>
                    <a:pt x="3570" y="8112"/>
                  </a:lnTo>
                  <a:lnTo>
                    <a:pt x="3389" y="8112"/>
                  </a:lnTo>
                  <a:cubicBezTo>
                    <a:pt x="3246" y="8112"/>
                    <a:pt x="3108" y="8050"/>
                    <a:pt x="3012" y="7943"/>
                  </a:cubicBezTo>
                  <a:cubicBezTo>
                    <a:pt x="2915" y="7836"/>
                    <a:pt x="2869" y="7696"/>
                    <a:pt x="2884" y="7549"/>
                  </a:cubicBezTo>
                  <a:cubicBezTo>
                    <a:pt x="2908" y="7296"/>
                    <a:pt x="3151" y="7096"/>
                    <a:pt x="3435" y="7096"/>
                  </a:cubicBezTo>
                  <a:lnTo>
                    <a:pt x="3876" y="7096"/>
                  </a:lnTo>
                  <a:cubicBezTo>
                    <a:pt x="4400" y="7096"/>
                    <a:pt x="4827" y="6669"/>
                    <a:pt x="4827" y="6142"/>
                  </a:cubicBezTo>
                  <a:lnTo>
                    <a:pt x="4827" y="3547"/>
                  </a:lnTo>
                  <a:cubicBezTo>
                    <a:pt x="4827" y="2283"/>
                    <a:pt x="5856" y="1257"/>
                    <a:pt x="7118" y="1257"/>
                  </a:cubicBezTo>
                  <a:lnTo>
                    <a:pt x="10036" y="1257"/>
                  </a:lnTo>
                  <a:cubicBezTo>
                    <a:pt x="11100" y="1257"/>
                    <a:pt x="11785" y="987"/>
                    <a:pt x="12162" y="774"/>
                  </a:cubicBezTo>
                  <a:close/>
                  <a:moveTo>
                    <a:pt x="10059" y="12159"/>
                  </a:moveTo>
                  <a:lnTo>
                    <a:pt x="10059" y="13047"/>
                  </a:lnTo>
                  <a:lnTo>
                    <a:pt x="8091" y="14523"/>
                  </a:lnTo>
                  <a:lnTo>
                    <a:pt x="6123" y="13047"/>
                  </a:lnTo>
                  <a:lnTo>
                    <a:pt x="6123" y="12160"/>
                  </a:lnTo>
                  <a:cubicBezTo>
                    <a:pt x="6718" y="12449"/>
                    <a:pt x="7385" y="12610"/>
                    <a:pt x="8091" y="12610"/>
                  </a:cubicBezTo>
                  <a:cubicBezTo>
                    <a:pt x="8795" y="12610"/>
                    <a:pt x="9462" y="12448"/>
                    <a:pt x="10059" y="12159"/>
                  </a:cubicBezTo>
                  <a:close/>
                  <a:moveTo>
                    <a:pt x="5564" y="13390"/>
                  </a:moveTo>
                  <a:cubicBezTo>
                    <a:pt x="5570" y="13390"/>
                    <a:pt x="5574" y="13392"/>
                    <a:pt x="5576" y="13394"/>
                  </a:cubicBezTo>
                  <a:lnTo>
                    <a:pt x="7371" y="14740"/>
                  </a:lnTo>
                  <a:cubicBezTo>
                    <a:pt x="7345" y="14761"/>
                    <a:pt x="7319" y="14787"/>
                    <a:pt x="7297" y="14813"/>
                  </a:cubicBezTo>
                  <a:lnTo>
                    <a:pt x="6103" y="14217"/>
                  </a:lnTo>
                  <a:cubicBezTo>
                    <a:pt x="6013" y="14172"/>
                    <a:pt x="5917" y="14150"/>
                    <a:pt x="5821" y="14150"/>
                  </a:cubicBezTo>
                  <a:cubicBezTo>
                    <a:pt x="5707" y="14150"/>
                    <a:pt x="5593" y="14182"/>
                    <a:pt x="5491" y="14244"/>
                  </a:cubicBezTo>
                  <a:cubicBezTo>
                    <a:pt x="5306" y="14360"/>
                    <a:pt x="5193" y="14558"/>
                    <a:pt x="5193" y="14777"/>
                  </a:cubicBezTo>
                  <a:lnTo>
                    <a:pt x="5193" y="15217"/>
                  </a:lnTo>
                  <a:lnTo>
                    <a:pt x="4822" y="14361"/>
                  </a:lnTo>
                  <a:lnTo>
                    <a:pt x="5546" y="13397"/>
                  </a:lnTo>
                  <a:cubicBezTo>
                    <a:pt x="5547" y="13396"/>
                    <a:pt x="5550" y="13390"/>
                    <a:pt x="5560" y="13390"/>
                  </a:cubicBezTo>
                  <a:cubicBezTo>
                    <a:pt x="5561" y="13390"/>
                    <a:pt x="5563" y="13390"/>
                    <a:pt x="5564" y="13390"/>
                  </a:cubicBezTo>
                  <a:close/>
                  <a:moveTo>
                    <a:pt x="10620" y="13390"/>
                  </a:moveTo>
                  <a:cubicBezTo>
                    <a:pt x="10621" y="13390"/>
                    <a:pt x="10623" y="13390"/>
                    <a:pt x="10624" y="13390"/>
                  </a:cubicBezTo>
                  <a:cubicBezTo>
                    <a:pt x="10633" y="13392"/>
                    <a:pt x="10637" y="13397"/>
                    <a:pt x="10638" y="13397"/>
                  </a:cubicBezTo>
                  <a:lnTo>
                    <a:pt x="11360" y="14360"/>
                  </a:lnTo>
                  <a:lnTo>
                    <a:pt x="11360" y="14361"/>
                  </a:lnTo>
                  <a:lnTo>
                    <a:pt x="10990" y="15217"/>
                  </a:lnTo>
                  <a:lnTo>
                    <a:pt x="10990" y="14777"/>
                  </a:lnTo>
                  <a:cubicBezTo>
                    <a:pt x="10990" y="14560"/>
                    <a:pt x="10877" y="14360"/>
                    <a:pt x="10691" y="14244"/>
                  </a:cubicBezTo>
                  <a:cubicBezTo>
                    <a:pt x="10590" y="14181"/>
                    <a:pt x="10477" y="14149"/>
                    <a:pt x="10363" y="14149"/>
                  </a:cubicBezTo>
                  <a:cubicBezTo>
                    <a:pt x="10267" y="14149"/>
                    <a:pt x="10171" y="14172"/>
                    <a:pt x="10081" y="14217"/>
                  </a:cubicBezTo>
                  <a:lnTo>
                    <a:pt x="8888" y="14813"/>
                  </a:lnTo>
                  <a:cubicBezTo>
                    <a:pt x="8863" y="14787"/>
                    <a:pt x="8839" y="14761"/>
                    <a:pt x="8812" y="14740"/>
                  </a:cubicBezTo>
                  <a:lnTo>
                    <a:pt x="10608" y="13394"/>
                  </a:lnTo>
                  <a:cubicBezTo>
                    <a:pt x="10610" y="13392"/>
                    <a:pt x="10614" y="13390"/>
                    <a:pt x="10620" y="13390"/>
                  </a:cubicBezTo>
                  <a:close/>
                  <a:moveTo>
                    <a:pt x="8413" y="15204"/>
                  </a:moveTo>
                  <a:cubicBezTo>
                    <a:pt x="8426" y="15204"/>
                    <a:pt x="8435" y="15212"/>
                    <a:pt x="8435" y="15225"/>
                  </a:cubicBezTo>
                  <a:lnTo>
                    <a:pt x="8435" y="15875"/>
                  </a:lnTo>
                  <a:cubicBezTo>
                    <a:pt x="8435" y="15887"/>
                    <a:pt x="8426" y="15897"/>
                    <a:pt x="8413" y="15897"/>
                  </a:cubicBezTo>
                  <a:lnTo>
                    <a:pt x="7766" y="15897"/>
                  </a:lnTo>
                  <a:cubicBezTo>
                    <a:pt x="7754" y="15897"/>
                    <a:pt x="7745" y="15888"/>
                    <a:pt x="7745" y="15875"/>
                  </a:cubicBezTo>
                  <a:lnTo>
                    <a:pt x="7745" y="15225"/>
                  </a:lnTo>
                  <a:cubicBezTo>
                    <a:pt x="7745" y="15215"/>
                    <a:pt x="7754" y="15204"/>
                    <a:pt x="7766" y="15204"/>
                  </a:cubicBezTo>
                  <a:close/>
                  <a:moveTo>
                    <a:pt x="5819" y="14758"/>
                  </a:moveTo>
                  <a:cubicBezTo>
                    <a:pt x="5823" y="14758"/>
                    <a:pt x="5827" y="14760"/>
                    <a:pt x="5828" y="14761"/>
                  </a:cubicBezTo>
                  <a:lnTo>
                    <a:pt x="7138" y="15417"/>
                  </a:lnTo>
                  <a:lnTo>
                    <a:pt x="7138" y="15689"/>
                  </a:lnTo>
                  <a:lnTo>
                    <a:pt x="5828" y="16344"/>
                  </a:lnTo>
                  <a:cubicBezTo>
                    <a:pt x="5827" y="16344"/>
                    <a:pt x="5823" y="16346"/>
                    <a:pt x="5819" y="16346"/>
                  </a:cubicBezTo>
                  <a:cubicBezTo>
                    <a:pt x="5816" y="16346"/>
                    <a:pt x="5813" y="16345"/>
                    <a:pt x="5810" y="16344"/>
                  </a:cubicBezTo>
                  <a:cubicBezTo>
                    <a:pt x="5798" y="16336"/>
                    <a:pt x="5798" y="16329"/>
                    <a:pt x="5798" y="16325"/>
                  </a:cubicBezTo>
                  <a:lnTo>
                    <a:pt x="5798" y="14780"/>
                  </a:lnTo>
                  <a:cubicBezTo>
                    <a:pt x="5798" y="14775"/>
                    <a:pt x="5798" y="14768"/>
                    <a:pt x="5810" y="14761"/>
                  </a:cubicBezTo>
                  <a:cubicBezTo>
                    <a:pt x="5813" y="14759"/>
                    <a:pt x="5816" y="14758"/>
                    <a:pt x="5819" y="14758"/>
                  </a:cubicBezTo>
                  <a:close/>
                  <a:moveTo>
                    <a:pt x="10362" y="14758"/>
                  </a:moveTo>
                  <a:cubicBezTo>
                    <a:pt x="10365" y="14758"/>
                    <a:pt x="10368" y="14759"/>
                    <a:pt x="10373" y="14761"/>
                  </a:cubicBezTo>
                  <a:cubicBezTo>
                    <a:pt x="10381" y="14768"/>
                    <a:pt x="10381" y="14775"/>
                    <a:pt x="10381" y="14780"/>
                  </a:cubicBezTo>
                  <a:lnTo>
                    <a:pt x="10381" y="16325"/>
                  </a:lnTo>
                  <a:cubicBezTo>
                    <a:pt x="10381" y="16329"/>
                    <a:pt x="10381" y="16336"/>
                    <a:pt x="10373" y="16344"/>
                  </a:cubicBezTo>
                  <a:cubicBezTo>
                    <a:pt x="10369" y="16345"/>
                    <a:pt x="10365" y="16346"/>
                    <a:pt x="10362" y="16346"/>
                  </a:cubicBezTo>
                  <a:cubicBezTo>
                    <a:pt x="10358" y="16346"/>
                    <a:pt x="10354" y="16344"/>
                    <a:pt x="10351" y="16344"/>
                  </a:cubicBezTo>
                  <a:lnTo>
                    <a:pt x="9042" y="15688"/>
                  </a:lnTo>
                  <a:lnTo>
                    <a:pt x="9042" y="15415"/>
                  </a:lnTo>
                  <a:lnTo>
                    <a:pt x="10351" y="14761"/>
                  </a:lnTo>
                  <a:cubicBezTo>
                    <a:pt x="10353" y="14760"/>
                    <a:pt x="10357" y="14758"/>
                    <a:pt x="10362" y="14758"/>
                  </a:cubicBezTo>
                  <a:close/>
                  <a:moveTo>
                    <a:pt x="12303" y="1"/>
                  </a:moveTo>
                  <a:cubicBezTo>
                    <a:pt x="12225" y="1"/>
                    <a:pt x="12148" y="31"/>
                    <a:pt x="12091" y="88"/>
                  </a:cubicBezTo>
                  <a:cubicBezTo>
                    <a:pt x="12089" y="91"/>
                    <a:pt x="11941" y="230"/>
                    <a:pt x="11618" y="370"/>
                  </a:cubicBezTo>
                  <a:cubicBezTo>
                    <a:pt x="11317" y="498"/>
                    <a:pt x="10797" y="651"/>
                    <a:pt x="10033" y="651"/>
                  </a:cubicBezTo>
                  <a:lnTo>
                    <a:pt x="7114" y="651"/>
                  </a:lnTo>
                  <a:cubicBezTo>
                    <a:pt x="5850" y="651"/>
                    <a:pt x="4772" y="1465"/>
                    <a:pt x="4377" y="2598"/>
                  </a:cubicBezTo>
                  <a:lnTo>
                    <a:pt x="4105" y="2598"/>
                  </a:lnTo>
                  <a:cubicBezTo>
                    <a:pt x="3633" y="2598"/>
                    <a:pt x="3186" y="2805"/>
                    <a:pt x="2884" y="3163"/>
                  </a:cubicBezTo>
                  <a:cubicBezTo>
                    <a:pt x="2578" y="3522"/>
                    <a:pt x="2448" y="3997"/>
                    <a:pt x="2527" y="4461"/>
                  </a:cubicBezTo>
                  <a:lnTo>
                    <a:pt x="2886" y="6621"/>
                  </a:lnTo>
                  <a:cubicBezTo>
                    <a:pt x="2555" y="6792"/>
                    <a:pt x="2314" y="7113"/>
                    <a:pt x="2277" y="7489"/>
                  </a:cubicBezTo>
                  <a:cubicBezTo>
                    <a:pt x="2244" y="7803"/>
                    <a:pt x="2348" y="8117"/>
                    <a:pt x="2558" y="8349"/>
                  </a:cubicBezTo>
                  <a:cubicBezTo>
                    <a:pt x="2769" y="8583"/>
                    <a:pt x="3071" y="8717"/>
                    <a:pt x="3385" y="8717"/>
                  </a:cubicBezTo>
                  <a:lnTo>
                    <a:pt x="3612" y="8717"/>
                  </a:lnTo>
                  <a:cubicBezTo>
                    <a:pt x="3790" y="9991"/>
                    <a:pt x="4503" y="11098"/>
                    <a:pt x="5514" y="11802"/>
                  </a:cubicBezTo>
                  <a:lnTo>
                    <a:pt x="5514" y="12782"/>
                  </a:lnTo>
                  <a:cubicBezTo>
                    <a:pt x="5500" y="12782"/>
                    <a:pt x="5484" y="12783"/>
                    <a:pt x="5470" y="12785"/>
                  </a:cubicBezTo>
                  <a:cubicBezTo>
                    <a:pt x="5304" y="12809"/>
                    <a:pt x="5157" y="12896"/>
                    <a:pt x="5056" y="13030"/>
                  </a:cubicBezTo>
                  <a:lnTo>
                    <a:pt x="4283" y="14061"/>
                  </a:lnTo>
                  <a:lnTo>
                    <a:pt x="1614" y="14847"/>
                  </a:lnTo>
                  <a:cubicBezTo>
                    <a:pt x="664" y="15127"/>
                    <a:pt x="0" y="16015"/>
                    <a:pt x="0" y="17005"/>
                  </a:cubicBezTo>
                  <a:lnTo>
                    <a:pt x="0" y="20415"/>
                  </a:lnTo>
                  <a:cubicBezTo>
                    <a:pt x="0" y="20582"/>
                    <a:pt x="136" y="20718"/>
                    <a:pt x="304" y="20718"/>
                  </a:cubicBezTo>
                  <a:cubicBezTo>
                    <a:pt x="471" y="20718"/>
                    <a:pt x="607" y="20582"/>
                    <a:pt x="607" y="20415"/>
                  </a:cubicBezTo>
                  <a:lnTo>
                    <a:pt x="607" y="17005"/>
                  </a:lnTo>
                  <a:cubicBezTo>
                    <a:pt x="607" y="16282"/>
                    <a:pt x="1091" y="15632"/>
                    <a:pt x="1787" y="15430"/>
                  </a:cubicBezTo>
                  <a:lnTo>
                    <a:pt x="2921" y="15095"/>
                  </a:lnTo>
                  <a:lnTo>
                    <a:pt x="2921" y="20417"/>
                  </a:lnTo>
                  <a:cubicBezTo>
                    <a:pt x="2921" y="20585"/>
                    <a:pt x="3056" y="20721"/>
                    <a:pt x="3225" y="20721"/>
                  </a:cubicBezTo>
                  <a:cubicBezTo>
                    <a:pt x="3392" y="20721"/>
                    <a:pt x="3528" y="20585"/>
                    <a:pt x="3528" y="20417"/>
                  </a:cubicBezTo>
                  <a:lnTo>
                    <a:pt x="3528" y="14920"/>
                  </a:lnTo>
                  <a:lnTo>
                    <a:pt x="4300" y="14691"/>
                  </a:lnTo>
                  <a:lnTo>
                    <a:pt x="6838" y="20537"/>
                  </a:lnTo>
                  <a:cubicBezTo>
                    <a:pt x="6888" y="20651"/>
                    <a:pt x="6998" y="20718"/>
                    <a:pt x="7117" y="20718"/>
                  </a:cubicBezTo>
                  <a:cubicBezTo>
                    <a:pt x="7155" y="20718"/>
                    <a:pt x="7197" y="20709"/>
                    <a:pt x="7238" y="20694"/>
                  </a:cubicBezTo>
                  <a:cubicBezTo>
                    <a:pt x="7391" y="20628"/>
                    <a:pt x="7461" y="20449"/>
                    <a:pt x="7395" y="20295"/>
                  </a:cubicBezTo>
                  <a:lnTo>
                    <a:pt x="5938" y="16939"/>
                  </a:lnTo>
                  <a:cubicBezTo>
                    <a:pt x="5993" y="16929"/>
                    <a:pt x="6047" y="16911"/>
                    <a:pt x="6098" y="16883"/>
                  </a:cubicBezTo>
                  <a:lnTo>
                    <a:pt x="7292" y="16288"/>
                  </a:lnTo>
                  <a:cubicBezTo>
                    <a:pt x="7409" y="16419"/>
                    <a:pt x="7576" y="16502"/>
                    <a:pt x="7764" y="16502"/>
                  </a:cubicBezTo>
                  <a:lnTo>
                    <a:pt x="8412" y="16502"/>
                  </a:lnTo>
                  <a:cubicBezTo>
                    <a:pt x="8602" y="16502"/>
                    <a:pt x="8769" y="16418"/>
                    <a:pt x="8883" y="16288"/>
                  </a:cubicBezTo>
                  <a:lnTo>
                    <a:pt x="10077" y="16883"/>
                  </a:lnTo>
                  <a:cubicBezTo>
                    <a:pt x="10130" y="16911"/>
                    <a:pt x="10183" y="16929"/>
                    <a:pt x="10239" y="16939"/>
                  </a:cubicBezTo>
                  <a:lnTo>
                    <a:pt x="8782" y="20295"/>
                  </a:lnTo>
                  <a:cubicBezTo>
                    <a:pt x="8716" y="20449"/>
                    <a:pt x="8785" y="20628"/>
                    <a:pt x="8939" y="20694"/>
                  </a:cubicBezTo>
                  <a:cubicBezTo>
                    <a:pt x="8977" y="20711"/>
                    <a:pt x="9019" y="20718"/>
                    <a:pt x="9060" y="20718"/>
                  </a:cubicBezTo>
                  <a:cubicBezTo>
                    <a:pt x="9177" y="20718"/>
                    <a:pt x="9289" y="20651"/>
                    <a:pt x="9339" y="20537"/>
                  </a:cubicBezTo>
                  <a:lnTo>
                    <a:pt x="11875" y="14691"/>
                  </a:lnTo>
                  <a:lnTo>
                    <a:pt x="12648" y="14920"/>
                  </a:lnTo>
                  <a:lnTo>
                    <a:pt x="12648" y="20417"/>
                  </a:lnTo>
                  <a:cubicBezTo>
                    <a:pt x="12648" y="20585"/>
                    <a:pt x="12784" y="20721"/>
                    <a:pt x="12952" y="20721"/>
                  </a:cubicBezTo>
                  <a:cubicBezTo>
                    <a:pt x="13119" y="20721"/>
                    <a:pt x="13255" y="20585"/>
                    <a:pt x="13255" y="20417"/>
                  </a:cubicBezTo>
                  <a:lnTo>
                    <a:pt x="13255" y="15098"/>
                  </a:lnTo>
                  <a:lnTo>
                    <a:pt x="14389" y="15432"/>
                  </a:lnTo>
                  <a:cubicBezTo>
                    <a:pt x="15083" y="15637"/>
                    <a:pt x="15568" y="16284"/>
                    <a:pt x="15568" y="17009"/>
                  </a:cubicBezTo>
                  <a:lnTo>
                    <a:pt x="15568" y="20418"/>
                  </a:lnTo>
                  <a:cubicBezTo>
                    <a:pt x="15568" y="20587"/>
                    <a:pt x="15704" y="20722"/>
                    <a:pt x="15873" y="20722"/>
                  </a:cubicBezTo>
                  <a:cubicBezTo>
                    <a:pt x="16040" y="20722"/>
                    <a:pt x="16175" y="20587"/>
                    <a:pt x="16175" y="20418"/>
                  </a:cubicBezTo>
                  <a:lnTo>
                    <a:pt x="16175" y="17009"/>
                  </a:lnTo>
                  <a:cubicBezTo>
                    <a:pt x="16180" y="16016"/>
                    <a:pt x="15516" y="15130"/>
                    <a:pt x="14564" y="14848"/>
                  </a:cubicBezTo>
                  <a:lnTo>
                    <a:pt x="11895" y="14063"/>
                  </a:lnTo>
                  <a:lnTo>
                    <a:pt x="11123" y="13032"/>
                  </a:lnTo>
                  <a:cubicBezTo>
                    <a:pt x="11020" y="12897"/>
                    <a:pt x="10874" y="12810"/>
                    <a:pt x="10708" y="12787"/>
                  </a:cubicBezTo>
                  <a:cubicBezTo>
                    <a:pt x="10694" y="12785"/>
                    <a:pt x="10680" y="12783"/>
                    <a:pt x="10663" y="12783"/>
                  </a:cubicBezTo>
                  <a:lnTo>
                    <a:pt x="10663" y="11803"/>
                  </a:lnTo>
                  <a:cubicBezTo>
                    <a:pt x="11675" y="11099"/>
                    <a:pt x="12388" y="9993"/>
                    <a:pt x="12566" y="8719"/>
                  </a:cubicBezTo>
                  <a:lnTo>
                    <a:pt x="12746" y="8719"/>
                  </a:lnTo>
                  <a:cubicBezTo>
                    <a:pt x="13339" y="8719"/>
                    <a:pt x="13845" y="8279"/>
                    <a:pt x="13902" y="7717"/>
                  </a:cubicBezTo>
                  <a:cubicBezTo>
                    <a:pt x="13933" y="7403"/>
                    <a:pt x="13830" y="7089"/>
                    <a:pt x="13619" y="6856"/>
                  </a:cubicBezTo>
                  <a:cubicBezTo>
                    <a:pt x="13526" y="6753"/>
                    <a:pt x="13416" y="6669"/>
                    <a:pt x="13293" y="6608"/>
                  </a:cubicBezTo>
                  <a:lnTo>
                    <a:pt x="13650" y="4461"/>
                  </a:lnTo>
                  <a:cubicBezTo>
                    <a:pt x="13769" y="3744"/>
                    <a:pt x="13402" y="3062"/>
                    <a:pt x="12772" y="2758"/>
                  </a:cubicBezTo>
                  <a:cubicBezTo>
                    <a:pt x="13055" y="2036"/>
                    <a:pt x="12993" y="1142"/>
                    <a:pt x="12584" y="187"/>
                  </a:cubicBezTo>
                  <a:cubicBezTo>
                    <a:pt x="12545" y="94"/>
                    <a:pt x="12462" y="27"/>
                    <a:pt x="12362" y="7"/>
                  </a:cubicBezTo>
                  <a:cubicBezTo>
                    <a:pt x="12342" y="3"/>
                    <a:pt x="12322" y="1"/>
                    <a:pt x="12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9" name="Google Shape;3419;p100"/>
            <p:cNvSpPr/>
            <p:nvPr/>
          </p:nvSpPr>
          <p:spPr>
            <a:xfrm>
              <a:off x="6220859" y="2954377"/>
              <a:ext cx="11856" cy="18194"/>
            </a:xfrm>
            <a:custGeom>
              <a:rect b="b" l="l" r="r" t="t"/>
              <a:pathLst>
                <a:path extrusionOk="0" h="933" w="608">
                  <a:moveTo>
                    <a:pt x="304" y="0"/>
                  </a:moveTo>
                  <a:cubicBezTo>
                    <a:pt x="136" y="0"/>
                    <a:pt x="0" y="136"/>
                    <a:pt x="0" y="304"/>
                  </a:cubicBezTo>
                  <a:lnTo>
                    <a:pt x="0" y="628"/>
                  </a:lnTo>
                  <a:cubicBezTo>
                    <a:pt x="0" y="797"/>
                    <a:pt x="136" y="933"/>
                    <a:pt x="304" y="933"/>
                  </a:cubicBezTo>
                  <a:cubicBezTo>
                    <a:pt x="472" y="933"/>
                    <a:pt x="607" y="797"/>
                    <a:pt x="607" y="628"/>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0" name="Google Shape;3420;p100"/>
            <p:cNvSpPr/>
            <p:nvPr/>
          </p:nvSpPr>
          <p:spPr>
            <a:xfrm>
              <a:off x="6296734" y="2954377"/>
              <a:ext cx="11856" cy="18194"/>
            </a:xfrm>
            <a:custGeom>
              <a:rect b="b" l="l" r="r" t="t"/>
              <a:pathLst>
                <a:path extrusionOk="0" h="933" w="608">
                  <a:moveTo>
                    <a:pt x="305" y="0"/>
                  </a:moveTo>
                  <a:cubicBezTo>
                    <a:pt x="137" y="0"/>
                    <a:pt x="1" y="136"/>
                    <a:pt x="1" y="304"/>
                  </a:cubicBezTo>
                  <a:lnTo>
                    <a:pt x="1" y="628"/>
                  </a:lnTo>
                  <a:cubicBezTo>
                    <a:pt x="1" y="797"/>
                    <a:pt x="137" y="933"/>
                    <a:pt x="305" y="933"/>
                  </a:cubicBezTo>
                  <a:cubicBezTo>
                    <a:pt x="472" y="933"/>
                    <a:pt x="608" y="797"/>
                    <a:pt x="608" y="628"/>
                  </a:cubicBezTo>
                  <a:lnTo>
                    <a:pt x="608" y="304"/>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1" name="Google Shape;3421;p100"/>
            <p:cNvSpPr/>
            <p:nvPr/>
          </p:nvSpPr>
          <p:spPr>
            <a:xfrm>
              <a:off x="6214561" y="2934838"/>
              <a:ext cx="24492" cy="11856"/>
            </a:xfrm>
            <a:custGeom>
              <a:rect b="b" l="l" r="r" t="t"/>
              <a:pathLst>
                <a:path extrusionOk="0" h="608" w="1256">
                  <a:moveTo>
                    <a:pt x="303" y="1"/>
                  </a:moveTo>
                  <a:cubicBezTo>
                    <a:pt x="136" y="1"/>
                    <a:pt x="0" y="137"/>
                    <a:pt x="0" y="304"/>
                  </a:cubicBezTo>
                  <a:cubicBezTo>
                    <a:pt x="0" y="472"/>
                    <a:pt x="136" y="608"/>
                    <a:pt x="303" y="608"/>
                  </a:cubicBezTo>
                  <a:lnTo>
                    <a:pt x="952" y="608"/>
                  </a:lnTo>
                  <a:cubicBezTo>
                    <a:pt x="1120" y="608"/>
                    <a:pt x="1256" y="472"/>
                    <a:pt x="1256" y="304"/>
                  </a:cubicBezTo>
                  <a:cubicBezTo>
                    <a:pt x="1256" y="137"/>
                    <a:pt x="1120" y="1"/>
                    <a:pt x="95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2" name="Google Shape;3422;p100"/>
            <p:cNvSpPr/>
            <p:nvPr/>
          </p:nvSpPr>
          <p:spPr>
            <a:xfrm>
              <a:off x="6290416" y="2934838"/>
              <a:ext cx="24472" cy="11856"/>
            </a:xfrm>
            <a:custGeom>
              <a:rect b="b" l="l" r="r" t="t"/>
              <a:pathLst>
                <a:path extrusionOk="0" h="608" w="1255">
                  <a:moveTo>
                    <a:pt x="304" y="1"/>
                  </a:moveTo>
                  <a:cubicBezTo>
                    <a:pt x="136" y="1"/>
                    <a:pt x="1" y="137"/>
                    <a:pt x="1" y="304"/>
                  </a:cubicBezTo>
                  <a:cubicBezTo>
                    <a:pt x="1" y="472"/>
                    <a:pt x="136" y="608"/>
                    <a:pt x="304" y="608"/>
                  </a:cubicBezTo>
                  <a:lnTo>
                    <a:pt x="952" y="608"/>
                  </a:lnTo>
                  <a:cubicBezTo>
                    <a:pt x="1119" y="608"/>
                    <a:pt x="1255" y="472"/>
                    <a:pt x="1255" y="304"/>
                  </a:cubicBezTo>
                  <a:cubicBezTo>
                    <a:pt x="1255" y="137"/>
                    <a:pt x="1119" y="1"/>
                    <a:pt x="95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3" name="Google Shape;3423;p100"/>
            <p:cNvSpPr/>
            <p:nvPr/>
          </p:nvSpPr>
          <p:spPr>
            <a:xfrm>
              <a:off x="6230317" y="2989146"/>
              <a:ext cx="68815" cy="37167"/>
            </a:xfrm>
            <a:custGeom>
              <a:rect b="b" l="l" r="r" t="t"/>
              <a:pathLst>
                <a:path extrusionOk="0" h="1906" w="3529">
                  <a:moveTo>
                    <a:pt x="2866" y="608"/>
                  </a:moveTo>
                  <a:cubicBezTo>
                    <a:pt x="2716" y="1008"/>
                    <a:pt x="2279" y="1299"/>
                    <a:pt x="1765" y="1299"/>
                  </a:cubicBezTo>
                  <a:cubicBezTo>
                    <a:pt x="1250" y="1299"/>
                    <a:pt x="813" y="1008"/>
                    <a:pt x="663" y="608"/>
                  </a:cubicBezTo>
                  <a:close/>
                  <a:moveTo>
                    <a:pt x="305" y="1"/>
                  </a:moveTo>
                  <a:cubicBezTo>
                    <a:pt x="137" y="1"/>
                    <a:pt x="1" y="136"/>
                    <a:pt x="1" y="304"/>
                  </a:cubicBezTo>
                  <a:cubicBezTo>
                    <a:pt x="1" y="1188"/>
                    <a:pt x="792" y="1906"/>
                    <a:pt x="1763" y="1906"/>
                  </a:cubicBezTo>
                  <a:cubicBezTo>
                    <a:pt x="2737" y="1906"/>
                    <a:pt x="3528" y="1186"/>
                    <a:pt x="3528" y="304"/>
                  </a:cubicBezTo>
                  <a:cubicBezTo>
                    <a:pt x="3528" y="136"/>
                    <a:pt x="3393" y="1"/>
                    <a:pt x="32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4" name="Google Shape;3424;p100"/>
            <p:cNvSpPr/>
            <p:nvPr/>
          </p:nvSpPr>
          <p:spPr>
            <a:xfrm>
              <a:off x="6258845" y="3194168"/>
              <a:ext cx="11875" cy="11856"/>
            </a:xfrm>
            <a:custGeom>
              <a:rect b="b" l="l" r="r" t="t"/>
              <a:pathLst>
                <a:path extrusionOk="0" h="608" w="609">
                  <a:moveTo>
                    <a:pt x="302" y="1"/>
                  </a:moveTo>
                  <a:cubicBezTo>
                    <a:pt x="135" y="1"/>
                    <a:pt x="0" y="137"/>
                    <a:pt x="0" y="305"/>
                  </a:cubicBezTo>
                  <a:cubicBezTo>
                    <a:pt x="0" y="472"/>
                    <a:pt x="137" y="608"/>
                    <a:pt x="306" y="608"/>
                  </a:cubicBezTo>
                  <a:cubicBezTo>
                    <a:pt x="473" y="608"/>
                    <a:pt x="609" y="472"/>
                    <a:pt x="609" y="305"/>
                  </a:cubicBezTo>
                  <a:cubicBezTo>
                    <a:pt x="609" y="137"/>
                    <a:pt x="473" y="1"/>
                    <a:pt x="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5" name="Google Shape;3425;p100"/>
            <p:cNvSpPr/>
            <p:nvPr/>
          </p:nvSpPr>
          <p:spPr>
            <a:xfrm>
              <a:off x="6258845" y="3162540"/>
              <a:ext cx="11875" cy="11856"/>
            </a:xfrm>
            <a:custGeom>
              <a:rect b="b" l="l" r="r" t="t"/>
              <a:pathLst>
                <a:path extrusionOk="0" h="608" w="609">
                  <a:moveTo>
                    <a:pt x="302" y="0"/>
                  </a:moveTo>
                  <a:cubicBezTo>
                    <a:pt x="135" y="0"/>
                    <a:pt x="0" y="136"/>
                    <a:pt x="0" y="305"/>
                  </a:cubicBezTo>
                  <a:cubicBezTo>
                    <a:pt x="0" y="472"/>
                    <a:pt x="137" y="607"/>
                    <a:pt x="306" y="607"/>
                  </a:cubicBezTo>
                  <a:cubicBezTo>
                    <a:pt x="473" y="607"/>
                    <a:pt x="609" y="472"/>
                    <a:pt x="609" y="305"/>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26" name="Google Shape;3426;p100"/>
          <p:cNvGrpSpPr/>
          <p:nvPr/>
        </p:nvGrpSpPr>
        <p:grpSpPr>
          <a:xfrm>
            <a:off x="1130234" y="4199364"/>
            <a:ext cx="302855" cy="404021"/>
            <a:chOff x="1273163" y="3305514"/>
            <a:chExt cx="302855" cy="404021"/>
          </a:xfrm>
        </p:grpSpPr>
        <p:sp>
          <p:nvSpPr>
            <p:cNvPr id="3427" name="Google Shape;3427;p100"/>
            <p:cNvSpPr/>
            <p:nvPr/>
          </p:nvSpPr>
          <p:spPr>
            <a:xfrm>
              <a:off x="1380686" y="3470523"/>
              <a:ext cx="11856" cy="18174"/>
            </a:xfrm>
            <a:custGeom>
              <a:rect b="b" l="l" r="r" t="t"/>
              <a:pathLst>
                <a:path extrusionOk="0" h="932" w="608">
                  <a:moveTo>
                    <a:pt x="305" y="0"/>
                  </a:moveTo>
                  <a:cubicBezTo>
                    <a:pt x="136" y="0"/>
                    <a:pt x="0" y="136"/>
                    <a:pt x="0" y="303"/>
                  </a:cubicBezTo>
                  <a:lnTo>
                    <a:pt x="0" y="629"/>
                  </a:lnTo>
                  <a:cubicBezTo>
                    <a:pt x="0" y="796"/>
                    <a:pt x="136" y="932"/>
                    <a:pt x="305" y="932"/>
                  </a:cubicBezTo>
                  <a:cubicBezTo>
                    <a:pt x="472" y="932"/>
                    <a:pt x="607" y="796"/>
                    <a:pt x="607" y="629"/>
                  </a:cubicBezTo>
                  <a:lnTo>
                    <a:pt x="607" y="303"/>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8" name="Google Shape;3428;p100"/>
            <p:cNvSpPr/>
            <p:nvPr/>
          </p:nvSpPr>
          <p:spPr>
            <a:xfrm>
              <a:off x="1456600" y="3470523"/>
              <a:ext cx="11856" cy="18174"/>
            </a:xfrm>
            <a:custGeom>
              <a:rect b="b" l="l" r="r" t="t"/>
              <a:pathLst>
                <a:path extrusionOk="0" h="932" w="608">
                  <a:moveTo>
                    <a:pt x="305" y="0"/>
                  </a:moveTo>
                  <a:cubicBezTo>
                    <a:pt x="136" y="0"/>
                    <a:pt x="1" y="136"/>
                    <a:pt x="1" y="303"/>
                  </a:cubicBezTo>
                  <a:lnTo>
                    <a:pt x="1" y="629"/>
                  </a:lnTo>
                  <a:cubicBezTo>
                    <a:pt x="1" y="796"/>
                    <a:pt x="136" y="932"/>
                    <a:pt x="305" y="932"/>
                  </a:cubicBezTo>
                  <a:cubicBezTo>
                    <a:pt x="472" y="932"/>
                    <a:pt x="608" y="796"/>
                    <a:pt x="608" y="629"/>
                  </a:cubicBezTo>
                  <a:lnTo>
                    <a:pt x="608" y="303"/>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9" name="Google Shape;3429;p100"/>
            <p:cNvSpPr/>
            <p:nvPr/>
          </p:nvSpPr>
          <p:spPr>
            <a:xfrm>
              <a:off x="1399036" y="3514788"/>
              <a:ext cx="51012" cy="18193"/>
            </a:xfrm>
            <a:custGeom>
              <a:rect b="b" l="l" r="r" t="t"/>
              <a:pathLst>
                <a:path extrusionOk="0" h="933" w="2616">
                  <a:moveTo>
                    <a:pt x="335" y="1"/>
                  </a:moveTo>
                  <a:cubicBezTo>
                    <a:pt x="256" y="1"/>
                    <a:pt x="178" y="31"/>
                    <a:pt x="118" y="90"/>
                  </a:cubicBezTo>
                  <a:cubicBezTo>
                    <a:pt x="1" y="210"/>
                    <a:pt x="2" y="402"/>
                    <a:pt x="122" y="521"/>
                  </a:cubicBezTo>
                  <a:cubicBezTo>
                    <a:pt x="382" y="780"/>
                    <a:pt x="828" y="932"/>
                    <a:pt x="1307" y="932"/>
                  </a:cubicBezTo>
                  <a:cubicBezTo>
                    <a:pt x="1792" y="931"/>
                    <a:pt x="2236" y="778"/>
                    <a:pt x="2496" y="521"/>
                  </a:cubicBezTo>
                  <a:cubicBezTo>
                    <a:pt x="2616" y="402"/>
                    <a:pt x="2616" y="210"/>
                    <a:pt x="2497" y="90"/>
                  </a:cubicBezTo>
                  <a:cubicBezTo>
                    <a:pt x="2438" y="30"/>
                    <a:pt x="2361" y="1"/>
                    <a:pt x="2283" y="1"/>
                  </a:cubicBezTo>
                  <a:cubicBezTo>
                    <a:pt x="2206" y="1"/>
                    <a:pt x="2128" y="30"/>
                    <a:pt x="2069" y="88"/>
                  </a:cubicBezTo>
                  <a:cubicBezTo>
                    <a:pt x="1959" y="197"/>
                    <a:pt x="1693" y="325"/>
                    <a:pt x="1309" y="325"/>
                  </a:cubicBezTo>
                  <a:cubicBezTo>
                    <a:pt x="925" y="325"/>
                    <a:pt x="659" y="197"/>
                    <a:pt x="549" y="88"/>
                  </a:cubicBezTo>
                  <a:cubicBezTo>
                    <a:pt x="490" y="30"/>
                    <a:pt x="412" y="1"/>
                    <a:pt x="33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0" name="Google Shape;3430;p100"/>
            <p:cNvSpPr/>
            <p:nvPr/>
          </p:nvSpPr>
          <p:spPr>
            <a:xfrm>
              <a:off x="1273163" y="3305514"/>
              <a:ext cx="302855" cy="404021"/>
            </a:xfrm>
            <a:custGeom>
              <a:rect b="b" l="l" r="r" t="t"/>
              <a:pathLst>
                <a:path extrusionOk="0" h="20719" w="15531">
                  <a:moveTo>
                    <a:pt x="7765" y="608"/>
                  </a:moveTo>
                  <a:cubicBezTo>
                    <a:pt x="9719" y="608"/>
                    <a:pt x="11567" y="1236"/>
                    <a:pt x="13112" y="2423"/>
                  </a:cubicBezTo>
                  <a:cubicBezTo>
                    <a:pt x="13112" y="2423"/>
                    <a:pt x="13117" y="2427"/>
                    <a:pt x="13117" y="2431"/>
                  </a:cubicBezTo>
                  <a:cubicBezTo>
                    <a:pt x="13117" y="2436"/>
                    <a:pt x="13117" y="2444"/>
                    <a:pt x="13111" y="2451"/>
                  </a:cubicBezTo>
                  <a:lnTo>
                    <a:pt x="12685" y="2965"/>
                  </a:lnTo>
                  <a:cubicBezTo>
                    <a:pt x="11279" y="1887"/>
                    <a:pt x="9543" y="1299"/>
                    <a:pt x="7765" y="1299"/>
                  </a:cubicBezTo>
                  <a:cubicBezTo>
                    <a:pt x="6784" y="1299"/>
                    <a:pt x="5823" y="1473"/>
                    <a:pt x="4913" y="1816"/>
                  </a:cubicBezTo>
                  <a:cubicBezTo>
                    <a:pt x="4756" y="1874"/>
                    <a:pt x="4678" y="2050"/>
                    <a:pt x="4736" y="2207"/>
                  </a:cubicBezTo>
                  <a:cubicBezTo>
                    <a:pt x="4782" y="2329"/>
                    <a:pt x="4897" y="2404"/>
                    <a:pt x="5020" y="2404"/>
                  </a:cubicBezTo>
                  <a:cubicBezTo>
                    <a:pt x="5056" y="2404"/>
                    <a:pt x="5092" y="2397"/>
                    <a:pt x="5127" y="2384"/>
                  </a:cubicBezTo>
                  <a:cubicBezTo>
                    <a:pt x="5970" y="2066"/>
                    <a:pt x="6858" y="1906"/>
                    <a:pt x="7768" y="1906"/>
                  </a:cubicBezTo>
                  <a:cubicBezTo>
                    <a:pt x="9405" y="1906"/>
                    <a:pt x="11003" y="2446"/>
                    <a:pt x="12300" y="3434"/>
                  </a:cubicBezTo>
                  <a:lnTo>
                    <a:pt x="11247" y="4706"/>
                  </a:lnTo>
                  <a:cubicBezTo>
                    <a:pt x="11245" y="4709"/>
                    <a:pt x="11242" y="4710"/>
                    <a:pt x="11239" y="4710"/>
                  </a:cubicBezTo>
                  <a:cubicBezTo>
                    <a:pt x="11233" y="4710"/>
                    <a:pt x="11225" y="4707"/>
                    <a:pt x="11220" y="4702"/>
                  </a:cubicBezTo>
                  <a:cubicBezTo>
                    <a:pt x="10215" y="3959"/>
                    <a:pt x="9021" y="3567"/>
                    <a:pt x="7768" y="3567"/>
                  </a:cubicBezTo>
                  <a:cubicBezTo>
                    <a:pt x="6514" y="3567"/>
                    <a:pt x="5320" y="3959"/>
                    <a:pt x="4315" y="4702"/>
                  </a:cubicBezTo>
                  <a:cubicBezTo>
                    <a:pt x="4309" y="4707"/>
                    <a:pt x="4302" y="4709"/>
                    <a:pt x="4296" y="4709"/>
                  </a:cubicBezTo>
                  <a:cubicBezTo>
                    <a:pt x="4293" y="4709"/>
                    <a:pt x="4290" y="4708"/>
                    <a:pt x="4288" y="4706"/>
                  </a:cubicBezTo>
                  <a:lnTo>
                    <a:pt x="3235" y="3434"/>
                  </a:lnTo>
                  <a:cubicBezTo>
                    <a:pt x="3471" y="3253"/>
                    <a:pt x="3719" y="3085"/>
                    <a:pt x="3974" y="2935"/>
                  </a:cubicBezTo>
                  <a:cubicBezTo>
                    <a:pt x="4119" y="2850"/>
                    <a:pt x="4166" y="2664"/>
                    <a:pt x="4081" y="2520"/>
                  </a:cubicBezTo>
                  <a:cubicBezTo>
                    <a:pt x="4024" y="2423"/>
                    <a:pt x="3923" y="2370"/>
                    <a:pt x="3820" y="2370"/>
                  </a:cubicBezTo>
                  <a:cubicBezTo>
                    <a:pt x="3767" y="2370"/>
                    <a:pt x="3714" y="2384"/>
                    <a:pt x="3665" y="2413"/>
                  </a:cubicBezTo>
                  <a:cubicBezTo>
                    <a:pt x="3381" y="2578"/>
                    <a:pt x="3108" y="2764"/>
                    <a:pt x="2845" y="2965"/>
                  </a:cubicBezTo>
                  <a:lnTo>
                    <a:pt x="2421" y="2451"/>
                  </a:lnTo>
                  <a:cubicBezTo>
                    <a:pt x="2414" y="2444"/>
                    <a:pt x="2414" y="2436"/>
                    <a:pt x="2414" y="2431"/>
                  </a:cubicBezTo>
                  <a:cubicBezTo>
                    <a:pt x="2414" y="2424"/>
                    <a:pt x="2417" y="2423"/>
                    <a:pt x="2420" y="2423"/>
                  </a:cubicBezTo>
                  <a:cubicBezTo>
                    <a:pt x="3964" y="1236"/>
                    <a:pt x="5813" y="608"/>
                    <a:pt x="7765" y="608"/>
                  </a:cubicBezTo>
                  <a:close/>
                  <a:moveTo>
                    <a:pt x="12325" y="4351"/>
                  </a:moveTo>
                  <a:cubicBezTo>
                    <a:pt x="12752" y="5092"/>
                    <a:pt x="12977" y="5927"/>
                    <a:pt x="12977" y="6791"/>
                  </a:cubicBezTo>
                  <a:lnTo>
                    <a:pt x="12977" y="8232"/>
                  </a:lnTo>
                  <a:cubicBezTo>
                    <a:pt x="12821" y="8151"/>
                    <a:pt x="12648" y="8108"/>
                    <a:pt x="12470" y="8108"/>
                  </a:cubicBezTo>
                  <a:cubicBezTo>
                    <a:pt x="11883" y="8108"/>
                    <a:pt x="11428" y="7333"/>
                    <a:pt x="11150" y="6679"/>
                  </a:cubicBezTo>
                  <a:cubicBezTo>
                    <a:pt x="10849" y="5973"/>
                    <a:pt x="10690" y="5252"/>
                    <a:pt x="10663" y="5128"/>
                  </a:cubicBezTo>
                  <a:cubicBezTo>
                    <a:pt x="10677" y="5113"/>
                    <a:pt x="10693" y="5099"/>
                    <a:pt x="10706" y="5083"/>
                  </a:cubicBezTo>
                  <a:cubicBezTo>
                    <a:pt x="10757" y="5119"/>
                    <a:pt x="10807" y="5155"/>
                    <a:pt x="10857" y="5191"/>
                  </a:cubicBezTo>
                  <a:cubicBezTo>
                    <a:pt x="10970" y="5273"/>
                    <a:pt x="11104" y="5315"/>
                    <a:pt x="11236" y="5315"/>
                  </a:cubicBezTo>
                  <a:cubicBezTo>
                    <a:pt x="11416" y="5315"/>
                    <a:pt x="11591" y="5238"/>
                    <a:pt x="11713" y="5092"/>
                  </a:cubicBezTo>
                  <a:lnTo>
                    <a:pt x="12325" y="4351"/>
                  </a:lnTo>
                  <a:close/>
                  <a:moveTo>
                    <a:pt x="10132" y="5528"/>
                  </a:moveTo>
                  <a:cubicBezTo>
                    <a:pt x="10210" y="5845"/>
                    <a:pt x="10360" y="6373"/>
                    <a:pt x="10586" y="6909"/>
                  </a:cubicBezTo>
                  <a:cubicBezTo>
                    <a:pt x="11097" y="8107"/>
                    <a:pt x="11728" y="8715"/>
                    <a:pt x="12468" y="8715"/>
                  </a:cubicBezTo>
                  <a:cubicBezTo>
                    <a:pt x="12611" y="8715"/>
                    <a:pt x="12748" y="8777"/>
                    <a:pt x="12845" y="8884"/>
                  </a:cubicBezTo>
                  <a:cubicBezTo>
                    <a:pt x="12941" y="8992"/>
                    <a:pt x="12988" y="9131"/>
                    <a:pt x="12974" y="9278"/>
                  </a:cubicBezTo>
                  <a:cubicBezTo>
                    <a:pt x="12948" y="9531"/>
                    <a:pt x="12705" y="9731"/>
                    <a:pt x="12421" y="9731"/>
                  </a:cubicBezTo>
                  <a:lnTo>
                    <a:pt x="11964" y="9731"/>
                  </a:lnTo>
                  <a:cubicBezTo>
                    <a:pt x="11806" y="9731"/>
                    <a:pt x="11674" y="9855"/>
                    <a:pt x="11661" y="10012"/>
                  </a:cubicBezTo>
                  <a:cubicBezTo>
                    <a:pt x="11586" y="10992"/>
                    <a:pt x="11147" y="11901"/>
                    <a:pt x="10427" y="12575"/>
                  </a:cubicBezTo>
                  <a:cubicBezTo>
                    <a:pt x="9703" y="13251"/>
                    <a:pt x="8756" y="13622"/>
                    <a:pt x="7764" y="13622"/>
                  </a:cubicBezTo>
                  <a:cubicBezTo>
                    <a:pt x="7763" y="13622"/>
                    <a:pt x="7762" y="13622"/>
                    <a:pt x="7761" y="13622"/>
                  </a:cubicBezTo>
                  <a:cubicBezTo>
                    <a:pt x="5607" y="13622"/>
                    <a:pt x="3855" y="11869"/>
                    <a:pt x="3851" y="9715"/>
                  </a:cubicBezTo>
                  <a:lnTo>
                    <a:pt x="3851" y="9711"/>
                  </a:lnTo>
                  <a:cubicBezTo>
                    <a:pt x="3851" y="7551"/>
                    <a:pt x="5606" y="5797"/>
                    <a:pt x="7764" y="5797"/>
                  </a:cubicBezTo>
                  <a:lnTo>
                    <a:pt x="9062" y="5797"/>
                  </a:lnTo>
                  <a:cubicBezTo>
                    <a:pt x="9441" y="5797"/>
                    <a:pt x="9806" y="5702"/>
                    <a:pt x="10132" y="5528"/>
                  </a:cubicBezTo>
                  <a:close/>
                  <a:moveTo>
                    <a:pt x="12964" y="10208"/>
                  </a:moveTo>
                  <a:lnTo>
                    <a:pt x="12964" y="10208"/>
                  </a:lnTo>
                  <a:cubicBezTo>
                    <a:pt x="12909" y="11977"/>
                    <a:pt x="12705" y="13267"/>
                    <a:pt x="12531" y="14074"/>
                  </a:cubicBezTo>
                  <a:cubicBezTo>
                    <a:pt x="12464" y="14376"/>
                    <a:pt x="12190" y="14596"/>
                    <a:pt x="11877" y="14596"/>
                  </a:cubicBezTo>
                  <a:lnTo>
                    <a:pt x="10017" y="14596"/>
                  </a:lnTo>
                  <a:lnTo>
                    <a:pt x="10017" y="13631"/>
                  </a:lnTo>
                  <a:cubicBezTo>
                    <a:pt x="10313" y="13461"/>
                    <a:pt x="10590" y="13255"/>
                    <a:pt x="10843" y="13020"/>
                  </a:cubicBezTo>
                  <a:cubicBezTo>
                    <a:pt x="11607" y="12307"/>
                    <a:pt x="12097" y="11363"/>
                    <a:pt x="12240" y="10339"/>
                  </a:cubicBezTo>
                  <a:lnTo>
                    <a:pt x="12424" y="10339"/>
                  </a:lnTo>
                  <a:cubicBezTo>
                    <a:pt x="12618" y="10339"/>
                    <a:pt x="12802" y="10292"/>
                    <a:pt x="12964" y="10208"/>
                  </a:cubicBezTo>
                  <a:close/>
                  <a:moveTo>
                    <a:pt x="7765" y="4174"/>
                  </a:moveTo>
                  <a:cubicBezTo>
                    <a:pt x="8614" y="4174"/>
                    <a:pt x="9431" y="4376"/>
                    <a:pt x="10170" y="4762"/>
                  </a:cubicBezTo>
                  <a:cubicBezTo>
                    <a:pt x="9869" y="5036"/>
                    <a:pt x="9478" y="5191"/>
                    <a:pt x="9063" y="5191"/>
                  </a:cubicBezTo>
                  <a:lnTo>
                    <a:pt x="7765" y="5191"/>
                  </a:lnTo>
                  <a:cubicBezTo>
                    <a:pt x="5275" y="5191"/>
                    <a:pt x="3251" y="7214"/>
                    <a:pt x="3245" y="9703"/>
                  </a:cubicBezTo>
                  <a:lnTo>
                    <a:pt x="3245" y="9712"/>
                  </a:lnTo>
                  <a:cubicBezTo>
                    <a:pt x="3245" y="11386"/>
                    <a:pt x="4159" y="12850"/>
                    <a:pt x="5516" y="13632"/>
                  </a:cubicBezTo>
                  <a:lnTo>
                    <a:pt x="5516" y="14598"/>
                  </a:lnTo>
                  <a:lnTo>
                    <a:pt x="3655" y="14598"/>
                  </a:lnTo>
                  <a:cubicBezTo>
                    <a:pt x="3342" y="14596"/>
                    <a:pt x="3067" y="14376"/>
                    <a:pt x="3001" y="14074"/>
                  </a:cubicBezTo>
                  <a:cubicBezTo>
                    <a:pt x="2798" y="13134"/>
                    <a:pt x="2555" y="11546"/>
                    <a:pt x="2555" y="9306"/>
                  </a:cubicBezTo>
                  <a:lnTo>
                    <a:pt x="2555" y="6791"/>
                  </a:lnTo>
                  <a:cubicBezTo>
                    <a:pt x="2555" y="5927"/>
                    <a:pt x="2780" y="5092"/>
                    <a:pt x="3207" y="4352"/>
                  </a:cubicBezTo>
                  <a:lnTo>
                    <a:pt x="3819" y="5093"/>
                  </a:lnTo>
                  <a:cubicBezTo>
                    <a:pt x="3941" y="5240"/>
                    <a:pt x="4117" y="5317"/>
                    <a:pt x="4296" y="5317"/>
                  </a:cubicBezTo>
                  <a:cubicBezTo>
                    <a:pt x="4427" y="5317"/>
                    <a:pt x="4559" y="5276"/>
                    <a:pt x="4673" y="5192"/>
                  </a:cubicBezTo>
                  <a:cubicBezTo>
                    <a:pt x="5573" y="4528"/>
                    <a:pt x="6643" y="4174"/>
                    <a:pt x="7765" y="4174"/>
                  </a:cubicBezTo>
                  <a:close/>
                  <a:moveTo>
                    <a:pt x="9408" y="13921"/>
                  </a:moveTo>
                  <a:lnTo>
                    <a:pt x="9408" y="15089"/>
                  </a:lnTo>
                  <a:cubicBezTo>
                    <a:pt x="9408" y="15449"/>
                    <a:pt x="9613" y="15776"/>
                    <a:pt x="9929" y="15937"/>
                  </a:cubicBezTo>
                  <a:lnTo>
                    <a:pt x="9382" y="17560"/>
                  </a:lnTo>
                  <a:cubicBezTo>
                    <a:pt x="8864" y="17747"/>
                    <a:pt x="8319" y="17840"/>
                    <a:pt x="7764" y="17840"/>
                  </a:cubicBezTo>
                  <a:cubicBezTo>
                    <a:pt x="7208" y="17840"/>
                    <a:pt x="6668" y="17747"/>
                    <a:pt x="6150" y="17563"/>
                  </a:cubicBezTo>
                  <a:lnTo>
                    <a:pt x="5602" y="15939"/>
                  </a:lnTo>
                  <a:cubicBezTo>
                    <a:pt x="5919" y="15777"/>
                    <a:pt x="6123" y="15452"/>
                    <a:pt x="6123" y="15090"/>
                  </a:cubicBezTo>
                  <a:lnTo>
                    <a:pt x="6123" y="13921"/>
                  </a:lnTo>
                  <a:cubicBezTo>
                    <a:pt x="6633" y="14121"/>
                    <a:pt x="7187" y="14231"/>
                    <a:pt x="7765" y="14231"/>
                  </a:cubicBezTo>
                  <a:cubicBezTo>
                    <a:pt x="8335" y="14231"/>
                    <a:pt x="8891" y="14124"/>
                    <a:pt x="9408" y="13921"/>
                  </a:cubicBezTo>
                  <a:close/>
                  <a:moveTo>
                    <a:pt x="7764" y="1"/>
                  </a:moveTo>
                  <a:cubicBezTo>
                    <a:pt x="5676" y="1"/>
                    <a:pt x="3699" y="672"/>
                    <a:pt x="2047" y="1943"/>
                  </a:cubicBezTo>
                  <a:cubicBezTo>
                    <a:pt x="1914" y="2046"/>
                    <a:pt x="1830" y="2196"/>
                    <a:pt x="1810" y="2366"/>
                  </a:cubicBezTo>
                  <a:cubicBezTo>
                    <a:pt x="1791" y="2536"/>
                    <a:pt x="1843" y="2708"/>
                    <a:pt x="1951" y="2838"/>
                  </a:cubicBezTo>
                  <a:lnTo>
                    <a:pt x="2795" y="3858"/>
                  </a:lnTo>
                  <a:cubicBezTo>
                    <a:pt x="2240" y="4735"/>
                    <a:pt x="1947" y="5747"/>
                    <a:pt x="1947" y="6791"/>
                  </a:cubicBezTo>
                  <a:lnTo>
                    <a:pt x="1947" y="9306"/>
                  </a:lnTo>
                  <a:cubicBezTo>
                    <a:pt x="1947" y="11599"/>
                    <a:pt x="2197" y="13234"/>
                    <a:pt x="2408" y="14202"/>
                  </a:cubicBezTo>
                  <a:cubicBezTo>
                    <a:pt x="2533" y="14782"/>
                    <a:pt x="3058" y="15203"/>
                    <a:pt x="3654" y="15203"/>
                  </a:cubicBezTo>
                  <a:lnTo>
                    <a:pt x="5496" y="15203"/>
                  </a:lnTo>
                  <a:cubicBezTo>
                    <a:pt x="5463" y="15299"/>
                    <a:pt x="5386" y="15380"/>
                    <a:pt x="5286" y="15416"/>
                  </a:cubicBezTo>
                  <a:lnTo>
                    <a:pt x="1501" y="16751"/>
                  </a:lnTo>
                  <a:cubicBezTo>
                    <a:pt x="603" y="17068"/>
                    <a:pt x="0" y="17920"/>
                    <a:pt x="0" y="18874"/>
                  </a:cubicBezTo>
                  <a:lnTo>
                    <a:pt x="0" y="20416"/>
                  </a:lnTo>
                  <a:cubicBezTo>
                    <a:pt x="0" y="20583"/>
                    <a:pt x="136" y="20719"/>
                    <a:pt x="303" y="20719"/>
                  </a:cubicBezTo>
                  <a:cubicBezTo>
                    <a:pt x="472" y="20719"/>
                    <a:pt x="607" y="20583"/>
                    <a:pt x="607" y="20416"/>
                  </a:cubicBezTo>
                  <a:lnTo>
                    <a:pt x="607" y="18874"/>
                  </a:lnTo>
                  <a:cubicBezTo>
                    <a:pt x="607" y="18177"/>
                    <a:pt x="1049" y="17555"/>
                    <a:pt x="1703" y="17324"/>
                  </a:cubicBezTo>
                  <a:lnTo>
                    <a:pt x="3059" y="16846"/>
                  </a:lnTo>
                  <a:lnTo>
                    <a:pt x="5233" y="20567"/>
                  </a:lnTo>
                  <a:cubicBezTo>
                    <a:pt x="5290" y="20663"/>
                    <a:pt x="5390" y="20719"/>
                    <a:pt x="5495" y="20719"/>
                  </a:cubicBezTo>
                  <a:cubicBezTo>
                    <a:pt x="5547" y="20719"/>
                    <a:pt x="5600" y="20705"/>
                    <a:pt x="5649" y="20679"/>
                  </a:cubicBezTo>
                  <a:cubicBezTo>
                    <a:pt x="5793" y="20595"/>
                    <a:pt x="5842" y="20409"/>
                    <a:pt x="5757" y="20265"/>
                  </a:cubicBezTo>
                  <a:lnTo>
                    <a:pt x="3644" y="16639"/>
                  </a:lnTo>
                  <a:lnTo>
                    <a:pt x="5033" y="16147"/>
                  </a:lnTo>
                  <a:lnTo>
                    <a:pt x="6506" y="20510"/>
                  </a:lnTo>
                  <a:cubicBezTo>
                    <a:pt x="6548" y="20637"/>
                    <a:pt x="6666" y="20717"/>
                    <a:pt x="6793" y="20717"/>
                  </a:cubicBezTo>
                  <a:cubicBezTo>
                    <a:pt x="6826" y="20717"/>
                    <a:pt x="6857" y="20712"/>
                    <a:pt x="6890" y="20702"/>
                  </a:cubicBezTo>
                  <a:cubicBezTo>
                    <a:pt x="7048" y="20647"/>
                    <a:pt x="7134" y="20476"/>
                    <a:pt x="7080" y="20316"/>
                  </a:cubicBezTo>
                  <a:lnTo>
                    <a:pt x="6390" y="18270"/>
                  </a:lnTo>
                  <a:lnTo>
                    <a:pt x="6390" y="18270"/>
                  </a:lnTo>
                  <a:cubicBezTo>
                    <a:pt x="6836" y="18388"/>
                    <a:pt x="7295" y="18447"/>
                    <a:pt x="7764" y="18447"/>
                  </a:cubicBezTo>
                  <a:cubicBezTo>
                    <a:pt x="8234" y="18447"/>
                    <a:pt x="8696" y="18388"/>
                    <a:pt x="9142" y="18270"/>
                  </a:cubicBezTo>
                  <a:lnTo>
                    <a:pt x="9142" y="18270"/>
                  </a:lnTo>
                  <a:lnTo>
                    <a:pt x="8451" y="20318"/>
                  </a:lnTo>
                  <a:cubicBezTo>
                    <a:pt x="8398" y="20476"/>
                    <a:pt x="8484" y="20650"/>
                    <a:pt x="8642" y="20703"/>
                  </a:cubicBezTo>
                  <a:cubicBezTo>
                    <a:pt x="8675" y="20715"/>
                    <a:pt x="8708" y="20719"/>
                    <a:pt x="8739" y="20719"/>
                  </a:cubicBezTo>
                  <a:cubicBezTo>
                    <a:pt x="8865" y="20719"/>
                    <a:pt x="8983" y="20639"/>
                    <a:pt x="9026" y="20512"/>
                  </a:cubicBezTo>
                  <a:lnTo>
                    <a:pt x="10499" y="16149"/>
                  </a:lnTo>
                  <a:lnTo>
                    <a:pt x="11888" y="16640"/>
                  </a:lnTo>
                  <a:lnTo>
                    <a:pt x="9773" y="20262"/>
                  </a:lnTo>
                  <a:cubicBezTo>
                    <a:pt x="9690" y="20407"/>
                    <a:pt x="9738" y="20592"/>
                    <a:pt x="9883" y="20676"/>
                  </a:cubicBezTo>
                  <a:cubicBezTo>
                    <a:pt x="9930" y="20705"/>
                    <a:pt x="9985" y="20717"/>
                    <a:pt x="10035" y="20717"/>
                  </a:cubicBezTo>
                  <a:cubicBezTo>
                    <a:pt x="10137" y="20717"/>
                    <a:pt x="10242" y="20663"/>
                    <a:pt x="10297" y="20566"/>
                  </a:cubicBezTo>
                  <a:lnTo>
                    <a:pt x="12470" y="16843"/>
                  </a:lnTo>
                  <a:lnTo>
                    <a:pt x="13826" y="17323"/>
                  </a:lnTo>
                  <a:cubicBezTo>
                    <a:pt x="14482" y="17553"/>
                    <a:pt x="14923" y="18175"/>
                    <a:pt x="14923" y="18872"/>
                  </a:cubicBezTo>
                  <a:lnTo>
                    <a:pt x="14923" y="20413"/>
                  </a:lnTo>
                  <a:cubicBezTo>
                    <a:pt x="14923" y="20582"/>
                    <a:pt x="15059" y="20717"/>
                    <a:pt x="15226" y="20717"/>
                  </a:cubicBezTo>
                  <a:cubicBezTo>
                    <a:pt x="15394" y="20717"/>
                    <a:pt x="15530" y="20582"/>
                    <a:pt x="15530" y="20413"/>
                  </a:cubicBezTo>
                  <a:lnTo>
                    <a:pt x="15530" y="18872"/>
                  </a:lnTo>
                  <a:cubicBezTo>
                    <a:pt x="15530" y="17920"/>
                    <a:pt x="14926" y="17067"/>
                    <a:pt x="14028" y="16751"/>
                  </a:cubicBezTo>
                  <a:lnTo>
                    <a:pt x="10246" y="15416"/>
                  </a:lnTo>
                  <a:cubicBezTo>
                    <a:pt x="10146" y="15380"/>
                    <a:pt x="10069" y="15302"/>
                    <a:pt x="10035" y="15203"/>
                  </a:cubicBezTo>
                  <a:lnTo>
                    <a:pt x="11876" y="15203"/>
                  </a:lnTo>
                  <a:cubicBezTo>
                    <a:pt x="12471" y="15203"/>
                    <a:pt x="12997" y="14782"/>
                    <a:pt x="13121" y="14202"/>
                  </a:cubicBezTo>
                  <a:cubicBezTo>
                    <a:pt x="13332" y="13234"/>
                    <a:pt x="13582" y="11599"/>
                    <a:pt x="13582" y="9306"/>
                  </a:cubicBezTo>
                  <a:lnTo>
                    <a:pt x="13582" y="6791"/>
                  </a:lnTo>
                  <a:cubicBezTo>
                    <a:pt x="13582" y="5745"/>
                    <a:pt x="13289" y="4735"/>
                    <a:pt x="12734" y="3858"/>
                  </a:cubicBezTo>
                  <a:lnTo>
                    <a:pt x="13576" y="2838"/>
                  </a:lnTo>
                  <a:cubicBezTo>
                    <a:pt x="13685" y="2707"/>
                    <a:pt x="13738" y="2536"/>
                    <a:pt x="13718" y="2366"/>
                  </a:cubicBezTo>
                  <a:cubicBezTo>
                    <a:pt x="13698" y="2196"/>
                    <a:pt x="13614" y="2046"/>
                    <a:pt x="13481" y="1943"/>
                  </a:cubicBezTo>
                  <a:cubicBezTo>
                    <a:pt x="11828" y="673"/>
                    <a:pt x="9853" y="1"/>
                    <a:pt x="776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1" name="Google Shape;3431;p100"/>
            <p:cNvSpPr/>
            <p:nvPr/>
          </p:nvSpPr>
          <p:spPr>
            <a:xfrm>
              <a:off x="1374368" y="3451003"/>
              <a:ext cx="24531" cy="11856"/>
            </a:xfrm>
            <a:custGeom>
              <a:rect b="b" l="l" r="r" t="t"/>
              <a:pathLst>
                <a:path extrusionOk="0" h="608" w="1258">
                  <a:moveTo>
                    <a:pt x="303" y="0"/>
                  </a:moveTo>
                  <a:cubicBezTo>
                    <a:pt x="136" y="0"/>
                    <a:pt x="0" y="136"/>
                    <a:pt x="0" y="303"/>
                  </a:cubicBezTo>
                  <a:cubicBezTo>
                    <a:pt x="0" y="472"/>
                    <a:pt x="136" y="607"/>
                    <a:pt x="303" y="607"/>
                  </a:cubicBezTo>
                  <a:lnTo>
                    <a:pt x="953" y="607"/>
                  </a:lnTo>
                  <a:cubicBezTo>
                    <a:pt x="1121" y="607"/>
                    <a:pt x="1257" y="472"/>
                    <a:pt x="1257" y="303"/>
                  </a:cubicBezTo>
                  <a:cubicBezTo>
                    <a:pt x="1257" y="136"/>
                    <a:pt x="1121"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2" name="Google Shape;3432;p100"/>
            <p:cNvSpPr/>
            <p:nvPr/>
          </p:nvSpPr>
          <p:spPr>
            <a:xfrm>
              <a:off x="1450282" y="3451003"/>
              <a:ext cx="24492" cy="11856"/>
            </a:xfrm>
            <a:custGeom>
              <a:rect b="b" l="l" r="r" t="t"/>
              <a:pathLst>
                <a:path extrusionOk="0" h="608" w="1256">
                  <a:moveTo>
                    <a:pt x="303" y="0"/>
                  </a:moveTo>
                  <a:cubicBezTo>
                    <a:pt x="136" y="0"/>
                    <a:pt x="0" y="136"/>
                    <a:pt x="0" y="303"/>
                  </a:cubicBezTo>
                  <a:cubicBezTo>
                    <a:pt x="0" y="472"/>
                    <a:pt x="136" y="607"/>
                    <a:pt x="303" y="607"/>
                  </a:cubicBezTo>
                  <a:lnTo>
                    <a:pt x="952" y="607"/>
                  </a:lnTo>
                  <a:cubicBezTo>
                    <a:pt x="1120" y="607"/>
                    <a:pt x="1256" y="472"/>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33" name="Google Shape;3433;p100"/>
          <p:cNvGrpSpPr/>
          <p:nvPr/>
        </p:nvGrpSpPr>
        <p:grpSpPr>
          <a:xfrm>
            <a:off x="1843172" y="4199344"/>
            <a:ext cx="315432" cy="403962"/>
            <a:chOff x="1804694" y="3305494"/>
            <a:chExt cx="315432" cy="403962"/>
          </a:xfrm>
        </p:grpSpPr>
        <p:sp>
          <p:nvSpPr>
            <p:cNvPr id="3434" name="Google Shape;3434;p100"/>
            <p:cNvSpPr/>
            <p:nvPr/>
          </p:nvSpPr>
          <p:spPr>
            <a:xfrm>
              <a:off x="1918477" y="3444646"/>
              <a:ext cx="11856" cy="18213"/>
            </a:xfrm>
            <a:custGeom>
              <a:rect b="b" l="l" r="r" t="t"/>
              <a:pathLst>
                <a:path extrusionOk="0" h="934" w="608">
                  <a:moveTo>
                    <a:pt x="305" y="1"/>
                  </a:moveTo>
                  <a:cubicBezTo>
                    <a:pt x="136" y="1"/>
                    <a:pt x="1" y="136"/>
                    <a:pt x="1" y="305"/>
                  </a:cubicBezTo>
                  <a:lnTo>
                    <a:pt x="1" y="629"/>
                  </a:lnTo>
                  <a:cubicBezTo>
                    <a:pt x="1" y="798"/>
                    <a:pt x="136" y="933"/>
                    <a:pt x="305" y="933"/>
                  </a:cubicBezTo>
                  <a:cubicBezTo>
                    <a:pt x="472" y="933"/>
                    <a:pt x="608" y="798"/>
                    <a:pt x="608" y="629"/>
                  </a:cubicBezTo>
                  <a:lnTo>
                    <a:pt x="608" y="305"/>
                  </a:lnTo>
                  <a:cubicBezTo>
                    <a:pt x="608"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5" name="Google Shape;3435;p100"/>
            <p:cNvSpPr/>
            <p:nvPr/>
          </p:nvSpPr>
          <p:spPr>
            <a:xfrm>
              <a:off x="1994429" y="3444646"/>
              <a:ext cx="11856" cy="18213"/>
            </a:xfrm>
            <a:custGeom>
              <a:rect b="b" l="l" r="r" t="t"/>
              <a:pathLst>
                <a:path extrusionOk="0" h="934" w="608">
                  <a:moveTo>
                    <a:pt x="303" y="1"/>
                  </a:moveTo>
                  <a:cubicBezTo>
                    <a:pt x="136" y="1"/>
                    <a:pt x="0" y="136"/>
                    <a:pt x="0" y="305"/>
                  </a:cubicBezTo>
                  <a:lnTo>
                    <a:pt x="0" y="629"/>
                  </a:lnTo>
                  <a:cubicBezTo>
                    <a:pt x="0" y="798"/>
                    <a:pt x="136" y="933"/>
                    <a:pt x="303" y="933"/>
                  </a:cubicBezTo>
                  <a:cubicBezTo>
                    <a:pt x="472" y="933"/>
                    <a:pt x="607" y="798"/>
                    <a:pt x="607" y="629"/>
                  </a:cubicBezTo>
                  <a:lnTo>
                    <a:pt x="607" y="305"/>
                  </a:lnTo>
                  <a:cubicBezTo>
                    <a:pt x="607" y="136"/>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6" name="Google Shape;3436;p100"/>
            <p:cNvSpPr/>
            <p:nvPr/>
          </p:nvSpPr>
          <p:spPr>
            <a:xfrm>
              <a:off x="1804694" y="3305494"/>
              <a:ext cx="315432" cy="403962"/>
            </a:xfrm>
            <a:custGeom>
              <a:rect b="b" l="l" r="r" t="t"/>
              <a:pathLst>
                <a:path extrusionOk="0" h="20716" w="16176">
                  <a:moveTo>
                    <a:pt x="4215" y="5473"/>
                  </a:moveTo>
                  <a:lnTo>
                    <a:pt x="4215" y="6467"/>
                  </a:lnTo>
                  <a:cubicBezTo>
                    <a:pt x="4215" y="6658"/>
                    <a:pt x="4059" y="6812"/>
                    <a:pt x="3871" y="6812"/>
                  </a:cubicBezTo>
                  <a:lnTo>
                    <a:pt x="3523" y="6812"/>
                  </a:lnTo>
                  <a:lnTo>
                    <a:pt x="3523" y="5473"/>
                  </a:lnTo>
                  <a:close/>
                  <a:moveTo>
                    <a:pt x="12648" y="5473"/>
                  </a:moveTo>
                  <a:lnTo>
                    <a:pt x="12648" y="6812"/>
                  </a:lnTo>
                  <a:lnTo>
                    <a:pt x="12304" y="6812"/>
                  </a:lnTo>
                  <a:cubicBezTo>
                    <a:pt x="12115" y="6812"/>
                    <a:pt x="11960" y="6657"/>
                    <a:pt x="11960" y="6467"/>
                  </a:cubicBezTo>
                  <a:lnTo>
                    <a:pt x="11960" y="5473"/>
                  </a:lnTo>
                  <a:close/>
                  <a:moveTo>
                    <a:pt x="8084" y="611"/>
                  </a:moveTo>
                  <a:cubicBezTo>
                    <a:pt x="9352" y="611"/>
                    <a:pt x="10540" y="774"/>
                    <a:pt x="11430" y="1071"/>
                  </a:cubicBezTo>
                  <a:cubicBezTo>
                    <a:pt x="11991" y="1258"/>
                    <a:pt x="12647" y="1595"/>
                    <a:pt x="12647" y="1930"/>
                  </a:cubicBezTo>
                  <a:cubicBezTo>
                    <a:pt x="12647" y="1944"/>
                    <a:pt x="12648" y="1958"/>
                    <a:pt x="12651" y="1972"/>
                  </a:cubicBezTo>
                  <a:lnTo>
                    <a:pt x="12651" y="4867"/>
                  </a:lnTo>
                  <a:lnTo>
                    <a:pt x="11008" y="4867"/>
                  </a:lnTo>
                  <a:cubicBezTo>
                    <a:pt x="10840" y="4867"/>
                    <a:pt x="10704" y="5003"/>
                    <a:pt x="10704" y="5172"/>
                  </a:cubicBezTo>
                  <a:cubicBezTo>
                    <a:pt x="10704" y="5339"/>
                    <a:pt x="10840" y="5474"/>
                    <a:pt x="11008" y="5474"/>
                  </a:cubicBezTo>
                  <a:lnTo>
                    <a:pt x="11354" y="5474"/>
                  </a:lnTo>
                  <a:lnTo>
                    <a:pt x="11354" y="6470"/>
                  </a:lnTo>
                  <a:cubicBezTo>
                    <a:pt x="11354" y="6994"/>
                    <a:pt x="11781" y="7421"/>
                    <a:pt x="12305" y="7421"/>
                  </a:cubicBezTo>
                  <a:lnTo>
                    <a:pt x="12794" y="7421"/>
                  </a:lnTo>
                  <a:cubicBezTo>
                    <a:pt x="12936" y="7421"/>
                    <a:pt x="13074" y="7481"/>
                    <a:pt x="13169" y="7588"/>
                  </a:cubicBezTo>
                  <a:cubicBezTo>
                    <a:pt x="13266" y="7695"/>
                    <a:pt x="13312" y="7836"/>
                    <a:pt x="13298" y="7984"/>
                  </a:cubicBezTo>
                  <a:cubicBezTo>
                    <a:pt x="13273" y="8236"/>
                    <a:pt x="13031" y="8436"/>
                    <a:pt x="12746" y="8436"/>
                  </a:cubicBezTo>
                  <a:lnTo>
                    <a:pt x="12609" y="8436"/>
                  </a:lnTo>
                  <a:lnTo>
                    <a:pt x="12609" y="8418"/>
                  </a:lnTo>
                  <a:cubicBezTo>
                    <a:pt x="12609" y="8251"/>
                    <a:pt x="12474" y="8115"/>
                    <a:pt x="12305" y="8115"/>
                  </a:cubicBezTo>
                  <a:cubicBezTo>
                    <a:pt x="12138" y="8115"/>
                    <a:pt x="12002" y="8251"/>
                    <a:pt x="12002" y="8418"/>
                  </a:cubicBezTo>
                  <a:cubicBezTo>
                    <a:pt x="12001" y="10576"/>
                    <a:pt x="10246" y="12329"/>
                    <a:pt x="8089" y="12329"/>
                  </a:cubicBezTo>
                  <a:cubicBezTo>
                    <a:pt x="5928" y="12327"/>
                    <a:pt x="4172" y="10571"/>
                    <a:pt x="4172" y="8413"/>
                  </a:cubicBezTo>
                  <a:cubicBezTo>
                    <a:pt x="4172" y="8245"/>
                    <a:pt x="4036" y="8109"/>
                    <a:pt x="3869" y="8109"/>
                  </a:cubicBezTo>
                  <a:cubicBezTo>
                    <a:pt x="3701" y="8109"/>
                    <a:pt x="3565" y="8245"/>
                    <a:pt x="3565" y="8413"/>
                  </a:cubicBezTo>
                  <a:lnTo>
                    <a:pt x="3565" y="8435"/>
                  </a:lnTo>
                  <a:lnTo>
                    <a:pt x="3384" y="8435"/>
                  </a:lnTo>
                  <a:cubicBezTo>
                    <a:pt x="3241" y="8435"/>
                    <a:pt x="3104" y="8373"/>
                    <a:pt x="3006" y="8269"/>
                  </a:cubicBezTo>
                  <a:cubicBezTo>
                    <a:pt x="2908" y="8159"/>
                    <a:pt x="2864" y="8021"/>
                    <a:pt x="2878" y="7874"/>
                  </a:cubicBezTo>
                  <a:cubicBezTo>
                    <a:pt x="2904" y="7621"/>
                    <a:pt x="3146" y="7421"/>
                    <a:pt x="3429" y="7421"/>
                  </a:cubicBezTo>
                  <a:lnTo>
                    <a:pt x="3871" y="7421"/>
                  </a:lnTo>
                  <a:cubicBezTo>
                    <a:pt x="4396" y="7421"/>
                    <a:pt x="4822" y="6994"/>
                    <a:pt x="4822" y="6470"/>
                  </a:cubicBezTo>
                  <a:lnTo>
                    <a:pt x="4822" y="5474"/>
                  </a:lnTo>
                  <a:lnTo>
                    <a:pt x="9709" y="5474"/>
                  </a:lnTo>
                  <a:cubicBezTo>
                    <a:pt x="9876" y="5474"/>
                    <a:pt x="10012" y="5339"/>
                    <a:pt x="10012" y="5172"/>
                  </a:cubicBezTo>
                  <a:cubicBezTo>
                    <a:pt x="10012" y="5003"/>
                    <a:pt x="9876" y="4867"/>
                    <a:pt x="9709" y="4867"/>
                  </a:cubicBezTo>
                  <a:lnTo>
                    <a:pt x="3525" y="4867"/>
                  </a:lnTo>
                  <a:lnTo>
                    <a:pt x="3525" y="1950"/>
                  </a:lnTo>
                  <a:lnTo>
                    <a:pt x="3525" y="1937"/>
                  </a:lnTo>
                  <a:cubicBezTo>
                    <a:pt x="3525" y="1928"/>
                    <a:pt x="3522" y="1917"/>
                    <a:pt x="3521" y="1910"/>
                  </a:cubicBezTo>
                  <a:cubicBezTo>
                    <a:pt x="3546" y="1581"/>
                    <a:pt x="4186" y="1253"/>
                    <a:pt x="4739" y="1071"/>
                  </a:cubicBezTo>
                  <a:cubicBezTo>
                    <a:pt x="5627" y="774"/>
                    <a:pt x="6814" y="611"/>
                    <a:pt x="8084" y="611"/>
                  </a:cubicBezTo>
                  <a:close/>
                  <a:moveTo>
                    <a:pt x="6118" y="12479"/>
                  </a:moveTo>
                  <a:cubicBezTo>
                    <a:pt x="6714" y="12769"/>
                    <a:pt x="7382" y="12934"/>
                    <a:pt x="8089" y="12934"/>
                  </a:cubicBezTo>
                  <a:cubicBezTo>
                    <a:pt x="8792" y="12934"/>
                    <a:pt x="9459" y="12771"/>
                    <a:pt x="10053" y="12484"/>
                  </a:cubicBezTo>
                  <a:lnTo>
                    <a:pt x="10053" y="13136"/>
                  </a:lnTo>
                  <a:lnTo>
                    <a:pt x="8085" y="14229"/>
                  </a:lnTo>
                  <a:lnTo>
                    <a:pt x="7348" y="13820"/>
                  </a:lnTo>
                  <a:cubicBezTo>
                    <a:pt x="7302" y="13794"/>
                    <a:pt x="7251" y="13782"/>
                    <a:pt x="7202" y="13782"/>
                  </a:cubicBezTo>
                  <a:cubicBezTo>
                    <a:pt x="7095" y="13782"/>
                    <a:pt x="6992" y="13839"/>
                    <a:pt x="6935" y="13939"/>
                  </a:cubicBezTo>
                  <a:cubicBezTo>
                    <a:pt x="6854" y="14085"/>
                    <a:pt x="6907" y="14270"/>
                    <a:pt x="7054" y="14350"/>
                  </a:cubicBezTo>
                  <a:lnTo>
                    <a:pt x="7557" y="14632"/>
                  </a:lnTo>
                  <a:lnTo>
                    <a:pt x="5913" y="16035"/>
                  </a:lnTo>
                  <a:cubicBezTo>
                    <a:pt x="5912" y="16038"/>
                    <a:pt x="5907" y="16041"/>
                    <a:pt x="5899" y="16041"/>
                  </a:cubicBezTo>
                  <a:cubicBezTo>
                    <a:pt x="5898" y="16041"/>
                    <a:pt x="5897" y="16041"/>
                    <a:pt x="5896" y="16041"/>
                  </a:cubicBezTo>
                  <a:cubicBezTo>
                    <a:pt x="5886" y="16040"/>
                    <a:pt x="5883" y="16034"/>
                    <a:pt x="5880" y="16031"/>
                  </a:cubicBezTo>
                  <a:lnTo>
                    <a:pt x="4860" y="14242"/>
                  </a:lnTo>
                  <a:lnTo>
                    <a:pt x="5284" y="13392"/>
                  </a:lnTo>
                  <a:cubicBezTo>
                    <a:pt x="5286" y="13391"/>
                    <a:pt x="5289" y="13383"/>
                    <a:pt x="5297" y="13381"/>
                  </a:cubicBezTo>
                  <a:cubicBezTo>
                    <a:pt x="5300" y="13380"/>
                    <a:pt x="5302" y="13380"/>
                    <a:pt x="5303" y="13380"/>
                  </a:cubicBezTo>
                  <a:cubicBezTo>
                    <a:pt x="5309" y="13380"/>
                    <a:pt x="5312" y="13381"/>
                    <a:pt x="5313" y="13383"/>
                  </a:cubicBezTo>
                  <a:lnTo>
                    <a:pt x="5977" y="13750"/>
                  </a:lnTo>
                  <a:cubicBezTo>
                    <a:pt x="6023" y="13776"/>
                    <a:pt x="6074" y="13789"/>
                    <a:pt x="6124" y="13789"/>
                  </a:cubicBezTo>
                  <a:cubicBezTo>
                    <a:pt x="6231" y="13789"/>
                    <a:pt x="6334" y="13733"/>
                    <a:pt x="6390" y="13633"/>
                  </a:cubicBezTo>
                  <a:cubicBezTo>
                    <a:pt x="6470" y="13486"/>
                    <a:pt x="6418" y="13301"/>
                    <a:pt x="6271" y="13221"/>
                  </a:cubicBezTo>
                  <a:lnTo>
                    <a:pt x="6118" y="13135"/>
                  </a:lnTo>
                  <a:lnTo>
                    <a:pt x="6118" y="12479"/>
                  </a:lnTo>
                  <a:close/>
                  <a:moveTo>
                    <a:pt x="10864" y="13380"/>
                  </a:moveTo>
                  <a:cubicBezTo>
                    <a:pt x="10866" y="13380"/>
                    <a:pt x="10868" y="13380"/>
                    <a:pt x="10870" y="13381"/>
                  </a:cubicBezTo>
                  <a:cubicBezTo>
                    <a:pt x="10877" y="13383"/>
                    <a:pt x="10883" y="13391"/>
                    <a:pt x="10883" y="13392"/>
                  </a:cubicBezTo>
                  <a:lnTo>
                    <a:pt x="11308" y="14242"/>
                  </a:lnTo>
                  <a:lnTo>
                    <a:pt x="10284" y="16031"/>
                  </a:lnTo>
                  <a:cubicBezTo>
                    <a:pt x="10283" y="16033"/>
                    <a:pt x="10280" y="16040"/>
                    <a:pt x="10270" y="16041"/>
                  </a:cubicBezTo>
                  <a:cubicBezTo>
                    <a:pt x="10269" y="16041"/>
                    <a:pt x="10267" y="16042"/>
                    <a:pt x="10266" y="16042"/>
                  </a:cubicBezTo>
                  <a:cubicBezTo>
                    <a:pt x="10260" y="16042"/>
                    <a:pt x="10255" y="16039"/>
                    <a:pt x="10253" y="16035"/>
                  </a:cubicBezTo>
                  <a:lnTo>
                    <a:pt x="8612" y="14629"/>
                  </a:lnTo>
                  <a:lnTo>
                    <a:pt x="10854" y="13383"/>
                  </a:lnTo>
                  <a:cubicBezTo>
                    <a:pt x="10855" y="13381"/>
                    <a:pt x="10859" y="13380"/>
                    <a:pt x="10864" y="13380"/>
                  </a:cubicBezTo>
                  <a:close/>
                  <a:moveTo>
                    <a:pt x="8084" y="14976"/>
                  </a:moveTo>
                  <a:lnTo>
                    <a:pt x="8742" y="15540"/>
                  </a:lnTo>
                  <a:lnTo>
                    <a:pt x="8595" y="15983"/>
                  </a:lnTo>
                  <a:cubicBezTo>
                    <a:pt x="8548" y="16124"/>
                    <a:pt x="8415" y="16218"/>
                    <a:pt x="8268" y="16218"/>
                  </a:cubicBezTo>
                  <a:lnTo>
                    <a:pt x="7905" y="16218"/>
                  </a:lnTo>
                  <a:cubicBezTo>
                    <a:pt x="7755" y="16218"/>
                    <a:pt x="7625" y="16124"/>
                    <a:pt x="7577" y="15983"/>
                  </a:cubicBezTo>
                  <a:lnTo>
                    <a:pt x="7428" y="15536"/>
                  </a:lnTo>
                  <a:lnTo>
                    <a:pt x="8084" y="14976"/>
                  </a:lnTo>
                  <a:close/>
                  <a:moveTo>
                    <a:pt x="8084" y="0"/>
                  </a:moveTo>
                  <a:cubicBezTo>
                    <a:pt x="6753" y="0"/>
                    <a:pt x="5497" y="174"/>
                    <a:pt x="4547" y="490"/>
                  </a:cubicBezTo>
                  <a:cubicBezTo>
                    <a:pt x="3198" y="940"/>
                    <a:pt x="2915" y="1518"/>
                    <a:pt x="2915" y="1925"/>
                  </a:cubicBezTo>
                  <a:cubicBezTo>
                    <a:pt x="2915" y="1944"/>
                    <a:pt x="2916" y="1960"/>
                    <a:pt x="2919" y="1972"/>
                  </a:cubicBezTo>
                  <a:lnTo>
                    <a:pt x="2919" y="6928"/>
                  </a:lnTo>
                  <a:cubicBezTo>
                    <a:pt x="2569" y="7094"/>
                    <a:pt x="2315" y="7424"/>
                    <a:pt x="2277" y="7812"/>
                  </a:cubicBezTo>
                  <a:cubicBezTo>
                    <a:pt x="2244" y="8126"/>
                    <a:pt x="2348" y="8441"/>
                    <a:pt x="2558" y="8672"/>
                  </a:cubicBezTo>
                  <a:cubicBezTo>
                    <a:pt x="2769" y="8906"/>
                    <a:pt x="3071" y="9038"/>
                    <a:pt x="3385" y="9038"/>
                  </a:cubicBezTo>
                  <a:lnTo>
                    <a:pt x="3612" y="9038"/>
                  </a:lnTo>
                  <a:cubicBezTo>
                    <a:pt x="3791" y="10313"/>
                    <a:pt x="4500" y="11418"/>
                    <a:pt x="5511" y="12122"/>
                  </a:cubicBezTo>
                  <a:lnTo>
                    <a:pt x="5511" y="12808"/>
                  </a:lnTo>
                  <a:cubicBezTo>
                    <a:pt x="5444" y="12784"/>
                    <a:pt x="5373" y="12772"/>
                    <a:pt x="5303" y="12772"/>
                  </a:cubicBezTo>
                  <a:cubicBezTo>
                    <a:pt x="5241" y="12772"/>
                    <a:pt x="5179" y="12781"/>
                    <a:pt x="5120" y="12799"/>
                  </a:cubicBezTo>
                  <a:cubicBezTo>
                    <a:pt x="4957" y="12849"/>
                    <a:pt x="4820" y="12968"/>
                    <a:pt x="4743" y="13119"/>
                  </a:cubicBezTo>
                  <a:lnTo>
                    <a:pt x="4305" y="13998"/>
                  </a:lnTo>
                  <a:lnTo>
                    <a:pt x="1587" y="14833"/>
                  </a:lnTo>
                  <a:cubicBezTo>
                    <a:pt x="637" y="15126"/>
                    <a:pt x="0" y="15990"/>
                    <a:pt x="0" y="16984"/>
                  </a:cubicBezTo>
                  <a:lnTo>
                    <a:pt x="0" y="20411"/>
                  </a:lnTo>
                  <a:cubicBezTo>
                    <a:pt x="0" y="20578"/>
                    <a:pt x="136" y="20716"/>
                    <a:pt x="304" y="20716"/>
                  </a:cubicBezTo>
                  <a:cubicBezTo>
                    <a:pt x="471" y="20716"/>
                    <a:pt x="607" y="20578"/>
                    <a:pt x="607" y="20411"/>
                  </a:cubicBezTo>
                  <a:lnTo>
                    <a:pt x="607" y="16984"/>
                  </a:lnTo>
                  <a:cubicBezTo>
                    <a:pt x="607" y="16258"/>
                    <a:pt x="1073" y="15627"/>
                    <a:pt x="1765" y="15414"/>
                  </a:cubicBezTo>
                  <a:lnTo>
                    <a:pt x="3605" y="14849"/>
                  </a:lnTo>
                  <a:lnTo>
                    <a:pt x="2729" y="15868"/>
                  </a:lnTo>
                  <a:cubicBezTo>
                    <a:pt x="2415" y="16235"/>
                    <a:pt x="2335" y="16742"/>
                    <a:pt x="2521" y="17189"/>
                  </a:cubicBezTo>
                  <a:lnTo>
                    <a:pt x="3912" y="20530"/>
                  </a:lnTo>
                  <a:cubicBezTo>
                    <a:pt x="3960" y="20646"/>
                    <a:pt x="4072" y="20716"/>
                    <a:pt x="4192" y="20716"/>
                  </a:cubicBezTo>
                  <a:cubicBezTo>
                    <a:pt x="4232" y="20716"/>
                    <a:pt x="4270" y="20708"/>
                    <a:pt x="4308" y="20691"/>
                  </a:cubicBezTo>
                  <a:cubicBezTo>
                    <a:pt x="4463" y="20627"/>
                    <a:pt x="4536" y="20448"/>
                    <a:pt x="4472" y="20296"/>
                  </a:cubicBezTo>
                  <a:lnTo>
                    <a:pt x="3079" y="16955"/>
                  </a:lnTo>
                  <a:cubicBezTo>
                    <a:pt x="2982" y="16721"/>
                    <a:pt x="3025" y="16455"/>
                    <a:pt x="3191" y="16263"/>
                  </a:cubicBezTo>
                  <a:lnTo>
                    <a:pt x="4319" y="14946"/>
                  </a:lnTo>
                  <a:lnTo>
                    <a:pt x="5192" y="20460"/>
                  </a:lnTo>
                  <a:cubicBezTo>
                    <a:pt x="5214" y="20610"/>
                    <a:pt x="5343" y="20716"/>
                    <a:pt x="5491" y="20716"/>
                  </a:cubicBezTo>
                  <a:cubicBezTo>
                    <a:pt x="5507" y="20716"/>
                    <a:pt x="5524" y="20713"/>
                    <a:pt x="5540" y="20711"/>
                  </a:cubicBezTo>
                  <a:cubicBezTo>
                    <a:pt x="5706" y="20684"/>
                    <a:pt x="5819" y="20530"/>
                    <a:pt x="5793" y="20363"/>
                  </a:cubicBezTo>
                  <a:lnTo>
                    <a:pt x="5076" y="15838"/>
                  </a:lnTo>
                  <a:lnTo>
                    <a:pt x="5076" y="15838"/>
                  </a:lnTo>
                  <a:lnTo>
                    <a:pt x="5356" y="16328"/>
                  </a:lnTo>
                  <a:cubicBezTo>
                    <a:pt x="5449" y="16491"/>
                    <a:pt x="5607" y="16604"/>
                    <a:pt x="5793" y="16635"/>
                  </a:cubicBezTo>
                  <a:cubicBezTo>
                    <a:pt x="5829" y="16642"/>
                    <a:pt x="5864" y="16645"/>
                    <a:pt x="5900" y="16645"/>
                  </a:cubicBezTo>
                  <a:cubicBezTo>
                    <a:pt x="6048" y="16645"/>
                    <a:pt x="6193" y="16591"/>
                    <a:pt x="6307" y="16492"/>
                  </a:cubicBezTo>
                  <a:lnTo>
                    <a:pt x="6931" y="15960"/>
                  </a:lnTo>
                  <a:lnTo>
                    <a:pt x="7002" y="16170"/>
                  </a:lnTo>
                  <a:cubicBezTo>
                    <a:pt x="7057" y="16334"/>
                    <a:pt x="7152" y="16475"/>
                    <a:pt x="7277" y="16584"/>
                  </a:cubicBezTo>
                  <a:lnTo>
                    <a:pt x="6813" y="20374"/>
                  </a:lnTo>
                  <a:cubicBezTo>
                    <a:pt x="6793" y="20540"/>
                    <a:pt x="6911" y="20691"/>
                    <a:pt x="7077" y="20713"/>
                  </a:cubicBezTo>
                  <a:cubicBezTo>
                    <a:pt x="7090" y="20716"/>
                    <a:pt x="7102" y="20716"/>
                    <a:pt x="7114" y="20716"/>
                  </a:cubicBezTo>
                  <a:cubicBezTo>
                    <a:pt x="7267" y="20716"/>
                    <a:pt x="7397" y="20603"/>
                    <a:pt x="7414" y="20448"/>
                  </a:cubicBezTo>
                  <a:lnTo>
                    <a:pt x="7859" y="16821"/>
                  </a:lnTo>
                  <a:cubicBezTo>
                    <a:pt x="7875" y="16824"/>
                    <a:pt x="7891" y="16824"/>
                    <a:pt x="7905" y="16824"/>
                  </a:cubicBezTo>
                  <a:lnTo>
                    <a:pt x="8268" y="16824"/>
                  </a:lnTo>
                  <a:cubicBezTo>
                    <a:pt x="8284" y="16824"/>
                    <a:pt x="8298" y="16824"/>
                    <a:pt x="8313" y="16821"/>
                  </a:cubicBezTo>
                  <a:lnTo>
                    <a:pt x="8759" y="20448"/>
                  </a:lnTo>
                  <a:cubicBezTo>
                    <a:pt x="8776" y="20603"/>
                    <a:pt x="8909" y="20716"/>
                    <a:pt x="9059" y="20716"/>
                  </a:cubicBezTo>
                  <a:cubicBezTo>
                    <a:pt x="9070" y="20716"/>
                    <a:pt x="9083" y="20716"/>
                    <a:pt x="9096" y="20713"/>
                  </a:cubicBezTo>
                  <a:cubicBezTo>
                    <a:pt x="9262" y="20691"/>
                    <a:pt x="9380" y="20541"/>
                    <a:pt x="9360" y="20374"/>
                  </a:cubicBezTo>
                  <a:lnTo>
                    <a:pt x="8896" y="16584"/>
                  </a:lnTo>
                  <a:cubicBezTo>
                    <a:pt x="9019" y="16475"/>
                    <a:pt x="9116" y="16334"/>
                    <a:pt x="9170" y="16170"/>
                  </a:cubicBezTo>
                  <a:lnTo>
                    <a:pt x="9240" y="15963"/>
                  </a:lnTo>
                  <a:lnTo>
                    <a:pt x="9859" y="16492"/>
                  </a:lnTo>
                  <a:cubicBezTo>
                    <a:pt x="9973" y="16591"/>
                    <a:pt x="10117" y="16645"/>
                    <a:pt x="10267" y="16645"/>
                  </a:cubicBezTo>
                  <a:cubicBezTo>
                    <a:pt x="10303" y="16645"/>
                    <a:pt x="10339" y="16641"/>
                    <a:pt x="10376" y="16635"/>
                  </a:cubicBezTo>
                  <a:cubicBezTo>
                    <a:pt x="10561" y="16604"/>
                    <a:pt x="10720" y="16491"/>
                    <a:pt x="10813" y="16328"/>
                  </a:cubicBezTo>
                  <a:lnTo>
                    <a:pt x="11097" y="15831"/>
                  </a:lnTo>
                  <a:lnTo>
                    <a:pt x="10380" y="20363"/>
                  </a:lnTo>
                  <a:cubicBezTo>
                    <a:pt x="10353" y="20530"/>
                    <a:pt x="10467" y="20684"/>
                    <a:pt x="10631" y="20711"/>
                  </a:cubicBezTo>
                  <a:cubicBezTo>
                    <a:pt x="10647" y="20713"/>
                    <a:pt x="10663" y="20716"/>
                    <a:pt x="10680" y="20716"/>
                  </a:cubicBezTo>
                  <a:cubicBezTo>
                    <a:pt x="10826" y="20716"/>
                    <a:pt x="10954" y="20608"/>
                    <a:pt x="10980" y="20460"/>
                  </a:cubicBezTo>
                  <a:lnTo>
                    <a:pt x="11852" y="14949"/>
                  </a:lnTo>
                  <a:lnTo>
                    <a:pt x="12979" y="16263"/>
                  </a:lnTo>
                  <a:cubicBezTo>
                    <a:pt x="13145" y="16455"/>
                    <a:pt x="13186" y="16721"/>
                    <a:pt x="13089" y="16955"/>
                  </a:cubicBezTo>
                  <a:lnTo>
                    <a:pt x="11698" y="20296"/>
                  </a:lnTo>
                  <a:cubicBezTo>
                    <a:pt x="11634" y="20451"/>
                    <a:pt x="11708" y="20627"/>
                    <a:pt x="11861" y="20691"/>
                  </a:cubicBezTo>
                  <a:cubicBezTo>
                    <a:pt x="11898" y="20708"/>
                    <a:pt x="11938" y="20716"/>
                    <a:pt x="11977" y="20716"/>
                  </a:cubicBezTo>
                  <a:cubicBezTo>
                    <a:pt x="12095" y="20716"/>
                    <a:pt x="12210" y="20646"/>
                    <a:pt x="12258" y="20527"/>
                  </a:cubicBezTo>
                  <a:lnTo>
                    <a:pt x="13651" y="17188"/>
                  </a:lnTo>
                  <a:cubicBezTo>
                    <a:pt x="13836" y="16741"/>
                    <a:pt x="13755" y="16234"/>
                    <a:pt x="13441" y="15867"/>
                  </a:cubicBezTo>
                  <a:lnTo>
                    <a:pt x="12565" y="14846"/>
                  </a:lnTo>
                  <a:lnTo>
                    <a:pt x="14410" y="15414"/>
                  </a:lnTo>
                  <a:cubicBezTo>
                    <a:pt x="15103" y="15627"/>
                    <a:pt x="15569" y="16260"/>
                    <a:pt x="15569" y="16984"/>
                  </a:cubicBezTo>
                  <a:lnTo>
                    <a:pt x="15569" y="20411"/>
                  </a:lnTo>
                  <a:cubicBezTo>
                    <a:pt x="15569" y="20578"/>
                    <a:pt x="15704" y="20716"/>
                    <a:pt x="15873" y="20716"/>
                  </a:cubicBezTo>
                  <a:cubicBezTo>
                    <a:pt x="16040" y="20716"/>
                    <a:pt x="16176" y="20578"/>
                    <a:pt x="16176" y="20411"/>
                  </a:cubicBezTo>
                  <a:lnTo>
                    <a:pt x="16176" y="16984"/>
                  </a:lnTo>
                  <a:cubicBezTo>
                    <a:pt x="16174" y="15993"/>
                    <a:pt x="15537" y="15129"/>
                    <a:pt x="14587" y="14836"/>
                  </a:cubicBezTo>
                  <a:lnTo>
                    <a:pt x="11862" y="13998"/>
                  </a:lnTo>
                  <a:lnTo>
                    <a:pt x="11425" y="13121"/>
                  </a:lnTo>
                  <a:cubicBezTo>
                    <a:pt x="11348" y="12969"/>
                    <a:pt x="11213" y="12854"/>
                    <a:pt x="11048" y="12801"/>
                  </a:cubicBezTo>
                  <a:cubicBezTo>
                    <a:pt x="10988" y="12783"/>
                    <a:pt x="10926" y="12774"/>
                    <a:pt x="10864" y="12774"/>
                  </a:cubicBezTo>
                  <a:cubicBezTo>
                    <a:pt x="10793" y="12774"/>
                    <a:pt x="10723" y="12785"/>
                    <a:pt x="10656" y="12808"/>
                  </a:cubicBezTo>
                  <a:lnTo>
                    <a:pt x="10656" y="12127"/>
                  </a:lnTo>
                  <a:cubicBezTo>
                    <a:pt x="11670" y="11423"/>
                    <a:pt x="12384" y="10316"/>
                    <a:pt x="12562" y="9038"/>
                  </a:cubicBezTo>
                  <a:lnTo>
                    <a:pt x="12744" y="9038"/>
                  </a:lnTo>
                  <a:cubicBezTo>
                    <a:pt x="13333" y="9038"/>
                    <a:pt x="13843" y="8599"/>
                    <a:pt x="13898" y="8038"/>
                  </a:cubicBezTo>
                  <a:cubicBezTo>
                    <a:pt x="13930" y="7724"/>
                    <a:pt x="13826" y="7409"/>
                    <a:pt x="13616" y="7178"/>
                  </a:cubicBezTo>
                  <a:cubicBezTo>
                    <a:pt x="13515" y="7065"/>
                    <a:pt x="13391" y="6977"/>
                    <a:pt x="13255" y="6914"/>
                  </a:cubicBezTo>
                  <a:lnTo>
                    <a:pt x="13255" y="1924"/>
                  </a:lnTo>
                  <a:cubicBezTo>
                    <a:pt x="13255" y="1904"/>
                    <a:pt x="13253" y="1887"/>
                    <a:pt x="13251" y="1871"/>
                  </a:cubicBezTo>
                  <a:cubicBezTo>
                    <a:pt x="13225" y="1468"/>
                    <a:pt x="12911" y="921"/>
                    <a:pt x="11620" y="490"/>
                  </a:cubicBezTo>
                  <a:cubicBezTo>
                    <a:pt x="10670" y="174"/>
                    <a:pt x="9416" y="0"/>
                    <a:pt x="80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7" name="Google Shape;3437;p100"/>
            <p:cNvSpPr/>
            <p:nvPr/>
          </p:nvSpPr>
          <p:spPr>
            <a:xfrm>
              <a:off x="1912100" y="3425692"/>
              <a:ext cx="24492" cy="11856"/>
            </a:xfrm>
            <a:custGeom>
              <a:rect b="b" l="l" r="r" t="t"/>
              <a:pathLst>
                <a:path extrusionOk="0" h="608" w="1256">
                  <a:moveTo>
                    <a:pt x="305" y="0"/>
                  </a:moveTo>
                  <a:cubicBezTo>
                    <a:pt x="136" y="0"/>
                    <a:pt x="1" y="136"/>
                    <a:pt x="1" y="303"/>
                  </a:cubicBezTo>
                  <a:cubicBezTo>
                    <a:pt x="1" y="471"/>
                    <a:pt x="136" y="607"/>
                    <a:pt x="305" y="607"/>
                  </a:cubicBezTo>
                  <a:lnTo>
                    <a:pt x="953" y="607"/>
                  </a:lnTo>
                  <a:cubicBezTo>
                    <a:pt x="1120" y="607"/>
                    <a:pt x="1256" y="471"/>
                    <a:pt x="1256" y="303"/>
                  </a:cubicBezTo>
                  <a:cubicBezTo>
                    <a:pt x="1256" y="136"/>
                    <a:pt x="1120"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8" name="Google Shape;3438;p100"/>
            <p:cNvSpPr/>
            <p:nvPr/>
          </p:nvSpPr>
          <p:spPr>
            <a:xfrm>
              <a:off x="1988014" y="3425692"/>
              <a:ext cx="24472" cy="11856"/>
            </a:xfrm>
            <a:custGeom>
              <a:rect b="b" l="l" r="r" t="t"/>
              <a:pathLst>
                <a:path extrusionOk="0" h="608" w="1255">
                  <a:moveTo>
                    <a:pt x="304" y="0"/>
                  </a:moveTo>
                  <a:cubicBezTo>
                    <a:pt x="136" y="0"/>
                    <a:pt x="1" y="136"/>
                    <a:pt x="1" y="303"/>
                  </a:cubicBezTo>
                  <a:cubicBezTo>
                    <a:pt x="1" y="471"/>
                    <a:pt x="136" y="607"/>
                    <a:pt x="304" y="607"/>
                  </a:cubicBezTo>
                  <a:lnTo>
                    <a:pt x="952" y="607"/>
                  </a:lnTo>
                  <a:cubicBezTo>
                    <a:pt x="1119" y="607"/>
                    <a:pt x="1255" y="471"/>
                    <a:pt x="1255" y="303"/>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9" name="Google Shape;3439;p100"/>
            <p:cNvSpPr/>
            <p:nvPr/>
          </p:nvSpPr>
          <p:spPr>
            <a:xfrm>
              <a:off x="1950164" y="3507885"/>
              <a:ext cx="24394" cy="11856"/>
            </a:xfrm>
            <a:custGeom>
              <a:rect b="b" l="l" r="r" t="t"/>
              <a:pathLst>
                <a:path extrusionOk="0" h="608" w="1251">
                  <a:moveTo>
                    <a:pt x="304" y="1"/>
                  </a:moveTo>
                  <a:cubicBezTo>
                    <a:pt x="137" y="1"/>
                    <a:pt x="1" y="137"/>
                    <a:pt x="1" y="305"/>
                  </a:cubicBezTo>
                  <a:cubicBezTo>
                    <a:pt x="1" y="472"/>
                    <a:pt x="137" y="608"/>
                    <a:pt x="304" y="608"/>
                  </a:cubicBezTo>
                  <a:lnTo>
                    <a:pt x="946" y="608"/>
                  </a:lnTo>
                  <a:cubicBezTo>
                    <a:pt x="1115" y="608"/>
                    <a:pt x="1251" y="472"/>
                    <a:pt x="1251" y="305"/>
                  </a:cubicBezTo>
                  <a:cubicBezTo>
                    <a:pt x="1251" y="137"/>
                    <a:pt x="1115" y="1"/>
                    <a:pt x="9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0" name="Google Shape;3440;p100"/>
            <p:cNvSpPr/>
            <p:nvPr/>
          </p:nvSpPr>
          <p:spPr>
            <a:xfrm>
              <a:off x="1917560" y="3482613"/>
              <a:ext cx="89408" cy="20709"/>
            </a:xfrm>
            <a:custGeom>
              <a:rect b="b" l="l" r="r" t="t"/>
              <a:pathLst>
                <a:path extrusionOk="0" h="1062" w="4585">
                  <a:moveTo>
                    <a:pt x="346" y="1"/>
                  </a:moveTo>
                  <a:cubicBezTo>
                    <a:pt x="248" y="1"/>
                    <a:pt x="153" y="48"/>
                    <a:pt x="93" y="136"/>
                  </a:cubicBezTo>
                  <a:cubicBezTo>
                    <a:pt x="1" y="274"/>
                    <a:pt x="38" y="464"/>
                    <a:pt x="176" y="557"/>
                  </a:cubicBezTo>
                  <a:lnTo>
                    <a:pt x="610" y="846"/>
                  </a:lnTo>
                  <a:cubicBezTo>
                    <a:pt x="826" y="989"/>
                    <a:pt x="1073" y="1061"/>
                    <a:pt x="1319" y="1061"/>
                  </a:cubicBezTo>
                  <a:cubicBezTo>
                    <a:pt x="1566" y="1061"/>
                    <a:pt x="1811" y="990"/>
                    <a:pt x="2026" y="846"/>
                  </a:cubicBezTo>
                  <a:lnTo>
                    <a:pt x="2103" y="796"/>
                  </a:lnTo>
                  <a:cubicBezTo>
                    <a:pt x="2161" y="756"/>
                    <a:pt x="2227" y="737"/>
                    <a:pt x="2294" y="737"/>
                  </a:cubicBezTo>
                  <a:cubicBezTo>
                    <a:pt x="2360" y="737"/>
                    <a:pt x="2427" y="756"/>
                    <a:pt x="2486" y="796"/>
                  </a:cubicBezTo>
                  <a:lnTo>
                    <a:pt x="2558" y="846"/>
                  </a:lnTo>
                  <a:cubicBezTo>
                    <a:pt x="2773" y="989"/>
                    <a:pt x="3020" y="1061"/>
                    <a:pt x="3266" y="1061"/>
                  </a:cubicBezTo>
                  <a:cubicBezTo>
                    <a:pt x="3512" y="1061"/>
                    <a:pt x="3759" y="989"/>
                    <a:pt x="3974" y="846"/>
                  </a:cubicBezTo>
                  <a:lnTo>
                    <a:pt x="4408" y="557"/>
                  </a:lnTo>
                  <a:cubicBezTo>
                    <a:pt x="4546" y="464"/>
                    <a:pt x="4585" y="274"/>
                    <a:pt x="4492" y="136"/>
                  </a:cubicBezTo>
                  <a:cubicBezTo>
                    <a:pt x="4434" y="48"/>
                    <a:pt x="4337" y="1"/>
                    <a:pt x="4239" y="1"/>
                  </a:cubicBezTo>
                  <a:cubicBezTo>
                    <a:pt x="4181" y="1"/>
                    <a:pt x="4122" y="17"/>
                    <a:pt x="4071" y="52"/>
                  </a:cubicBezTo>
                  <a:lnTo>
                    <a:pt x="3637" y="340"/>
                  </a:lnTo>
                  <a:cubicBezTo>
                    <a:pt x="3524" y="415"/>
                    <a:pt x="3394" y="453"/>
                    <a:pt x="3265" y="453"/>
                  </a:cubicBezTo>
                  <a:cubicBezTo>
                    <a:pt x="3135" y="453"/>
                    <a:pt x="3006" y="415"/>
                    <a:pt x="2894" y="340"/>
                  </a:cubicBezTo>
                  <a:lnTo>
                    <a:pt x="2821" y="290"/>
                  </a:lnTo>
                  <a:cubicBezTo>
                    <a:pt x="2660" y="183"/>
                    <a:pt x="2477" y="129"/>
                    <a:pt x="2293" y="129"/>
                  </a:cubicBezTo>
                  <a:cubicBezTo>
                    <a:pt x="2109" y="129"/>
                    <a:pt x="1925" y="183"/>
                    <a:pt x="1764" y="290"/>
                  </a:cubicBezTo>
                  <a:lnTo>
                    <a:pt x="1690" y="340"/>
                  </a:lnTo>
                  <a:cubicBezTo>
                    <a:pt x="1578" y="415"/>
                    <a:pt x="1449" y="453"/>
                    <a:pt x="1319" y="453"/>
                  </a:cubicBezTo>
                  <a:cubicBezTo>
                    <a:pt x="1190" y="453"/>
                    <a:pt x="1060" y="415"/>
                    <a:pt x="947" y="340"/>
                  </a:cubicBezTo>
                  <a:lnTo>
                    <a:pt x="515" y="52"/>
                  </a:lnTo>
                  <a:cubicBezTo>
                    <a:pt x="463" y="17"/>
                    <a:pt x="404"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1" name="Google Shape;3441;p100"/>
          <p:cNvGrpSpPr/>
          <p:nvPr/>
        </p:nvGrpSpPr>
        <p:grpSpPr>
          <a:xfrm>
            <a:off x="2568687" y="4199364"/>
            <a:ext cx="315608" cy="404138"/>
            <a:chOff x="2342348" y="3305514"/>
            <a:chExt cx="315608" cy="404138"/>
          </a:xfrm>
        </p:grpSpPr>
        <p:sp>
          <p:nvSpPr>
            <p:cNvPr id="3442" name="Google Shape;3442;p100"/>
            <p:cNvSpPr/>
            <p:nvPr/>
          </p:nvSpPr>
          <p:spPr>
            <a:xfrm>
              <a:off x="2456326" y="3469957"/>
              <a:ext cx="11856" cy="18174"/>
            </a:xfrm>
            <a:custGeom>
              <a:rect b="b" l="l" r="r" t="t"/>
              <a:pathLst>
                <a:path extrusionOk="0" h="932" w="608">
                  <a:moveTo>
                    <a:pt x="303" y="1"/>
                  </a:moveTo>
                  <a:cubicBezTo>
                    <a:pt x="136" y="1"/>
                    <a:pt x="1" y="137"/>
                    <a:pt x="1" y="304"/>
                  </a:cubicBezTo>
                  <a:lnTo>
                    <a:pt x="1" y="629"/>
                  </a:lnTo>
                  <a:cubicBezTo>
                    <a:pt x="1" y="796"/>
                    <a:pt x="136" y="932"/>
                    <a:pt x="303" y="932"/>
                  </a:cubicBezTo>
                  <a:cubicBezTo>
                    <a:pt x="472" y="932"/>
                    <a:pt x="608" y="796"/>
                    <a:pt x="608" y="629"/>
                  </a:cubicBezTo>
                  <a:lnTo>
                    <a:pt x="608" y="304"/>
                  </a:lnTo>
                  <a:cubicBezTo>
                    <a:pt x="608"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3" name="Google Shape;3443;p100"/>
            <p:cNvSpPr/>
            <p:nvPr/>
          </p:nvSpPr>
          <p:spPr>
            <a:xfrm>
              <a:off x="2532220" y="3469957"/>
              <a:ext cx="11856" cy="18174"/>
            </a:xfrm>
            <a:custGeom>
              <a:rect b="b" l="l" r="r" t="t"/>
              <a:pathLst>
                <a:path extrusionOk="0" h="932"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4" name="Google Shape;3444;p100"/>
            <p:cNvSpPr/>
            <p:nvPr/>
          </p:nvSpPr>
          <p:spPr>
            <a:xfrm>
              <a:off x="2487994" y="3533215"/>
              <a:ext cx="24394" cy="11856"/>
            </a:xfrm>
            <a:custGeom>
              <a:rect b="b" l="l" r="r" t="t"/>
              <a:pathLst>
                <a:path extrusionOk="0" h="608" w="1251">
                  <a:moveTo>
                    <a:pt x="305" y="0"/>
                  </a:moveTo>
                  <a:cubicBezTo>
                    <a:pt x="136" y="0"/>
                    <a:pt x="0" y="136"/>
                    <a:pt x="0" y="304"/>
                  </a:cubicBezTo>
                  <a:cubicBezTo>
                    <a:pt x="0" y="471"/>
                    <a:pt x="136" y="607"/>
                    <a:pt x="305" y="607"/>
                  </a:cubicBezTo>
                  <a:lnTo>
                    <a:pt x="947" y="607"/>
                  </a:lnTo>
                  <a:cubicBezTo>
                    <a:pt x="1114" y="607"/>
                    <a:pt x="1250" y="471"/>
                    <a:pt x="1250" y="304"/>
                  </a:cubicBezTo>
                  <a:cubicBezTo>
                    <a:pt x="1250" y="136"/>
                    <a:pt x="1114" y="0"/>
                    <a:pt x="9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5" name="Google Shape;3445;p100"/>
            <p:cNvSpPr/>
            <p:nvPr/>
          </p:nvSpPr>
          <p:spPr>
            <a:xfrm>
              <a:off x="2342348" y="3305514"/>
              <a:ext cx="315608" cy="404138"/>
            </a:xfrm>
            <a:custGeom>
              <a:rect b="b" l="l" r="r" t="t"/>
              <a:pathLst>
                <a:path extrusionOk="0" h="20725" w="16185">
                  <a:moveTo>
                    <a:pt x="8095" y="603"/>
                  </a:moveTo>
                  <a:cubicBezTo>
                    <a:pt x="9443" y="603"/>
                    <a:pt x="10737" y="910"/>
                    <a:pt x="11837" y="1494"/>
                  </a:cubicBezTo>
                  <a:cubicBezTo>
                    <a:pt x="12899" y="2057"/>
                    <a:pt x="13706" y="2834"/>
                    <a:pt x="14172" y="3741"/>
                  </a:cubicBezTo>
                  <a:cubicBezTo>
                    <a:pt x="14330" y="4049"/>
                    <a:pt x="14317" y="4412"/>
                    <a:pt x="14136" y="4709"/>
                  </a:cubicBezTo>
                  <a:cubicBezTo>
                    <a:pt x="13953" y="5009"/>
                    <a:pt x="13636" y="5188"/>
                    <a:pt x="13286" y="5188"/>
                  </a:cubicBezTo>
                  <a:lnTo>
                    <a:pt x="13266" y="5188"/>
                  </a:lnTo>
                  <a:lnTo>
                    <a:pt x="13266" y="4843"/>
                  </a:lnTo>
                  <a:cubicBezTo>
                    <a:pt x="13266" y="4319"/>
                    <a:pt x="12839" y="3891"/>
                    <a:pt x="12314" y="3891"/>
                  </a:cubicBezTo>
                  <a:lnTo>
                    <a:pt x="3881" y="3891"/>
                  </a:lnTo>
                  <a:cubicBezTo>
                    <a:pt x="3354" y="3892"/>
                    <a:pt x="2926" y="4319"/>
                    <a:pt x="2926" y="4843"/>
                  </a:cubicBezTo>
                  <a:lnTo>
                    <a:pt x="2926" y="5188"/>
                  </a:lnTo>
                  <a:lnTo>
                    <a:pt x="2907" y="5188"/>
                  </a:lnTo>
                  <a:cubicBezTo>
                    <a:pt x="2557" y="5188"/>
                    <a:pt x="2240" y="5009"/>
                    <a:pt x="2055" y="4709"/>
                  </a:cubicBezTo>
                  <a:cubicBezTo>
                    <a:pt x="1874" y="4412"/>
                    <a:pt x="1860" y="4049"/>
                    <a:pt x="2018" y="3741"/>
                  </a:cubicBezTo>
                  <a:cubicBezTo>
                    <a:pt x="2484" y="2834"/>
                    <a:pt x="3291" y="2059"/>
                    <a:pt x="4353" y="1494"/>
                  </a:cubicBezTo>
                  <a:cubicBezTo>
                    <a:pt x="5453" y="913"/>
                    <a:pt x="6747" y="603"/>
                    <a:pt x="8095" y="603"/>
                  </a:cubicBezTo>
                  <a:close/>
                  <a:moveTo>
                    <a:pt x="12311" y="4498"/>
                  </a:moveTo>
                  <a:cubicBezTo>
                    <a:pt x="12502" y="4498"/>
                    <a:pt x="12658" y="4652"/>
                    <a:pt x="12658" y="4843"/>
                  </a:cubicBezTo>
                  <a:lnTo>
                    <a:pt x="12658" y="5837"/>
                  </a:lnTo>
                  <a:lnTo>
                    <a:pt x="11016" y="5837"/>
                  </a:lnTo>
                  <a:cubicBezTo>
                    <a:pt x="10847" y="5837"/>
                    <a:pt x="10711" y="5973"/>
                    <a:pt x="10711" y="6142"/>
                  </a:cubicBezTo>
                  <a:cubicBezTo>
                    <a:pt x="10711" y="6309"/>
                    <a:pt x="10847" y="6444"/>
                    <a:pt x="11016" y="6444"/>
                  </a:cubicBezTo>
                  <a:lnTo>
                    <a:pt x="12495" y="6444"/>
                  </a:lnTo>
                  <a:cubicBezTo>
                    <a:pt x="12265" y="6669"/>
                    <a:pt x="11831" y="6871"/>
                    <a:pt x="11440" y="7000"/>
                  </a:cubicBezTo>
                  <a:cubicBezTo>
                    <a:pt x="10551" y="7297"/>
                    <a:pt x="9363" y="7458"/>
                    <a:pt x="8095" y="7458"/>
                  </a:cubicBezTo>
                  <a:cubicBezTo>
                    <a:pt x="6827" y="7458"/>
                    <a:pt x="5640" y="7297"/>
                    <a:pt x="4750" y="7000"/>
                  </a:cubicBezTo>
                  <a:cubicBezTo>
                    <a:pt x="4360" y="6870"/>
                    <a:pt x="3926" y="6669"/>
                    <a:pt x="3696" y="6444"/>
                  </a:cubicBezTo>
                  <a:lnTo>
                    <a:pt x="9717" y="6444"/>
                  </a:lnTo>
                  <a:cubicBezTo>
                    <a:pt x="9886" y="6444"/>
                    <a:pt x="10022" y="6309"/>
                    <a:pt x="10022" y="6142"/>
                  </a:cubicBezTo>
                  <a:cubicBezTo>
                    <a:pt x="10022" y="5973"/>
                    <a:pt x="9886" y="5837"/>
                    <a:pt x="9717" y="5837"/>
                  </a:cubicBezTo>
                  <a:lnTo>
                    <a:pt x="3533" y="5837"/>
                  </a:lnTo>
                  <a:lnTo>
                    <a:pt x="3533" y="4843"/>
                  </a:lnTo>
                  <a:cubicBezTo>
                    <a:pt x="3533" y="4652"/>
                    <a:pt x="3689" y="4498"/>
                    <a:pt x="3878" y="4498"/>
                  </a:cubicBezTo>
                  <a:close/>
                  <a:moveTo>
                    <a:pt x="12658" y="7093"/>
                  </a:moveTo>
                  <a:lnTo>
                    <a:pt x="12658" y="8108"/>
                  </a:lnTo>
                  <a:lnTo>
                    <a:pt x="12311" y="8108"/>
                  </a:lnTo>
                  <a:cubicBezTo>
                    <a:pt x="12122" y="8108"/>
                    <a:pt x="11967" y="7954"/>
                    <a:pt x="11967" y="7763"/>
                  </a:cubicBezTo>
                  <a:lnTo>
                    <a:pt x="11967" y="7454"/>
                  </a:lnTo>
                  <a:cubicBezTo>
                    <a:pt x="12252" y="7337"/>
                    <a:pt x="12479" y="7216"/>
                    <a:pt x="12658" y="7093"/>
                  </a:cubicBezTo>
                  <a:close/>
                  <a:moveTo>
                    <a:pt x="3533" y="7094"/>
                  </a:moveTo>
                  <a:cubicBezTo>
                    <a:pt x="3711" y="7216"/>
                    <a:pt x="3938" y="7337"/>
                    <a:pt x="4223" y="7454"/>
                  </a:cubicBezTo>
                  <a:lnTo>
                    <a:pt x="4223" y="7764"/>
                  </a:lnTo>
                  <a:cubicBezTo>
                    <a:pt x="4223" y="7955"/>
                    <a:pt x="4068" y="8111"/>
                    <a:pt x="3878" y="8111"/>
                  </a:cubicBezTo>
                  <a:lnTo>
                    <a:pt x="3533" y="8111"/>
                  </a:lnTo>
                  <a:lnTo>
                    <a:pt x="3533" y="7094"/>
                  </a:lnTo>
                  <a:close/>
                  <a:moveTo>
                    <a:pt x="11360" y="7658"/>
                  </a:moveTo>
                  <a:lnTo>
                    <a:pt x="11360" y="7763"/>
                  </a:lnTo>
                  <a:cubicBezTo>
                    <a:pt x="11360" y="8287"/>
                    <a:pt x="11788" y="8715"/>
                    <a:pt x="12312" y="8715"/>
                  </a:cubicBezTo>
                  <a:lnTo>
                    <a:pt x="12798" y="8715"/>
                  </a:lnTo>
                  <a:cubicBezTo>
                    <a:pt x="12941" y="8715"/>
                    <a:pt x="13079" y="8777"/>
                    <a:pt x="13175" y="8882"/>
                  </a:cubicBezTo>
                  <a:cubicBezTo>
                    <a:pt x="13273" y="8991"/>
                    <a:pt x="13318" y="9129"/>
                    <a:pt x="13303" y="9276"/>
                  </a:cubicBezTo>
                  <a:cubicBezTo>
                    <a:pt x="13279" y="9529"/>
                    <a:pt x="13036" y="9729"/>
                    <a:pt x="12754" y="9729"/>
                  </a:cubicBezTo>
                  <a:lnTo>
                    <a:pt x="12617" y="9729"/>
                  </a:lnTo>
                  <a:lnTo>
                    <a:pt x="12617" y="9712"/>
                  </a:lnTo>
                  <a:cubicBezTo>
                    <a:pt x="12617" y="9544"/>
                    <a:pt x="12481" y="9408"/>
                    <a:pt x="12312" y="9408"/>
                  </a:cubicBezTo>
                  <a:cubicBezTo>
                    <a:pt x="12145" y="9408"/>
                    <a:pt x="12010" y="9544"/>
                    <a:pt x="12010" y="9712"/>
                  </a:cubicBezTo>
                  <a:cubicBezTo>
                    <a:pt x="12008" y="11869"/>
                    <a:pt x="10253" y="13624"/>
                    <a:pt x="8096" y="13624"/>
                  </a:cubicBezTo>
                  <a:cubicBezTo>
                    <a:pt x="5937" y="13624"/>
                    <a:pt x="4182" y="11869"/>
                    <a:pt x="4182" y="9711"/>
                  </a:cubicBezTo>
                  <a:cubicBezTo>
                    <a:pt x="4182" y="9542"/>
                    <a:pt x="4046" y="9406"/>
                    <a:pt x="3878" y="9406"/>
                  </a:cubicBezTo>
                  <a:cubicBezTo>
                    <a:pt x="3711" y="9406"/>
                    <a:pt x="3575" y="9542"/>
                    <a:pt x="3575" y="9711"/>
                  </a:cubicBezTo>
                  <a:lnTo>
                    <a:pt x="3575" y="9732"/>
                  </a:lnTo>
                  <a:lnTo>
                    <a:pt x="3391" y="9732"/>
                  </a:lnTo>
                  <a:cubicBezTo>
                    <a:pt x="3248" y="9732"/>
                    <a:pt x="3111" y="9671"/>
                    <a:pt x="3014" y="9564"/>
                  </a:cubicBezTo>
                  <a:cubicBezTo>
                    <a:pt x="2916" y="9456"/>
                    <a:pt x="2871" y="9315"/>
                    <a:pt x="2885" y="9169"/>
                  </a:cubicBezTo>
                  <a:cubicBezTo>
                    <a:pt x="2911" y="8915"/>
                    <a:pt x="3154" y="8715"/>
                    <a:pt x="3438" y="8715"/>
                  </a:cubicBezTo>
                  <a:lnTo>
                    <a:pt x="3878" y="8715"/>
                  </a:lnTo>
                  <a:cubicBezTo>
                    <a:pt x="4403" y="8715"/>
                    <a:pt x="4830" y="8290"/>
                    <a:pt x="4830" y="7763"/>
                  </a:cubicBezTo>
                  <a:lnTo>
                    <a:pt x="4830" y="7658"/>
                  </a:lnTo>
                  <a:cubicBezTo>
                    <a:pt x="5740" y="7923"/>
                    <a:pt x="6887" y="8065"/>
                    <a:pt x="8095" y="8065"/>
                  </a:cubicBezTo>
                  <a:cubicBezTo>
                    <a:pt x="9303" y="8065"/>
                    <a:pt x="10449" y="7923"/>
                    <a:pt x="11360" y="7658"/>
                  </a:cubicBezTo>
                  <a:close/>
                  <a:moveTo>
                    <a:pt x="4123" y="15367"/>
                  </a:moveTo>
                  <a:cubicBezTo>
                    <a:pt x="4126" y="15367"/>
                    <a:pt x="4129" y="15367"/>
                    <a:pt x="4132" y="15369"/>
                  </a:cubicBezTo>
                  <a:cubicBezTo>
                    <a:pt x="4139" y="15373"/>
                    <a:pt x="4140" y="15380"/>
                    <a:pt x="4140" y="15382"/>
                  </a:cubicBezTo>
                  <a:lnTo>
                    <a:pt x="4330" y="16024"/>
                  </a:lnTo>
                  <a:lnTo>
                    <a:pt x="3214" y="16352"/>
                  </a:lnTo>
                  <a:lnTo>
                    <a:pt x="3019" y="15689"/>
                  </a:lnTo>
                  <a:lnTo>
                    <a:pt x="4116" y="15368"/>
                  </a:lnTo>
                  <a:cubicBezTo>
                    <a:pt x="4117" y="15368"/>
                    <a:pt x="4120" y="15367"/>
                    <a:pt x="4123" y="15367"/>
                  </a:cubicBezTo>
                  <a:close/>
                  <a:moveTo>
                    <a:pt x="12067" y="15365"/>
                  </a:moveTo>
                  <a:cubicBezTo>
                    <a:pt x="12070" y="15365"/>
                    <a:pt x="12073" y="15366"/>
                    <a:pt x="12074" y="15366"/>
                  </a:cubicBezTo>
                  <a:lnTo>
                    <a:pt x="13171" y="15687"/>
                  </a:lnTo>
                  <a:lnTo>
                    <a:pt x="12974" y="16352"/>
                  </a:lnTo>
                  <a:lnTo>
                    <a:pt x="11858" y="16023"/>
                  </a:lnTo>
                  <a:lnTo>
                    <a:pt x="12047" y="15380"/>
                  </a:lnTo>
                  <a:cubicBezTo>
                    <a:pt x="12050" y="15378"/>
                    <a:pt x="12050" y="15370"/>
                    <a:pt x="12058" y="15368"/>
                  </a:cubicBezTo>
                  <a:cubicBezTo>
                    <a:pt x="12061" y="15366"/>
                    <a:pt x="12064" y="15365"/>
                    <a:pt x="12067" y="15365"/>
                  </a:cubicBezTo>
                  <a:close/>
                  <a:moveTo>
                    <a:pt x="2438" y="15859"/>
                  </a:moveTo>
                  <a:lnTo>
                    <a:pt x="2632" y="16520"/>
                  </a:lnTo>
                  <a:lnTo>
                    <a:pt x="2017" y="16703"/>
                  </a:lnTo>
                  <a:cubicBezTo>
                    <a:pt x="2015" y="16703"/>
                    <a:pt x="2013" y="16704"/>
                    <a:pt x="2011" y="16704"/>
                  </a:cubicBezTo>
                  <a:cubicBezTo>
                    <a:pt x="2002" y="16704"/>
                    <a:pt x="1994" y="16698"/>
                    <a:pt x="1990" y="16689"/>
                  </a:cubicBezTo>
                  <a:lnTo>
                    <a:pt x="1807" y="16066"/>
                  </a:lnTo>
                  <a:cubicBezTo>
                    <a:pt x="1807" y="16063"/>
                    <a:pt x="1805" y="16056"/>
                    <a:pt x="1810" y="16049"/>
                  </a:cubicBezTo>
                  <a:cubicBezTo>
                    <a:pt x="1813" y="16042"/>
                    <a:pt x="1820" y="16040"/>
                    <a:pt x="1821" y="16039"/>
                  </a:cubicBezTo>
                  <a:lnTo>
                    <a:pt x="2438" y="15859"/>
                  </a:lnTo>
                  <a:close/>
                  <a:moveTo>
                    <a:pt x="13751" y="15862"/>
                  </a:moveTo>
                  <a:lnTo>
                    <a:pt x="14366" y="16042"/>
                  </a:lnTo>
                  <a:cubicBezTo>
                    <a:pt x="14367" y="16042"/>
                    <a:pt x="14373" y="16044"/>
                    <a:pt x="14379" y="16053"/>
                  </a:cubicBezTo>
                  <a:cubicBezTo>
                    <a:pt x="14382" y="16059"/>
                    <a:pt x="14380" y="16066"/>
                    <a:pt x="14380" y="16067"/>
                  </a:cubicBezTo>
                  <a:lnTo>
                    <a:pt x="14199" y="16690"/>
                  </a:lnTo>
                  <a:cubicBezTo>
                    <a:pt x="14196" y="16699"/>
                    <a:pt x="14188" y="16706"/>
                    <a:pt x="14179" y="16706"/>
                  </a:cubicBezTo>
                  <a:cubicBezTo>
                    <a:pt x="14177" y="16706"/>
                    <a:pt x="14174" y="16705"/>
                    <a:pt x="14172" y="16704"/>
                  </a:cubicBezTo>
                  <a:lnTo>
                    <a:pt x="13556" y="16524"/>
                  </a:lnTo>
                  <a:lnTo>
                    <a:pt x="13751" y="15862"/>
                  </a:lnTo>
                  <a:close/>
                  <a:moveTo>
                    <a:pt x="6127" y="13777"/>
                  </a:moveTo>
                  <a:cubicBezTo>
                    <a:pt x="6724" y="14065"/>
                    <a:pt x="7391" y="14229"/>
                    <a:pt x="8098" y="14229"/>
                  </a:cubicBezTo>
                  <a:cubicBezTo>
                    <a:pt x="8802" y="14229"/>
                    <a:pt x="9467" y="14068"/>
                    <a:pt x="10062" y="13779"/>
                  </a:cubicBezTo>
                  <a:lnTo>
                    <a:pt x="10062" y="14434"/>
                  </a:lnTo>
                  <a:lnTo>
                    <a:pt x="8095" y="15526"/>
                  </a:lnTo>
                  <a:lnTo>
                    <a:pt x="7357" y="15115"/>
                  </a:lnTo>
                  <a:cubicBezTo>
                    <a:pt x="7310" y="15089"/>
                    <a:pt x="7260" y="15077"/>
                    <a:pt x="7210" y="15077"/>
                  </a:cubicBezTo>
                  <a:cubicBezTo>
                    <a:pt x="7103" y="15077"/>
                    <a:pt x="7000" y="15133"/>
                    <a:pt x="6945" y="15233"/>
                  </a:cubicBezTo>
                  <a:cubicBezTo>
                    <a:pt x="6865" y="15379"/>
                    <a:pt x="6917" y="15563"/>
                    <a:pt x="7062" y="15646"/>
                  </a:cubicBezTo>
                  <a:lnTo>
                    <a:pt x="7567" y="15926"/>
                  </a:lnTo>
                  <a:lnTo>
                    <a:pt x="5923" y="17333"/>
                  </a:lnTo>
                  <a:cubicBezTo>
                    <a:pt x="5920" y="17334"/>
                    <a:pt x="5916" y="17338"/>
                    <a:pt x="5906" y="17338"/>
                  </a:cubicBezTo>
                  <a:cubicBezTo>
                    <a:pt x="5896" y="17337"/>
                    <a:pt x="5894" y="17330"/>
                    <a:pt x="5891" y="17327"/>
                  </a:cubicBezTo>
                  <a:lnTo>
                    <a:pt x="4869" y="15539"/>
                  </a:lnTo>
                  <a:lnTo>
                    <a:pt x="5294" y="14689"/>
                  </a:lnTo>
                  <a:cubicBezTo>
                    <a:pt x="5294" y="14686"/>
                    <a:pt x="5297" y="14681"/>
                    <a:pt x="5306" y="14678"/>
                  </a:cubicBezTo>
                  <a:cubicBezTo>
                    <a:pt x="5308" y="14677"/>
                    <a:pt x="5310" y="14677"/>
                    <a:pt x="5312" y="14677"/>
                  </a:cubicBezTo>
                  <a:cubicBezTo>
                    <a:pt x="5317" y="14677"/>
                    <a:pt x="5320" y="14678"/>
                    <a:pt x="5322" y="14681"/>
                  </a:cubicBezTo>
                  <a:lnTo>
                    <a:pt x="5986" y="15048"/>
                  </a:lnTo>
                  <a:cubicBezTo>
                    <a:pt x="6033" y="15074"/>
                    <a:pt x="6083" y="15087"/>
                    <a:pt x="6133" y="15087"/>
                  </a:cubicBezTo>
                  <a:cubicBezTo>
                    <a:pt x="6240" y="15087"/>
                    <a:pt x="6344" y="15030"/>
                    <a:pt x="6398" y="14931"/>
                  </a:cubicBezTo>
                  <a:cubicBezTo>
                    <a:pt x="6481" y="14783"/>
                    <a:pt x="6427" y="14599"/>
                    <a:pt x="6281" y="14518"/>
                  </a:cubicBezTo>
                  <a:lnTo>
                    <a:pt x="6127" y="14432"/>
                  </a:lnTo>
                  <a:lnTo>
                    <a:pt x="6127" y="13777"/>
                  </a:lnTo>
                  <a:close/>
                  <a:moveTo>
                    <a:pt x="10871" y="14677"/>
                  </a:moveTo>
                  <a:cubicBezTo>
                    <a:pt x="10873" y="14677"/>
                    <a:pt x="10875" y="14677"/>
                    <a:pt x="10877" y="14678"/>
                  </a:cubicBezTo>
                  <a:cubicBezTo>
                    <a:pt x="10887" y="14679"/>
                    <a:pt x="10888" y="14686"/>
                    <a:pt x="10890" y="14689"/>
                  </a:cubicBezTo>
                  <a:lnTo>
                    <a:pt x="11315" y="15539"/>
                  </a:lnTo>
                  <a:lnTo>
                    <a:pt x="10294" y="17327"/>
                  </a:lnTo>
                  <a:cubicBezTo>
                    <a:pt x="10292" y="17330"/>
                    <a:pt x="10289" y="17337"/>
                    <a:pt x="10280" y="17338"/>
                  </a:cubicBezTo>
                  <a:cubicBezTo>
                    <a:pt x="10279" y="17339"/>
                    <a:pt x="10278" y="17339"/>
                    <a:pt x="10277" y="17339"/>
                  </a:cubicBezTo>
                  <a:cubicBezTo>
                    <a:pt x="10269" y="17339"/>
                    <a:pt x="10264" y="17334"/>
                    <a:pt x="10262" y="17333"/>
                  </a:cubicBezTo>
                  <a:lnTo>
                    <a:pt x="8619" y="15926"/>
                  </a:lnTo>
                  <a:lnTo>
                    <a:pt x="10861" y="14681"/>
                  </a:lnTo>
                  <a:cubicBezTo>
                    <a:pt x="10863" y="14678"/>
                    <a:pt x="10866" y="14677"/>
                    <a:pt x="10871" y="14677"/>
                  </a:cubicBezTo>
                  <a:close/>
                  <a:moveTo>
                    <a:pt x="8091" y="16273"/>
                  </a:moveTo>
                  <a:lnTo>
                    <a:pt x="8751" y="16839"/>
                  </a:lnTo>
                  <a:lnTo>
                    <a:pt x="8602" y="17281"/>
                  </a:lnTo>
                  <a:cubicBezTo>
                    <a:pt x="8553" y="17423"/>
                    <a:pt x="8423" y="17515"/>
                    <a:pt x="8275" y="17515"/>
                  </a:cubicBezTo>
                  <a:lnTo>
                    <a:pt x="7915" y="17515"/>
                  </a:lnTo>
                  <a:cubicBezTo>
                    <a:pt x="7767" y="17515"/>
                    <a:pt x="7634" y="17420"/>
                    <a:pt x="7588" y="17280"/>
                  </a:cubicBezTo>
                  <a:lnTo>
                    <a:pt x="7438" y="16833"/>
                  </a:lnTo>
                  <a:lnTo>
                    <a:pt x="8091" y="16273"/>
                  </a:lnTo>
                  <a:close/>
                  <a:moveTo>
                    <a:pt x="8095" y="1"/>
                  </a:moveTo>
                  <a:cubicBezTo>
                    <a:pt x="6648" y="1"/>
                    <a:pt x="5256" y="332"/>
                    <a:pt x="4069" y="960"/>
                  </a:cubicBezTo>
                  <a:cubicBezTo>
                    <a:pt x="2897" y="1582"/>
                    <a:pt x="2000" y="2448"/>
                    <a:pt x="1478" y="3465"/>
                  </a:cubicBezTo>
                  <a:cubicBezTo>
                    <a:pt x="1221" y="3965"/>
                    <a:pt x="1243" y="4549"/>
                    <a:pt x="1538" y="5029"/>
                  </a:cubicBezTo>
                  <a:cubicBezTo>
                    <a:pt x="1833" y="5512"/>
                    <a:pt x="2342" y="5797"/>
                    <a:pt x="2907" y="5797"/>
                  </a:cubicBezTo>
                  <a:lnTo>
                    <a:pt x="2926" y="5797"/>
                  </a:lnTo>
                  <a:lnTo>
                    <a:pt x="2926" y="8225"/>
                  </a:lnTo>
                  <a:cubicBezTo>
                    <a:pt x="2577" y="8391"/>
                    <a:pt x="2322" y="8721"/>
                    <a:pt x="2284" y="9108"/>
                  </a:cubicBezTo>
                  <a:cubicBezTo>
                    <a:pt x="2254" y="9422"/>
                    <a:pt x="2355" y="9736"/>
                    <a:pt x="2567" y="9969"/>
                  </a:cubicBezTo>
                  <a:cubicBezTo>
                    <a:pt x="2777" y="10203"/>
                    <a:pt x="3078" y="10336"/>
                    <a:pt x="3392" y="10336"/>
                  </a:cubicBezTo>
                  <a:lnTo>
                    <a:pt x="3619" y="10336"/>
                  </a:lnTo>
                  <a:cubicBezTo>
                    <a:pt x="3796" y="11611"/>
                    <a:pt x="4509" y="12717"/>
                    <a:pt x="5519" y="13421"/>
                  </a:cubicBezTo>
                  <a:lnTo>
                    <a:pt x="5519" y="14106"/>
                  </a:lnTo>
                  <a:cubicBezTo>
                    <a:pt x="5453" y="14083"/>
                    <a:pt x="5384" y="14072"/>
                    <a:pt x="5313" y="14072"/>
                  </a:cubicBezTo>
                  <a:cubicBezTo>
                    <a:pt x="5250" y="14072"/>
                    <a:pt x="5187" y="14081"/>
                    <a:pt x="5126" y="14099"/>
                  </a:cubicBezTo>
                  <a:cubicBezTo>
                    <a:pt x="4963" y="14149"/>
                    <a:pt x="4826" y="14266"/>
                    <a:pt x="4749" y="14419"/>
                  </a:cubicBezTo>
                  <a:lnTo>
                    <a:pt x="4510" y="14896"/>
                  </a:lnTo>
                  <a:cubicBezTo>
                    <a:pt x="4482" y="14875"/>
                    <a:pt x="4453" y="14853"/>
                    <a:pt x="4420" y="14835"/>
                  </a:cubicBezTo>
                  <a:cubicBezTo>
                    <a:pt x="4328" y="14784"/>
                    <a:pt x="4225" y="14758"/>
                    <a:pt x="4120" y="14758"/>
                  </a:cubicBezTo>
                  <a:cubicBezTo>
                    <a:pt x="4061" y="14758"/>
                    <a:pt x="4001" y="14767"/>
                    <a:pt x="3942" y="14783"/>
                  </a:cubicBezTo>
                  <a:lnTo>
                    <a:pt x="1648" y="15459"/>
                  </a:lnTo>
                  <a:cubicBezTo>
                    <a:pt x="1488" y="15505"/>
                    <a:pt x="1354" y="15613"/>
                    <a:pt x="1276" y="15760"/>
                  </a:cubicBezTo>
                  <a:cubicBezTo>
                    <a:pt x="1196" y="15906"/>
                    <a:pt x="1177" y="16077"/>
                    <a:pt x="1224" y="16239"/>
                  </a:cubicBezTo>
                  <a:lnTo>
                    <a:pt x="1240" y="16294"/>
                  </a:lnTo>
                  <a:cubicBezTo>
                    <a:pt x="483" y="16674"/>
                    <a:pt x="0" y="17444"/>
                    <a:pt x="0" y="18304"/>
                  </a:cubicBezTo>
                  <a:lnTo>
                    <a:pt x="0" y="20416"/>
                  </a:lnTo>
                  <a:cubicBezTo>
                    <a:pt x="0" y="20583"/>
                    <a:pt x="136" y="20719"/>
                    <a:pt x="304" y="20719"/>
                  </a:cubicBezTo>
                  <a:cubicBezTo>
                    <a:pt x="471" y="20719"/>
                    <a:pt x="607" y="20583"/>
                    <a:pt x="607" y="20416"/>
                  </a:cubicBezTo>
                  <a:lnTo>
                    <a:pt x="607" y="18304"/>
                  </a:lnTo>
                  <a:cubicBezTo>
                    <a:pt x="607" y="17713"/>
                    <a:pt x="919" y="17181"/>
                    <a:pt x="1414" y="16890"/>
                  </a:cubicBezTo>
                  <a:cubicBezTo>
                    <a:pt x="1504" y="17147"/>
                    <a:pt x="1747" y="17313"/>
                    <a:pt x="2010" y="17313"/>
                  </a:cubicBezTo>
                  <a:cubicBezTo>
                    <a:pt x="2068" y="17313"/>
                    <a:pt x="2127" y="17304"/>
                    <a:pt x="2185" y="17287"/>
                  </a:cubicBezTo>
                  <a:lnTo>
                    <a:pt x="4737" y="16537"/>
                  </a:lnTo>
                  <a:lnTo>
                    <a:pt x="5362" y="17631"/>
                  </a:lnTo>
                  <a:cubicBezTo>
                    <a:pt x="5454" y="17794"/>
                    <a:pt x="5613" y="17905"/>
                    <a:pt x="5799" y="17938"/>
                  </a:cubicBezTo>
                  <a:cubicBezTo>
                    <a:pt x="5834" y="17945"/>
                    <a:pt x="5870" y="17947"/>
                    <a:pt x="5908" y="17947"/>
                  </a:cubicBezTo>
                  <a:cubicBezTo>
                    <a:pt x="6056" y="17947"/>
                    <a:pt x="6201" y="17894"/>
                    <a:pt x="6316" y="17795"/>
                  </a:cubicBezTo>
                  <a:lnTo>
                    <a:pt x="6938" y="17261"/>
                  </a:lnTo>
                  <a:lnTo>
                    <a:pt x="7010" y="17474"/>
                  </a:lnTo>
                  <a:cubicBezTo>
                    <a:pt x="7062" y="17634"/>
                    <a:pt x="7155" y="17773"/>
                    <a:pt x="7275" y="17881"/>
                  </a:cubicBezTo>
                  <a:lnTo>
                    <a:pt x="6823" y="20362"/>
                  </a:lnTo>
                  <a:cubicBezTo>
                    <a:pt x="6791" y="20526"/>
                    <a:pt x="6901" y="20686"/>
                    <a:pt x="7067" y="20716"/>
                  </a:cubicBezTo>
                  <a:cubicBezTo>
                    <a:pt x="7084" y="20719"/>
                    <a:pt x="7104" y="20722"/>
                    <a:pt x="7122" y="20722"/>
                  </a:cubicBezTo>
                  <a:cubicBezTo>
                    <a:pt x="7267" y="20722"/>
                    <a:pt x="7392" y="20617"/>
                    <a:pt x="7419" y="20473"/>
                  </a:cubicBezTo>
                  <a:lnTo>
                    <a:pt x="7848" y="18124"/>
                  </a:lnTo>
                  <a:cubicBezTo>
                    <a:pt x="7869" y="18125"/>
                    <a:pt x="7891" y="18125"/>
                    <a:pt x="7912" y="18125"/>
                  </a:cubicBezTo>
                  <a:lnTo>
                    <a:pt x="8275" y="18125"/>
                  </a:lnTo>
                  <a:cubicBezTo>
                    <a:pt x="8296" y="18125"/>
                    <a:pt x="8319" y="18124"/>
                    <a:pt x="8341" y="18124"/>
                  </a:cubicBezTo>
                  <a:lnTo>
                    <a:pt x="8768" y="20473"/>
                  </a:lnTo>
                  <a:cubicBezTo>
                    <a:pt x="8795" y="20619"/>
                    <a:pt x="8922" y="20723"/>
                    <a:pt x="9066" y="20723"/>
                  </a:cubicBezTo>
                  <a:cubicBezTo>
                    <a:pt x="9083" y="20723"/>
                    <a:pt x="9102" y="20722"/>
                    <a:pt x="9122" y="20717"/>
                  </a:cubicBezTo>
                  <a:cubicBezTo>
                    <a:pt x="9285" y="20687"/>
                    <a:pt x="9396" y="20530"/>
                    <a:pt x="9366" y="20365"/>
                  </a:cubicBezTo>
                  <a:lnTo>
                    <a:pt x="8913" y="17881"/>
                  </a:lnTo>
                  <a:cubicBezTo>
                    <a:pt x="9032" y="17774"/>
                    <a:pt x="9125" y="17637"/>
                    <a:pt x="9178" y="17477"/>
                  </a:cubicBezTo>
                  <a:lnTo>
                    <a:pt x="9248" y="17270"/>
                  </a:lnTo>
                  <a:lnTo>
                    <a:pt x="9866" y="17801"/>
                  </a:lnTo>
                  <a:cubicBezTo>
                    <a:pt x="9980" y="17898"/>
                    <a:pt x="10124" y="17952"/>
                    <a:pt x="10274" y="17952"/>
                  </a:cubicBezTo>
                  <a:cubicBezTo>
                    <a:pt x="10310" y="17952"/>
                    <a:pt x="10346" y="17948"/>
                    <a:pt x="10381" y="17944"/>
                  </a:cubicBezTo>
                  <a:cubicBezTo>
                    <a:pt x="10566" y="17911"/>
                    <a:pt x="10726" y="17798"/>
                    <a:pt x="10818" y="17637"/>
                  </a:cubicBezTo>
                  <a:lnTo>
                    <a:pt x="11444" y="16541"/>
                  </a:lnTo>
                  <a:lnTo>
                    <a:pt x="13998" y="17294"/>
                  </a:lnTo>
                  <a:cubicBezTo>
                    <a:pt x="14058" y="17311"/>
                    <a:pt x="14116" y="17318"/>
                    <a:pt x="14175" y="17318"/>
                  </a:cubicBezTo>
                  <a:cubicBezTo>
                    <a:pt x="14437" y="17318"/>
                    <a:pt x="14680" y="17153"/>
                    <a:pt x="14767" y="16896"/>
                  </a:cubicBezTo>
                  <a:cubicBezTo>
                    <a:pt x="15264" y="17188"/>
                    <a:pt x="15574" y="17720"/>
                    <a:pt x="15574" y="18310"/>
                  </a:cubicBezTo>
                  <a:lnTo>
                    <a:pt x="15574" y="20422"/>
                  </a:lnTo>
                  <a:cubicBezTo>
                    <a:pt x="15574" y="20589"/>
                    <a:pt x="15710" y="20725"/>
                    <a:pt x="15878" y="20725"/>
                  </a:cubicBezTo>
                  <a:cubicBezTo>
                    <a:pt x="16046" y="20725"/>
                    <a:pt x="16181" y="20589"/>
                    <a:pt x="16181" y="20422"/>
                  </a:cubicBezTo>
                  <a:lnTo>
                    <a:pt x="16181" y="18310"/>
                  </a:lnTo>
                  <a:cubicBezTo>
                    <a:pt x="16184" y="17444"/>
                    <a:pt x="15703" y="16673"/>
                    <a:pt x="14946" y="16294"/>
                  </a:cubicBezTo>
                  <a:lnTo>
                    <a:pt x="14962" y="16239"/>
                  </a:lnTo>
                  <a:cubicBezTo>
                    <a:pt x="15009" y="16077"/>
                    <a:pt x="14992" y="15909"/>
                    <a:pt x="14910" y="15760"/>
                  </a:cubicBezTo>
                  <a:cubicBezTo>
                    <a:pt x="14830" y="15612"/>
                    <a:pt x="14696" y="15505"/>
                    <a:pt x="14536" y="15459"/>
                  </a:cubicBezTo>
                  <a:lnTo>
                    <a:pt x="12242" y="14783"/>
                  </a:lnTo>
                  <a:cubicBezTo>
                    <a:pt x="12184" y="14766"/>
                    <a:pt x="12124" y="14758"/>
                    <a:pt x="12065" y="14758"/>
                  </a:cubicBezTo>
                  <a:cubicBezTo>
                    <a:pt x="11961" y="14758"/>
                    <a:pt x="11858" y="14784"/>
                    <a:pt x="11764" y="14835"/>
                  </a:cubicBezTo>
                  <a:cubicBezTo>
                    <a:pt x="11731" y="14853"/>
                    <a:pt x="11701" y="14875"/>
                    <a:pt x="11673" y="14898"/>
                  </a:cubicBezTo>
                  <a:lnTo>
                    <a:pt x="11433" y="14419"/>
                  </a:lnTo>
                  <a:cubicBezTo>
                    <a:pt x="11358" y="14268"/>
                    <a:pt x="11221" y="14151"/>
                    <a:pt x="11056" y="14099"/>
                  </a:cubicBezTo>
                  <a:cubicBezTo>
                    <a:pt x="10995" y="14081"/>
                    <a:pt x="10933" y="14072"/>
                    <a:pt x="10871" y="14072"/>
                  </a:cubicBezTo>
                  <a:cubicBezTo>
                    <a:pt x="10801" y="14072"/>
                    <a:pt x="10730" y="14084"/>
                    <a:pt x="10663" y="14106"/>
                  </a:cubicBezTo>
                  <a:lnTo>
                    <a:pt x="10663" y="13425"/>
                  </a:lnTo>
                  <a:cubicBezTo>
                    <a:pt x="11677" y="12721"/>
                    <a:pt x="12391" y="11613"/>
                    <a:pt x="12569" y="10336"/>
                  </a:cubicBezTo>
                  <a:lnTo>
                    <a:pt x="12751" y="10336"/>
                  </a:lnTo>
                  <a:cubicBezTo>
                    <a:pt x="13342" y="10336"/>
                    <a:pt x="13849" y="9898"/>
                    <a:pt x="13906" y="9335"/>
                  </a:cubicBezTo>
                  <a:cubicBezTo>
                    <a:pt x="13938" y="9021"/>
                    <a:pt x="13835" y="8707"/>
                    <a:pt x="13623" y="8474"/>
                  </a:cubicBezTo>
                  <a:cubicBezTo>
                    <a:pt x="13522" y="8362"/>
                    <a:pt x="13398" y="8272"/>
                    <a:pt x="13263" y="8210"/>
                  </a:cubicBezTo>
                  <a:lnTo>
                    <a:pt x="13263" y="5797"/>
                  </a:lnTo>
                  <a:lnTo>
                    <a:pt x="13282" y="5797"/>
                  </a:lnTo>
                  <a:cubicBezTo>
                    <a:pt x="13845" y="5797"/>
                    <a:pt x="14357" y="5509"/>
                    <a:pt x="14652" y="5029"/>
                  </a:cubicBezTo>
                  <a:cubicBezTo>
                    <a:pt x="14944" y="4549"/>
                    <a:pt x="14967" y="3965"/>
                    <a:pt x="14710" y="3465"/>
                  </a:cubicBezTo>
                  <a:cubicBezTo>
                    <a:pt x="14188" y="2448"/>
                    <a:pt x="13293" y="1582"/>
                    <a:pt x="12121" y="960"/>
                  </a:cubicBezTo>
                  <a:cubicBezTo>
                    <a:pt x="10933" y="332"/>
                    <a:pt x="9540" y="1"/>
                    <a:pt x="809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6" name="Google Shape;3446;p100"/>
            <p:cNvSpPr/>
            <p:nvPr/>
          </p:nvSpPr>
          <p:spPr>
            <a:xfrm>
              <a:off x="2475241" y="3330825"/>
              <a:ext cx="49783" cy="43465"/>
            </a:xfrm>
            <a:custGeom>
              <a:rect b="b" l="l" r="r" t="t"/>
              <a:pathLst>
                <a:path extrusionOk="0" h="2229" w="2553">
                  <a:moveTo>
                    <a:pt x="1276" y="1"/>
                  </a:moveTo>
                  <a:cubicBezTo>
                    <a:pt x="1109" y="1"/>
                    <a:pt x="973" y="136"/>
                    <a:pt x="973" y="304"/>
                  </a:cubicBezTo>
                  <a:lnTo>
                    <a:pt x="973" y="1547"/>
                  </a:lnTo>
                  <a:cubicBezTo>
                    <a:pt x="756" y="1438"/>
                    <a:pt x="607" y="1212"/>
                    <a:pt x="607" y="952"/>
                  </a:cubicBezTo>
                  <a:cubicBezTo>
                    <a:pt x="607" y="783"/>
                    <a:pt x="472" y="648"/>
                    <a:pt x="303" y="648"/>
                  </a:cubicBezTo>
                  <a:cubicBezTo>
                    <a:pt x="136" y="648"/>
                    <a:pt x="0" y="783"/>
                    <a:pt x="0" y="952"/>
                  </a:cubicBezTo>
                  <a:cubicBezTo>
                    <a:pt x="0" y="1655"/>
                    <a:pt x="573" y="2229"/>
                    <a:pt x="1276" y="2229"/>
                  </a:cubicBezTo>
                  <a:cubicBezTo>
                    <a:pt x="1980" y="2229"/>
                    <a:pt x="2552" y="1655"/>
                    <a:pt x="2552" y="952"/>
                  </a:cubicBezTo>
                  <a:cubicBezTo>
                    <a:pt x="2552" y="783"/>
                    <a:pt x="2417" y="648"/>
                    <a:pt x="2250" y="648"/>
                  </a:cubicBezTo>
                  <a:cubicBezTo>
                    <a:pt x="2081" y="648"/>
                    <a:pt x="1946" y="783"/>
                    <a:pt x="1946" y="952"/>
                  </a:cubicBezTo>
                  <a:cubicBezTo>
                    <a:pt x="1946" y="1210"/>
                    <a:pt x="1796" y="1438"/>
                    <a:pt x="1580" y="1547"/>
                  </a:cubicBezTo>
                  <a:lnTo>
                    <a:pt x="1580" y="304"/>
                  </a:lnTo>
                  <a:cubicBezTo>
                    <a:pt x="1580" y="136"/>
                    <a:pt x="1444" y="1"/>
                    <a:pt x="12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7" name="Google Shape;3447;p100"/>
            <p:cNvSpPr/>
            <p:nvPr/>
          </p:nvSpPr>
          <p:spPr>
            <a:xfrm>
              <a:off x="2455429" y="3507924"/>
              <a:ext cx="89388" cy="20689"/>
            </a:xfrm>
            <a:custGeom>
              <a:rect b="b" l="l" r="r" t="t"/>
              <a:pathLst>
                <a:path extrusionOk="0" h="1061" w="4584">
                  <a:moveTo>
                    <a:pt x="347" y="1"/>
                  </a:moveTo>
                  <a:cubicBezTo>
                    <a:pt x="249" y="1"/>
                    <a:pt x="152" y="48"/>
                    <a:pt x="94" y="135"/>
                  </a:cubicBezTo>
                  <a:cubicBezTo>
                    <a:pt x="1" y="275"/>
                    <a:pt x="40" y="463"/>
                    <a:pt x="178" y="556"/>
                  </a:cubicBezTo>
                  <a:lnTo>
                    <a:pt x="612" y="846"/>
                  </a:lnTo>
                  <a:cubicBezTo>
                    <a:pt x="827" y="989"/>
                    <a:pt x="1073" y="1060"/>
                    <a:pt x="1320" y="1060"/>
                  </a:cubicBezTo>
                  <a:cubicBezTo>
                    <a:pt x="1567" y="1060"/>
                    <a:pt x="1813" y="989"/>
                    <a:pt x="2029" y="846"/>
                  </a:cubicBezTo>
                  <a:lnTo>
                    <a:pt x="2102" y="796"/>
                  </a:lnTo>
                  <a:cubicBezTo>
                    <a:pt x="2160" y="757"/>
                    <a:pt x="2226" y="737"/>
                    <a:pt x="2292" y="737"/>
                  </a:cubicBezTo>
                  <a:cubicBezTo>
                    <a:pt x="2359" y="737"/>
                    <a:pt x="2425" y="757"/>
                    <a:pt x="2483" y="796"/>
                  </a:cubicBezTo>
                  <a:lnTo>
                    <a:pt x="2556" y="846"/>
                  </a:lnTo>
                  <a:cubicBezTo>
                    <a:pt x="2770" y="989"/>
                    <a:pt x="3019" y="1060"/>
                    <a:pt x="3266" y="1060"/>
                  </a:cubicBezTo>
                  <a:cubicBezTo>
                    <a:pt x="3511" y="1060"/>
                    <a:pt x="3758" y="989"/>
                    <a:pt x="3974" y="846"/>
                  </a:cubicBezTo>
                  <a:lnTo>
                    <a:pt x="4408" y="556"/>
                  </a:lnTo>
                  <a:cubicBezTo>
                    <a:pt x="4547" y="463"/>
                    <a:pt x="4584" y="275"/>
                    <a:pt x="4491" y="135"/>
                  </a:cubicBezTo>
                  <a:cubicBezTo>
                    <a:pt x="4433" y="48"/>
                    <a:pt x="4337" y="1"/>
                    <a:pt x="4239" y="1"/>
                  </a:cubicBezTo>
                  <a:cubicBezTo>
                    <a:pt x="4181" y="1"/>
                    <a:pt x="4122" y="17"/>
                    <a:pt x="4070" y="52"/>
                  </a:cubicBezTo>
                  <a:lnTo>
                    <a:pt x="3636" y="340"/>
                  </a:lnTo>
                  <a:cubicBezTo>
                    <a:pt x="3523" y="415"/>
                    <a:pt x="3394" y="453"/>
                    <a:pt x="3265" y="453"/>
                  </a:cubicBezTo>
                  <a:cubicBezTo>
                    <a:pt x="3135" y="453"/>
                    <a:pt x="3006" y="415"/>
                    <a:pt x="2893" y="340"/>
                  </a:cubicBezTo>
                  <a:lnTo>
                    <a:pt x="2820" y="290"/>
                  </a:lnTo>
                  <a:cubicBezTo>
                    <a:pt x="2659" y="183"/>
                    <a:pt x="2476" y="130"/>
                    <a:pt x="2292" y="130"/>
                  </a:cubicBezTo>
                  <a:cubicBezTo>
                    <a:pt x="2108" y="130"/>
                    <a:pt x="1924" y="183"/>
                    <a:pt x="1763" y="290"/>
                  </a:cubicBezTo>
                  <a:lnTo>
                    <a:pt x="1690" y="340"/>
                  </a:lnTo>
                  <a:cubicBezTo>
                    <a:pt x="1578" y="415"/>
                    <a:pt x="1448" y="453"/>
                    <a:pt x="1319" y="453"/>
                  </a:cubicBezTo>
                  <a:cubicBezTo>
                    <a:pt x="1189" y="453"/>
                    <a:pt x="1060" y="415"/>
                    <a:pt x="948" y="340"/>
                  </a:cubicBezTo>
                  <a:lnTo>
                    <a:pt x="515" y="52"/>
                  </a:lnTo>
                  <a:cubicBezTo>
                    <a:pt x="463" y="17"/>
                    <a:pt x="405" y="1"/>
                    <a:pt x="34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8" name="Google Shape;3448;p100"/>
          <p:cNvGrpSpPr/>
          <p:nvPr/>
        </p:nvGrpSpPr>
        <p:grpSpPr>
          <a:xfrm>
            <a:off x="3294379" y="4199305"/>
            <a:ext cx="315451" cy="404060"/>
            <a:chOff x="2880256" y="3305455"/>
            <a:chExt cx="315451" cy="404060"/>
          </a:xfrm>
        </p:grpSpPr>
        <p:sp>
          <p:nvSpPr>
            <p:cNvPr id="3449" name="Google Shape;3449;p100"/>
            <p:cNvSpPr/>
            <p:nvPr/>
          </p:nvSpPr>
          <p:spPr>
            <a:xfrm>
              <a:off x="2880256" y="3305455"/>
              <a:ext cx="315451" cy="404060"/>
            </a:xfrm>
            <a:custGeom>
              <a:rect b="b" l="l" r="r" t="t"/>
              <a:pathLst>
                <a:path extrusionOk="0" h="20721" w="16177">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0" name="Google Shape;3450;p100"/>
            <p:cNvSpPr/>
            <p:nvPr/>
          </p:nvSpPr>
          <p:spPr>
            <a:xfrm>
              <a:off x="2994155" y="3469957"/>
              <a:ext cx="11856" cy="18174"/>
            </a:xfrm>
            <a:custGeom>
              <a:rect b="b" l="l" r="r" t="t"/>
              <a:pathLst>
                <a:path extrusionOk="0" h="932" w="608">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1" name="Google Shape;3451;p100"/>
            <p:cNvSpPr/>
            <p:nvPr/>
          </p:nvSpPr>
          <p:spPr>
            <a:xfrm>
              <a:off x="3070030" y="3469957"/>
              <a:ext cx="11856" cy="18174"/>
            </a:xfrm>
            <a:custGeom>
              <a:rect b="b" l="l" r="r" t="t"/>
              <a:pathLst>
                <a:path extrusionOk="0" h="932"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2" name="Google Shape;3452;p100"/>
            <p:cNvSpPr/>
            <p:nvPr/>
          </p:nvSpPr>
          <p:spPr>
            <a:xfrm>
              <a:off x="3025843" y="3533215"/>
              <a:ext cx="24394" cy="11856"/>
            </a:xfrm>
            <a:custGeom>
              <a:rect b="b" l="l" r="r" t="t"/>
              <a:pathLst>
                <a:path extrusionOk="0" h="608" w="1251">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3" name="Google Shape;3453;p100"/>
            <p:cNvSpPr/>
            <p:nvPr/>
          </p:nvSpPr>
          <p:spPr>
            <a:xfrm>
              <a:off x="2993200" y="3507924"/>
              <a:ext cx="89447" cy="20709"/>
            </a:xfrm>
            <a:custGeom>
              <a:rect b="b" l="l" r="r" t="t"/>
              <a:pathLst>
                <a:path extrusionOk="0" h="1062" w="4587">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4" name="Google Shape;3454;p100"/>
            <p:cNvSpPr/>
            <p:nvPr/>
          </p:nvSpPr>
          <p:spPr>
            <a:xfrm>
              <a:off x="2987798" y="3451003"/>
              <a:ext cx="24472" cy="11856"/>
            </a:xfrm>
            <a:custGeom>
              <a:rect b="b" l="l" r="r" t="t"/>
              <a:pathLst>
                <a:path extrusionOk="0" h="608" w="1255">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5" name="Google Shape;3455;p100"/>
          <p:cNvGrpSpPr/>
          <p:nvPr/>
        </p:nvGrpSpPr>
        <p:grpSpPr>
          <a:xfrm>
            <a:off x="4019914" y="4199344"/>
            <a:ext cx="378768" cy="403982"/>
            <a:chOff x="3386378" y="3305494"/>
            <a:chExt cx="378768" cy="403982"/>
          </a:xfrm>
        </p:grpSpPr>
        <p:sp>
          <p:nvSpPr>
            <p:cNvPr id="3456" name="Google Shape;3456;p100"/>
            <p:cNvSpPr/>
            <p:nvPr/>
          </p:nvSpPr>
          <p:spPr>
            <a:xfrm>
              <a:off x="3550237" y="3545773"/>
              <a:ext cx="50993" cy="18193"/>
            </a:xfrm>
            <a:custGeom>
              <a:rect b="b" l="l" r="r" t="t"/>
              <a:pathLst>
                <a:path extrusionOk="0" h="933" w="2615">
                  <a:moveTo>
                    <a:pt x="334" y="1"/>
                  </a:moveTo>
                  <a:cubicBezTo>
                    <a:pt x="256" y="1"/>
                    <a:pt x="177" y="31"/>
                    <a:pt x="118" y="90"/>
                  </a:cubicBezTo>
                  <a:cubicBezTo>
                    <a:pt x="1" y="210"/>
                    <a:pt x="2" y="403"/>
                    <a:pt x="122" y="520"/>
                  </a:cubicBezTo>
                  <a:cubicBezTo>
                    <a:pt x="382" y="777"/>
                    <a:pt x="826" y="933"/>
                    <a:pt x="1309" y="933"/>
                  </a:cubicBezTo>
                  <a:cubicBezTo>
                    <a:pt x="1790" y="933"/>
                    <a:pt x="2233" y="779"/>
                    <a:pt x="2494" y="520"/>
                  </a:cubicBezTo>
                  <a:cubicBezTo>
                    <a:pt x="2614" y="403"/>
                    <a:pt x="2614" y="210"/>
                    <a:pt x="2497" y="90"/>
                  </a:cubicBezTo>
                  <a:cubicBezTo>
                    <a:pt x="2438" y="31"/>
                    <a:pt x="2360" y="1"/>
                    <a:pt x="2282" y="1"/>
                  </a:cubicBezTo>
                  <a:cubicBezTo>
                    <a:pt x="2205" y="1"/>
                    <a:pt x="2128" y="30"/>
                    <a:pt x="2070" y="89"/>
                  </a:cubicBezTo>
                  <a:cubicBezTo>
                    <a:pt x="1959" y="197"/>
                    <a:pt x="1693" y="326"/>
                    <a:pt x="1309" y="326"/>
                  </a:cubicBezTo>
                  <a:cubicBezTo>
                    <a:pt x="925" y="326"/>
                    <a:pt x="659" y="199"/>
                    <a:pt x="548" y="89"/>
                  </a:cubicBezTo>
                  <a:cubicBezTo>
                    <a:pt x="489" y="30"/>
                    <a:pt x="411" y="1"/>
                    <a:pt x="3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7" name="Google Shape;3457;p100"/>
            <p:cNvSpPr/>
            <p:nvPr/>
          </p:nvSpPr>
          <p:spPr>
            <a:xfrm>
              <a:off x="3386378" y="3305494"/>
              <a:ext cx="378768" cy="403982"/>
            </a:xfrm>
            <a:custGeom>
              <a:rect b="b" l="l" r="r" t="t"/>
              <a:pathLst>
                <a:path extrusionOk="0" h="20717" w="19424">
                  <a:moveTo>
                    <a:pt x="9712" y="6121"/>
                  </a:moveTo>
                  <a:cubicBezTo>
                    <a:pt x="10082" y="6121"/>
                    <a:pt x="10382" y="6421"/>
                    <a:pt x="10382" y="6791"/>
                  </a:cubicBezTo>
                  <a:cubicBezTo>
                    <a:pt x="10382" y="7135"/>
                    <a:pt x="10119" y="7421"/>
                    <a:pt x="9783" y="7457"/>
                  </a:cubicBezTo>
                  <a:lnTo>
                    <a:pt x="9640" y="7457"/>
                  </a:lnTo>
                  <a:cubicBezTo>
                    <a:pt x="9305" y="7421"/>
                    <a:pt x="9042" y="7137"/>
                    <a:pt x="9042" y="6791"/>
                  </a:cubicBezTo>
                  <a:cubicBezTo>
                    <a:pt x="9042" y="6421"/>
                    <a:pt x="9342" y="6121"/>
                    <a:pt x="9712" y="6121"/>
                  </a:cubicBezTo>
                  <a:close/>
                  <a:moveTo>
                    <a:pt x="9713" y="606"/>
                  </a:moveTo>
                  <a:cubicBezTo>
                    <a:pt x="10025" y="606"/>
                    <a:pt x="10336" y="687"/>
                    <a:pt x="10613" y="849"/>
                  </a:cubicBezTo>
                  <a:lnTo>
                    <a:pt x="18642" y="5510"/>
                  </a:lnTo>
                  <a:cubicBezTo>
                    <a:pt x="18799" y="5601"/>
                    <a:pt x="18816" y="5753"/>
                    <a:pt x="18816" y="5814"/>
                  </a:cubicBezTo>
                  <a:cubicBezTo>
                    <a:pt x="18816" y="5874"/>
                    <a:pt x="18799" y="6024"/>
                    <a:pt x="18642" y="6117"/>
                  </a:cubicBezTo>
                  <a:lnTo>
                    <a:pt x="15530" y="7924"/>
                  </a:lnTo>
                  <a:lnTo>
                    <a:pt x="15530" y="5814"/>
                  </a:lnTo>
                  <a:cubicBezTo>
                    <a:pt x="15530" y="4550"/>
                    <a:pt x="12602" y="3888"/>
                    <a:pt x="9712" y="3888"/>
                  </a:cubicBezTo>
                  <a:cubicBezTo>
                    <a:pt x="6820" y="3888"/>
                    <a:pt x="3894" y="4549"/>
                    <a:pt x="3894" y="5814"/>
                  </a:cubicBezTo>
                  <a:lnTo>
                    <a:pt x="3894" y="7924"/>
                  </a:lnTo>
                  <a:lnTo>
                    <a:pt x="783" y="6117"/>
                  </a:lnTo>
                  <a:cubicBezTo>
                    <a:pt x="626" y="6026"/>
                    <a:pt x="607" y="5874"/>
                    <a:pt x="607" y="5814"/>
                  </a:cubicBezTo>
                  <a:cubicBezTo>
                    <a:pt x="607" y="5753"/>
                    <a:pt x="623" y="5601"/>
                    <a:pt x="783" y="5510"/>
                  </a:cubicBezTo>
                  <a:lnTo>
                    <a:pt x="8811" y="849"/>
                  </a:lnTo>
                  <a:cubicBezTo>
                    <a:pt x="9089" y="687"/>
                    <a:pt x="9401" y="606"/>
                    <a:pt x="9713" y="606"/>
                  </a:cubicBezTo>
                  <a:close/>
                  <a:moveTo>
                    <a:pt x="9712" y="4495"/>
                  </a:moveTo>
                  <a:cubicBezTo>
                    <a:pt x="13134" y="4495"/>
                    <a:pt x="14923" y="5353"/>
                    <a:pt x="14923" y="5814"/>
                  </a:cubicBezTo>
                  <a:lnTo>
                    <a:pt x="14923" y="7457"/>
                  </a:lnTo>
                  <a:lnTo>
                    <a:pt x="10802" y="7457"/>
                  </a:lnTo>
                  <a:cubicBezTo>
                    <a:pt x="10920" y="7262"/>
                    <a:pt x="10989" y="7035"/>
                    <a:pt x="10989" y="6791"/>
                  </a:cubicBezTo>
                  <a:cubicBezTo>
                    <a:pt x="10989" y="6086"/>
                    <a:pt x="10415" y="5514"/>
                    <a:pt x="9712" y="5514"/>
                  </a:cubicBezTo>
                  <a:cubicBezTo>
                    <a:pt x="9009" y="5514"/>
                    <a:pt x="8435" y="6087"/>
                    <a:pt x="8435" y="6791"/>
                  </a:cubicBezTo>
                  <a:cubicBezTo>
                    <a:pt x="8435" y="7034"/>
                    <a:pt x="8505" y="7261"/>
                    <a:pt x="8624" y="7457"/>
                  </a:cubicBezTo>
                  <a:lnTo>
                    <a:pt x="6143" y="7457"/>
                  </a:lnTo>
                  <a:cubicBezTo>
                    <a:pt x="5976" y="7457"/>
                    <a:pt x="5840" y="7592"/>
                    <a:pt x="5840" y="7759"/>
                  </a:cubicBezTo>
                  <a:cubicBezTo>
                    <a:pt x="5840" y="7928"/>
                    <a:pt x="5976" y="8064"/>
                    <a:pt x="6143" y="8064"/>
                  </a:cubicBezTo>
                  <a:lnTo>
                    <a:pt x="6286" y="8064"/>
                  </a:lnTo>
                  <a:cubicBezTo>
                    <a:pt x="6010" y="8685"/>
                    <a:pt x="5569" y="9402"/>
                    <a:pt x="5008" y="9402"/>
                  </a:cubicBezTo>
                  <a:cubicBezTo>
                    <a:pt x="4829" y="9402"/>
                    <a:pt x="4656" y="9445"/>
                    <a:pt x="4499" y="9525"/>
                  </a:cubicBezTo>
                  <a:lnTo>
                    <a:pt x="4499" y="8064"/>
                  </a:lnTo>
                  <a:lnTo>
                    <a:pt x="4845" y="8064"/>
                  </a:lnTo>
                  <a:cubicBezTo>
                    <a:pt x="5013" y="8064"/>
                    <a:pt x="5149" y="7928"/>
                    <a:pt x="5149" y="7759"/>
                  </a:cubicBezTo>
                  <a:cubicBezTo>
                    <a:pt x="5149" y="7592"/>
                    <a:pt x="5013" y="7457"/>
                    <a:pt x="4846" y="7457"/>
                  </a:cubicBezTo>
                  <a:lnTo>
                    <a:pt x="4501" y="7457"/>
                  </a:lnTo>
                  <a:lnTo>
                    <a:pt x="4501" y="5814"/>
                  </a:lnTo>
                  <a:cubicBezTo>
                    <a:pt x="4501" y="5353"/>
                    <a:pt x="6290" y="4495"/>
                    <a:pt x="9712" y="4495"/>
                  </a:cubicBezTo>
                  <a:close/>
                  <a:moveTo>
                    <a:pt x="12295" y="8064"/>
                  </a:moveTo>
                  <a:cubicBezTo>
                    <a:pt x="12722" y="8441"/>
                    <a:pt x="13058" y="8898"/>
                    <a:pt x="13284" y="9402"/>
                  </a:cubicBezTo>
                  <a:lnTo>
                    <a:pt x="10362" y="9402"/>
                  </a:lnTo>
                  <a:cubicBezTo>
                    <a:pt x="10195" y="9402"/>
                    <a:pt x="10059" y="9537"/>
                    <a:pt x="10059" y="9706"/>
                  </a:cubicBezTo>
                  <a:lnTo>
                    <a:pt x="10059" y="9726"/>
                  </a:lnTo>
                  <a:lnTo>
                    <a:pt x="9366" y="9726"/>
                  </a:lnTo>
                  <a:lnTo>
                    <a:pt x="9366" y="9706"/>
                  </a:lnTo>
                  <a:cubicBezTo>
                    <a:pt x="9366" y="9537"/>
                    <a:pt x="9231" y="9402"/>
                    <a:pt x="9062" y="9402"/>
                  </a:cubicBezTo>
                  <a:lnTo>
                    <a:pt x="6183" y="9402"/>
                  </a:lnTo>
                  <a:cubicBezTo>
                    <a:pt x="6463" y="9080"/>
                    <a:pt x="6718" y="8635"/>
                    <a:pt x="6947" y="8064"/>
                  </a:cubicBezTo>
                  <a:close/>
                  <a:moveTo>
                    <a:pt x="8761" y="10012"/>
                  </a:moveTo>
                  <a:lnTo>
                    <a:pt x="8761" y="10356"/>
                  </a:lnTo>
                  <a:cubicBezTo>
                    <a:pt x="8761" y="10904"/>
                    <a:pt x="8314" y="11350"/>
                    <a:pt x="7767" y="11350"/>
                  </a:cubicBezTo>
                  <a:cubicBezTo>
                    <a:pt x="7218" y="11350"/>
                    <a:pt x="6771" y="10904"/>
                    <a:pt x="6771" y="10356"/>
                  </a:cubicBezTo>
                  <a:lnTo>
                    <a:pt x="6771" y="10012"/>
                  </a:lnTo>
                  <a:lnTo>
                    <a:pt x="7463" y="10012"/>
                  </a:lnTo>
                  <a:lnTo>
                    <a:pt x="7463" y="10384"/>
                  </a:lnTo>
                  <a:cubicBezTo>
                    <a:pt x="7463" y="10551"/>
                    <a:pt x="7598" y="10687"/>
                    <a:pt x="7767" y="10687"/>
                  </a:cubicBezTo>
                  <a:cubicBezTo>
                    <a:pt x="7934" y="10687"/>
                    <a:pt x="8069" y="10551"/>
                    <a:pt x="8069" y="10384"/>
                  </a:cubicBezTo>
                  <a:lnTo>
                    <a:pt x="8069" y="10012"/>
                  </a:lnTo>
                  <a:close/>
                  <a:moveTo>
                    <a:pt x="12652" y="10012"/>
                  </a:moveTo>
                  <a:lnTo>
                    <a:pt x="12652" y="10356"/>
                  </a:lnTo>
                  <a:cubicBezTo>
                    <a:pt x="12652" y="10904"/>
                    <a:pt x="12205" y="11350"/>
                    <a:pt x="11658" y="11350"/>
                  </a:cubicBezTo>
                  <a:cubicBezTo>
                    <a:pt x="11110" y="11350"/>
                    <a:pt x="10663" y="10904"/>
                    <a:pt x="10663" y="10356"/>
                  </a:cubicBezTo>
                  <a:lnTo>
                    <a:pt x="10663" y="10012"/>
                  </a:lnTo>
                  <a:lnTo>
                    <a:pt x="11354" y="10012"/>
                  </a:lnTo>
                  <a:lnTo>
                    <a:pt x="11354" y="10384"/>
                  </a:lnTo>
                  <a:cubicBezTo>
                    <a:pt x="11354" y="10551"/>
                    <a:pt x="11490" y="10687"/>
                    <a:pt x="11658" y="10687"/>
                  </a:cubicBezTo>
                  <a:cubicBezTo>
                    <a:pt x="11826" y="10687"/>
                    <a:pt x="11961" y="10551"/>
                    <a:pt x="11961" y="10384"/>
                  </a:cubicBezTo>
                  <a:lnTo>
                    <a:pt x="11961" y="10012"/>
                  </a:lnTo>
                  <a:close/>
                  <a:moveTo>
                    <a:pt x="13498" y="10012"/>
                  </a:moveTo>
                  <a:cubicBezTo>
                    <a:pt x="13582" y="10333"/>
                    <a:pt x="13626" y="10666"/>
                    <a:pt x="13626" y="11006"/>
                  </a:cubicBezTo>
                  <a:lnTo>
                    <a:pt x="13626" y="11011"/>
                  </a:lnTo>
                  <a:cubicBezTo>
                    <a:pt x="13624" y="13165"/>
                    <a:pt x="11868" y="14919"/>
                    <a:pt x="9712" y="14919"/>
                  </a:cubicBezTo>
                  <a:cubicBezTo>
                    <a:pt x="8719" y="14919"/>
                    <a:pt x="7772" y="14547"/>
                    <a:pt x="7048" y="13870"/>
                  </a:cubicBezTo>
                  <a:cubicBezTo>
                    <a:pt x="6327" y="13198"/>
                    <a:pt x="5889" y="12287"/>
                    <a:pt x="5813" y="11307"/>
                  </a:cubicBezTo>
                  <a:cubicBezTo>
                    <a:pt x="5800" y="11148"/>
                    <a:pt x="5670" y="11027"/>
                    <a:pt x="5512" y="11027"/>
                  </a:cubicBezTo>
                  <a:lnTo>
                    <a:pt x="5055" y="11027"/>
                  </a:lnTo>
                  <a:cubicBezTo>
                    <a:pt x="4770" y="11027"/>
                    <a:pt x="4529" y="10827"/>
                    <a:pt x="4505" y="10571"/>
                  </a:cubicBezTo>
                  <a:cubicBezTo>
                    <a:pt x="4491" y="10426"/>
                    <a:pt x="4535" y="10286"/>
                    <a:pt x="4633" y="10179"/>
                  </a:cubicBezTo>
                  <a:cubicBezTo>
                    <a:pt x="4729" y="10073"/>
                    <a:pt x="4868" y="10012"/>
                    <a:pt x="5010" y="10012"/>
                  </a:cubicBezTo>
                  <a:lnTo>
                    <a:pt x="6164" y="10012"/>
                  </a:lnTo>
                  <a:lnTo>
                    <a:pt x="6164" y="10356"/>
                  </a:lnTo>
                  <a:cubicBezTo>
                    <a:pt x="6164" y="11240"/>
                    <a:pt x="6884" y="11957"/>
                    <a:pt x="7767" y="11957"/>
                  </a:cubicBezTo>
                  <a:cubicBezTo>
                    <a:pt x="8648" y="11957"/>
                    <a:pt x="9368" y="11240"/>
                    <a:pt x="9368" y="10356"/>
                  </a:cubicBezTo>
                  <a:lnTo>
                    <a:pt x="9368" y="10334"/>
                  </a:lnTo>
                  <a:lnTo>
                    <a:pt x="10057" y="10334"/>
                  </a:lnTo>
                  <a:lnTo>
                    <a:pt x="10057" y="10356"/>
                  </a:lnTo>
                  <a:cubicBezTo>
                    <a:pt x="10057" y="11240"/>
                    <a:pt x="10776" y="11957"/>
                    <a:pt x="11660" y="11957"/>
                  </a:cubicBezTo>
                  <a:cubicBezTo>
                    <a:pt x="12542" y="11957"/>
                    <a:pt x="13261" y="11240"/>
                    <a:pt x="13261" y="10356"/>
                  </a:cubicBezTo>
                  <a:lnTo>
                    <a:pt x="13261" y="10012"/>
                  </a:lnTo>
                  <a:close/>
                  <a:moveTo>
                    <a:pt x="14922" y="8064"/>
                  </a:moveTo>
                  <a:lnTo>
                    <a:pt x="14922" y="11003"/>
                  </a:lnTo>
                  <a:cubicBezTo>
                    <a:pt x="14923" y="11891"/>
                    <a:pt x="15040" y="13096"/>
                    <a:pt x="15600" y="13808"/>
                  </a:cubicBezTo>
                  <a:cubicBezTo>
                    <a:pt x="15704" y="13942"/>
                    <a:pt x="15687" y="14142"/>
                    <a:pt x="15557" y="14263"/>
                  </a:cubicBezTo>
                  <a:cubicBezTo>
                    <a:pt x="15285" y="14518"/>
                    <a:pt x="14984" y="14645"/>
                    <a:pt x="14659" y="14645"/>
                  </a:cubicBezTo>
                  <a:cubicBezTo>
                    <a:pt x="14551" y="14645"/>
                    <a:pt x="14440" y="14631"/>
                    <a:pt x="14326" y="14603"/>
                  </a:cubicBezTo>
                  <a:cubicBezTo>
                    <a:pt x="14302" y="14597"/>
                    <a:pt x="14276" y="14594"/>
                    <a:pt x="14252" y="14594"/>
                  </a:cubicBezTo>
                  <a:cubicBezTo>
                    <a:pt x="14188" y="14594"/>
                    <a:pt x="14125" y="14614"/>
                    <a:pt x="14073" y="14653"/>
                  </a:cubicBezTo>
                  <a:cubicBezTo>
                    <a:pt x="14001" y="14706"/>
                    <a:pt x="13955" y="14792"/>
                    <a:pt x="13951" y="14882"/>
                  </a:cubicBezTo>
                  <a:cubicBezTo>
                    <a:pt x="13948" y="14922"/>
                    <a:pt x="13891" y="15838"/>
                    <a:pt x="12904" y="16045"/>
                  </a:cubicBezTo>
                  <a:cubicBezTo>
                    <a:pt x="12838" y="15988"/>
                    <a:pt x="12761" y="15946"/>
                    <a:pt x="12677" y="15918"/>
                  </a:cubicBezTo>
                  <a:cubicBezTo>
                    <a:pt x="12617" y="15900"/>
                    <a:pt x="12554" y="15890"/>
                    <a:pt x="12492" y="15890"/>
                  </a:cubicBezTo>
                  <a:cubicBezTo>
                    <a:pt x="12386" y="15890"/>
                    <a:pt x="12281" y="15917"/>
                    <a:pt x="12187" y="15970"/>
                  </a:cubicBezTo>
                  <a:lnTo>
                    <a:pt x="11960" y="16094"/>
                  </a:lnTo>
                  <a:lnTo>
                    <a:pt x="11960" y="14923"/>
                  </a:lnTo>
                  <a:cubicBezTo>
                    <a:pt x="13317" y="14142"/>
                    <a:pt x="14231" y="12678"/>
                    <a:pt x="14231" y="11003"/>
                  </a:cubicBezTo>
                  <a:lnTo>
                    <a:pt x="14231" y="10994"/>
                  </a:lnTo>
                  <a:cubicBezTo>
                    <a:pt x="14229" y="9907"/>
                    <a:pt x="13839" y="8873"/>
                    <a:pt x="13144" y="8064"/>
                  </a:cubicBezTo>
                  <a:close/>
                  <a:moveTo>
                    <a:pt x="4489" y="11491"/>
                  </a:moveTo>
                  <a:cubicBezTo>
                    <a:pt x="4658" y="11582"/>
                    <a:pt x="4850" y="11634"/>
                    <a:pt x="5055" y="11634"/>
                  </a:cubicBezTo>
                  <a:lnTo>
                    <a:pt x="5240" y="11634"/>
                  </a:lnTo>
                  <a:cubicBezTo>
                    <a:pt x="5383" y="12661"/>
                    <a:pt x="5872" y="13603"/>
                    <a:pt x="6636" y="14315"/>
                  </a:cubicBezTo>
                  <a:cubicBezTo>
                    <a:pt x="6890" y="14550"/>
                    <a:pt x="7168" y="14756"/>
                    <a:pt x="7464" y="14926"/>
                  </a:cubicBezTo>
                  <a:lnTo>
                    <a:pt x="7464" y="16097"/>
                  </a:lnTo>
                  <a:lnTo>
                    <a:pt x="7237" y="15971"/>
                  </a:lnTo>
                  <a:cubicBezTo>
                    <a:pt x="7144" y="15920"/>
                    <a:pt x="7037" y="15893"/>
                    <a:pt x="6930" y="15893"/>
                  </a:cubicBezTo>
                  <a:cubicBezTo>
                    <a:pt x="6868" y="15893"/>
                    <a:pt x="6806" y="15902"/>
                    <a:pt x="6747" y="15920"/>
                  </a:cubicBezTo>
                  <a:cubicBezTo>
                    <a:pt x="6663" y="15947"/>
                    <a:pt x="6586" y="15990"/>
                    <a:pt x="6520" y="16047"/>
                  </a:cubicBezTo>
                  <a:cubicBezTo>
                    <a:pt x="6127" y="15964"/>
                    <a:pt x="5836" y="15763"/>
                    <a:pt x="5654" y="15446"/>
                  </a:cubicBezTo>
                  <a:cubicBezTo>
                    <a:pt x="5492" y="15161"/>
                    <a:pt x="5475" y="14884"/>
                    <a:pt x="5475" y="14883"/>
                  </a:cubicBezTo>
                  <a:cubicBezTo>
                    <a:pt x="5470" y="14792"/>
                    <a:pt x="5425" y="14707"/>
                    <a:pt x="5353" y="14654"/>
                  </a:cubicBezTo>
                  <a:cubicBezTo>
                    <a:pt x="5300" y="14616"/>
                    <a:pt x="5237" y="14594"/>
                    <a:pt x="5173" y="14594"/>
                  </a:cubicBezTo>
                  <a:cubicBezTo>
                    <a:pt x="5148" y="14594"/>
                    <a:pt x="5123" y="14598"/>
                    <a:pt x="5097" y="14604"/>
                  </a:cubicBezTo>
                  <a:cubicBezTo>
                    <a:pt x="4983" y="14633"/>
                    <a:pt x="4872" y="14647"/>
                    <a:pt x="4763" y="14647"/>
                  </a:cubicBezTo>
                  <a:cubicBezTo>
                    <a:pt x="4438" y="14647"/>
                    <a:pt x="4139" y="14519"/>
                    <a:pt x="3868" y="14265"/>
                  </a:cubicBezTo>
                  <a:cubicBezTo>
                    <a:pt x="3736" y="14143"/>
                    <a:pt x="3719" y="13943"/>
                    <a:pt x="3825" y="13809"/>
                  </a:cubicBezTo>
                  <a:cubicBezTo>
                    <a:pt x="4286" y="13221"/>
                    <a:pt x="4448" y="12294"/>
                    <a:pt x="4489" y="11491"/>
                  </a:cubicBezTo>
                  <a:close/>
                  <a:moveTo>
                    <a:pt x="17821" y="15204"/>
                  </a:moveTo>
                  <a:cubicBezTo>
                    <a:pt x="18009" y="15204"/>
                    <a:pt x="18165" y="15360"/>
                    <a:pt x="18165" y="15550"/>
                  </a:cubicBezTo>
                  <a:lnTo>
                    <a:pt x="18165" y="17192"/>
                  </a:lnTo>
                  <a:lnTo>
                    <a:pt x="17475" y="17192"/>
                  </a:lnTo>
                  <a:lnTo>
                    <a:pt x="17475" y="15550"/>
                  </a:lnTo>
                  <a:cubicBezTo>
                    <a:pt x="17475" y="15360"/>
                    <a:pt x="17631" y="15204"/>
                    <a:pt x="17821" y="15204"/>
                  </a:cubicBezTo>
                  <a:close/>
                  <a:moveTo>
                    <a:pt x="11354" y="15214"/>
                  </a:moveTo>
                  <a:lnTo>
                    <a:pt x="11354" y="16433"/>
                  </a:lnTo>
                  <a:lnTo>
                    <a:pt x="9712" y="17344"/>
                  </a:lnTo>
                  <a:lnTo>
                    <a:pt x="9205" y="17062"/>
                  </a:lnTo>
                  <a:cubicBezTo>
                    <a:pt x="9158" y="17036"/>
                    <a:pt x="9108" y="17023"/>
                    <a:pt x="9058" y="17023"/>
                  </a:cubicBezTo>
                  <a:cubicBezTo>
                    <a:pt x="8952" y="17023"/>
                    <a:pt x="8848" y="17081"/>
                    <a:pt x="8792" y="17181"/>
                  </a:cubicBezTo>
                  <a:cubicBezTo>
                    <a:pt x="8712" y="17328"/>
                    <a:pt x="8764" y="17514"/>
                    <a:pt x="8911" y="17595"/>
                  </a:cubicBezTo>
                  <a:lnTo>
                    <a:pt x="9182" y="17746"/>
                  </a:lnTo>
                  <a:lnTo>
                    <a:pt x="7540" y="19153"/>
                  </a:lnTo>
                  <a:cubicBezTo>
                    <a:pt x="7538" y="19154"/>
                    <a:pt x="7534" y="19159"/>
                    <a:pt x="7525" y="19159"/>
                  </a:cubicBezTo>
                  <a:cubicBezTo>
                    <a:pt x="7524" y="19159"/>
                    <a:pt x="7522" y="19159"/>
                    <a:pt x="7521" y="19159"/>
                  </a:cubicBezTo>
                  <a:cubicBezTo>
                    <a:pt x="7513" y="19156"/>
                    <a:pt x="7507" y="19152"/>
                    <a:pt x="7507" y="19147"/>
                  </a:cubicBezTo>
                  <a:lnTo>
                    <a:pt x="6486" y="17359"/>
                  </a:lnTo>
                  <a:lnTo>
                    <a:pt x="6911" y="16510"/>
                  </a:lnTo>
                  <a:cubicBezTo>
                    <a:pt x="6913" y="16507"/>
                    <a:pt x="6914" y="16500"/>
                    <a:pt x="6924" y="16498"/>
                  </a:cubicBezTo>
                  <a:cubicBezTo>
                    <a:pt x="6927" y="16498"/>
                    <a:pt x="6929" y="16498"/>
                    <a:pt x="6931" y="16498"/>
                  </a:cubicBezTo>
                  <a:cubicBezTo>
                    <a:pt x="6936" y="16498"/>
                    <a:pt x="6939" y="16499"/>
                    <a:pt x="6940" y="16500"/>
                  </a:cubicBezTo>
                  <a:lnTo>
                    <a:pt x="7821" y="16989"/>
                  </a:lnTo>
                  <a:cubicBezTo>
                    <a:pt x="7868" y="17015"/>
                    <a:pt x="7919" y="17028"/>
                    <a:pt x="7969" y="17028"/>
                  </a:cubicBezTo>
                  <a:cubicBezTo>
                    <a:pt x="8076" y="17028"/>
                    <a:pt x="8179" y="16971"/>
                    <a:pt x="8234" y="16871"/>
                  </a:cubicBezTo>
                  <a:cubicBezTo>
                    <a:pt x="8314" y="16725"/>
                    <a:pt x="8262" y="16540"/>
                    <a:pt x="8115" y="16458"/>
                  </a:cubicBezTo>
                  <a:lnTo>
                    <a:pt x="8068" y="16433"/>
                  </a:lnTo>
                  <a:lnTo>
                    <a:pt x="8068" y="15214"/>
                  </a:lnTo>
                  <a:cubicBezTo>
                    <a:pt x="8585" y="15416"/>
                    <a:pt x="9142" y="15523"/>
                    <a:pt x="9712" y="15523"/>
                  </a:cubicBezTo>
                  <a:cubicBezTo>
                    <a:pt x="10290" y="15523"/>
                    <a:pt x="10846" y="15414"/>
                    <a:pt x="11354" y="15214"/>
                  </a:cubicBezTo>
                  <a:close/>
                  <a:moveTo>
                    <a:pt x="12490" y="16498"/>
                  </a:moveTo>
                  <a:cubicBezTo>
                    <a:pt x="12492" y="16498"/>
                    <a:pt x="12494" y="16498"/>
                    <a:pt x="12497" y="16498"/>
                  </a:cubicBezTo>
                  <a:cubicBezTo>
                    <a:pt x="12505" y="16500"/>
                    <a:pt x="12510" y="16507"/>
                    <a:pt x="12510" y="16510"/>
                  </a:cubicBezTo>
                  <a:lnTo>
                    <a:pt x="12934" y="17359"/>
                  </a:lnTo>
                  <a:lnTo>
                    <a:pt x="11913" y="19147"/>
                  </a:lnTo>
                  <a:cubicBezTo>
                    <a:pt x="11911" y="19149"/>
                    <a:pt x="11908" y="19156"/>
                    <a:pt x="11898" y="19159"/>
                  </a:cubicBezTo>
                  <a:cubicBezTo>
                    <a:pt x="11897" y="19159"/>
                    <a:pt x="11897" y="19159"/>
                    <a:pt x="11896" y="19159"/>
                  </a:cubicBezTo>
                  <a:cubicBezTo>
                    <a:pt x="11888" y="19159"/>
                    <a:pt x="11883" y="19154"/>
                    <a:pt x="11881" y="19153"/>
                  </a:cubicBezTo>
                  <a:lnTo>
                    <a:pt x="10239" y="17746"/>
                  </a:lnTo>
                  <a:lnTo>
                    <a:pt x="12481" y="16500"/>
                  </a:lnTo>
                  <a:cubicBezTo>
                    <a:pt x="12482" y="16499"/>
                    <a:pt x="12485" y="16498"/>
                    <a:pt x="12490" y="16498"/>
                  </a:cubicBezTo>
                  <a:close/>
                  <a:moveTo>
                    <a:pt x="9712" y="1"/>
                  </a:moveTo>
                  <a:cubicBezTo>
                    <a:pt x="9294" y="1"/>
                    <a:pt x="8877" y="109"/>
                    <a:pt x="8505" y="324"/>
                  </a:cubicBezTo>
                  <a:lnTo>
                    <a:pt x="477" y="4986"/>
                  </a:lnTo>
                  <a:cubicBezTo>
                    <a:pt x="179" y="5159"/>
                    <a:pt x="0" y="5467"/>
                    <a:pt x="0" y="5814"/>
                  </a:cubicBezTo>
                  <a:cubicBezTo>
                    <a:pt x="0" y="6160"/>
                    <a:pt x="179" y="6470"/>
                    <a:pt x="477" y="6643"/>
                  </a:cubicBezTo>
                  <a:lnTo>
                    <a:pt x="3894" y="8626"/>
                  </a:lnTo>
                  <a:lnTo>
                    <a:pt x="3894" y="11004"/>
                  </a:lnTo>
                  <a:cubicBezTo>
                    <a:pt x="3894" y="11650"/>
                    <a:pt x="3822" y="12826"/>
                    <a:pt x="3347" y="13432"/>
                  </a:cubicBezTo>
                  <a:cubicBezTo>
                    <a:pt x="3048" y="13812"/>
                    <a:pt x="3094" y="14370"/>
                    <a:pt x="3451" y="14706"/>
                  </a:cubicBezTo>
                  <a:cubicBezTo>
                    <a:pt x="3835" y="15066"/>
                    <a:pt x="4281" y="15251"/>
                    <a:pt x="4757" y="15251"/>
                  </a:cubicBezTo>
                  <a:cubicBezTo>
                    <a:pt x="4811" y="15251"/>
                    <a:pt x="4866" y="15249"/>
                    <a:pt x="4920" y="15244"/>
                  </a:cubicBezTo>
                  <a:cubicBezTo>
                    <a:pt x="5046" y="15728"/>
                    <a:pt x="5406" y="16344"/>
                    <a:pt x="6196" y="16587"/>
                  </a:cubicBezTo>
                  <a:lnTo>
                    <a:pt x="5899" y="17178"/>
                  </a:lnTo>
                  <a:lnTo>
                    <a:pt x="3449" y="18042"/>
                  </a:lnTo>
                  <a:cubicBezTo>
                    <a:pt x="2551" y="18361"/>
                    <a:pt x="1948" y="19212"/>
                    <a:pt x="1948" y="20164"/>
                  </a:cubicBezTo>
                  <a:lnTo>
                    <a:pt x="1948" y="20413"/>
                  </a:lnTo>
                  <a:cubicBezTo>
                    <a:pt x="1948" y="20581"/>
                    <a:pt x="2084" y="20717"/>
                    <a:pt x="2251" y="20717"/>
                  </a:cubicBezTo>
                  <a:cubicBezTo>
                    <a:pt x="2420" y="20717"/>
                    <a:pt x="2555" y="20581"/>
                    <a:pt x="2555" y="20413"/>
                  </a:cubicBezTo>
                  <a:lnTo>
                    <a:pt x="2555" y="20164"/>
                  </a:lnTo>
                  <a:cubicBezTo>
                    <a:pt x="2555" y="19469"/>
                    <a:pt x="2995" y="18848"/>
                    <a:pt x="3651" y="18615"/>
                  </a:cubicBezTo>
                  <a:lnTo>
                    <a:pt x="5877" y="17829"/>
                  </a:lnTo>
                  <a:lnTo>
                    <a:pt x="6169" y="20447"/>
                  </a:lnTo>
                  <a:cubicBezTo>
                    <a:pt x="6184" y="20603"/>
                    <a:pt x="6316" y="20717"/>
                    <a:pt x="6470" y="20717"/>
                  </a:cubicBezTo>
                  <a:cubicBezTo>
                    <a:pt x="6480" y="20717"/>
                    <a:pt x="6493" y="20717"/>
                    <a:pt x="6504" y="20714"/>
                  </a:cubicBezTo>
                  <a:cubicBezTo>
                    <a:pt x="6670" y="20697"/>
                    <a:pt x="6791" y="20547"/>
                    <a:pt x="6771" y="20378"/>
                  </a:cubicBezTo>
                  <a:lnTo>
                    <a:pt x="6591" y="18758"/>
                  </a:lnTo>
                  <a:lnTo>
                    <a:pt x="6984" y="19446"/>
                  </a:lnTo>
                  <a:cubicBezTo>
                    <a:pt x="7077" y="19607"/>
                    <a:pt x="7237" y="19720"/>
                    <a:pt x="7421" y="19753"/>
                  </a:cubicBezTo>
                  <a:cubicBezTo>
                    <a:pt x="7457" y="19757"/>
                    <a:pt x="7493" y="19762"/>
                    <a:pt x="7530" y="19762"/>
                  </a:cubicBezTo>
                  <a:cubicBezTo>
                    <a:pt x="7678" y="19762"/>
                    <a:pt x="7822" y="19707"/>
                    <a:pt x="7940" y="19610"/>
                  </a:cubicBezTo>
                  <a:lnTo>
                    <a:pt x="9411" y="18348"/>
                  </a:lnTo>
                  <a:lnTo>
                    <a:pt x="9411" y="20410"/>
                  </a:lnTo>
                  <a:cubicBezTo>
                    <a:pt x="9411" y="20577"/>
                    <a:pt x="9546" y="20713"/>
                    <a:pt x="9713" y="20713"/>
                  </a:cubicBezTo>
                  <a:cubicBezTo>
                    <a:pt x="9882" y="20713"/>
                    <a:pt x="10017" y="20577"/>
                    <a:pt x="10017" y="20410"/>
                  </a:cubicBezTo>
                  <a:lnTo>
                    <a:pt x="10017" y="18348"/>
                  </a:lnTo>
                  <a:lnTo>
                    <a:pt x="11490" y="19610"/>
                  </a:lnTo>
                  <a:cubicBezTo>
                    <a:pt x="11604" y="19707"/>
                    <a:pt x="11748" y="19762"/>
                    <a:pt x="11898" y="19762"/>
                  </a:cubicBezTo>
                  <a:cubicBezTo>
                    <a:pt x="11934" y="19762"/>
                    <a:pt x="11970" y="19757"/>
                    <a:pt x="12005" y="19753"/>
                  </a:cubicBezTo>
                  <a:cubicBezTo>
                    <a:pt x="12191" y="19720"/>
                    <a:pt x="12350" y="19607"/>
                    <a:pt x="12443" y="19446"/>
                  </a:cubicBezTo>
                  <a:lnTo>
                    <a:pt x="12835" y="18758"/>
                  </a:lnTo>
                  <a:lnTo>
                    <a:pt x="12655" y="20378"/>
                  </a:lnTo>
                  <a:cubicBezTo>
                    <a:pt x="12638" y="20547"/>
                    <a:pt x="12757" y="20697"/>
                    <a:pt x="12924" y="20714"/>
                  </a:cubicBezTo>
                  <a:cubicBezTo>
                    <a:pt x="12934" y="20717"/>
                    <a:pt x="12947" y="20717"/>
                    <a:pt x="12957" y="20717"/>
                  </a:cubicBezTo>
                  <a:cubicBezTo>
                    <a:pt x="13111" y="20717"/>
                    <a:pt x="13241" y="20603"/>
                    <a:pt x="13259" y="20447"/>
                  </a:cubicBezTo>
                  <a:lnTo>
                    <a:pt x="13548" y="17829"/>
                  </a:lnTo>
                  <a:lnTo>
                    <a:pt x="15774" y="18615"/>
                  </a:lnTo>
                  <a:cubicBezTo>
                    <a:pt x="16430" y="18846"/>
                    <a:pt x="16870" y="19469"/>
                    <a:pt x="16870" y="20164"/>
                  </a:cubicBezTo>
                  <a:lnTo>
                    <a:pt x="16870" y="20413"/>
                  </a:lnTo>
                  <a:cubicBezTo>
                    <a:pt x="16870" y="20581"/>
                    <a:pt x="17005" y="20717"/>
                    <a:pt x="17174" y="20717"/>
                  </a:cubicBezTo>
                  <a:cubicBezTo>
                    <a:pt x="17341" y="20717"/>
                    <a:pt x="17477" y="20581"/>
                    <a:pt x="17477" y="20413"/>
                  </a:cubicBezTo>
                  <a:lnTo>
                    <a:pt x="17477" y="20164"/>
                  </a:lnTo>
                  <a:cubicBezTo>
                    <a:pt x="17477" y="19213"/>
                    <a:pt x="16874" y="18361"/>
                    <a:pt x="15976" y="18042"/>
                  </a:cubicBezTo>
                  <a:lnTo>
                    <a:pt x="13526" y="17178"/>
                  </a:lnTo>
                  <a:lnTo>
                    <a:pt x="13231" y="16587"/>
                  </a:lnTo>
                  <a:cubicBezTo>
                    <a:pt x="14018" y="16344"/>
                    <a:pt x="14378" y="15728"/>
                    <a:pt x="14503" y="15244"/>
                  </a:cubicBezTo>
                  <a:cubicBezTo>
                    <a:pt x="14558" y="15249"/>
                    <a:pt x="14613" y="15251"/>
                    <a:pt x="14667" y="15251"/>
                  </a:cubicBezTo>
                  <a:cubicBezTo>
                    <a:pt x="15142" y="15251"/>
                    <a:pt x="15586" y="15066"/>
                    <a:pt x="15973" y="14706"/>
                  </a:cubicBezTo>
                  <a:cubicBezTo>
                    <a:pt x="16330" y="14370"/>
                    <a:pt x="16376" y="13812"/>
                    <a:pt x="16077" y="13432"/>
                  </a:cubicBezTo>
                  <a:cubicBezTo>
                    <a:pt x="15602" y="12826"/>
                    <a:pt x="15530" y="11650"/>
                    <a:pt x="15530" y="11004"/>
                  </a:cubicBezTo>
                  <a:lnTo>
                    <a:pt x="15530" y="8626"/>
                  </a:lnTo>
                  <a:lnTo>
                    <a:pt x="17518" y="7471"/>
                  </a:lnTo>
                  <a:lnTo>
                    <a:pt x="17518" y="14647"/>
                  </a:lnTo>
                  <a:cubicBezTo>
                    <a:pt x="17141" y="14774"/>
                    <a:pt x="16868" y="15131"/>
                    <a:pt x="16868" y="15550"/>
                  </a:cubicBezTo>
                  <a:lnTo>
                    <a:pt x="16868" y="17496"/>
                  </a:lnTo>
                  <a:cubicBezTo>
                    <a:pt x="16868" y="17664"/>
                    <a:pt x="17004" y="17799"/>
                    <a:pt x="17173" y="17799"/>
                  </a:cubicBezTo>
                  <a:lnTo>
                    <a:pt x="18469" y="17799"/>
                  </a:lnTo>
                  <a:cubicBezTo>
                    <a:pt x="18638" y="17799"/>
                    <a:pt x="18774" y="17664"/>
                    <a:pt x="18774" y="17496"/>
                  </a:cubicBezTo>
                  <a:lnTo>
                    <a:pt x="18774" y="15550"/>
                  </a:lnTo>
                  <a:cubicBezTo>
                    <a:pt x="18774" y="15131"/>
                    <a:pt x="18502" y="14774"/>
                    <a:pt x="18124" y="14647"/>
                  </a:cubicBezTo>
                  <a:lnTo>
                    <a:pt x="18124" y="7120"/>
                  </a:lnTo>
                  <a:lnTo>
                    <a:pt x="18945" y="6643"/>
                  </a:lnTo>
                  <a:cubicBezTo>
                    <a:pt x="19243" y="6470"/>
                    <a:pt x="19422" y="6160"/>
                    <a:pt x="19422" y="5814"/>
                  </a:cubicBezTo>
                  <a:cubicBezTo>
                    <a:pt x="19423" y="5470"/>
                    <a:pt x="19245" y="5159"/>
                    <a:pt x="18946" y="4986"/>
                  </a:cubicBezTo>
                  <a:lnTo>
                    <a:pt x="10919" y="324"/>
                  </a:lnTo>
                  <a:cubicBezTo>
                    <a:pt x="10547" y="109"/>
                    <a:pt x="10129" y="1"/>
                    <a:pt x="97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8" name="Google Shape;3458;p100"/>
          <p:cNvGrpSpPr/>
          <p:nvPr/>
        </p:nvGrpSpPr>
        <p:grpSpPr>
          <a:xfrm>
            <a:off x="4808765" y="4199403"/>
            <a:ext cx="315529" cy="403982"/>
            <a:chOff x="3955778" y="3305553"/>
            <a:chExt cx="315529" cy="403982"/>
          </a:xfrm>
        </p:grpSpPr>
        <p:sp>
          <p:nvSpPr>
            <p:cNvPr id="3459" name="Google Shape;3459;p100"/>
            <p:cNvSpPr/>
            <p:nvPr/>
          </p:nvSpPr>
          <p:spPr>
            <a:xfrm>
              <a:off x="4069658" y="3470523"/>
              <a:ext cx="11856" cy="18174"/>
            </a:xfrm>
            <a:custGeom>
              <a:rect b="b" l="l" r="r" t="t"/>
              <a:pathLst>
                <a:path extrusionOk="0" h="932" w="608">
                  <a:moveTo>
                    <a:pt x="304" y="0"/>
                  </a:moveTo>
                  <a:cubicBezTo>
                    <a:pt x="136" y="0"/>
                    <a:pt x="0" y="136"/>
                    <a:pt x="0" y="303"/>
                  </a:cubicBezTo>
                  <a:lnTo>
                    <a:pt x="0" y="629"/>
                  </a:lnTo>
                  <a:cubicBezTo>
                    <a:pt x="0" y="796"/>
                    <a:pt x="136" y="932"/>
                    <a:pt x="304" y="932"/>
                  </a:cubicBezTo>
                  <a:cubicBezTo>
                    <a:pt x="472" y="932"/>
                    <a:pt x="607" y="796"/>
                    <a:pt x="607" y="629"/>
                  </a:cubicBezTo>
                  <a:lnTo>
                    <a:pt x="607" y="303"/>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0" name="Google Shape;3460;p100"/>
            <p:cNvSpPr/>
            <p:nvPr/>
          </p:nvSpPr>
          <p:spPr>
            <a:xfrm>
              <a:off x="4145572" y="3470523"/>
              <a:ext cx="11856" cy="18174"/>
            </a:xfrm>
            <a:custGeom>
              <a:rect b="b" l="l" r="r" t="t"/>
              <a:pathLst>
                <a:path extrusionOk="0" h="932" w="608">
                  <a:moveTo>
                    <a:pt x="305" y="0"/>
                  </a:moveTo>
                  <a:cubicBezTo>
                    <a:pt x="136" y="0"/>
                    <a:pt x="0" y="136"/>
                    <a:pt x="0" y="303"/>
                  </a:cubicBezTo>
                  <a:lnTo>
                    <a:pt x="0" y="629"/>
                  </a:lnTo>
                  <a:cubicBezTo>
                    <a:pt x="0" y="796"/>
                    <a:pt x="136" y="932"/>
                    <a:pt x="305" y="932"/>
                  </a:cubicBezTo>
                  <a:cubicBezTo>
                    <a:pt x="472" y="932"/>
                    <a:pt x="607" y="796"/>
                    <a:pt x="607" y="629"/>
                  </a:cubicBezTo>
                  <a:lnTo>
                    <a:pt x="607" y="303"/>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1" name="Google Shape;3461;p100"/>
            <p:cNvSpPr/>
            <p:nvPr/>
          </p:nvSpPr>
          <p:spPr>
            <a:xfrm>
              <a:off x="4063360" y="3451003"/>
              <a:ext cx="24492" cy="11856"/>
            </a:xfrm>
            <a:custGeom>
              <a:rect b="b" l="l" r="r" t="t"/>
              <a:pathLst>
                <a:path extrusionOk="0" h="608" w="1256">
                  <a:moveTo>
                    <a:pt x="303" y="0"/>
                  </a:moveTo>
                  <a:cubicBezTo>
                    <a:pt x="136" y="0"/>
                    <a:pt x="0" y="136"/>
                    <a:pt x="0" y="303"/>
                  </a:cubicBezTo>
                  <a:cubicBezTo>
                    <a:pt x="0" y="472"/>
                    <a:pt x="136" y="607"/>
                    <a:pt x="303" y="607"/>
                  </a:cubicBezTo>
                  <a:lnTo>
                    <a:pt x="952" y="607"/>
                  </a:lnTo>
                  <a:cubicBezTo>
                    <a:pt x="1119" y="607"/>
                    <a:pt x="1256" y="472"/>
                    <a:pt x="1256" y="303"/>
                  </a:cubicBezTo>
                  <a:cubicBezTo>
                    <a:pt x="1256"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2" name="Google Shape;3462;p100"/>
            <p:cNvSpPr/>
            <p:nvPr/>
          </p:nvSpPr>
          <p:spPr>
            <a:xfrm>
              <a:off x="4139254" y="3451003"/>
              <a:ext cx="24492" cy="11856"/>
            </a:xfrm>
            <a:custGeom>
              <a:rect b="b" l="l" r="r" t="t"/>
              <a:pathLst>
                <a:path extrusionOk="0" h="608" w="1256">
                  <a:moveTo>
                    <a:pt x="303" y="0"/>
                  </a:moveTo>
                  <a:cubicBezTo>
                    <a:pt x="136" y="0"/>
                    <a:pt x="0" y="136"/>
                    <a:pt x="0" y="303"/>
                  </a:cubicBezTo>
                  <a:cubicBezTo>
                    <a:pt x="0" y="472"/>
                    <a:pt x="136" y="607"/>
                    <a:pt x="303" y="607"/>
                  </a:cubicBezTo>
                  <a:lnTo>
                    <a:pt x="951" y="607"/>
                  </a:lnTo>
                  <a:cubicBezTo>
                    <a:pt x="1118" y="607"/>
                    <a:pt x="1256" y="472"/>
                    <a:pt x="1256" y="303"/>
                  </a:cubicBezTo>
                  <a:cubicBezTo>
                    <a:pt x="1256" y="136"/>
                    <a:pt x="1118"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3" name="Google Shape;3463;p100"/>
            <p:cNvSpPr/>
            <p:nvPr/>
          </p:nvSpPr>
          <p:spPr>
            <a:xfrm>
              <a:off x="4080520" y="3506188"/>
              <a:ext cx="66046" cy="35646"/>
            </a:xfrm>
            <a:custGeom>
              <a:rect b="b" l="l" r="r" t="t"/>
              <a:pathLst>
                <a:path extrusionOk="0" h="1828" w="3387">
                  <a:moveTo>
                    <a:pt x="2719" y="608"/>
                  </a:moveTo>
                  <a:cubicBezTo>
                    <a:pt x="2571" y="965"/>
                    <a:pt x="2167" y="1221"/>
                    <a:pt x="1694" y="1221"/>
                  </a:cubicBezTo>
                  <a:cubicBezTo>
                    <a:pt x="1221" y="1221"/>
                    <a:pt x="819" y="965"/>
                    <a:pt x="670" y="608"/>
                  </a:cubicBezTo>
                  <a:close/>
                  <a:moveTo>
                    <a:pt x="304" y="1"/>
                  </a:moveTo>
                  <a:cubicBezTo>
                    <a:pt x="136" y="1"/>
                    <a:pt x="0" y="137"/>
                    <a:pt x="0" y="305"/>
                  </a:cubicBezTo>
                  <a:cubicBezTo>
                    <a:pt x="0" y="1143"/>
                    <a:pt x="761" y="1827"/>
                    <a:pt x="1693" y="1827"/>
                  </a:cubicBezTo>
                  <a:cubicBezTo>
                    <a:pt x="2624" y="1827"/>
                    <a:pt x="3386" y="1143"/>
                    <a:pt x="3386" y="305"/>
                  </a:cubicBezTo>
                  <a:cubicBezTo>
                    <a:pt x="3386" y="137"/>
                    <a:pt x="3251" y="1"/>
                    <a:pt x="30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4" name="Google Shape;3464;p100"/>
            <p:cNvSpPr/>
            <p:nvPr/>
          </p:nvSpPr>
          <p:spPr>
            <a:xfrm>
              <a:off x="3955778" y="3305553"/>
              <a:ext cx="315529" cy="403982"/>
            </a:xfrm>
            <a:custGeom>
              <a:rect b="b" l="l" r="r" t="t"/>
              <a:pathLst>
                <a:path extrusionOk="0" h="20717" w="16181">
                  <a:moveTo>
                    <a:pt x="9062" y="604"/>
                  </a:moveTo>
                  <a:cubicBezTo>
                    <a:pt x="9789" y="604"/>
                    <a:pt x="10382" y="1194"/>
                    <a:pt x="10382" y="1922"/>
                  </a:cubicBezTo>
                  <a:cubicBezTo>
                    <a:pt x="10382" y="1948"/>
                    <a:pt x="10380" y="1972"/>
                    <a:pt x="10380" y="1998"/>
                  </a:cubicBezTo>
                  <a:cubicBezTo>
                    <a:pt x="10162" y="1962"/>
                    <a:pt x="9939" y="1944"/>
                    <a:pt x="9712" y="1944"/>
                  </a:cubicBezTo>
                  <a:lnTo>
                    <a:pt x="6469" y="1944"/>
                  </a:lnTo>
                  <a:cubicBezTo>
                    <a:pt x="6242" y="1944"/>
                    <a:pt x="6019" y="1962"/>
                    <a:pt x="5800" y="1998"/>
                  </a:cubicBezTo>
                  <a:cubicBezTo>
                    <a:pt x="5799" y="1972"/>
                    <a:pt x="5799" y="1948"/>
                    <a:pt x="5799" y="1922"/>
                  </a:cubicBezTo>
                  <a:cubicBezTo>
                    <a:pt x="5799" y="1197"/>
                    <a:pt x="6392" y="604"/>
                    <a:pt x="7117" y="604"/>
                  </a:cubicBezTo>
                  <a:close/>
                  <a:moveTo>
                    <a:pt x="9712" y="2554"/>
                  </a:moveTo>
                  <a:cubicBezTo>
                    <a:pt x="11690" y="2554"/>
                    <a:pt x="13301" y="4163"/>
                    <a:pt x="13301" y="6141"/>
                  </a:cubicBezTo>
                  <a:lnTo>
                    <a:pt x="13301" y="8246"/>
                  </a:lnTo>
                  <a:cubicBezTo>
                    <a:pt x="13135" y="8159"/>
                    <a:pt x="12945" y="8109"/>
                    <a:pt x="12747" y="8109"/>
                  </a:cubicBezTo>
                  <a:lnTo>
                    <a:pt x="12583" y="8109"/>
                  </a:lnTo>
                  <a:cubicBezTo>
                    <a:pt x="12343" y="8109"/>
                    <a:pt x="12118" y="7975"/>
                    <a:pt x="11990" y="7749"/>
                  </a:cubicBezTo>
                  <a:cubicBezTo>
                    <a:pt x="11274" y="6508"/>
                    <a:pt x="10059" y="5627"/>
                    <a:pt x="8659" y="5327"/>
                  </a:cubicBezTo>
                  <a:cubicBezTo>
                    <a:pt x="8638" y="5322"/>
                    <a:pt x="8616" y="5320"/>
                    <a:pt x="8595" y="5320"/>
                  </a:cubicBezTo>
                  <a:cubicBezTo>
                    <a:pt x="8455" y="5320"/>
                    <a:pt x="8329" y="5418"/>
                    <a:pt x="8298" y="5558"/>
                  </a:cubicBezTo>
                  <a:cubicBezTo>
                    <a:pt x="8262" y="5723"/>
                    <a:pt x="8368" y="5884"/>
                    <a:pt x="8532" y="5920"/>
                  </a:cubicBezTo>
                  <a:cubicBezTo>
                    <a:pt x="9766" y="6184"/>
                    <a:pt x="10835" y="6962"/>
                    <a:pt x="11466" y="8053"/>
                  </a:cubicBezTo>
                  <a:cubicBezTo>
                    <a:pt x="11701" y="8462"/>
                    <a:pt x="12130" y="8716"/>
                    <a:pt x="12583" y="8716"/>
                  </a:cubicBezTo>
                  <a:lnTo>
                    <a:pt x="12747" y="8716"/>
                  </a:lnTo>
                  <a:cubicBezTo>
                    <a:pt x="13031" y="8716"/>
                    <a:pt x="13274" y="8915"/>
                    <a:pt x="13298" y="9170"/>
                  </a:cubicBezTo>
                  <a:cubicBezTo>
                    <a:pt x="13312" y="9317"/>
                    <a:pt x="13268" y="9456"/>
                    <a:pt x="13170" y="9566"/>
                  </a:cubicBezTo>
                  <a:cubicBezTo>
                    <a:pt x="13074" y="9670"/>
                    <a:pt x="12937" y="9731"/>
                    <a:pt x="12794" y="9731"/>
                  </a:cubicBezTo>
                  <a:lnTo>
                    <a:pt x="12290" y="9731"/>
                  </a:lnTo>
                  <a:cubicBezTo>
                    <a:pt x="12131" y="9731"/>
                    <a:pt x="11998" y="9854"/>
                    <a:pt x="11987" y="10011"/>
                  </a:cubicBezTo>
                  <a:cubicBezTo>
                    <a:pt x="11911" y="10994"/>
                    <a:pt x="11473" y="11902"/>
                    <a:pt x="10752" y="12575"/>
                  </a:cubicBezTo>
                  <a:cubicBezTo>
                    <a:pt x="10026" y="13252"/>
                    <a:pt x="9081" y="13623"/>
                    <a:pt x="8088" y="13623"/>
                  </a:cubicBezTo>
                  <a:cubicBezTo>
                    <a:pt x="7096" y="13623"/>
                    <a:pt x="6149" y="13250"/>
                    <a:pt x="5425" y="12575"/>
                  </a:cubicBezTo>
                  <a:cubicBezTo>
                    <a:pt x="4706" y="11901"/>
                    <a:pt x="4268" y="10990"/>
                    <a:pt x="4192" y="10010"/>
                  </a:cubicBezTo>
                  <a:cubicBezTo>
                    <a:pt x="4179" y="9851"/>
                    <a:pt x="4048" y="9730"/>
                    <a:pt x="3891" y="9730"/>
                  </a:cubicBezTo>
                  <a:lnTo>
                    <a:pt x="3434" y="9730"/>
                  </a:lnTo>
                  <a:cubicBezTo>
                    <a:pt x="3150" y="9730"/>
                    <a:pt x="2910" y="9530"/>
                    <a:pt x="2883" y="9276"/>
                  </a:cubicBezTo>
                  <a:cubicBezTo>
                    <a:pt x="2868" y="9130"/>
                    <a:pt x="2913" y="8990"/>
                    <a:pt x="3011" y="8882"/>
                  </a:cubicBezTo>
                  <a:cubicBezTo>
                    <a:pt x="3107" y="8776"/>
                    <a:pt x="3245" y="8713"/>
                    <a:pt x="3388" y="8713"/>
                  </a:cubicBezTo>
                  <a:cubicBezTo>
                    <a:pt x="3468" y="8713"/>
                    <a:pt x="5303" y="8676"/>
                    <a:pt x="6653" y="5517"/>
                  </a:cubicBezTo>
                  <a:lnTo>
                    <a:pt x="7233" y="5641"/>
                  </a:lnTo>
                  <a:cubicBezTo>
                    <a:pt x="7254" y="5646"/>
                    <a:pt x="7275" y="5648"/>
                    <a:pt x="7296" y="5648"/>
                  </a:cubicBezTo>
                  <a:cubicBezTo>
                    <a:pt x="7436" y="5648"/>
                    <a:pt x="7563" y="5550"/>
                    <a:pt x="7594" y="5407"/>
                  </a:cubicBezTo>
                  <a:cubicBezTo>
                    <a:pt x="7630" y="5243"/>
                    <a:pt x="7524" y="5083"/>
                    <a:pt x="7360" y="5047"/>
                  </a:cubicBezTo>
                  <a:lnTo>
                    <a:pt x="6534" y="4870"/>
                  </a:lnTo>
                  <a:cubicBezTo>
                    <a:pt x="5717" y="4689"/>
                    <a:pt x="5535" y="4046"/>
                    <a:pt x="5527" y="4020"/>
                  </a:cubicBezTo>
                  <a:cubicBezTo>
                    <a:pt x="5494" y="3882"/>
                    <a:pt x="5370" y="3791"/>
                    <a:pt x="5234" y="3791"/>
                  </a:cubicBezTo>
                  <a:cubicBezTo>
                    <a:pt x="5210" y="3791"/>
                    <a:pt x="5185" y="3794"/>
                    <a:pt x="5160" y="3800"/>
                  </a:cubicBezTo>
                  <a:cubicBezTo>
                    <a:pt x="4998" y="3842"/>
                    <a:pt x="4899" y="4006"/>
                    <a:pt x="4939" y="4169"/>
                  </a:cubicBezTo>
                  <a:cubicBezTo>
                    <a:pt x="4949" y="4206"/>
                    <a:pt x="5159" y="5003"/>
                    <a:pt x="6060" y="5360"/>
                  </a:cubicBezTo>
                  <a:cubicBezTo>
                    <a:pt x="5462" y="6724"/>
                    <a:pt x="4791" y="7396"/>
                    <a:pt x="4319" y="7723"/>
                  </a:cubicBezTo>
                  <a:cubicBezTo>
                    <a:pt x="3784" y="8095"/>
                    <a:pt x="3387" y="8109"/>
                    <a:pt x="3387" y="8109"/>
                  </a:cubicBezTo>
                  <a:cubicBezTo>
                    <a:pt x="3208" y="8109"/>
                    <a:pt x="3035" y="8152"/>
                    <a:pt x="2881" y="8232"/>
                  </a:cubicBezTo>
                  <a:lnTo>
                    <a:pt x="2881" y="6141"/>
                  </a:lnTo>
                  <a:cubicBezTo>
                    <a:pt x="2881" y="4162"/>
                    <a:pt x="4491" y="2554"/>
                    <a:pt x="6469" y="2554"/>
                  </a:cubicBezTo>
                  <a:close/>
                  <a:moveTo>
                    <a:pt x="9733" y="13919"/>
                  </a:moveTo>
                  <a:lnTo>
                    <a:pt x="9733" y="15231"/>
                  </a:lnTo>
                  <a:lnTo>
                    <a:pt x="8091" y="16464"/>
                  </a:lnTo>
                  <a:lnTo>
                    <a:pt x="6447" y="15231"/>
                  </a:lnTo>
                  <a:lnTo>
                    <a:pt x="6447" y="13919"/>
                  </a:lnTo>
                  <a:cubicBezTo>
                    <a:pt x="6967" y="14123"/>
                    <a:pt x="7523" y="14229"/>
                    <a:pt x="8091" y="14229"/>
                  </a:cubicBezTo>
                  <a:cubicBezTo>
                    <a:pt x="8661" y="14229"/>
                    <a:pt x="9216" y="14122"/>
                    <a:pt x="9733" y="13919"/>
                  </a:cubicBezTo>
                  <a:close/>
                  <a:moveTo>
                    <a:pt x="5563" y="15331"/>
                  </a:moveTo>
                  <a:cubicBezTo>
                    <a:pt x="5569" y="15331"/>
                    <a:pt x="5572" y="15333"/>
                    <a:pt x="5572" y="15336"/>
                  </a:cubicBezTo>
                  <a:lnTo>
                    <a:pt x="7368" y="16682"/>
                  </a:lnTo>
                  <a:cubicBezTo>
                    <a:pt x="7341" y="16704"/>
                    <a:pt x="7317" y="16729"/>
                    <a:pt x="7293" y="16757"/>
                  </a:cubicBezTo>
                  <a:lnTo>
                    <a:pt x="6099" y="16160"/>
                  </a:lnTo>
                  <a:cubicBezTo>
                    <a:pt x="6010" y="16115"/>
                    <a:pt x="5914" y="16093"/>
                    <a:pt x="5819" y="16093"/>
                  </a:cubicBezTo>
                  <a:cubicBezTo>
                    <a:pt x="5704" y="16093"/>
                    <a:pt x="5590" y="16124"/>
                    <a:pt x="5489" y="16187"/>
                  </a:cubicBezTo>
                  <a:cubicBezTo>
                    <a:pt x="5300" y="16302"/>
                    <a:pt x="5190" y="16501"/>
                    <a:pt x="5190" y="16721"/>
                  </a:cubicBezTo>
                  <a:lnTo>
                    <a:pt x="5190" y="17229"/>
                  </a:lnTo>
                  <a:lnTo>
                    <a:pt x="4821" y="16307"/>
                  </a:lnTo>
                  <a:lnTo>
                    <a:pt x="4821" y="16302"/>
                  </a:lnTo>
                  <a:lnTo>
                    <a:pt x="5545" y="15340"/>
                  </a:lnTo>
                  <a:cubicBezTo>
                    <a:pt x="5546" y="15338"/>
                    <a:pt x="5549" y="15333"/>
                    <a:pt x="5559" y="15331"/>
                  </a:cubicBezTo>
                  <a:cubicBezTo>
                    <a:pt x="5560" y="15331"/>
                    <a:pt x="5562" y="15331"/>
                    <a:pt x="5563" y="15331"/>
                  </a:cubicBezTo>
                  <a:close/>
                  <a:moveTo>
                    <a:pt x="10619" y="15331"/>
                  </a:moveTo>
                  <a:cubicBezTo>
                    <a:pt x="10621" y="15331"/>
                    <a:pt x="10622" y="15331"/>
                    <a:pt x="10623" y="15331"/>
                  </a:cubicBezTo>
                  <a:cubicBezTo>
                    <a:pt x="10632" y="15333"/>
                    <a:pt x="10635" y="15338"/>
                    <a:pt x="10637" y="15340"/>
                  </a:cubicBezTo>
                  <a:lnTo>
                    <a:pt x="11359" y="16302"/>
                  </a:lnTo>
                  <a:cubicBezTo>
                    <a:pt x="11359" y="16304"/>
                    <a:pt x="11359" y="16305"/>
                    <a:pt x="11360" y="16308"/>
                  </a:cubicBezTo>
                  <a:lnTo>
                    <a:pt x="10989" y="17231"/>
                  </a:lnTo>
                  <a:lnTo>
                    <a:pt x="10989" y="16721"/>
                  </a:lnTo>
                  <a:cubicBezTo>
                    <a:pt x="10989" y="16501"/>
                    <a:pt x="10879" y="16301"/>
                    <a:pt x="10693" y="16187"/>
                  </a:cubicBezTo>
                  <a:cubicBezTo>
                    <a:pt x="10590" y="16124"/>
                    <a:pt x="10476" y="16093"/>
                    <a:pt x="10362" y="16093"/>
                  </a:cubicBezTo>
                  <a:cubicBezTo>
                    <a:pt x="10266" y="16093"/>
                    <a:pt x="10171" y="16115"/>
                    <a:pt x="10082" y="16160"/>
                  </a:cubicBezTo>
                  <a:lnTo>
                    <a:pt x="8888" y="16757"/>
                  </a:lnTo>
                  <a:cubicBezTo>
                    <a:pt x="8865" y="16729"/>
                    <a:pt x="8839" y="16707"/>
                    <a:pt x="8812" y="16682"/>
                  </a:cubicBezTo>
                  <a:lnTo>
                    <a:pt x="10609" y="15336"/>
                  </a:lnTo>
                  <a:cubicBezTo>
                    <a:pt x="10610" y="15333"/>
                    <a:pt x="10614" y="15331"/>
                    <a:pt x="10619" y="15331"/>
                  </a:cubicBezTo>
                  <a:close/>
                  <a:moveTo>
                    <a:pt x="8415" y="17149"/>
                  </a:moveTo>
                  <a:cubicBezTo>
                    <a:pt x="8425" y="17149"/>
                    <a:pt x="8437" y="17158"/>
                    <a:pt x="8437" y="17168"/>
                  </a:cubicBezTo>
                  <a:lnTo>
                    <a:pt x="8437" y="17818"/>
                  </a:lnTo>
                  <a:cubicBezTo>
                    <a:pt x="8437" y="17829"/>
                    <a:pt x="8427" y="17839"/>
                    <a:pt x="8415" y="17839"/>
                  </a:cubicBezTo>
                  <a:lnTo>
                    <a:pt x="7767" y="17839"/>
                  </a:lnTo>
                  <a:cubicBezTo>
                    <a:pt x="7754" y="17839"/>
                    <a:pt x="7745" y="17831"/>
                    <a:pt x="7745" y="17818"/>
                  </a:cubicBezTo>
                  <a:lnTo>
                    <a:pt x="7745" y="17168"/>
                  </a:lnTo>
                  <a:cubicBezTo>
                    <a:pt x="7745" y="17158"/>
                    <a:pt x="7754" y="17149"/>
                    <a:pt x="7767" y="17149"/>
                  </a:cubicBezTo>
                  <a:close/>
                  <a:moveTo>
                    <a:pt x="5820" y="16698"/>
                  </a:moveTo>
                  <a:cubicBezTo>
                    <a:pt x="5824" y="16698"/>
                    <a:pt x="5828" y="16700"/>
                    <a:pt x="5830" y="16701"/>
                  </a:cubicBezTo>
                  <a:lnTo>
                    <a:pt x="7138" y="17356"/>
                  </a:lnTo>
                  <a:lnTo>
                    <a:pt x="7138" y="17629"/>
                  </a:lnTo>
                  <a:lnTo>
                    <a:pt x="5830" y="18285"/>
                  </a:lnTo>
                  <a:cubicBezTo>
                    <a:pt x="5828" y="18286"/>
                    <a:pt x="5824" y="18287"/>
                    <a:pt x="5820" y="18287"/>
                  </a:cubicBezTo>
                  <a:cubicBezTo>
                    <a:pt x="5817" y="18287"/>
                    <a:pt x="5814" y="18286"/>
                    <a:pt x="5810" y="18285"/>
                  </a:cubicBezTo>
                  <a:cubicBezTo>
                    <a:pt x="5799" y="18279"/>
                    <a:pt x="5799" y="18270"/>
                    <a:pt x="5799" y="18266"/>
                  </a:cubicBezTo>
                  <a:lnTo>
                    <a:pt x="5799" y="16721"/>
                  </a:lnTo>
                  <a:cubicBezTo>
                    <a:pt x="5799" y="16715"/>
                    <a:pt x="5799" y="16708"/>
                    <a:pt x="5810" y="16702"/>
                  </a:cubicBezTo>
                  <a:cubicBezTo>
                    <a:pt x="5814" y="16699"/>
                    <a:pt x="5817" y="16698"/>
                    <a:pt x="5820" y="16698"/>
                  </a:cubicBezTo>
                  <a:close/>
                  <a:moveTo>
                    <a:pt x="10361" y="16700"/>
                  </a:moveTo>
                  <a:cubicBezTo>
                    <a:pt x="10364" y="16700"/>
                    <a:pt x="10368" y="16701"/>
                    <a:pt x="10372" y="16704"/>
                  </a:cubicBezTo>
                  <a:cubicBezTo>
                    <a:pt x="10380" y="16709"/>
                    <a:pt x="10380" y="16717"/>
                    <a:pt x="10380" y="16722"/>
                  </a:cubicBezTo>
                  <a:lnTo>
                    <a:pt x="10380" y="18266"/>
                  </a:lnTo>
                  <a:cubicBezTo>
                    <a:pt x="10380" y="18270"/>
                    <a:pt x="10380" y="18278"/>
                    <a:pt x="10372" y="18285"/>
                  </a:cubicBezTo>
                  <a:cubicBezTo>
                    <a:pt x="10368" y="18287"/>
                    <a:pt x="10364" y="18288"/>
                    <a:pt x="10361" y="18288"/>
                  </a:cubicBezTo>
                  <a:cubicBezTo>
                    <a:pt x="10357" y="18288"/>
                    <a:pt x="10354" y="18286"/>
                    <a:pt x="10352" y="18285"/>
                  </a:cubicBezTo>
                  <a:lnTo>
                    <a:pt x="9044" y="17631"/>
                  </a:lnTo>
                  <a:lnTo>
                    <a:pt x="9044" y="17358"/>
                  </a:lnTo>
                  <a:lnTo>
                    <a:pt x="10352" y="16702"/>
                  </a:lnTo>
                  <a:cubicBezTo>
                    <a:pt x="10353" y="16701"/>
                    <a:pt x="10356" y="16700"/>
                    <a:pt x="10361" y="16700"/>
                  </a:cubicBezTo>
                  <a:close/>
                  <a:moveTo>
                    <a:pt x="7118" y="0"/>
                  </a:moveTo>
                  <a:cubicBezTo>
                    <a:pt x="6059" y="0"/>
                    <a:pt x="5195" y="864"/>
                    <a:pt x="5195" y="1927"/>
                  </a:cubicBezTo>
                  <a:cubicBezTo>
                    <a:pt x="5195" y="1998"/>
                    <a:pt x="5198" y="2071"/>
                    <a:pt x="5206" y="2142"/>
                  </a:cubicBezTo>
                  <a:cubicBezTo>
                    <a:pt x="3509" y="2679"/>
                    <a:pt x="2276" y="4270"/>
                    <a:pt x="2276" y="6143"/>
                  </a:cubicBezTo>
                  <a:lnTo>
                    <a:pt x="2276" y="9240"/>
                  </a:lnTo>
                  <a:cubicBezTo>
                    <a:pt x="2276" y="9259"/>
                    <a:pt x="2278" y="9312"/>
                    <a:pt x="2280" y="9339"/>
                  </a:cubicBezTo>
                  <a:cubicBezTo>
                    <a:pt x="2336" y="9901"/>
                    <a:pt x="2843" y="10338"/>
                    <a:pt x="3435" y="10338"/>
                  </a:cubicBezTo>
                  <a:lnTo>
                    <a:pt x="3619" y="10338"/>
                  </a:lnTo>
                  <a:cubicBezTo>
                    <a:pt x="3762" y="11365"/>
                    <a:pt x="4251" y="12308"/>
                    <a:pt x="5016" y="13019"/>
                  </a:cubicBezTo>
                  <a:cubicBezTo>
                    <a:pt x="5269" y="13258"/>
                    <a:pt x="5547" y="13460"/>
                    <a:pt x="5842" y="13630"/>
                  </a:cubicBezTo>
                  <a:lnTo>
                    <a:pt x="5842" y="14793"/>
                  </a:lnTo>
                  <a:cubicBezTo>
                    <a:pt x="5753" y="14749"/>
                    <a:pt x="5657" y="14726"/>
                    <a:pt x="5558" y="14726"/>
                  </a:cubicBezTo>
                  <a:cubicBezTo>
                    <a:pt x="5529" y="14726"/>
                    <a:pt x="5501" y="14728"/>
                    <a:pt x="5472" y="14731"/>
                  </a:cubicBezTo>
                  <a:cubicBezTo>
                    <a:pt x="5306" y="14754"/>
                    <a:pt x="5160" y="14843"/>
                    <a:pt x="5058" y="14976"/>
                  </a:cubicBezTo>
                  <a:lnTo>
                    <a:pt x="4285" y="16007"/>
                  </a:lnTo>
                  <a:lnTo>
                    <a:pt x="1616" y="16792"/>
                  </a:lnTo>
                  <a:cubicBezTo>
                    <a:pt x="666" y="17072"/>
                    <a:pt x="1" y="17959"/>
                    <a:pt x="1" y="18950"/>
                  </a:cubicBezTo>
                  <a:lnTo>
                    <a:pt x="1" y="20414"/>
                  </a:lnTo>
                  <a:cubicBezTo>
                    <a:pt x="1" y="20581"/>
                    <a:pt x="136" y="20717"/>
                    <a:pt x="305" y="20717"/>
                  </a:cubicBezTo>
                  <a:cubicBezTo>
                    <a:pt x="472" y="20717"/>
                    <a:pt x="607" y="20581"/>
                    <a:pt x="607" y="20414"/>
                  </a:cubicBezTo>
                  <a:lnTo>
                    <a:pt x="607" y="18950"/>
                  </a:lnTo>
                  <a:cubicBezTo>
                    <a:pt x="607" y="18228"/>
                    <a:pt x="1093" y="17579"/>
                    <a:pt x="1786" y="17374"/>
                  </a:cubicBezTo>
                  <a:lnTo>
                    <a:pt x="2920" y="17039"/>
                  </a:lnTo>
                  <a:lnTo>
                    <a:pt x="2920" y="20413"/>
                  </a:lnTo>
                  <a:cubicBezTo>
                    <a:pt x="2920" y="20580"/>
                    <a:pt x="3055" y="20715"/>
                    <a:pt x="3222" y="20715"/>
                  </a:cubicBezTo>
                  <a:cubicBezTo>
                    <a:pt x="3391" y="20715"/>
                    <a:pt x="3527" y="20580"/>
                    <a:pt x="3527" y="20413"/>
                  </a:cubicBezTo>
                  <a:lnTo>
                    <a:pt x="3527" y="16861"/>
                  </a:lnTo>
                  <a:lnTo>
                    <a:pt x="4298" y="16635"/>
                  </a:lnTo>
                  <a:lnTo>
                    <a:pt x="5862" y="20527"/>
                  </a:lnTo>
                  <a:cubicBezTo>
                    <a:pt x="5910" y="20644"/>
                    <a:pt x="6024" y="20717"/>
                    <a:pt x="6143" y="20717"/>
                  </a:cubicBezTo>
                  <a:cubicBezTo>
                    <a:pt x="6182" y="20717"/>
                    <a:pt x="6219" y="20710"/>
                    <a:pt x="6257" y="20695"/>
                  </a:cubicBezTo>
                  <a:cubicBezTo>
                    <a:pt x="6413" y="20634"/>
                    <a:pt x="6489" y="20457"/>
                    <a:pt x="6426" y="20301"/>
                  </a:cubicBezTo>
                  <a:lnTo>
                    <a:pt x="5860" y="18893"/>
                  </a:lnTo>
                  <a:cubicBezTo>
                    <a:pt x="5942" y="18887"/>
                    <a:pt x="6024" y="18867"/>
                    <a:pt x="6100" y="18829"/>
                  </a:cubicBezTo>
                  <a:lnTo>
                    <a:pt x="7296" y="18230"/>
                  </a:lnTo>
                  <a:cubicBezTo>
                    <a:pt x="7411" y="18363"/>
                    <a:pt x="7578" y="18445"/>
                    <a:pt x="7767" y="18445"/>
                  </a:cubicBezTo>
                  <a:lnTo>
                    <a:pt x="8414" y="18445"/>
                  </a:lnTo>
                  <a:cubicBezTo>
                    <a:pt x="8602" y="18445"/>
                    <a:pt x="8771" y="18360"/>
                    <a:pt x="8888" y="18230"/>
                  </a:cubicBezTo>
                  <a:lnTo>
                    <a:pt x="10080" y="18829"/>
                  </a:lnTo>
                  <a:cubicBezTo>
                    <a:pt x="10156" y="18866"/>
                    <a:pt x="10239" y="18887"/>
                    <a:pt x="10320" y="18893"/>
                  </a:cubicBezTo>
                  <a:lnTo>
                    <a:pt x="9755" y="20301"/>
                  </a:lnTo>
                  <a:cubicBezTo>
                    <a:pt x="9692" y="20457"/>
                    <a:pt x="9768" y="20634"/>
                    <a:pt x="9923" y="20695"/>
                  </a:cubicBezTo>
                  <a:cubicBezTo>
                    <a:pt x="9960" y="20710"/>
                    <a:pt x="9998" y="20717"/>
                    <a:pt x="10035" y="20717"/>
                  </a:cubicBezTo>
                  <a:cubicBezTo>
                    <a:pt x="10155" y="20717"/>
                    <a:pt x="10269" y="20645"/>
                    <a:pt x="10318" y="20527"/>
                  </a:cubicBezTo>
                  <a:lnTo>
                    <a:pt x="11881" y="16635"/>
                  </a:lnTo>
                  <a:lnTo>
                    <a:pt x="12651" y="16861"/>
                  </a:lnTo>
                  <a:lnTo>
                    <a:pt x="12651" y="20413"/>
                  </a:lnTo>
                  <a:cubicBezTo>
                    <a:pt x="12651" y="20580"/>
                    <a:pt x="12787" y="20715"/>
                    <a:pt x="12954" y="20715"/>
                  </a:cubicBezTo>
                  <a:cubicBezTo>
                    <a:pt x="13122" y="20715"/>
                    <a:pt x="13258" y="20580"/>
                    <a:pt x="13258" y="20413"/>
                  </a:cubicBezTo>
                  <a:lnTo>
                    <a:pt x="13258" y="17039"/>
                  </a:lnTo>
                  <a:lnTo>
                    <a:pt x="14391" y="17374"/>
                  </a:lnTo>
                  <a:cubicBezTo>
                    <a:pt x="15086" y="17578"/>
                    <a:pt x="15572" y="18228"/>
                    <a:pt x="15572" y="18950"/>
                  </a:cubicBezTo>
                  <a:lnTo>
                    <a:pt x="15572" y="20414"/>
                  </a:lnTo>
                  <a:cubicBezTo>
                    <a:pt x="15572" y="20581"/>
                    <a:pt x="15707" y="20717"/>
                    <a:pt x="15874" y="20717"/>
                  </a:cubicBezTo>
                  <a:cubicBezTo>
                    <a:pt x="16043" y="20717"/>
                    <a:pt x="16179" y="20581"/>
                    <a:pt x="16179" y="20414"/>
                  </a:cubicBezTo>
                  <a:lnTo>
                    <a:pt x="16179" y="18950"/>
                  </a:lnTo>
                  <a:cubicBezTo>
                    <a:pt x="16180" y="17958"/>
                    <a:pt x="15516" y="17071"/>
                    <a:pt x="14565" y="16792"/>
                  </a:cubicBezTo>
                  <a:lnTo>
                    <a:pt x="11896" y="16007"/>
                  </a:lnTo>
                  <a:lnTo>
                    <a:pt x="11123" y="14976"/>
                  </a:lnTo>
                  <a:cubicBezTo>
                    <a:pt x="11023" y="14843"/>
                    <a:pt x="10876" y="14754"/>
                    <a:pt x="10710" y="14731"/>
                  </a:cubicBezTo>
                  <a:cubicBezTo>
                    <a:pt x="10681" y="14728"/>
                    <a:pt x="10653" y="14726"/>
                    <a:pt x="10624" y="14726"/>
                  </a:cubicBezTo>
                  <a:cubicBezTo>
                    <a:pt x="10525" y="14726"/>
                    <a:pt x="10428" y="14749"/>
                    <a:pt x="10340" y="14793"/>
                  </a:cubicBezTo>
                  <a:lnTo>
                    <a:pt x="10340" y="13630"/>
                  </a:lnTo>
                  <a:cubicBezTo>
                    <a:pt x="10637" y="13460"/>
                    <a:pt x="10914" y="13255"/>
                    <a:pt x="11169" y="13019"/>
                  </a:cubicBezTo>
                  <a:cubicBezTo>
                    <a:pt x="11933" y="12308"/>
                    <a:pt x="12423" y="11362"/>
                    <a:pt x="12565" y="10338"/>
                  </a:cubicBezTo>
                  <a:lnTo>
                    <a:pt x="12795" y="10338"/>
                  </a:lnTo>
                  <a:cubicBezTo>
                    <a:pt x="13110" y="10338"/>
                    <a:pt x="13411" y="10204"/>
                    <a:pt x="13622" y="9973"/>
                  </a:cubicBezTo>
                  <a:cubicBezTo>
                    <a:pt x="13797" y="9777"/>
                    <a:pt x="13898" y="9527"/>
                    <a:pt x="13908" y="9269"/>
                  </a:cubicBezTo>
                  <a:cubicBezTo>
                    <a:pt x="13909" y="9260"/>
                    <a:pt x="13909" y="9240"/>
                    <a:pt x="13909" y="9230"/>
                  </a:cubicBezTo>
                  <a:lnTo>
                    <a:pt x="13909" y="6143"/>
                  </a:lnTo>
                  <a:cubicBezTo>
                    <a:pt x="13909" y="4270"/>
                    <a:pt x="12675" y="2679"/>
                    <a:pt x="10977" y="2142"/>
                  </a:cubicBezTo>
                  <a:cubicBezTo>
                    <a:pt x="10984" y="2071"/>
                    <a:pt x="10990" y="1998"/>
                    <a:pt x="10990" y="1927"/>
                  </a:cubicBezTo>
                  <a:cubicBezTo>
                    <a:pt x="10990" y="864"/>
                    <a:pt x="10126" y="0"/>
                    <a:pt x="906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65" name="Google Shape;3465;p100"/>
          <p:cNvGrpSpPr/>
          <p:nvPr/>
        </p:nvGrpSpPr>
        <p:grpSpPr>
          <a:xfrm>
            <a:off x="5534378" y="4199364"/>
            <a:ext cx="315490" cy="404118"/>
            <a:chOff x="4493569" y="3305514"/>
            <a:chExt cx="315490" cy="404118"/>
          </a:xfrm>
        </p:grpSpPr>
        <p:sp>
          <p:nvSpPr>
            <p:cNvPr id="3466" name="Google Shape;3466;p100"/>
            <p:cNvSpPr/>
            <p:nvPr/>
          </p:nvSpPr>
          <p:spPr>
            <a:xfrm>
              <a:off x="4493569" y="3305514"/>
              <a:ext cx="315490" cy="404118"/>
            </a:xfrm>
            <a:custGeom>
              <a:rect b="b" l="l" r="r" t="t"/>
              <a:pathLst>
                <a:path extrusionOk="0" h="20724" w="16179">
                  <a:moveTo>
                    <a:pt x="8417" y="609"/>
                  </a:moveTo>
                  <a:cubicBezTo>
                    <a:pt x="8428" y="609"/>
                    <a:pt x="8438" y="618"/>
                    <a:pt x="8438" y="629"/>
                  </a:cubicBezTo>
                  <a:lnTo>
                    <a:pt x="8438" y="1602"/>
                  </a:lnTo>
                  <a:cubicBezTo>
                    <a:pt x="8438" y="1770"/>
                    <a:pt x="8574" y="1906"/>
                    <a:pt x="8742" y="1906"/>
                  </a:cubicBezTo>
                  <a:cubicBezTo>
                    <a:pt x="8909" y="1906"/>
                    <a:pt x="9045" y="1770"/>
                    <a:pt x="9045" y="1602"/>
                  </a:cubicBezTo>
                  <a:lnTo>
                    <a:pt x="9045" y="1256"/>
                  </a:lnTo>
                  <a:lnTo>
                    <a:pt x="9067" y="1256"/>
                  </a:lnTo>
                  <a:cubicBezTo>
                    <a:pt x="9524" y="1256"/>
                    <a:pt x="9966" y="1339"/>
                    <a:pt x="10385" y="1506"/>
                  </a:cubicBezTo>
                  <a:lnTo>
                    <a:pt x="10385" y="1924"/>
                  </a:lnTo>
                  <a:cubicBezTo>
                    <a:pt x="10385" y="2093"/>
                    <a:pt x="10520" y="2229"/>
                    <a:pt x="10688" y="2229"/>
                  </a:cubicBezTo>
                  <a:cubicBezTo>
                    <a:pt x="10856" y="2229"/>
                    <a:pt x="10992" y="2093"/>
                    <a:pt x="10992" y="1924"/>
                  </a:cubicBezTo>
                  <a:lnTo>
                    <a:pt x="10992" y="1275"/>
                  </a:lnTo>
                  <a:cubicBezTo>
                    <a:pt x="10992" y="1265"/>
                    <a:pt x="11000" y="1253"/>
                    <a:pt x="11013" y="1253"/>
                  </a:cubicBezTo>
                  <a:lnTo>
                    <a:pt x="11337" y="1253"/>
                  </a:lnTo>
                  <a:cubicBezTo>
                    <a:pt x="11529" y="1253"/>
                    <a:pt x="11682" y="1409"/>
                    <a:pt x="11682" y="1600"/>
                  </a:cubicBezTo>
                  <a:lnTo>
                    <a:pt x="11682" y="2270"/>
                  </a:lnTo>
                  <a:cubicBezTo>
                    <a:pt x="11682" y="2343"/>
                    <a:pt x="11709" y="2414"/>
                    <a:pt x="11757" y="2470"/>
                  </a:cubicBezTo>
                  <a:cubicBezTo>
                    <a:pt x="11966" y="2706"/>
                    <a:pt x="12139" y="2965"/>
                    <a:pt x="12277" y="3243"/>
                  </a:cubicBezTo>
                  <a:lnTo>
                    <a:pt x="9331" y="3243"/>
                  </a:lnTo>
                  <a:cubicBezTo>
                    <a:pt x="9194" y="2686"/>
                    <a:pt x="8690" y="2270"/>
                    <a:pt x="8090" y="2270"/>
                  </a:cubicBezTo>
                  <a:cubicBezTo>
                    <a:pt x="7490" y="2270"/>
                    <a:pt x="6987" y="2686"/>
                    <a:pt x="6850" y="3243"/>
                  </a:cubicBezTo>
                  <a:lnTo>
                    <a:pt x="3904" y="3243"/>
                  </a:lnTo>
                  <a:cubicBezTo>
                    <a:pt x="4045" y="2965"/>
                    <a:pt x="4218" y="2707"/>
                    <a:pt x="4425" y="2470"/>
                  </a:cubicBezTo>
                  <a:cubicBezTo>
                    <a:pt x="4475" y="2414"/>
                    <a:pt x="4502" y="2343"/>
                    <a:pt x="4502" y="2270"/>
                  </a:cubicBezTo>
                  <a:lnTo>
                    <a:pt x="4502" y="1600"/>
                  </a:lnTo>
                  <a:cubicBezTo>
                    <a:pt x="4502" y="1409"/>
                    <a:pt x="4656" y="1253"/>
                    <a:pt x="4846" y="1253"/>
                  </a:cubicBezTo>
                  <a:lnTo>
                    <a:pt x="5171" y="1253"/>
                  </a:lnTo>
                  <a:cubicBezTo>
                    <a:pt x="5182" y="1253"/>
                    <a:pt x="5192" y="1263"/>
                    <a:pt x="5192" y="1275"/>
                  </a:cubicBezTo>
                  <a:lnTo>
                    <a:pt x="5192" y="1924"/>
                  </a:lnTo>
                  <a:cubicBezTo>
                    <a:pt x="5192" y="2093"/>
                    <a:pt x="5329" y="2229"/>
                    <a:pt x="5496" y="2229"/>
                  </a:cubicBezTo>
                  <a:cubicBezTo>
                    <a:pt x="5663" y="2229"/>
                    <a:pt x="5799" y="2093"/>
                    <a:pt x="5799" y="1924"/>
                  </a:cubicBezTo>
                  <a:lnTo>
                    <a:pt x="5799" y="1506"/>
                  </a:lnTo>
                  <a:cubicBezTo>
                    <a:pt x="6219" y="1339"/>
                    <a:pt x="6662" y="1256"/>
                    <a:pt x="7119" y="1256"/>
                  </a:cubicBezTo>
                  <a:lnTo>
                    <a:pt x="7140" y="1256"/>
                  </a:lnTo>
                  <a:lnTo>
                    <a:pt x="7140" y="1602"/>
                  </a:lnTo>
                  <a:cubicBezTo>
                    <a:pt x="7140" y="1770"/>
                    <a:pt x="7276" y="1906"/>
                    <a:pt x="7444" y="1906"/>
                  </a:cubicBezTo>
                  <a:cubicBezTo>
                    <a:pt x="7611" y="1906"/>
                    <a:pt x="7747" y="1770"/>
                    <a:pt x="7747" y="1602"/>
                  </a:cubicBezTo>
                  <a:lnTo>
                    <a:pt x="7747" y="629"/>
                  </a:lnTo>
                  <a:cubicBezTo>
                    <a:pt x="7747" y="618"/>
                    <a:pt x="7757" y="609"/>
                    <a:pt x="7768" y="609"/>
                  </a:cubicBezTo>
                  <a:close/>
                  <a:moveTo>
                    <a:pt x="8090" y="2877"/>
                  </a:moveTo>
                  <a:cubicBezTo>
                    <a:pt x="8460" y="2877"/>
                    <a:pt x="8760" y="3177"/>
                    <a:pt x="8760" y="3545"/>
                  </a:cubicBezTo>
                  <a:cubicBezTo>
                    <a:pt x="8760" y="3915"/>
                    <a:pt x="8460" y="4215"/>
                    <a:pt x="8090" y="4215"/>
                  </a:cubicBezTo>
                  <a:cubicBezTo>
                    <a:pt x="7723" y="4215"/>
                    <a:pt x="7421" y="3915"/>
                    <a:pt x="7421" y="3545"/>
                  </a:cubicBezTo>
                  <a:cubicBezTo>
                    <a:pt x="7421" y="3177"/>
                    <a:pt x="7721" y="2877"/>
                    <a:pt x="8090" y="2877"/>
                  </a:cubicBezTo>
                  <a:close/>
                  <a:moveTo>
                    <a:pt x="12513" y="3849"/>
                  </a:moveTo>
                  <a:cubicBezTo>
                    <a:pt x="12606" y="4168"/>
                    <a:pt x="12653" y="4505"/>
                    <a:pt x="12653" y="4843"/>
                  </a:cubicBezTo>
                  <a:lnTo>
                    <a:pt x="12653" y="5001"/>
                  </a:lnTo>
                  <a:cubicBezTo>
                    <a:pt x="11657" y="4602"/>
                    <a:pt x="10453" y="4344"/>
                    <a:pt x="9154" y="4252"/>
                  </a:cubicBezTo>
                  <a:cubicBezTo>
                    <a:pt x="9235" y="4131"/>
                    <a:pt x="9295" y="3995"/>
                    <a:pt x="9331" y="3849"/>
                  </a:cubicBezTo>
                  <a:close/>
                  <a:moveTo>
                    <a:pt x="6852" y="3849"/>
                  </a:moveTo>
                  <a:cubicBezTo>
                    <a:pt x="6887" y="3995"/>
                    <a:pt x="6947" y="4131"/>
                    <a:pt x="7030" y="4252"/>
                  </a:cubicBezTo>
                  <a:cubicBezTo>
                    <a:pt x="6602" y="4284"/>
                    <a:pt x="6182" y="4331"/>
                    <a:pt x="5773" y="4398"/>
                  </a:cubicBezTo>
                  <a:cubicBezTo>
                    <a:pt x="5608" y="4424"/>
                    <a:pt x="5495" y="4579"/>
                    <a:pt x="5523" y="4745"/>
                  </a:cubicBezTo>
                  <a:cubicBezTo>
                    <a:pt x="5548" y="4895"/>
                    <a:pt x="5675" y="4999"/>
                    <a:pt x="5821" y="4999"/>
                  </a:cubicBezTo>
                  <a:cubicBezTo>
                    <a:pt x="5838" y="4999"/>
                    <a:pt x="5855" y="4998"/>
                    <a:pt x="5872" y="4995"/>
                  </a:cubicBezTo>
                  <a:cubicBezTo>
                    <a:pt x="6583" y="4879"/>
                    <a:pt x="7331" y="4821"/>
                    <a:pt x="8094" y="4821"/>
                  </a:cubicBezTo>
                  <a:cubicBezTo>
                    <a:pt x="9638" y="4821"/>
                    <a:pt x="11125" y="5071"/>
                    <a:pt x="12294" y="5512"/>
                  </a:cubicBezTo>
                  <a:lnTo>
                    <a:pt x="3890" y="5512"/>
                  </a:lnTo>
                  <a:cubicBezTo>
                    <a:pt x="4117" y="5426"/>
                    <a:pt x="4355" y="5348"/>
                    <a:pt x="4608" y="5276"/>
                  </a:cubicBezTo>
                  <a:cubicBezTo>
                    <a:pt x="4769" y="5229"/>
                    <a:pt x="4862" y="5062"/>
                    <a:pt x="4816" y="4901"/>
                  </a:cubicBezTo>
                  <a:cubicBezTo>
                    <a:pt x="4780" y="4766"/>
                    <a:pt x="4658" y="4680"/>
                    <a:pt x="4526" y="4680"/>
                  </a:cubicBezTo>
                  <a:cubicBezTo>
                    <a:pt x="4498" y="4680"/>
                    <a:pt x="4469" y="4684"/>
                    <a:pt x="4441" y="4692"/>
                  </a:cubicBezTo>
                  <a:cubicBezTo>
                    <a:pt x="4118" y="4783"/>
                    <a:pt x="3815" y="4886"/>
                    <a:pt x="3531" y="4999"/>
                  </a:cubicBezTo>
                  <a:lnTo>
                    <a:pt x="3531" y="4843"/>
                  </a:lnTo>
                  <a:lnTo>
                    <a:pt x="3530" y="4843"/>
                  </a:lnTo>
                  <a:cubicBezTo>
                    <a:pt x="3530" y="4505"/>
                    <a:pt x="3577" y="4171"/>
                    <a:pt x="3670" y="3849"/>
                  </a:cubicBezTo>
                  <a:close/>
                  <a:moveTo>
                    <a:pt x="4219" y="6120"/>
                  </a:moveTo>
                  <a:lnTo>
                    <a:pt x="4219" y="7114"/>
                  </a:lnTo>
                  <a:cubicBezTo>
                    <a:pt x="4219" y="7306"/>
                    <a:pt x="4064" y="7458"/>
                    <a:pt x="3875" y="7458"/>
                  </a:cubicBezTo>
                  <a:lnTo>
                    <a:pt x="3530" y="7458"/>
                  </a:lnTo>
                  <a:lnTo>
                    <a:pt x="3530" y="6120"/>
                  </a:lnTo>
                  <a:close/>
                  <a:moveTo>
                    <a:pt x="12656" y="6122"/>
                  </a:moveTo>
                  <a:lnTo>
                    <a:pt x="12656" y="7461"/>
                  </a:lnTo>
                  <a:lnTo>
                    <a:pt x="12309" y="7461"/>
                  </a:lnTo>
                  <a:cubicBezTo>
                    <a:pt x="12117" y="7461"/>
                    <a:pt x="11964" y="7306"/>
                    <a:pt x="11964" y="7116"/>
                  </a:cubicBezTo>
                  <a:lnTo>
                    <a:pt x="11964" y="6122"/>
                  </a:lnTo>
                  <a:close/>
                  <a:moveTo>
                    <a:pt x="11354" y="6122"/>
                  </a:moveTo>
                  <a:lnTo>
                    <a:pt x="11354" y="7116"/>
                  </a:lnTo>
                  <a:cubicBezTo>
                    <a:pt x="11354" y="7641"/>
                    <a:pt x="11782" y="8068"/>
                    <a:pt x="12307" y="8068"/>
                  </a:cubicBezTo>
                  <a:lnTo>
                    <a:pt x="12793" y="8068"/>
                  </a:lnTo>
                  <a:cubicBezTo>
                    <a:pt x="12935" y="8068"/>
                    <a:pt x="13073" y="8128"/>
                    <a:pt x="13168" y="8235"/>
                  </a:cubicBezTo>
                  <a:cubicBezTo>
                    <a:pt x="13267" y="8344"/>
                    <a:pt x="13311" y="8484"/>
                    <a:pt x="13298" y="8630"/>
                  </a:cubicBezTo>
                  <a:cubicBezTo>
                    <a:pt x="13273" y="8885"/>
                    <a:pt x="13030" y="9084"/>
                    <a:pt x="12748" y="9084"/>
                  </a:cubicBezTo>
                  <a:lnTo>
                    <a:pt x="12610" y="9084"/>
                  </a:lnTo>
                  <a:lnTo>
                    <a:pt x="12610" y="9065"/>
                  </a:lnTo>
                  <a:cubicBezTo>
                    <a:pt x="12610" y="8898"/>
                    <a:pt x="12474" y="8762"/>
                    <a:pt x="12307" y="8762"/>
                  </a:cubicBezTo>
                  <a:cubicBezTo>
                    <a:pt x="12139" y="8762"/>
                    <a:pt x="12003" y="8898"/>
                    <a:pt x="12003" y="9065"/>
                  </a:cubicBezTo>
                  <a:cubicBezTo>
                    <a:pt x="12001" y="11222"/>
                    <a:pt x="10246" y="12977"/>
                    <a:pt x="8090" y="12977"/>
                  </a:cubicBezTo>
                  <a:cubicBezTo>
                    <a:pt x="5932" y="12977"/>
                    <a:pt x="4177" y="11220"/>
                    <a:pt x="4177" y="9064"/>
                  </a:cubicBezTo>
                  <a:cubicBezTo>
                    <a:pt x="4177" y="8892"/>
                    <a:pt x="4041" y="8757"/>
                    <a:pt x="3874" y="8757"/>
                  </a:cubicBezTo>
                  <a:cubicBezTo>
                    <a:pt x="3705" y="8757"/>
                    <a:pt x="3570" y="8892"/>
                    <a:pt x="3570" y="9061"/>
                  </a:cubicBezTo>
                  <a:lnTo>
                    <a:pt x="3570" y="9082"/>
                  </a:lnTo>
                  <a:lnTo>
                    <a:pt x="3387" y="9082"/>
                  </a:lnTo>
                  <a:cubicBezTo>
                    <a:pt x="3244" y="9082"/>
                    <a:pt x="3105" y="9021"/>
                    <a:pt x="3010" y="8914"/>
                  </a:cubicBezTo>
                  <a:cubicBezTo>
                    <a:pt x="2911" y="8807"/>
                    <a:pt x="2867" y="8665"/>
                    <a:pt x="2881" y="8521"/>
                  </a:cubicBezTo>
                  <a:cubicBezTo>
                    <a:pt x="2907" y="8268"/>
                    <a:pt x="3148" y="8068"/>
                    <a:pt x="3433" y="8068"/>
                  </a:cubicBezTo>
                  <a:lnTo>
                    <a:pt x="3874" y="8068"/>
                  </a:lnTo>
                  <a:cubicBezTo>
                    <a:pt x="4398" y="8068"/>
                    <a:pt x="4825" y="7641"/>
                    <a:pt x="4825" y="7116"/>
                  </a:cubicBezTo>
                  <a:lnTo>
                    <a:pt x="4825" y="6122"/>
                  </a:lnTo>
                  <a:close/>
                  <a:moveTo>
                    <a:pt x="10058" y="13131"/>
                  </a:moveTo>
                  <a:lnTo>
                    <a:pt x="10058" y="15325"/>
                  </a:lnTo>
                  <a:cubicBezTo>
                    <a:pt x="9559" y="15895"/>
                    <a:pt x="8848" y="16219"/>
                    <a:pt x="8090" y="16219"/>
                  </a:cubicBezTo>
                  <a:cubicBezTo>
                    <a:pt x="7923" y="16219"/>
                    <a:pt x="7787" y="16354"/>
                    <a:pt x="7787" y="16523"/>
                  </a:cubicBezTo>
                  <a:cubicBezTo>
                    <a:pt x="7787" y="16690"/>
                    <a:pt x="7923" y="16826"/>
                    <a:pt x="8090" y="16826"/>
                  </a:cubicBezTo>
                  <a:cubicBezTo>
                    <a:pt x="8811" y="16826"/>
                    <a:pt x="9498" y="16587"/>
                    <a:pt x="10058" y="16154"/>
                  </a:cubicBezTo>
                  <a:lnTo>
                    <a:pt x="10058" y="16981"/>
                  </a:lnTo>
                  <a:cubicBezTo>
                    <a:pt x="9459" y="17331"/>
                    <a:pt x="8782" y="17515"/>
                    <a:pt x="8090" y="17515"/>
                  </a:cubicBezTo>
                  <a:cubicBezTo>
                    <a:pt x="7397" y="17515"/>
                    <a:pt x="6720" y="17331"/>
                    <a:pt x="6123" y="16981"/>
                  </a:cubicBezTo>
                  <a:lnTo>
                    <a:pt x="6123" y="16153"/>
                  </a:lnTo>
                  <a:cubicBezTo>
                    <a:pt x="6276" y="16270"/>
                    <a:pt x="6439" y="16376"/>
                    <a:pt x="6613" y="16467"/>
                  </a:cubicBezTo>
                  <a:cubicBezTo>
                    <a:pt x="6659" y="16490"/>
                    <a:pt x="6706" y="16501"/>
                    <a:pt x="6753" y="16501"/>
                  </a:cubicBezTo>
                  <a:cubicBezTo>
                    <a:pt x="6863" y="16501"/>
                    <a:pt x="6969" y="16440"/>
                    <a:pt x="7023" y="16337"/>
                  </a:cubicBezTo>
                  <a:cubicBezTo>
                    <a:pt x="7099" y="16189"/>
                    <a:pt x="7040" y="16004"/>
                    <a:pt x="6892" y="15927"/>
                  </a:cubicBezTo>
                  <a:cubicBezTo>
                    <a:pt x="6597" y="15776"/>
                    <a:pt x="6340" y="15573"/>
                    <a:pt x="6123" y="15325"/>
                  </a:cubicBezTo>
                  <a:lnTo>
                    <a:pt x="6123" y="13131"/>
                  </a:lnTo>
                  <a:cubicBezTo>
                    <a:pt x="6717" y="13420"/>
                    <a:pt x="7384" y="13582"/>
                    <a:pt x="8090" y="13582"/>
                  </a:cubicBezTo>
                  <a:cubicBezTo>
                    <a:pt x="8795" y="13582"/>
                    <a:pt x="9462" y="13420"/>
                    <a:pt x="10058" y="13131"/>
                  </a:cubicBezTo>
                  <a:close/>
                  <a:moveTo>
                    <a:pt x="7767" y="1"/>
                  </a:moveTo>
                  <a:cubicBezTo>
                    <a:pt x="7420" y="1"/>
                    <a:pt x="7139" y="282"/>
                    <a:pt x="7139" y="628"/>
                  </a:cubicBezTo>
                  <a:lnTo>
                    <a:pt x="7139" y="649"/>
                  </a:lnTo>
                  <a:lnTo>
                    <a:pt x="7117" y="649"/>
                  </a:lnTo>
                  <a:cubicBezTo>
                    <a:pt x="6619" y="649"/>
                    <a:pt x="6135" y="735"/>
                    <a:pt x="5675" y="903"/>
                  </a:cubicBezTo>
                  <a:cubicBezTo>
                    <a:pt x="5560" y="750"/>
                    <a:pt x="5378" y="649"/>
                    <a:pt x="5171" y="649"/>
                  </a:cubicBezTo>
                  <a:lnTo>
                    <a:pt x="4846" y="649"/>
                  </a:lnTo>
                  <a:cubicBezTo>
                    <a:pt x="4321" y="649"/>
                    <a:pt x="3895" y="1075"/>
                    <a:pt x="3892" y="1602"/>
                  </a:cubicBezTo>
                  <a:lnTo>
                    <a:pt x="3892" y="2159"/>
                  </a:lnTo>
                  <a:cubicBezTo>
                    <a:pt x="3264" y="2911"/>
                    <a:pt x="2920" y="3861"/>
                    <a:pt x="2920" y="4845"/>
                  </a:cubicBezTo>
                  <a:lnTo>
                    <a:pt x="2920" y="5275"/>
                  </a:lnTo>
                  <a:cubicBezTo>
                    <a:pt x="2741" y="5366"/>
                    <a:pt x="2571" y="5460"/>
                    <a:pt x="2413" y="5560"/>
                  </a:cubicBezTo>
                  <a:cubicBezTo>
                    <a:pt x="2299" y="5632"/>
                    <a:pt x="2246" y="5772"/>
                    <a:pt x="2284" y="5902"/>
                  </a:cubicBezTo>
                  <a:cubicBezTo>
                    <a:pt x="2321" y="6033"/>
                    <a:pt x="2441" y="6122"/>
                    <a:pt x="2576" y="6122"/>
                  </a:cubicBezTo>
                  <a:lnTo>
                    <a:pt x="2920" y="6122"/>
                  </a:lnTo>
                  <a:lnTo>
                    <a:pt x="2920" y="7577"/>
                  </a:lnTo>
                  <a:cubicBezTo>
                    <a:pt x="2571" y="7743"/>
                    <a:pt x="2317" y="8073"/>
                    <a:pt x="2277" y="8462"/>
                  </a:cubicBezTo>
                  <a:cubicBezTo>
                    <a:pt x="2246" y="8777"/>
                    <a:pt x="2349" y="9091"/>
                    <a:pt x="2560" y="9322"/>
                  </a:cubicBezTo>
                  <a:cubicBezTo>
                    <a:pt x="2770" y="9555"/>
                    <a:pt x="3071" y="9689"/>
                    <a:pt x="3385" y="9689"/>
                  </a:cubicBezTo>
                  <a:lnTo>
                    <a:pt x="3612" y="9689"/>
                  </a:lnTo>
                  <a:cubicBezTo>
                    <a:pt x="3734" y="10563"/>
                    <a:pt x="4107" y="11357"/>
                    <a:pt x="4656" y="11999"/>
                  </a:cubicBezTo>
                  <a:lnTo>
                    <a:pt x="2314" y="14135"/>
                  </a:lnTo>
                  <a:cubicBezTo>
                    <a:pt x="2100" y="14329"/>
                    <a:pt x="1989" y="14606"/>
                    <a:pt x="2006" y="14896"/>
                  </a:cubicBezTo>
                  <a:cubicBezTo>
                    <a:pt x="2024" y="15175"/>
                    <a:pt x="2157" y="15428"/>
                    <a:pt x="2379" y="15596"/>
                  </a:cubicBezTo>
                  <a:lnTo>
                    <a:pt x="1849" y="15753"/>
                  </a:lnTo>
                  <a:cubicBezTo>
                    <a:pt x="760" y="16073"/>
                    <a:pt x="1" y="17088"/>
                    <a:pt x="1" y="18222"/>
                  </a:cubicBezTo>
                  <a:lnTo>
                    <a:pt x="1" y="20416"/>
                  </a:lnTo>
                  <a:cubicBezTo>
                    <a:pt x="1" y="20583"/>
                    <a:pt x="136" y="20719"/>
                    <a:pt x="305" y="20719"/>
                  </a:cubicBezTo>
                  <a:cubicBezTo>
                    <a:pt x="472" y="20719"/>
                    <a:pt x="608" y="20583"/>
                    <a:pt x="608" y="20416"/>
                  </a:cubicBezTo>
                  <a:lnTo>
                    <a:pt x="608" y="18222"/>
                  </a:lnTo>
                  <a:cubicBezTo>
                    <a:pt x="608" y="17356"/>
                    <a:pt x="1189" y="16580"/>
                    <a:pt x="2020" y="16334"/>
                  </a:cubicBezTo>
                  <a:lnTo>
                    <a:pt x="3005" y="16046"/>
                  </a:lnTo>
                  <a:lnTo>
                    <a:pt x="3353" y="16294"/>
                  </a:lnTo>
                  <a:lnTo>
                    <a:pt x="2860" y="17241"/>
                  </a:lnTo>
                  <a:cubicBezTo>
                    <a:pt x="2671" y="17604"/>
                    <a:pt x="2668" y="18038"/>
                    <a:pt x="2850" y="18402"/>
                  </a:cubicBezTo>
                  <a:lnTo>
                    <a:pt x="3928" y="20553"/>
                  </a:lnTo>
                  <a:cubicBezTo>
                    <a:pt x="3982" y="20659"/>
                    <a:pt x="4089" y="20722"/>
                    <a:pt x="4199" y="20722"/>
                  </a:cubicBezTo>
                  <a:cubicBezTo>
                    <a:pt x="4247" y="20722"/>
                    <a:pt x="4292" y="20710"/>
                    <a:pt x="4335" y="20689"/>
                  </a:cubicBezTo>
                  <a:cubicBezTo>
                    <a:pt x="4485" y="20615"/>
                    <a:pt x="4546" y="20432"/>
                    <a:pt x="4471" y="20282"/>
                  </a:cubicBezTo>
                  <a:lnTo>
                    <a:pt x="3393" y="18131"/>
                  </a:lnTo>
                  <a:cubicBezTo>
                    <a:pt x="3297" y="17940"/>
                    <a:pt x="3298" y="17711"/>
                    <a:pt x="3398" y="17521"/>
                  </a:cubicBezTo>
                  <a:lnTo>
                    <a:pt x="4012" y="16342"/>
                  </a:lnTo>
                  <a:cubicBezTo>
                    <a:pt x="4082" y="16207"/>
                    <a:pt x="4042" y="16042"/>
                    <a:pt x="3920" y="15955"/>
                  </a:cubicBezTo>
                  <a:lnTo>
                    <a:pt x="2756" y="15125"/>
                  </a:lnTo>
                  <a:cubicBezTo>
                    <a:pt x="2670" y="15063"/>
                    <a:pt x="2618" y="14969"/>
                    <a:pt x="2611" y="14863"/>
                  </a:cubicBezTo>
                  <a:cubicBezTo>
                    <a:pt x="2606" y="14758"/>
                    <a:pt x="2646" y="14658"/>
                    <a:pt x="2724" y="14589"/>
                  </a:cubicBezTo>
                  <a:lnTo>
                    <a:pt x="5081" y="12437"/>
                  </a:lnTo>
                  <a:cubicBezTo>
                    <a:pt x="5218" y="12561"/>
                    <a:pt x="5362" y="12675"/>
                    <a:pt x="5513" y="12780"/>
                  </a:cubicBezTo>
                  <a:lnTo>
                    <a:pt x="5513" y="20419"/>
                  </a:lnTo>
                  <a:cubicBezTo>
                    <a:pt x="5513" y="20587"/>
                    <a:pt x="5649" y="20723"/>
                    <a:pt x="5818" y="20723"/>
                  </a:cubicBezTo>
                  <a:cubicBezTo>
                    <a:pt x="5985" y="20723"/>
                    <a:pt x="6120" y="20587"/>
                    <a:pt x="6120" y="20419"/>
                  </a:cubicBezTo>
                  <a:lnTo>
                    <a:pt x="6120" y="17668"/>
                  </a:lnTo>
                  <a:cubicBezTo>
                    <a:pt x="6733" y="17967"/>
                    <a:pt x="7404" y="18122"/>
                    <a:pt x="8088" y="18122"/>
                  </a:cubicBezTo>
                  <a:cubicBezTo>
                    <a:pt x="8772" y="18122"/>
                    <a:pt x="9444" y="17965"/>
                    <a:pt x="10055" y="17668"/>
                  </a:cubicBezTo>
                  <a:lnTo>
                    <a:pt x="10055" y="20415"/>
                  </a:lnTo>
                  <a:cubicBezTo>
                    <a:pt x="10055" y="20582"/>
                    <a:pt x="10191" y="20717"/>
                    <a:pt x="10359" y="20717"/>
                  </a:cubicBezTo>
                  <a:cubicBezTo>
                    <a:pt x="10526" y="20717"/>
                    <a:pt x="10662" y="20582"/>
                    <a:pt x="10662" y="20415"/>
                  </a:cubicBezTo>
                  <a:lnTo>
                    <a:pt x="10662" y="12774"/>
                  </a:lnTo>
                  <a:cubicBezTo>
                    <a:pt x="10815" y="12668"/>
                    <a:pt x="10959" y="12554"/>
                    <a:pt x="11096" y="12431"/>
                  </a:cubicBezTo>
                  <a:lnTo>
                    <a:pt x="13454" y="14583"/>
                  </a:lnTo>
                  <a:cubicBezTo>
                    <a:pt x="13531" y="14653"/>
                    <a:pt x="13572" y="14755"/>
                    <a:pt x="13567" y="14859"/>
                  </a:cubicBezTo>
                  <a:cubicBezTo>
                    <a:pt x="13561" y="14963"/>
                    <a:pt x="13508" y="15059"/>
                    <a:pt x="13422" y="15119"/>
                  </a:cubicBezTo>
                  <a:lnTo>
                    <a:pt x="12259" y="15949"/>
                  </a:lnTo>
                  <a:cubicBezTo>
                    <a:pt x="12136" y="16037"/>
                    <a:pt x="12096" y="16203"/>
                    <a:pt x="12166" y="16337"/>
                  </a:cubicBezTo>
                  <a:lnTo>
                    <a:pt x="12780" y="17518"/>
                  </a:lnTo>
                  <a:cubicBezTo>
                    <a:pt x="12878" y="17708"/>
                    <a:pt x="12880" y="17934"/>
                    <a:pt x="12786" y="18127"/>
                  </a:cubicBezTo>
                  <a:lnTo>
                    <a:pt x="11712" y="20279"/>
                  </a:lnTo>
                  <a:cubicBezTo>
                    <a:pt x="11637" y="20429"/>
                    <a:pt x="11697" y="20610"/>
                    <a:pt x="11847" y="20686"/>
                  </a:cubicBezTo>
                  <a:cubicBezTo>
                    <a:pt x="11893" y="20707"/>
                    <a:pt x="11937" y="20717"/>
                    <a:pt x="11983" y="20717"/>
                  </a:cubicBezTo>
                  <a:cubicBezTo>
                    <a:pt x="12094" y="20717"/>
                    <a:pt x="12201" y="20655"/>
                    <a:pt x="12254" y="20550"/>
                  </a:cubicBezTo>
                  <a:lnTo>
                    <a:pt x="13328" y="18398"/>
                  </a:lnTo>
                  <a:cubicBezTo>
                    <a:pt x="13510" y="18034"/>
                    <a:pt x="13507" y="17601"/>
                    <a:pt x="13318" y="17240"/>
                  </a:cubicBezTo>
                  <a:lnTo>
                    <a:pt x="12825" y="16292"/>
                  </a:lnTo>
                  <a:lnTo>
                    <a:pt x="13173" y="16044"/>
                  </a:lnTo>
                  <a:lnTo>
                    <a:pt x="14158" y="16333"/>
                  </a:lnTo>
                  <a:cubicBezTo>
                    <a:pt x="14989" y="16577"/>
                    <a:pt x="15570" y="17354"/>
                    <a:pt x="15570" y="18220"/>
                  </a:cubicBezTo>
                  <a:lnTo>
                    <a:pt x="15570" y="20415"/>
                  </a:lnTo>
                  <a:cubicBezTo>
                    <a:pt x="15570" y="20582"/>
                    <a:pt x="15706" y="20717"/>
                    <a:pt x="15873" y="20717"/>
                  </a:cubicBezTo>
                  <a:cubicBezTo>
                    <a:pt x="16042" y="20717"/>
                    <a:pt x="16177" y="20582"/>
                    <a:pt x="16177" y="20415"/>
                  </a:cubicBezTo>
                  <a:lnTo>
                    <a:pt x="16177" y="18220"/>
                  </a:lnTo>
                  <a:cubicBezTo>
                    <a:pt x="16179" y="17087"/>
                    <a:pt x="15420" y="16070"/>
                    <a:pt x="14331" y="15752"/>
                  </a:cubicBezTo>
                  <a:lnTo>
                    <a:pt x="13801" y="15595"/>
                  </a:lnTo>
                  <a:cubicBezTo>
                    <a:pt x="14022" y="15426"/>
                    <a:pt x="14158" y="15173"/>
                    <a:pt x="14174" y="14895"/>
                  </a:cubicBezTo>
                  <a:cubicBezTo>
                    <a:pt x="14192" y="14606"/>
                    <a:pt x="14079" y="14328"/>
                    <a:pt x="13865" y="14134"/>
                  </a:cubicBezTo>
                  <a:lnTo>
                    <a:pt x="11523" y="11997"/>
                  </a:lnTo>
                  <a:cubicBezTo>
                    <a:pt x="12071" y="11356"/>
                    <a:pt x="12444" y="10562"/>
                    <a:pt x="12567" y="9689"/>
                  </a:cubicBezTo>
                  <a:lnTo>
                    <a:pt x="12748" y="9689"/>
                  </a:lnTo>
                  <a:cubicBezTo>
                    <a:pt x="13338" y="9689"/>
                    <a:pt x="13845" y="9249"/>
                    <a:pt x="13902" y="8689"/>
                  </a:cubicBezTo>
                  <a:cubicBezTo>
                    <a:pt x="13935" y="8375"/>
                    <a:pt x="13831" y="8061"/>
                    <a:pt x="13621" y="7828"/>
                  </a:cubicBezTo>
                  <a:cubicBezTo>
                    <a:pt x="13520" y="7715"/>
                    <a:pt x="13395" y="7627"/>
                    <a:pt x="13260" y="7564"/>
                  </a:cubicBezTo>
                  <a:lnTo>
                    <a:pt x="13260" y="6122"/>
                  </a:lnTo>
                  <a:lnTo>
                    <a:pt x="13605" y="6122"/>
                  </a:lnTo>
                  <a:cubicBezTo>
                    <a:pt x="13741" y="6122"/>
                    <a:pt x="13858" y="6033"/>
                    <a:pt x="13895" y="5902"/>
                  </a:cubicBezTo>
                  <a:cubicBezTo>
                    <a:pt x="13934" y="5772"/>
                    <a:pt x="13881" y="5632"/>
                    <a:pt x="13767" y="5560"/>
                  </a:cubicBezTo>
                  <a:cubicBezTo>
                    <a:pt x="13608" y="5460"/>
                    <a:pt x="13438" y="5365"/>
                    <a:pt x="13260" y="5275"/>
                  </a:cubicBezTo>
                  <a:lnTo>
                    <a:pt x="13260" y="4845"/>
                  </a:lnTo>
                  <a:cubicBezTo>
                    <a:pt x="13260" y="3861"/>
                    <a:pt x="12915" y="2911"/>
                    <a:pt x="12287" y="2159"/>
                  </a:cubicBezTo>
                  <a:lnTo>
                    <a:pt x="12287" y="1602"/>
                  </a:lnTo>
                  <a:cubicBezTo>
                    <a:pt x="12287" y="1077"/>
                    <a:pt x="11860" y="649"/>
                    <a:pt x="11336" y="649"/>
                  </a:cubicBezTo>
                  <a:lnTo>
                    <a:pt x="11010" y="649"/>
                  </a:lnTo>
                  <a:cubicBezTo>
                    <a:pt x="10803" y="649"/>
                    <a:pt x="10622" y="749"/>
                    <a:pt x="10508" y="903"/>
                  </a:cubicBezTo>
                  <a:cubicBezTo>
                    <a:pt x="10046" y="735"/>
                    <a:pt x="9562" y="649"/>
                    <a:pt x="9065" y="649"/>
                  </a:cubicBezTo>
                  <a:lnTo>
                    <a:pt x="9044" y="649"/>
                  </a:lnTo>
                  <a:lnTo>
                    <a:pt x="9044" y="629"/>
                  </a:lnTo>
                  <a:cubicBezTo>
                    <a:pt x="9044" y="282"/>
                    <a:pt x="8761" y="1"/>
                    <a:pt x="84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7" name="Google Shape;3467;p100"/>
            <p:cNvSpPr/>
            <p:nvPr/>
          </p:nvSpPr>
          <p:spPr>
            <a:xfrm>
              <a:off x="4607449" y="3457302"/>
              <a:ext cx="11856" cy="18174"/>
            </a:xfrm>
            <a:custGeom>
              <a:rect b="b" l="l" r="r" t="t"/>
              <a:pathLst>
                <a:path extrusionOk="0" h="932" w="608">
                  <a:moveTo>
                    <a:pt x="305" y="0"/>
                  </a:moveTo>
                  <a:cubicBezTo>
                    <a:pt x="136" y="0"/>
                    <a:pt x="0" y="136"/>
                    <a:pt x="0" y="303"/>
                  </a:cubicBezTo>
                  <a:lnTo>
                    <a:pt x="0" y="628"/>
                  </a:lnTo>
                  <a:cubicBezTo>
                    <a:pt x="0" y="796"/>
                    <a:pt x="136" y="931"/>
                    <a:pt x="305" y="931"/>
                  </a:cubicBezTo>
                  <a:cubicBezTo>
                    <a:pt x="472" y="931"/>
                    <a:pt x="607" y="796"/>
                    <a:pt x="607" y="628"/>
                  </a:cubicBezTo>
                  <a:lnTo>
                    <a:pt x="607" y="303"/>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8" name="Google Shape;3468;p100"/>
            <p:cNvSpPr/>
            <p:nvPr/>
          </p:nvSpPr>
          <p:spPr>
            <a:xfrm>
              <a:off x="4683382" y="3457302"/>
              <a:ext cx="11856" cy="18174"/>
            </a:xfrm>
            <a:custGeom>
              <a:rect b="b" l="l" r="r" t="t"/>
              <a:pathLst>
                <a:path extrusionOk="0" h="932" w="608">
                  <a:moveTo>
                    <a:pt x="304" y="0"/>
                  </a:moveTo>
                  <a:cubicBezTo>
                    <a:pt x="137" y="0"/>
                    <a:pt x="1" y="136"/>
                    <a:pt x="1" y="303"/>
                  </a:cubicBezTo>
                  <a:lnTo>
                    <a:pt x="1" y="628"/>
                  </a:lnTo>
                  <a:cubicBezTo>
                    <a:pt x="1" y="796"/>
                    <a:pt x="137" y="931"/>
                    <a:pt x="304" y="931"/>
                  </a:cubicBezTo>
                  <a:cubicBezTo>
                    <a:pt x="472" y="931"/>
                    <a:pt x="608" y="796"/>
                    <a:pt x="608" y="628"/>
                  </a:cubicBezTo>
                  <a:lnTo>
                    <a:pt x="608" y="303"/>
                  </a:lnTo>
                  <a:cubicBezTo>
                    <a:pt x="608"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9" name="Google Shape;3469;p100"/>
            <p:cNvSpPr/>
            <p:nvPr/>
          </p:nvSpPr>
          <p:spPr>
            <a:xfrm>
              <a:off x="4625876" y="3501567"/>
              <a:ext cx="50993" cy="18174"/>
            </a:xfrm>
            <a:custGeom>
              <a:rect b="b" l="l" r="r" t="t"/>
              <a:pathLst>
                <a:path extrusionOk="0" h="932" w="2615">
                  <a:moveTo>
                    <a:pt x="335" y="1"/>
                  </a:moveTo>
                  <a:cubicBezTo>
                    <a:pt x="257" y="1"/>
                    <a:pt x="178" y="31"/>
                    <a:pt x="118" y="92"/>
                  </a:cubicBezTo>
                  <a:cubicBezTo>
                    <a:pt x="1" y="211"/>
                    <a:pt x="2" y="402"/>
                    <a:pt x="122" y="521"/>
                  </a:cubicBezTo>
                  <a:cubicBezTo>
                    <a:pt x="382" y="779"/>
                    <a:pt x="825" y="932"/>
                    <a:pt x="1308" y="932"/>
                  </a:cubicBezTo>
                  <a:cubicBezTo>
                    <a:pt x="1789" y="932"/>
                    <a:pt x="2232" y="779"/>
                    <a:pt x="2494" y="521"/>
                  </a:cubicBezTo>
                  <a:cubicBezTo>
                    <a:pt x="2614" y="402"/>
                    <a:pt x="2614" y="211"/>
                    <a:pt x="2497" y="92"/>
                  </a:cubicBezTo>
                  <a:cubicBezTo>
                    <a:pt x="2438" y="31"/>
                    <a:pt x="2359" y="1"/>
                    <a:pt x="2280" y="1"/>
                  </a:cubicBezTo>
                  <a:cubicBezTo>
                    <a:pt x="2203" y="1"/>
                    <a:pt x="2126" y="30"/>
                    <a:pt x="2067" y="88"/>
                  </a:cubicBezTo>
                  <a:cubicBezTo>
                    <a:pt x="1957" y="196"/>
                    <a:pt x="1690" y="325"/>
                    <a:pt x="1308" y="325"/>
                  </a:cubicBezTo>
                  <a:cubicBezTo>
                    <a:pt x="923" y="325"/>
                    <a:pt x="658" y="199"/>
                    <a:pt x="546" y="88"/>
                  </a:cubicBezTo>
                  <a:cubicBezTo>
                    <a:pt x="487" y="30"/>
                    <a:pt x="411" y="1"/>
                    <a:pt x="33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0" name="Google Shape;3470;p100"/>
            <p:cNvSpPr/>
            <p:nvPr/>
          </p:nvSpPr>
          <p:spPr>
            <a:xfrm>
              <a:off x="4601150" y="3438328"/>
              <a:ext cx="24492" cy="11856"/>
            </a:xfrm>
            <a:custGeom>
              <a:rect b="b" l="l" r="r" t="t"/>
              <a:pathLst>
                <a:path extrusionOk="0" h="608" w="1256">
                  <a:moveTo>
                    <a:pt x="305" y="0"/>
                  </a:moveTo>
                  <a:cubicBezTo>
                    <a:pt x="136" y="0"/>
                    <a:pt x="1" y="136"/>
                    <a:pt x="1" y="303"/>
                  </a:cubicBezTo>
                  <a:cubicBezTo>
                    <a:pt x="1" y="472"/>
                    <a:pt x="136" y="607"/>
                    <a:pt x="305" y="607"/>
                  </a:cubicBezTo>
                  <a:lnTo>
                    <a:pt x="952" y="607"/>
                  </a:lnTo>
                  <a:cubicBezTo>
                    <a:pt x="1120" y="607"/>
                    <a:pt x="1256" y="472"/>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1" name="Google Shape;3471;p100"/>
            <p:cNvSpPr/>
            <p:nvPr/>
          </p:nvSpPr>
          <p:spPr>
            <a:xfrm>
              <a:off x="4677044" y="3438328"/>
              <a:ext cx="24492" cy="11856"/>
            </a:xfrm>
            <a:custGeom>
              <a:rect b="b" l="l" r="r" t="t"/>
              <a:pathLst>
                <a:path extrusionOk="0" h="608" w="1256">
                  <a:moveTo>
                    <a:pt x="305" y="0"/>
                  </a:moveTo>
                  <a:cubicBezTo>
                    <a:pt x="136" y="0"/>
                    <a:pt x="0" y="136"/>
                    <a:pt x="0" y="303"/>
                  </a:cubicBezTo>
                  <a:cubicBezTo>
                    <a:pt x="0" y="472"/>
                    <a:pt x="136" y="607"/>
                    <a:pt x="305" y="607"/>
                  </a:cubicBezTo>
                  <a:lnTo>
                    <a:pt x="951" y="607"/>
                  </a:lnTo>
                  <a:cubicBezTo>
                    <a:pt x="1120" y="607"/>
                    <a:pt x="1256" y="472"/>
                    <a:pt x="1256" y="303"/>
                  </a:cubicBezTo>
                  <a:cubicBezTo>
                    <a:pt x="1256" y="136"/>
                    <a:pt x="1120"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72" name="Google Shape;3472;p100"/>
          <p:cNvGrpSpPr/>
          <p:nvPr/>
        </p:nvGrpSpPr>
        <p:grpSpPr>
          <a:xfrm>
            <a:off x="6259953" y="4199305"/>
            <a:ext cx="315432" cy="404118"/>
            <a:chOff x="5031418" y="3305455"/>
            <a:chExt cx="315432" cy="404118"/>
          </a:xfrm>
        </p:grpSpPr>
        <p:sp>
          <p:nvSpPr>
            <p:cNvPr id="3473" name="Google Shape;3473;p100"/>
            <p:cNvSpPr/>
            <p:nvPr/>
          </p:nvSpPr>
          <p:spPr>
            <a:xfrm>
              <a:off x="5031418" y="3305455"/>
              <a:ext cx="315432" cy="404118"/>
            </a:xfrm>
            <a:custGeom>
              <a:rect b="b" l="l" r="r" t="t"/>
              <a:pathLst>
                <a:path extrusionOk="0" h="20724" w="16176">
                  <a:moveTo>
                    <a:pt x="9378" y="611"/>
                  </a:moveTo>
                  <a:cubicBezTo>
                    <a:pt x="11359" y="611"/>
                    <a:pt x="12967" y="2220"/>
                    <a:pt x="12967" y="4201"/>
                  </a:cubicBezTo>
                  <a:lnTo>
                    <a:pt x="12967" y="6507"/>
                  </a:lnTo>
                  <a:cubicBezTo>
                    <a:pt x="12908" y="6497"/>
                    <a:pt x="12847" y="6493"/>
                    <a:pt x="12787" y="6493"/>
                  </a:cubicBezTo>
                  <a:lnTo>
                    <a:pt x="12301" y="6493"/>
                  </a:lnTo>
                  <a:cubicBezTo>
                    <a:pt x="12110" y="6493"/>
                    <a:pt x="11956" y="6337"/>
                    <a:pt x="11956" y="6146"/>
                  </a:cubicBezTo>
                  <a:lnTo>
                    <a:pt x="11954" y="5329"/>
                  </a:lnTo>
                  <a:cubicBezTo>
                    <a:pt x="11953" y="4718"/>
                    <a:pt x="11517" y="4191"/>
                    <a:pt x="10917" y="4077"/>
                  </a:cubicBezTo>
                  <a:lnTo>
                    <a:pt x="5665" y="3077"/>
                  </a:lnTo>
                  <a:cubicBezTo>
                    <a:pt x="5605" y="3066"/>
                    <a:pt x="5545" y="3060"/>
                    <a:pt x="5486" y="3060"/>
                  </a:cubicBezTo>
                  <a:cubicBezTo>
                    <a:pt x="5266" y="3060"/>
                    <a:pt x="5052" y="3136"/>
                    <a:pt x="4879" y="3280"/>
                  </a:cubicBezTo>
                  <a:cubicBezTo>
                    <a:pt x="4661" y="3461"/>
                    <a:pt x="4535" y="3727"/>
                    <a:pt x="4535" y="4012"/>
                  </a:cubicBezTo>
                  <a:lnTo>
                    <a:pt x="4535" y="5175"/>
                  </a:lnTo>
                  <a:cubicBezTo>
                    <a:pt x="4535" y="5902"/>
                    <a:pt x="3942" y="6493"/>
                    <a:pt x="3218" y="6493"/>
                  </a:cubicBezTo>
                  <a:cubicBezTo>
                    <a:pt x="3211" y="6493"/>
                    <a:pt x="3204" y="6493"/>
                    <a:pt x="3197" y="6495"/>
                  </a:cubicBezTo>
                  <a:lnTo>
                    <a:pt x="3197" y="3230"/>
                  </a:lnTo>
                  <a:cubicBezTo>
                    <a:pt x="3197" y="2233"/>
                    <a:pt x="3935" y="1410"/>
                    <a:pt x="4892" y="1278"/>
                  </a:cubicBezTo>
                  <a:lnTo>
                    <a:pt x="4892" y="1278"/>
                  </a:lnTo>
                  <a:cubicBezTo>
                    <a:pt x="4871" y="1383"/>
                    <a:pt x="4858" y="1492"/>
                    <a:pt x="4858" y="1605"/>
                  </a:cubicBezTo>
                  <a:cubicBezTo>
                    <a:pt x="4858" y="1773"/>
                    <a:pt x="4993" y="1909"/>
                    <a:pt x="5162" y="1909"/>
                  </a:cubicBezTo>
                  <a:cubicBezTo>
                    <a:pt x="5329" y="1909"/>
                    <a:pt x="5465" y="1773"/>
                    <a:pt x="5465" y="1605"/>
                  </a:cubicBezTo>
                  <a:cubicBezTo>
                    <a:pt x="5465" y="1056"/>
                    <a:pt x="5912" y="611"/>
                    <a:pt x="6460" y="611"/>
                  </a:cubicBezTo>
                  <a:close/>
                  <a:moveTo>
                    <a:pt x="5488" y="3664"/>
                  </a:moveTo>
                  <a:cubicBezTo>
                    <a:pt x="5510" y="3664"/>
                    <a:pt x="5532" y="3666"/>
                    <a:pt x="5553" y="3670"/>
                  </a:cubicBezTo>
                  <a:lnTo>
                    <a:pt x="10805" y="4669"/>
                  </a:lnTo>
                  <a:cubicBezTo>
                    <a:pt x="11119" y="4731"/>
                    <a:pt x="11349" y="5005"/>
                    <a:pt x="11349" y="5326"/>
                  </a:cubicBezTo>
                  <a:lnTo>
                    <a:pt x="11352" y="6145"/>
                  </a:lnTo>
                  <a:cubicBezTo>
                    <a:pt x="11352" y="6669"/>
                    <a:pt x="11780" y="7096"/>
                    <a:pt x="12304" y="7096"/>
                  </a:cubicBezTo>
                  <a:lnTo>
                    <a:pt x="12790" y="7096"/>
                  </a:lnTo>
                  <a:cubicBezTo>
                    <a:pt x="12933" y="7096"/>
                    <a:pt x="13070" y="7156"/>
                    <a:pt x="13167" y="7263"/>
                  </a:cubicBezTo>
                  <a:cubicBezTo>
                    <a:pt x="13265" y="7370"/>
                    <a:pt x="13310" y="7511"/>
                    <a:pt x="13295" y="7659"/>
                  </a:cubicBezTo>
                  <a:cubicBezTo>
                    <a:pt x="13270" y="7911"/>
                    <a:pt x="13027" y="8111"/>
                    <a:pt x="12744" y="8111"/>
                  </a:cubicBezTo>
                  <a:lnTo>
                    <a:pt x="12608" y="8111"/>
                  </a:lnTo>
                  <a:lnTo>
                    <a:pt x="12608" y="8094"/>
                  </a:lnTo>
                  <a:cubicBezTo>
                    <a:pt x="12608" y="7926"/>
                    <a:pt x="12473" y="7790"/>
                    <a:pt x="12304" y="7790"/>
                  </a:cubicBezTo>
                  <a:cubicBezTo>
                    <a:pt x="12137" y="7790"/>
                    <a:pt x="12001" y="7926"/>
                    <a:pt x="12001" y="8094"/>
                  </a:cubicBezTo>
                  <a:cubicBezTo>
                    <a:pt x="11999" y="10251"/>
                    <a:pt x="10245" y="12006"/>
                    <a:pt x="8088" y="12006"/>
                  </a:cubicBezTo>
                  <a:cubicBezTo>
                    <a:pt x="5928" y="12006"/>
                    <a:pt x="4172" y="10249"/>
                    <a:pt x="4172" y="8090"/>
                  </a:cubicBezTo>
                  <a:cubicBezTo>
                    <a:pt x="4172" y="7923"/>
                    <a:pt x="4037" y="7787"/>
                    <a:pt x="3870" y="7787"/>
                  </a:cubicBezTo>
                  <a:cubicBezTo>
                    <a:pt x="3701" y="7787"/>
                    <a:pt x="3565" y="7923"/>
                    <a:pt x="3565" y="8090"/>
                  </a:cubicBezTo>
                  <a:lnTo>
                    <a:pt x="3565" y="8111"/>
                  </a:lnTo>
                  <a:lnTo>
                    <a:pt x="3383" y="8111"/>
                  </a:lnTo>
                  <a:cubicBezTo>
                    <a:pt x="3240" y="8111"/>
                    <a:pt x="3101" y="8051"/>
                    <a:pt x="3005" y="7946"/>
                  </a:cubicBezTo>
                  <a:cubicBezTo>
                    <a:pt x="2908" y="7837"/>
                    <a:pt x="2863" y="7697"/>
                    <a:pt x="2877" y="7551"/>
                  </a:cubicBezTo>
                  <a:cubicBezTo>
                    <a:pt x="2904" y="7297"/>
                    <a:pt x="3144" y="7097"/>
                    <a:pt x="3428" y="7097"/>
                  </a:cubicBezTo>
                  <a:cubicBezTo>
                    <a:pt x="3477" y="7097"/>
                    <a:pt x="3521" y="7087"/>
                    <a:pt x="3562" y="7066"/>
                  </a:cubicBezTo>
                  <a:cubicBezTo>
                    <a:pt x="4461" y="6903"/>
                    <a:pt x="5142" y="6116"/>
                    <a:pt x="5142" y="5171"/>
                  </a:cubicBezTo>
                  <a:lnTo>
                    <a:pt x="5142" y="4010"/>
                  </a:lnTo>
                  <a:cubicBezTo>
                    <a:pt x="5142" y="3905"/>
                    <a:pt x="5186" y="3810"/>
                    <a:pt x="5268" y="3743"/>
                  </a:cubicBezTo>
                  <a:cubicBezTo>
                    <a:pt x="5330" y="3691"/>
                    <a:pt x="5407" y="3664"/>
                    <a:pt x="5488" y="3664"/>
                  </a:cubicBezTo>
                  <a:close/>
                  <a:moveTo>
                    <a:pt x="10052" y="12160"/>
                  </a:moveTo>
                  <a:lnTo>
                    <a:pt x="10052" y="12814"/>
                  </a:lnTo>
                  <a:lnTo>
                    <a:pt x="8084" y="13907"/>
                  </a:lnTo>
                  <a:lnTo>
                    <a:pt x="7347" y="13498"/>
                  </a:lnTo>
                  <a:cubicBezTo>
                    <a:pt x="7300" y="13472"/>
                    <a:pt x="7249" y="13459"/>
                    <a:pt x="7199" y="13459"/>
                  </a:cubicBezTo>
                  <a:cubicBezTo>
                    <a:pt x="7092" y="13459"/>
                    <a:pt x="6989" y="13516"/>
                    <a:pt x="6934" y="13615"/>
                  </a:cubicBezTo>
                  <a:cubicBezTo>
                    <a:pt x="6854" y="13762"/>
                    <a:pt x="6906" y="13948"/>
                    <a:pt x="7053" y="14028"/>
                  </a:cubicBezTo>
                  <a:lnTo>
                    <a:pt x="7556" y="14308"/>
                  </a:lnTo>
                  <a:lnTo>
                    <a:pt x="5915" y="15715"/>
                  </a:lnTo>
                  <a:cubicBezTo>
                    <a:pt x="5913" y="15716"/>
                    <a:pt x="5909" y="15719"/>
                    <a:pt x="5901" y="15719"/>
                  </a:cubicBezTo>
                  <a:cubicBezTo>
                    <a:pt x="5900" y="15719"/>
                    <a:pt x="5899" y="15719"/>
                    <a:pt x="5898" y="15719"/>
                  </a:cubicBezTo>
                  <a:cubicBezTo>
                    <a:pt x="5889" y="15716"/>
                    <a:pt x="5885" y="15712"/>
                    <a:pt x="5883" y="15708"/>
                  </a:cubicBezTo>
                  <a:lnTo>
                    <a:pt x="4861" y="13920"/>
                  </a:lnTo>
                  <a:lnTo>
                    <a:pt x="5286" y="13071"/>
                  </a:lnTo>
                  <a:cubicBezTo>
                    <a:pt x="5286" y="13070"/>
                    <a:pt x="5291" y="13063"/>
                    <a:pt x="5299" y="13060"/>
                  </a:cubicBezTo>
                  <a:cubicBezTo>
                    <a:pt x="5301" y="13059"/>
                    <a:pt x="5303" y="13059"/>
                    <a:pt x="5305" y="13059"/>
                  </a:cubicBezTo>
                  <a:cubicBezTo>
                    <a:pt x="5310" y="13059"/>
                    <a:pt x="5314" y="13061"/>
                    <a:pt x="5315" y="13063"/>
                  </a:cubicBezTo>
                  <a:lnTo>
                    <a:pt x="5977" y="13430"/>
                  </a:lnTo>
                  <a:cubicBezTo>
                    <a:pt x="6024" y="13455"/>
                    <a:pt x="6075" y="13467"/>
                    <a:pt x="6125" y="13467"/>
                  </a:cubicBezTo>
                  <a:cubicBezTo>
                    <a:pt x="6232" y="13467"/>
                    <a:pt x="6336" y="13412"/>
                    <a:pt x="6390" y="13313"/>
                  </a:cubicBezTo>
                  <a:cubicBezTo>
                    <a:pt x="6470" y="13165"/>
                    <a:pt x="6419" y="12981"/>
                    <a:pt x="6272" y="12900"/>
                  </a:cubicBezTo>
                  <a:lnTo>
                    <a:pt x="6117" y="12814"/>
                  </a:lnTo>
                  <a:lnTo>
                    <a:pt x="6117" y="12160"/>
                  </a:lnTo>
                  <a:cubicBezTo>
                    <a:pt x="6712" y="12450"/>
                    <a:pt x="7379" y="12613"/>
                    <a:pt x="8084" y="12613"/>
                  </a:cubicBezTo>
                  <a:cubicBezTo>
                    <a:pt x="8790" y="12613"/>
                    <a:pt x="9456" y="12450"/>
                    <a:pt x="10052" y="12160"/>
                  </a:cubicBezTo>
                  <a:close/>
                  <a:moveTo>
                    <a:pt x="10869" y="13059"/>
                  </a:moveTo>
                  <a:cubicBezTo>
                    <a:pt x="10870" y="13059"/>
                    <a:pt x="10872" y="13060"/>
                    <a:pt x="10873" y="13060"/>
                  </a:cubicBezTo>
                  <a:cubicBezTo>
                    <a:pt x="10882" y="13063"/>
                    <a:pt x="10885" y="13070"/>
                    <a:pt x="10885" y="13071"/>
                  </a:cubicBezTo>
                  <a:lnTo>
                    <a:pt x="11310" y="13921"/>
                  </a:lnTo>
                  <a:lnTo>
                    <a:pt x="10289" y="15709"/>
                  </a:lnTo>
                  <a:cubicBezTo>
                    <a:pt x="10288" y="15712"/>
                    <a:pt x="10283" y="15719"/>
                    <a:pt x="10275" y="15720"/>
                  </a:cubicBezTo>
                  <a:cubicBezTo>
                    <a:pt x="10273" y="15721"/>
                    <a:pt x="10272" y="15721"/>
                    <a:pt x="10271" y="15721"/>
                  </a:cubicBezTo>
                  <a:cubicBezTo>
                    <a:pt x="10264" y="15721"/>
                    <a:pt x="10260" y="15718"/>
                    <a:pt x="10256" y="15715"/>
                  </a:cubicBezTo>
                  <a:lnTo>
                    <a:pt x="8617" y="14308"/>
                  </a:lnTo>
                  <a:lnTo>
                    <a:pt x="10859" y="13063"/>
                  </a:lnTo>
                  <a:cubicBezTo>
                    <a:pt x="10859" y="13063"/>
                    <a:pt x="10862" y="13059"/>
                    <a:pt x="10869" y="13059"/>
                  </a:cubicBezTo>
                  <a:close/>
                  <a:moveTo>
                    <a:pt x="8085" y="14655"/>
                  </a:moveTo>
                  <a:lnTo>
                    <a:pt x="8745" y="15219"/>
                  </a:lnTo>
                  <a:lnTo>
                    <a:pt x="8598" y="15662"/>
                  </a:lnTo>
                  <a:cubicBezTo>
                    <a:pt x="8552" y="15802"/>
                    <a:pt x="8420" y="15898"/>
                    <a:pt x="8271" y="15898"/>
                  </a:cubicBezTo>
                  <a:lnTo>
                    <a:pt x="7910" y="15898"/>
                  </a:lnTo>
                  <a:cubicBezTo>
                    <a:pt x="7760" y="15898"/>
                    <a:pt x="7627" y="15802"/>
                    <a:pt x="7581" y="15662"/>
                  </a:cubicBezTo>
                  <a:lnTo>
                    <a:pt x="7433" y="15215"/>
                  </a:lnTo>
                  <a:lnTo>
                    <a:pt x="8085" y="14655"/>
                  </a:lnTo>
                  <a:close/>
                  <a:moveTo>
                    <a:pt x="9242" y="15648"/>
                  </a:moveTo>
                  <a:lnTo>
                    <a:pt x="9861" y="16177"/>
                  </a:lnTo>
                  <a:cubicBezTo>
                    <a:pt x="9909" y="16219"/>
                    <a:pt x="9962" y="16250"/>
                    <a:pt x="10018" y="16276"/>
                  </a:cubicBezTo>
                  <a:lnTo>
                    <a:pt x="9085" y="17968"/>
                  </a:lnTo>
                  <a:lnTo>
                    <a:pt x="8897" y="16269"/>
                  </a:lnTo>
                  <a:cubicBezTo>
                    <a:pt x="9019" y="16159"/>
                    <a:pt x="9118" y="16019"/>
                    <a:pt x="9174" y="15855"/>
                  </a:cubicBezTo>
                  <a:lnTo>
                    <a:pt x="9242" y="15648"/>
                  </a:lnTo>
                  <a:close/>
                  <a:moveTo>
                    <a:pt x="6933" y="15642"/>
                  </a:moveTo>
                  <a:lnTo>
                    <a:pt x="7004" y="15855"/>
                  </a:lnTo>
                  <a:cubicBezTo>
                    <a:pt x="7060" y="16019"/>
                    <a:pt x="7156" y="16159"/>
                    <a:pt x="7281" y="16269"/>
                  </a:cubicBezTo>
                  <a:lnTo>
                    <a:pt x="7091" y="17978"/>
                  </a:lnTo>
                  <a:lnTo>
                    <a:pt x="6153" y="16273"/>
                  </a:lnTo>
                  <a:cubicBezTo>
                    <a:pt x="6207" y="16249"/>
                    <a:pt x="6262" y="16216"/>
                    <a:pt x="6310" y="16176"/>
                  </a:cubicBezTo>
                  <a:lnTo>
                    <a:pt x="6933" y="15642"/>
                  </a:lnTo>
                  <a:close/>
                  <a:moveTo>
                    <a:pt x="8313" y="16504"/>
                  </a:moveTo>
                  <a:lnTo>
                    <a:pt x="8578" y="18894"/>
                  </a:lnTo>
                  <a:lnTo>
                    <a:pt x="8085" y="19789"/>
                  </a:lnTo>
                  <a:lnTo>
                    <a:pt x="7598" y="18901"/>
                  </a:lnTo>
                  <a:lnTo>
                    <a:pt x="7598" y="18897"/>
                  </a:lnTo>
                  <a:lnTo>
                    <a:pt x="7864" y="16504"/>
                  </a:lnTo>
                  <a:cubicBezTo>
                    <a:pt x="7878" y="16506"/>
                    <a:pt x="7893" y="16506"/>
                    <a:pt x="7907" y="16506"/>
                  </a:cubicBezTo>
                  <a:lnTo>
                    <a:pt x="8270" y="16506"/>
                  </a:lnTo>
                  <a:cubicBezTo>
                    <a:pt x="8284" y="16506"/>
                    <a:pt x="8298" y="16506"/>
                    <a:pt x="8313" y="16504"/>
                  </a:cubicBezTo>
                  <a:close/>
                  <a:moveTo>
                    <a:pt x="6463" y="1"/>
                  </a:moveTo>
                  <a:cubicBezTo>
                    <a:pt x="5936" y="1"/>
                    <a:pt x="5469" y="256"/>
                    <a:pt x="5176" y="651"/>
                  </a:cubicBezTo>
                  <a:lnTo>
                    <a:pt x="5165" y="651"/>
                  </a:lnTo>
                  <a:cubicBezTo>
                    <a:pt x="3747" y="651"/>
                    <a:pt x="2591" y="1806"/>
                    <a:pt x="2591" y="3226"/>
                  </a:cubicBezTo>
                  <a:lnTo>
                    <a:pt x="2591" y="6839"/>
                  </a:lnTo>
                  <a:cubicBezTo>
                    <a:pt x="2419" y="7013"/>
                    <a:pt x="2301" y="7240"/>
                    <a:pt x="2276" y="7491"/>
                  </a:cubicBezTo>
                  <a:cubicBezTo>
                    <a:pt x="2243" y="7806"/>
                    <a:pt x="2347" y="8120"/>
                    <a:pt x="2557" y="8353"/>
                  </a:cubicBezTo>
                  <a:cubicBezTo>
                    <a:pt x="2767" y="8587"/>
                    <a:pt x="3070" y="8718"/>
                    <a:pt x="3384" y="8718"/>
                  </a:cubicBezTo>
                  <a:lnTo>
                    <a:pt x="3611" y="8718"/>
                  </a:lnTo>
                  <a:cubicBezTo>
                    <a:pt x="3790" y="9995"/>
                    <a:pt x="4501" y="11102"/>
                    <a:pt x="5513" y="11804"/>
                  </a:cubicBezTo>
                  <a:lnTo>
                    <a:pt x="5513" y="12489"/>
                  </a:lnTo>
                  <a:cubicBezTo>
                    <a:pt x="5446" y="12465"/>
                    <a:pt x="5375" y="12453"/>
                    <a:pt x="5303" y="12453"/>
                  </a:cubicBezTo>
                  <a:cubicBezTo>
                    <a:pt x="5242" y="12453"/>
                    <a:pt x="5180" y="12462"/>
                    <a:pt x="5121" y="12481"/>
                  </a:cubicBezTo>
                  <a:cubicBezTo>
                    <a:pt x="4958" y="12531"/>
                    <a:pt x="4821" y="12647"/>
                    <a:pt x="4744" y="12801"/>
                  </a:cubicBezTo>
                  <a:lnTo>
                    <a:pt x="4305" y="13680"/>
                  </a:lnTo>
                  <a:lnTo>
                    <a:pt x="1587" y="14515"/>
                  </a:lnTo>
                  <a:cubicBezTo>
                    <a:pt x="638" y="14808"/>
                    <a:pt x="1" y="15672"/>
                    <a:pt x="1" y="16666"/>
                  </a:cubicBezTo>
                  <a:lnTo>
                    <a:pt x="1" y="20419"/>
                  </a:lnTo>
                  <a:cubicBezTo>
                    <a:pt x="1" y="20586"/>
                    <a:pt x="136" y="20722"/>
                    <a:pt x="303" y="20722"/>
                  </a:cubicBezTo>
                  <a:cubicBezTo>
                    <a:pt x="472" y="20722"/>
                    <a:pt x="608" y="20586"/>
                    <a:pt x="608" y="20419"/>
                  </a:cubicBezTo>
                  <a:lnTo>
                    <a:pt x="608" y="16666"/>
                  </a:lnTo>
                  <a:cubicBezTo>
                    <a:pt x="608" y="15942"/>
                    <a:pt x="1073" y="15309"/>
                    <a:pt x="1766" y="15096"/>
                  </a:cubicBezTo>
                  <a:lnTo>
                    <a:pt x="2591" y="14844"/>
                  </a:lnTo>
                  <a:lnTo>
                    <a:pt x="2591" y="15231"/>
                  </a:lnTo>
                  <a:cubicBezTo>
                    <a:pt x="2591" y="15756"/>
                    <a:pt x="3017" y="16182"/>
                    <a:pt x="3544" y="16182"/>
                  </a:cubicBezTo>
                  <a:lnTo>
                    <a:pt x="3822" y="16182"/>
                  </a:lnTo>
                  <a:lnTo>
                    <a:pt x="3658" y="17003"/>
                  </a:lnTo>
                  <a:cubicBezTo>
                    <a:pt x="3585" y="17367"/>
                    <a:pt x="3674" y="17744"/>
                    <a:pt x="3902" y="18038"/>
                  </a:cubicBezTo>
                  <a:lnTo>
                    <a:pt x="5900" y="20606"/>
                  </a:lnTo>
                  <a:cubicBezTo>
                    <a:pt x="5959" y="20683"/>
                    <a:pt x="6049" y="20723"/>
                    <a:pt x="6140" y="20723"/>
                  </a:cubicBezTo>
                  <a:cubicBezTo>
                    <a:pt x="6205" y="20723"/>
                    <a:pt x="6270" y="20702"/>
                    <a:pt x="6326" y="20659"/>
                  </a:cubicBezTo>
                  <a:cubicBezTo>
                    <a:pt x="6457" y="20556"/>
                    <a:pt x="6483" y="20366"/>
                    <a:pt x="6379" y="20233"/>
                  </a:cubicBezTo>
                  <a:lnTo>
                    <a:pt x="4381" y="17666"/>
                  </a:lnTo>
                  <a:cubicBezTo>
                    <a:pt x="4262" y="17513"/>
                    <a:pt x="4215" y="17314"/>
                    <a:pt x="4252" y="17123"/>
                  </a:cubicBezTo>
                  <a:lnTo>
                    <a:pt x="4491" y="15938"/>
                  </a:lnTo>
                  <a:cubicBezTo>
                    <a:pt x="4508" y="15849"/>
                    <a:pt x="4485" y="15756"/>
                    <a:pt x="4428" y="15686"/>
                  </a:cubicBezTo>
                  <a:cubicBezTo>
                    <a:pt x="4371" y="15616"/>
                    <a:pt x="4285" y="15576"/>
                    <a:pt x="4192" y="15576"/>
                  </a:cubicBezTo>
                  <a:lnTo>
                    <a:pt x="3544" y="15576"/>
                  </a:lnTo>
                  <a:cubicBezTo>
                    <a:pt x="3353" y="15576"/>
                    <a:pt x="3200" y="15421"/>
                    <a:pt x="3200" y="15231"/>
                  </a:cubicBezTo>
                  <a:lnTo>
                    <a:pt x="3200" y="14656"/>
                  </a:lnTo>
                  <a:lnTo>
                    <a:pt x="4371" y="14295"/>
                  </a:lnTo>
                  <a:lnTo>
                    <a:pt x="7820" y="20563"/>
                  </a:lnTo>
                  <a:cubicBezTo>
                    <a:pt x="7874" y="20660"/>
                    <a:pt x="7975" y="20720"/>
                    <a:pt x="8085" y="20720"/>
                  </a:cubicBezTo>
                  <a:cubicBezTo>
                    <a:pt x="8197" y="20720"/>
                    <a:pt x="8298" y="20660"/>
                    <a:pt x="8353" y="20563"/>
                  </a:cubicBezTo>
                  <a:lnTo>
                    <a:pt x="11803" y="14291"/>
                  </a:lnTo>
                  <a:lnTo>
                    <a:pt x="12974" y="14651"/>
                  </a:lnTo>
                  <a:lnTo>
                    <a:pt x="12974" y="15228"/>
                  </a:lnTo>
                  <a:cubicBezTo>
                    <a:pt x="12974" y="15416"/>
                    <a:pt x="12818" y="15572"/>
                    <a:pt x="12627" y="15572"/>
                  </a:cubicBezTo>
                  <a:lnTo>
                    <a:pt x="11977" y="15572"/>
                  </a:lnTo>
                  <a:cubicBezTo>
                    <a:pt x="11887" y="15572"/>
                    <a:pt x="11802" y="15613"/>
                    <a:pt x="11742" y="15683"/>
                  </a:cubicBezTo>
                  <a:cubicBezTo>
                    <a:pt x="11684" y="15752"/>
                    <a:pt x="11662" y="15845"/>
                    <a:pt x="11680" y="15935"/>
                  </a:cubicBezTo>
                  <a:lnTo>
                    <a:pt x="11917" y="17120"/>
                  </a:lnTo>
                  <a:cubicBezTo>
                    <a:pt x="11954" y="17311"/>
                    <a:pt x="11907" y="17508"/>
                    <a:pt x="11789" y="17663"/>
                  </a:cubicBezTo>
                  <a:lnTo>
                    <a:pt x="9791" y="20229"/>
                  </a:lnTo>
                  <a:cubicBezTo>
                    <a:pt x="9686" y="20362"/>
                    <a:pt x="9711" y="20553"/>
                    <a:pt x="9844" y="20656"/>
                  </a:cubicBezTo>
                  <a:cubicBezTo>
                    <a:pt x="9899" y="20699"/>
                    <a:pt x="9965" y="20720"/>
                    <a:pt x="10029" y="20720"/>
                  </a:cubicBezTo>
                  <a:cubicBezTo>
                    <a:pt x="10119" y="20720"/>
                    <a:pt x="10211" y="20682"/>
                    <a:pt x="10269" y="20603"/>
                  </a:cubicBezTo>
                  <a:lnTo>
                    <a:pt x="12267" y="18035"/>
                  </a:lnTo>
                  <a:cubicBezTo>
                    <a:pt x="12496" y="17743"/>
                    <a:pt x="12584" y="17364"/>
                    <a:pt x="12511" y="17000"/>
                  </a:cubicBezTo>
                  <a:lnTo>
                    <a:pt x="12347" y="16179"/>
                  </a:lnTo>
                  <a:lnTo>
                    <a:pt x="12626" y="16179"/>
                  </a:lnTo>
                  <a:cubicBezTo>
                    <a:pt x="13150" y="16179"/>
                    <a:pt x="13577" y="15752"/>
                    <a:pt x="13577" y="15228"/>
                  </a:cubicBezTo>
                  <a:lnTo>
                    <a:pt x="13577" y="14838"/>
                  </a:lnTo>
                  <a:lnTo>
                    <a:pt x="14409" y="15095"/>
                  </a:lnTo>
                  <a:cubicBezTo>
                    <a:pt x="15103" y="15308"/>
                    <a:pt x="15568" y="15939"/>
                    <a:pt x="15568" y="16664"/>
                  </a:cubicBezTo>
                  <a:lnTo>
                    <a:pt x="15568" y="20416"/>
                  </a:lnTo>
                  <a:cubicBezTo>
                    <a:pt x="15568" y="20585"/>
                    <a:pt x="15703" y="20720"/>
                    <a:pt x="15870" y="20720"/>
                  </a:cubicBezTo>
                  <a:cubicBezTo>
                    <a:pt x="16039" y="20720"/>
                    <a:pt x="16175" y="20585"/>
                    <a:pt x="16175" y="20416"/>
                  </a:cubicBezTo>
                  <a:lnTo>
                    <a:pt x="16175" y="16664"/>
                  </a:lnTo>
                  <a:cubicBezTo>
                    <a:pt x="16176" y="15670"/>
                    <a:pt x="15539" y="14806"/>
                    <a:pt x="14589" y="14515"/>
                  </a:cubicBezTo>
                  <a:lnTo>
                    <a:pt x="11866" y="13677"/>
                  </a:lnTo>
                  <a:lnTo>
                    <a:pt x="11427" y="12800"/>
                  </a:lnTo>
                  <a:cubicBezTo>
                    <a:pt x="11353" y="12648"/>
                    <a:pt x="11216" y="12531"/>
                    <a:pt x="11053" y="12480"/>
                  </a:cubicBezTo>
                  <a:cubicBezTo>
                    <a:pt x="10993" y="12462"/>
                    <a:pt x="10931" y="12453"/>
                    <a:pt x="10868" y="12453"/>
                  </a:cubicBezTo>
                  <a:cubicBezTo>
                    <a:pt x="10798" y="12453"/>
                    <a:pt x="10728" y="12464"/>
                    <a:pt x="10660" y="12487"/>
                  </a:cubicBezTo>
                  <a:lnTo>
                    <a:pt x="10660" y="11803"/>
                  </a:lnTo>
                  <a:cubicBezTo>
                    <a:pt x="11673" y="11100"/>
                    <a:pt x="12384" y="9994"/>
                    <a:pt x="12563" y="8717"/>
                  </a:cubicBezTo>
                  <a:lnTo>
                    <a:pt x="12744" y="8717"/>
                  </a:lnTo>
                  <a:cubicBezTo>
                    <a:pt x="13334" y="8717"/>
                    <a:pt x="13841" y="8277"/>
                    <a:pt x="13898" y="7717"/>
                  </a:cubicBezTo>
                  <a:cubicBezTo>
                    <a:pt x="13931" y="7403"/>
                    <a:pt x="13827" y="7089"/>
                    <a:pt x="13617" y="6857"/>
                  </a:cubicBezTo>
                  <a:cubicBezTo>
                    <a:pt x="13604" y="6843"/>
                    <a:pt x="13590" y="6829"/>
                    <a:pt x="13577" y="6816"/>
                  </a:cubicBezTo>
                  <a:lnTo>
                    <a:pt x="13577" y="4198"/>
                  </a:lnTo>
                  <a:cubicBezTo>
                    <a:pt x="13577" y="1884"/>
                    <a:pt x="11696" y="1"/>
                    <a:pt x="93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4" name="Google Shape;3474;p100"/>
            <p:cNvSpPr/>
            <p:nvPr/>
          </p:nvSpPr>
          <p:spPr>
            <a:xfrm>
              <a:off x="5145181" y="3438328"/>
              <a:ext cx="11856" cy="18174"/>
            </a:xfrm>
            <a:custGeom>
              <a:rect b="b" l="l" r="r" t="t"/>
              <a:pathLst>
                <a:path extrusionOk="0" h="932" w="608">
                  <a:moveTo>
                    <a:pt x="305" y="0"/>
                  </a:moveTo>
                  <a:cubicBezTo>
                    <a:pt x="136" y="0"/>
                    <a:pt x="1" y="136"/>
                    <a:pt x="1" y="303"/>
                  </a:cubicBezTo>
                  <a:lnTo>
                    <a:pt x="1" y="629"/>
                  </a:lnTo>
                  <a:cubicBezTo>
                    <a:pt x="1" y="796"/>
                    <a:pt x="136" y="932"/>
                    <a:pt x="305" y="932"/>
                  </a:cubicBezTo>
                  <a:cubicBezTo>
                    <a:pt x="472" y="932"/>
                    <a:pt x="608" y="796"/>
                    <a:pt x="608" y="629"/>
                  </a:cubicBezTo>
                  <a:lnTo>
                    <a:pt x="608" y="303"/>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5" name="Google Shape;3475;p100"/>
            <p:cNvSpPr/>
            <p:nvPr/>
          </p:nvSpPr>
          <p:spPr>
            <a:xfrm>
              <a:off x="5221094" y="3438328"/>
              <a:ext cx="11856" cy="18174"/>
            </a:xfrm>
            <a:custGeom>
              <a:rect b="b" l="l" r="r" t="t"/>
              <a:pathLst>
                <a:path extrusionOk="0" h="932" w="608">
                  <a:moveTo>
                    <a:pt x="305" y="0"/>
                  </a:moveTo>
                  <a:cubicBezTo>
                    <a:pt x="137" y="0"/>
                    <a:pt x="1" y="136"/>
                    <a:pt x="1" y="303"/>
                  </a:cubicBezTo>
                  <a:lnTo>
                    <a:pt x="1" y="629"/>
                  </a:lnTo>
                  <a:cubicBezTo>
                    <a:pt x="1" y="796"/>
                    <a:pt x="137" y="932"/>
                    <a:pt x="305" y="932"/>
                  </a:cubicBezTo>
                  <a:cubicBezTo>
                    <a:pt x="472" y="932"/>
                    <a:pt x="608" y="796"/>
                    <a:pt x="608" y="629"/>
                  </a:cubicBezTo>
                  <a:lnTo>
                    <a:pt x="608" y="303"/>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6" name="Google Shape;3476;p100"/>
            <p:cNvSpPr/>
            <p:nvPr/>
          </p:nvSpPr>
          <p:spPr>
            <a:xfrm>
              <a:off x="5163589" y="3482613"/>
              <a:ext cx="50993" cy="18174"/>
            </a:xfrm>
            <a:custGeom>
              <a:rect b="b" l="l" r="r" t="t"/>
              <a:pathLst>
                <a:path extrusionOk="0" h="932" w="2615">
                  <a:moveTo>
                    <a:pt x="2280" y="0"/>
                  </a:moveTo>
                  <a:cubicBezTo>
                    <a:pt x="2203" y="0"/>
                    <a:pt x="2126" y="29"/>
                    <a:pt x="2067" y="89"/>
                  </a:cubicBezTo>
                  <a:cubicBezTo>
                    <a:pt x="1956" y="197"/>
                    <a:pt x="1690" y="324"/>
                    <a:pt x="1306" y="324"/>
                  </a:cubicBezTo>
                  <a:cubicBezTo>
                    <a:pt x="922" y="324"/>
                    <a:pt x="658" y="197"/>
                    <a:pt x="548" y="89"/>
                  </a:cubicBezTo>
                  <a:cubicBezTo>
                    <a:pt x="488" y="31"/>
                    <a:pt x="411" y="2"/>
                    <a:pt x="334" y="2"/>
                  </a:cubicBezTo>
                  <a:cubicBezTo>
                    <a:pt x="256" y="2"/>
                    <a:pt x="178" y="31"/>
                    <a:pt x="119" y="90"/>
                  </a:cubicBezTo>
                  <a:cubicBezTo>
                    <a:pt x="1" y="210"/>
                    <a:pt x="4" y="403"/>
                    <a:pt x="121" y="519"/>
                  </a:cubicBezTo>
                  <a:cubicBezTo>
                    <a:pt x="382" y="779"/>
                    <a:pt x="826" y="931"/>
                    <a:pt x="1307" y="931"/>
                  </a:cubicBezTo>
                  <a:cubicBezTo>
                    <a:pt x="1790" y="931"/>
                    <a:pt x="2233" y="779"/>
                    <a:pt x="2496" y="519"/>
                  </a:cubicBezTo>
                  <a:cubicBezTo>
                    <a:pt x="2613" y="402"/>
                    <a:pt x="2614" y="210"/>
                    <a:pt x="2497" y="90"/>
                  </a:cubicBezTo>
                  <a:cubicBezTo>
                    <a:pt x="2437" y="30"/>
                    <a:pt x="2359" y="0"/>
                    <a:pt x="228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7" name="Google Shape;3477;p100"/>
            <p:cNvSpPr/>
            <p:nvPr/>
          </p:nvSpPr>
          <p:spPr>
            <a:xfrm>
              <a:off x="5138863" y="3419335"/>
              <a:ext cx="24531" cy="11856"/>
            </a:xfrm>
            <a:custGeom>
              <a:rect b="b" l="l" r="r" t="t"/>
              <a:pathLst>
                <a:path extrusionOk="0" h="608" w="1258">
                  <a:moveTo>
                    <a:pt x="303" y="0"/>
                  </a:moveTo>
                  <a:cubicBezTo>
                    <a:pt x="136" y="0"/>
                    <a:pt x="0" y="136"/>
                    <a:pt x="0" y="305"/>
                  </a:cubicBezTo>
                  <a:cubicBezTo>
                    <a:pt x="0" y="472"/>
                    <a:pt x="136" y="607"/>
                    <a:pt x="303" y="607"/>
                  </a:cubicBezTo>
                  <a:lnTo>
                    <a:pt x="953" y="607"/>
                  </a:lnTo>
                  <a:cubicBezTo>
                    <a:pt x="1122" y="607"/>
                    <a:pt x="1257" y="472"/>
                    <a:pt x="1257" y="305"/>
                  </a:cubicBezTo>
                  <a:cubicBezTo>
                    <a:pt x="1257" y="136"/>
                    <a:pt x="1122"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8" name="Google Shape;3478;p100"/>
            <p:cNvSpPr/>
            <p:nvPr/>
          </p:nvSpPr>
          <p:spPr>
            <a:xfrm>
              <a:off x="5214776" y="3419335"/>
              <a:ext cx="24492" cy="11856"/>
            </a:xfrm>
            <a:custGeom>
              <a:rect b="b" l="l" r="r" t="t"/>
              <a:pathLst>
                <a:path extrusionOk="0" h="608" w="1256">
                  <a:moveTo>
                    <a:pt x="303" y="0"/>
                  </a:moveTo>
                  <a:cubicBezTo>
                    <a:pt x="136" y="0"/>
                    <a:pt x="1" y="136"/>
                    <a:pt x="1" y="305"/>
                  </a:cubicBezTo>
                  <a:cubicBezTo>
                    <a:pt x="1" y="472"/>
                    <a:pt x="136" y="607"/>
                    <a:pt x="303" y="607"/>
                  </a:cubicBezTo>
                  <a:lnTo>
                    <a:pt x="952" y="607"/>
                  </a:lnTo>
                  <a:cubicBezTo>
                    <a:pt x="1120" y="607"/>
                    <a:pt x="1256" y="472"/>
                    <a:pt x="1256" y="305"/>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79" name="Google Shape;3479;p100"/>
          <p:cNvGrpSpPr/>
          <p:nvPr/>
        </p:nvGrpSpPr>
        <p:grpSpPr>
          <a:xfrm>
            <a:off x="6985468" y="4199344"/>
            <a:ext cx="302835" cy="404099"/>
            <a:chOff x="5575487" y="3305494"/>
            <a:chExt cx="302835" cy="404099"/>
          </a:xfrm>
        </p:grpSpPr>
        <p:sp>
          <p:nvSpPr>
            <p:cNvPr id="3480" name="Google Shape;3480;p100"/>
            <p:cNvSpPr/>
            <p:nvPr/>
          </p:nvSpPr>
          <p:spPr>
            <a:xfrm>
              <a:off x="5575487" y="3305494"/>
              <a:ext cx="302835" cy="404099"/>
            </a:xfrm>
            <a:custGeom>
              <a:rect b="b" l="l" r="r" t="t"/>
              <a:pathLst>
                <a:path extrusionOk="0" h="20723" w="15530">
                  <a:moveTo>
                    <a:pt x="5399" y="4230"/>
                  </a:moveTo>
                  <a:cubicBezTo>
                    <a:pt x="5718" y="4402"/>
                    <a:pt x="6083" y="4499"/>
                    <a:pt x="6468" y="4499"/>
                  </a:cubicBezTo>
                  <a:lnTo>
                    <a:pt x="7766" y="4499"/>
                  </a:lnTo>
                  <a:cubicBezTo>
                    <a:pt x="9355" y="4499"/>
                    <a:pt x="10724" y="5449"/>
                    <a:pt x="11337" y="6810"/>
                  </a:cubicBezTo>
                  <a:lnTo>
                    <a:pt x="8415" y="6810"/>
                  </a:lnTo>
                  <a:cubicBezTo>
                    <a:pt x="8246" y="6810"/>
                    <a:pt x="8111" y="6945"/>
                    <a:pt x="8111" y="7114"/>
                  </a:cubicBezTo>
                  <a:lnTo>
                    <a:pt x="8111" y="7135"/>
                  </a:lnTo>
                  <a:lnTo>
                    <a:pt x="7419" y="7135"/>
                  </a:lnTo>
                  <a:lnTo>
                    <a:pt x="7419" y="7114"/>
                  </a:lnTo>
                  <a:cubicBezTo>
                    <a:pt x="7419" y="6945"/>
                    <a:pt x="7284" y="6810"/>
                    <a:pt x="7117" y="6810"/>
                  </a:cubicBezTo>
                  <a:lnTo>
                    <a:pt x="4233" y="6810"/>
                  </a:lnTo>
                  <a:cubicBezTo>
                    <a:pt x="4492" y="6520"/>
                    <a:pt x="4730" y="6120"/>
                    <a:pt x="4944" y="5613"/>
                  </a:cubicBezTo>
                  <a:cubicBezTo>
                    <a:pt x="5170" y="5079"/>
                    <a:pt x="5320" y="4550"/>
                    <a:pt x="5399" y="4230"/>
                  </a:cubicBezTo>
                  <a:close/>
                  <a:moveTo>
                    <a:pt x="6815" y="7419"/>
                  </a:moveTo>
                  <a:lnTo>
                    <a:pt x="6815" y="7765"/>
                  </a:lnTo>
                  <a:cubicBezTo>
                    <a:pt x="6815" y="8313"/>
                    <a:pt x="6368" y="8759"/>
                    <a:pt x="5820" y="8759"/>
                  </a:cubicBezTo>
                  <a:cubicBezTo>
                    <a:pt x="5273" y="8759"/>
                    <a:pt x="4826" y="8313"/>
                    <a:pt x="4826" y="7765"/>
                  </a:cubicBezTo>
                  <a:lnTo>
                    <a:pt x="4826" y="7419"/>
                  </a:lnTo>
                  <a:lnTo>
                    <a:pt x="5517" y="7419"/>
                  </a:lnTo>
                  <a:lnTo>
                    <a:pt x="5517" y="7792"/>
                  </a:lnTo>
                  <a:cubicBezTo>
                    <a:pt x="5517" y="7959"/>
                    <a:pt x="5653" y="8095"/>
                    <a:pt x="5820" y="8095"/>
                  </a:cubicBezTo>
                  <a:cubicBezTo>
                    <a:pt x="5988" y="8095"/>
                    <a:pt x="6124" y="7959"/>
                    <a:pt x="6124" y="7792"/>
                  </a:cubicBezTo>
                  <a:lnTo>
                    <a:pt x="6124" y="7419"/>
                  </a:lnTo>
                  <a:close/>
                  <a:moveTo>
                    <a:pt x="10708" y="7419"/>
                  </a:moveTo>
                  <a:lnTo>
                    <a:pt x="10708" y="7765"/>
                  </a:lnTo>
                  <a:cubicBezTo>
                    <a:pt x="10708" y="8313"/>
                    <a:pt x="10261" y="8759"/>
                    <a:pt x="9714" y="8759"/>
                  </a:cubicBezTo>
                  <a:cubicBezTo>
                    <a:pt x="9166" y="8759"/>
                    <a:pt x="8719" y="8313"/>
                    <a:pt x="8719" y="7765"/>
                  </a:cubicBezTo>
                  <a:lnTo>
                    <a:pt x="8719" y="7419"/>
                  </a:lnTo>
                  <a:lnTo>
                    <a:pt x="9410" y="7419"/>
                  </a:lnTo>
                  <a:lnTo>
                    <a:pt x="9410" y="7792"/>
                  </a:lnTo>
                  <a:cubicBezTo>
                    <a:pt x="9410" y="7959"/>
                    <a:pt x="9546" y="8095"/>
                    <a:pt x="9714" y="8095"/>
                  </a:cubicBezTo>
                  <a:cubicBezTo>
                    <a:pt x="9882" y="8095"/>
                    <a:pt x="10017" y="7959"/>
                    <a:pt x="10017" y="7792"/>
                  </a:cubicBezTo>
                  <a:lnTo>
                    <a:pt x="10017" y="7419"/>
                  </a:lnTo>
                  <a:close/>
                  <a:moveTo>
                    <a:pt x="11557" y="7421"/>
                  </a:moveTo>
                  <a:cubicBezTo>
                    <a:pt x="11640" y="7738"/>
                    <a:pt x="11685" y="8072"/>
                    <a:pt x="11685" y="8415"/>
                  </a:cubicBezTo>
                  <a:lnTo>
                    <a:pt x="11685" y="8421"/>
                  </a:lnTo>
                  <a:cubicBezTo>
                    <a:pt x="11681" y="10576"/>
                    <a:pt x="9929" y="12328"/>
                    <a:pt x="7772" y="12328"/>
                  </a:cubicBezTo>
                  <a:cubicBezTo>
                    <a:pt x="6775" y="12327"/>
                    <a:pt x="5830" y="11955"/>
                    <a:pt x="5103" y="11278"/>
                  </a:cubicBezTo>
                  <a:cubicBezTo>
                    <a:pt x="4382" y="10606"/>
                    <a:pt x="3942" y="9694"/>
                    <a:pt x="3869" y="8715"/>
                  </a:cubicBezTo>
                  <a:cubicBezTo>
                    <a:pt x="3856" y="8556"/>
                    <a:pt x="3725" y="8435"/>
                    <a:pt x="3568" y="8435"/>
                  </a:cubicBezTo>
                  <a:lnTo>
                    <a:pt x="3111" y="8435"/>
                  </a:lnTo>
                  <a:cubicBezTo>
                    <a:pt x="2826" y="8435"/>
                    <a:pt x="2585" y="8235"/>
                    <a:pt x="2559" y="7981"/>
                  </a:cubicBezTo>
                  <a:cubicBezTo>
                    <a:pt x="2545" y="7835"/>
                    <a:pt x="2589" y="7695"/>
                    <a:pt x="2688" y="7588"/>
                  </a:cubicBezTo>
                  <a:cubicBezTo>
                    <a:pt x="2784" y="7481"/>
                    <a:pt x="2921" y="7421"/>
                    <a:pt x="3064" y="7421"/>
                  </a:cubicBezTo>
                  <a:lnTo>
                    <a:pt x="4220" y="7421"/>
                  </a:lnTo>
                  <a:lnTo>
                    <a:pt x="4220" y="7766"/>
                  </a:lnTo>
                  <a:cubicBezTo>
                    <a:pt x="4220" y="8649"/>
                    <a:pt x="4939" y="9369"/>
                    <a:pt x="5823" y="9369"/>
                  </a:cubicBezTo>
                  <a:cubicBezTo>
                    <a:pt x="6704" y="9369"/>
                    <a:pt x="7424" y="8651"/>
                    <a:pt x="7424" y="7766"/>
                  </a:cubicBezTo>
                  <a:lnTo>
                    <a:pt x="7424" y="7745"/>
                  </a:lnTo>
                  <a:lnTo>
                    <a:pt x="8115" y="7745"/>
                  </a:lnTo>
                  <a:lnTo>
                    <a:pt x="8115" y="7766"/>
                  </a:lnTo>
                  <a:cubicBezTo>
                    <a:pt x="8115" y="8649"/>
                    <a:pt x="8832" y="9369"/>
                    <a:pt x="9716" y="9369"/>
                  </a:cubicBezTo>
                  <a:cubicBezTo>
                    <a:pt x="10600" y="9369"/>
                    <a:pt x="11317" y="8651"/>
                    <a:pt x="11317" y="7766"/>
                  </a:cubicBezTo>
                  <a:lnTo>
                    <a:pt x="11317" y="7421"/>
                  </a:lnTo>
                  <a:close/>
                  <a:moveTo>
                    <a:pt x="2545" y="8899"/>
                  </a:moveTo>
                  <a:cubicBezTo>
                    <a:pt x="2714" y="8990"/>
                    <a:pt x="2906" y="9042"/>
                    <a:pt x="3111" y="9042"/>
                  </a:cubicBezTo>
                  <a:lnTo>
                    <a:pt x="3295" y="9042"/>
                  </a:lnTo>
                  <a:cubicBezTo>
                    <a:pt x="3438" y="10066"/>
                    <a:pt x="3926" y="11011"/>
                    <a:pt x="4690" y="11722"/>
                  </a:cubicBezTo>
                  <a:cubicBezTo>
                    <a:pt x="4944" y="11958"/>
                    <a:pt x="5223" y="12164"/>
                    <a:pt x="5517" y="12334"/>
                  </a:cubicBezTo>
                  <a:lnTo>
                    <a:pt x="5517" y="13505"/>
                  </a:lnTo>
                  <a:lnTo>
                    <a:pt x="5290" y="13379"/>
                  </a:lnTo>
                  <a:cubicBezTo>
                    <a:pt x="5196" y="13327"/>
                    <a:pt x="5090" y="13300"/>
                    <a:pt x="4983" y="13300"/>
                  </a:cubicBezTo>
                  <a:cubicBezTo>
                    <a:pt x="4921" y="13300"/>
                    <a:pt x="4859" y="13309"/>
                    <a:pt x="4799" y="13328"/>
                  </a:cubicBezTo>
                  <a:cubicBezTo>
                    <a:pt x="4716" y="13353"/>
                    <a:pt x="4637" y="13398"/>
                    <a:pt x="4573" y="13455"/>
                  </a:cubicBezTo>
                  <a:cubicBezTo>
                    <a:pt x="4182" y="13375"/>
                    <a:pt x="3890" y="13172"/>
                    <a:pt x="3709" y="12854"/>
                  </a:cubicBezTo>
                  <a:cubicBezTo>
                    <a:pt x="3546" y="12569"/>
                    <a:pt x="3528" y="12291"/>
                    <a:pt x="3528" y="12291"/>
                  </a:cubicBezTo>
                  <a:cubicBezTo>
                    <a:pt x="3525" y="12199"/>
                    <a:pt x="3478" y="12115"/>
                    <a:pt x="3406" y="12062"/>
                  </a:cubicBezTo>
                  <a:cubicBezTo>
                    <a:pt x="3354" y="12023"/>
                    <a:pt x="3292" y="12002"/>
                    <a:pt x="3228" y="12002"/>
                  </a:cubicBezTo>
                  <a:cubicBezTo>
                    <a:pt x="3203" y="12002"/>
                    <a:pt x="3178" y="12005"/>
                    <a:pt x="3154" y="12012"/>
                  </a:cubicBezTo>
                  <a:cubicBezTo>
                    <a:pt x="3039" y="12041"/>
                    <a:pt x="2928" y="12055"/>
                    <a:pt x="2819" y="12055"/>
                  </a:cubicBezTo>
                  <a:cubicBezTo>
                    <a:pt x="2494" y="12055"/>
                    <a:pt x="2195" y="11927"/>
                    <a:pt x="1924" y="11672"/>
                  </a:cubicBezTo>
                  <a:cubicBezTo>
                    <a:pt x="1792" y="11551"/>
                    <a:pt x="1774" y="11351"/>
                    <a:pt x="1881" y="11218"/>
                  </a:cubicBezTo>
                  <a:cubicBezTo>
                    <a:pt x="2342" y="10628"/>
                    <a:pt x="2504" y="9702"/>
                    <a:pt x="2545" y="8899"/>
                  </a:cubicBezTo>
                  <a:close/>
                  <a:moveTo>
                    <a:pt x="8739" y="609"/>
                  </a:moveTo>
                  <a:cubicBezTo>
                    <a:pt x="11075" y="609"/>
                    <a:pt x="12978" y="2509"/>
                    <a:pt x="12978" y="4846"/>
                  </a:cubicBezTo>
                  <a:lnTo>
                    <a:pt x="12978" y="8415"/>
                  </a:lnTo>
                  <a:cubicBezTo>
                    <a:pt x="12978" y="9302"/>
                    <a:pt x="13095" y="10507"/>
                    <a:pt x="13653" y="11220"/>
                  </a:cubicBezTo>
                  <a:cubicBezTo>
                    <a:pt x="13759" y="11354"/>
                    <a:pt x="13739" y="11554"/>
                    <a:pt x="13610" y="11675"/>
                  </a:cubicBezTo>
                  <a:cubicBezTo>
                    <a:pt x="13341" y="11929"/>
                    <a:pt x="13039" y="12056"/>
                    <a:pt x="12714" y="12056"/>
                  </a:cubicBezTo>
                  <a:cubicBezTo>
                    <a:pt x="12605" y="12056"/>
                    <a:pt x="12494" y="12042"/>
                    <a:pt x="12381" y="12014"/>
                  </a:cubicBezTo>
                  <a:cubicBezTo>
                    <a:pt x="12357" y="12008"/>
                    <a:pt x="12333" y="12005"/>
                    <a:pt x="12309" y="12005"/>
                  </a:cubicBezTo>
                  <a:cubicBezTo>
                    <a:pt x="12244" y="12005"/>
                    <a:pt x="12181" y="12025"/>
                    <a:pt x="12128" y="12064"/>
                  </a:cubicBezTo>
                  <a:cubicBezTo>
                    <a:pt x="12054" y="12118"/>
                    <a:pt x="12010" y="12201"/>
                    <a:pt x="12004" y="12291"/>
                  </a:cubicBezTo>
                  <a:cubicBezTo>
                    <a:pt x="12004" y="12292"/>
                    <a:pt x="11987" y="12571"/>
                    <a:pt x="11822" y="12855"/>
                  </a:cubicBezTo>
                  <a:cubicBezTo>
                    <a:pt x="11640" y="13175"/>
                    <a:pt x="11348" y="13375"/>
                    <a:pt x="10958" y="13456"/>
                  </a:cubicBezTo>
                  <a:cubicBezTo>
                    <a:pt x="10891" y="13399"/>
                    <a:pt x="10816" y="13355"/>
                    <a:pt x="10731" y="13329"/>
                  </a:cubicBezTo>
                  <a:cubicBezTo>
                    <a:pt x="10671" y="13311"/>
                    <a:pt x="10609" y="13302"/>
                    <a:pt x="10547" y="13302"/>
                  </a:cubicBezTo>
                  <a:cubicBezTo>
                    <a:pt x="10441" y="13302"/>
                    <a:pt x="10335" y="13328"/>
                    <a:pt x="10240" y="13381"/>
                  </a:cubicBezTo>
                  <a:lnTo>
                    <a:pt x="10013" y="13506"/>
                  </a:lnTo>
                  <a:lnTo>
                    <a:pt x="10013" y="12335"/>
                  </a:lnTo>
                  <a:cubicBezTo>
                    <a:pt x="11370" y="11553"/>
                    <a:pt x="12284" y="10089"/>
                    <a:pt x="12284" y="8415"/>
                  </a:cubicBezTo>
                  <a:lnTo>
                    <a:pt x="12284" y="8406"/>
                  </a:lnTo>
                  <a:cubicBezTo>
                    <a:pt x="12281" y="5917"/>
                    <a:pt x="10254" y="3893"/>
                    <a:pt x="7764" y="3893"/>
                  </a:cubicBezTo>
                  <a:lnTo>
                    <a:pt x="6467" y="3893"/>
                  </a:lnTo>
                  <a:cubicBezTo>
                    <a:pt x="5661" y="3893"/>
                    <a:pt x="4979" y="3318"/>
                    <a:pt x="4846" y="2524"/>
                  </a:cubicBezTo>
                  <a:cubicBezTo>
                    <a:pt x="4822" y="2377"/>
                    <a:pt x="4693" y="2271"/>
                    <a:pt x="4547" y="2271"/>
                  </a:cubicBezTo>
                  <a:cubicBezTo>
                    <a:pt x="4530" y="2271"/>
                    <a:pt x="4513" y="2272"/>
                    <a:pt x="4496" y="2275"/>
                  </a:cubicBezTo>
                  <a:cubicBezTo>
                    <a:pt x="4329" y="2302"/>
                    <a:pt x="4219" y="2459"/>
                    <a:pt x="4246" y="2625"/>
                  </a:cubicBezTo>
                  <a:cubicBezTo>
                    <a:pt x="4325" y="3101"/>
                    <a:pt x="4547" y="3516"/>
                    <a:pt x="4864" y="3836"/>
                  </a:cubicBezTo>
                  <a:cubicBezTo>
                    <a:pt x="4834" y="3972"/>
                    <a:pt x="4676" y="4685"/>
                    <a:pt x="4377" y="5383"/>
                  </a:cubicBezTo>
                  <a:cubicBezTo>
                    <a:pt x="4099" y="6036"/>
                    <a:pt x="3643" y="6814"/>
                    <a:pt x="3059" y="6814"/>
                  </a:cubicBezTo>
                  <a:cubicBezTo>
                    <a:pt x="2881" y="6814"/>
                    <a:pt x="2706" y="6857"/>
                    <a:pt x="2552" y="6937"/>
                  </a:cubicBezTo>
                  <a:lnTo>
                    <a:pt x="2552" y="4846"/>
                  </a:lnTo>
                  <a:cubicBezTo>
                    <a:pt x="2555" y="2508"/>
                    <a:pt x="4456" y="609"/>
                    <a:pt x="6794" y="609"/>
                  </a:cubicBezTo>
                  <a:close/>
                  <a:moveTo>
                    <a:pt x="10551" y="13907"/>
                  </a:moveTo>
                  <a:cubicBezTo>
                    <a:pt x="10552" y="13907"/>
                    <a:pt x="10553" y="13907"/>
                    <a:pt x="10554" y="13908"/>
                  </a:cubicBezTo>
                  <a:cubicBezTo>
                    <a:pt x="10564" y="13910"/>
                    <a:pt x="10566" y="13916"/>
                    <a:pt x="10567" y="13919"/>
                  </a:cubicBezTo>
                  <a:lnTo>
                    <a:pt x="10993" y="14769"/>
                  </a:lnTo>
                  <a:lnTo>
                    <a:pt x="9969" y="16557"/>
                  </a:lnTo>
                  <a:cubicBezTo>
                    <a:pt x="9967" y="16560"/>
                    <a:pt x="9964" y="16567"/>
                    <a:pt x="9954" y="16567"/>
                  </a:cubicBezTo>
                  <a:cubicBezTo>
                    <a:pt x="9953" y="16567"/>
                    <a:pt x="9952" y="16567"/>
                    <a:pt x="9951" y="16567"/>
                  </a:cubicBezTo>
                  <a:cubicBezTo>
                    <a:pt x="9944" y="16567"/>
                    <a:pt x="9940" y="16564"/>
                    <a:pt x="9939" y="16562"/>
                  </a:cubicBezTo>
                  <a:lnTo>
                    <a:pt x="8296" y="15156"/>
                  </a:lnTo>
                  <a:lnTo>
                    <a:pt x="10539" y="13910"/>
                  </a:lnTo>
                  <a:cubicBezTo>
                    <a:pt x="10540" y="13910"/>
                    <a:pt x="10545" y="13907"/>
                    <a:pt x="10551" y="13907"/>
                  </a:cubicBezTo>
                  <a:close/>
                  <a:moveTo>
                    <a:pt x="9409" y="12626"/>
                  </a:moveTo>
                  <a:lnTo>
                    <a:pt x="9409" y="13843"/>
                  </a:lnTo>
                  <a:lnTo>
                    <a:pt x="7766" y="14756"/>
                  </a:lnTo>
                  <a:lnTo>
                    <a:pt x="7261" y="14473"/>
                  </a:lnTo>
                  <a:cubicBezTo>
                    <a:pt x="7215" y="14447"/>
                    <a:pt x="7164" y="14435"/>
                    <a:pt x="7114" y="14435"/>
                  </a:cubicBezTo>
                  <a:cubicBezTo>
                    <a:pt x="7008" y="14435"/>
                    <a:pt x="6904" y="14491"/>
                    <a:pt x="6848" y="14592"/>
                  </a:cubicBezTo>
                  <a:cubicBezTo>
                    <a:pt x="6767" y="14739"/>
                    <a:pt x="6818" y="14922"/>
                    <a:pt x="6965" y="15004"/>
                  </a:cubicBezTo>
                  <a:lnTo>
                    <a:pt x="7237" y="15156"/>
                  </a:lnTo>
                  <a:lnTo>
                    <a:pt x="5596" y="16562"/>
                  </a:lnTo>
                  <a:cubicBezTo>
                    <a:pt x="5594" y="16564"/>
                    <a:pt x="5590" y="16568"/>
                    <a:pt x="5581" y="16568"/>
                  </a:cubicBezTo>
                  <a:cubicBezTo>
                    <a:pt x="5580" y="16568"/>
                    <a:pt x="5578" y="16568"/>
                    <a:pt x="5577" y="16568"/>
                  </a:cubicBezTo>
                  <a:cubicBezTo>
                    <a:pt x="5569" y="16567"/>
                    <a:pt x="5566" y="16561"/>
                    <a:pt x="5563" y="16557"/>
                  </a:cubicBezTo>
                  <a:lnTo>
                    <a:pt x="4540" y="14769"/>
                  </a:lnTo>
                  <a:lnTo>
                    <a:pt x="4966" y="13919"/>
                  </a:lnTo>
                  <a:cubicBezTo>
                    <a:pt x="4967" y="13916"/>
                    <a:pt x="4969" y="13912"/>
                    <a:pt x="4977" y="13908"/>
                  </a:cubicBezTo>
                  <a:cubicBezTo>
                    <a:pt x="4980" y="13907"/>
                    <a:pt x="4983" y="13906"/>
                    <a:pt x="4985" y="13906"/>
                  </a:cubicBezTo>
                  <a:cubicBezTo>
                    <a:pt x="4990" y="13906"/>
                    <a:pt x="4992" y="13908"/>
                    <a:pt x="4994" y="13910"/>
                  </a:cubicBezTo>
                  <a:lnTo>
                    <a:pt x="5876" y="14399"/>
                  </a:lnTo>
                  <a:cubicBezTo>
                    <a:pt x="5922" y="14425"/>
                    <a:pt x="5973" y="14438"/>
                    <a:pt x="6023" y="14438"/>
                  </a:cubicBezTo>
                  <a:cubicBezTo>
                    <a:pt x="6129" y="14438"/>
                    <a:pt x="6232" y="14381"/>
                    <a:pt x="6288" y="14280"/>
                  </a:cubicBezTo>
                  <a:cubicBezTo>
                    <a:pt x="6370" y="14135"/>
                    <a:pt x="6317" y="13949"/>
                    <a:pt x="6170" y="13869"/>
                  </a:cubicBezTo>
                  <a:lnTo>
                    <a:pt x="6123" y="13842"/>
                  </a:lnTo>
                  <a:lnTo>
                    <a:pt x="6123" y="12626"/>
                  </a:lnTo>
                  <a:cubicBezTo>
                    <a:pt x="6640" y="12828"/>
                    <a:pt x="7197" y="12935"/>
                    <a:pt x="7766" y="12935"/>
                  </a:cubicBezTo>
                  <a:cubicBezTo>
                    <a:pt x="8345" y="12935"/>
                    <a:pt x="8900" y="12826"/>
                    <a:pt x="9409" y="12626"/>
                  </a:cubicBezTo>
                  <a:close/>
                  <a:moveTo>
                    <a:pt x="6791" y="0"/>
                  </a:moveTo>
                  <a:cubicBezTo>
                    <a:pt x="4120" y="0"/>
                    <a:pt x="1947" y="2174"/>
                    <a:pt x="1947" y="4844"/>
                  </a:cubicBezTo>
                  <a:lnTo>
                    <a:pt x="1947" y="8413"/>
                  </a:lnTo>
                  <a:cubicBezTo>
                    <a:pt x="1947" y="9059"/>
                    <a:pt x="1875" y="10236"/>
                    <a:pt x="1398" y="10843"/>
                  </a:cubicBezTo>
                  <a:cubicBezTo>
                    <a:pt x="1100" y="11223"/>
                    <a:pt x="1147" y="11782"/>
                    <a:pt x="1504" y="12118"/>
                  </a:cubicBezTo>
                  <a:cubicBezTo>
                    <a:pt x="1889" y="12477"/>
                    <a:pt x="2332" y="12663"/>
                    <a:pt x="2808" y="12663"/>
                  </a:cubicBezTo>
                  <a:cubicBezTo>
                    <a:pt x="2864" y="12663"/>
                    <a:pt x="2920" y="12660"/>
                    <a:pt x="2976" y="12655"/>
                  </a:cubicBezTo>
                  <a:cubicBezTo>
                    <a:pt x="3012" y="12791"/>
                    <a:pt x="3071" y="12956"/>
                    <a:pt x="3163" y="13128"/>
                  </a:cubicBezTo>
                  <a:cubicBezTo>
                    <a:pt x="3336" y="13441"/>
                    <a:pt x="3658" y="13819"/>
                    <a:pt x="4246" y="13999"/>
                  </a:cubicBezTo>
                  <a:lnTo>
                    <a:pt x="3950" y="14590"/>
                  </a:lnTo>
                  <a:lnTo>
                    <a:pt x="1501" y="15454"/>
                  </a:lnTo>
                  <a:cubicBezTo>
                    <a:pt x="604" y="15771"/>
                    <a:pt x="0" y="16624"/>
                    <a:pt x="0" y="17576"/>
                  </a:cubicBezTo>
                  <a:lnTo>
                    <a:pt x="0" y="20417"/>
                  </a:lnTo>
                  <a:cubicBezTo>
                    <a:pt x="0" y="20584"/>
                    <a:pt x="136" y="20720"/>
                    <a:pt x="304" y="20720"/>
                  </a:cubicBezTo>
                  <a:cubicBezTo>
                    <a:pt x="471" y="20720"/>
                    <a:pt x="607" y="20584"/>
                    <a:pt x="607" y="20417"/>
                  </a:cubicBezTo>
                  <a:lnTo>
                    <a:pt x="607" y="17576"/>
                  </a:lnTo>
                  <a:cubicBezTo>
                    <a:pt x="607" y="16882"/>
                    <a:pt x="1048" y="16260"/>
                    <a:pt x="1704" y="16027"/>
                  </a:cubicBezTo>
                  <a:lnTo>
                    <a:pt x="3948" y="15234"/>
                  </a:lnTo>
                  <a:lnTo>
                    <a:pt x="4872" y="20468"/>
                  </a:lnTo>
                  <a:cubicBezTo>
                    <a:pt x="4897" y="20616"/>
                    <a:pt x="5026" y="20720"/>
                    <a:pt x="5170" y="20720"/>
                  </a:cubicBezTo>
                  <a:cubicBezTo>
                    <a:pt x="5189" y="20720"/>
                    <a:pt x="5206" y="20718"/>
                    <a:pt x="5224" y="20717"/>
                  </a:cubicBezTo>
                  <a:cubicBezTo>
                    <a:pt x="5389" y="20688"/>
                    <a:pt x="5499" y="20530"/>
                    <a:pt x="5470" y="20366"/>
                  </a:cubicBezTo>
                  <a:lnTo>
                    <a:pt x="4769" y="16390"/>
                  </a:lnTo>
                  <a:lnTo>
                    <a:pt x="5039" y="16861"/>
                  </a:lnTo>
                  <a:cubicBezTo>
                    <a:pt x="5131" y="17024"/>
                    <a:pt x="5290" y="17135"/>
                    <a:pt x="5476" y="17168"/>
                  </a:cubicBezTo>
                  <a:cubicBezTo>
                    <a:pt x="5511" y="17175"/>
                    <a:pt x="5547" y="17177"/>
                    <a:pt x="5584" y="17177"/>
                  </a:cubicBezTo>
                  <a:cubicBezTo>
                    <a:pt x="5733" y="17177"/>
                    <a:pt x="5877" y="17124"/>
                    <a:pt x="5991" y="17025"/>
                  </a:cubicBezTo>
                  <a:lnTo>
                    <a:pt x="7462" y="15763"/>
                  </a:lnTo>
                  <a:lnTo>
                    <a:pt x="7462" y="17174"/>
                  </a:lnTo>
                  <a:cubicBezTo>
                    <a:pt x="7462" y="17341"/>
                    <a:pt x="7598" y="17476"/>
                    <a:pt x="7766" y="17476"/>
                  </a:cubicBezTo>
                  <a:cubicBezTo>
                    <a:pt x="7934" y="17476"/>
                    <a:pt x="8069" y="17341"/>
                    <a:pt x="8069" y="17174"/>
                  </a:cubicBezTo>
                  <a:lnTo>
                    <a:pt x="8069" y="15763"/>
                  </a:lnTo>
                  <a:lnTo>
                    <a:pt x="9542" y="17025"/>
                  </a:lnTo>
                  <a:cubicBezTo>
                    <a:pt x="9656" y="17124"/>
                    <a:pt x="9802" y="17177"/>
                    <a:pt x="9949" y="17177"/>
                  </a:cubicBezTo>
                  <a:cubicBezTo>
                    <a:pt x="9984" y="17177"/>
                    <a:pt x="10020" y="17174"/>
                    <a:pt x="10056" y="17168"/>
                  </a:cubicBezTo>
                  <a:cubicBezTo>
                    <a:pt x="10241" y="17135"/>
                    <a:pt x="10401" y="17024"/>
                    <a:pt x="10494" y="16861"/>
                  </a:cubicBezTo>
                  <a:lnTo>
                    <a:pt x="10761" y="16391"/>
                  </a:lnTo>
                  <a:lnTo>
                    <a:pt x="10060" y="20367"/>
                  </a:lnTo>
                  <a:cubicBezTo>
                    <a:pt x="10032" y="20531"/>
                    <a:pt x="10140" y="20690"/>
                    <a:pt x="10306" y="20718"/>
                  </a:cubicBezTo>
                  <a:cubicBezTo>
                    <a:pt x="10324" y="20723"/>
                    <a:pt x="10341" y="20723"/>
                    <a:pt x="10360" y="20723"/>
                  </a:cubicBezTo>
                  <a:cubicBezTo>
                    <a:pt x="10504" y="20723"/>
                    <a:pt x="10631" y="20618"/>
                    <a:pt x="10658" y="20470"/>
                  </a:cubicBezTo>
                  <a:lnTo>
                    <a:pt x="11581" y="15236"/>
                  </a:lnTo>
                  <a:lnTo>
                    <a:pt x="13825" y="16028"/>
                  </a:lnTo>
                  <a:cubicBezTo>
                    <a:pt x="14480" y="16261"/>
                    <a:pt x="14922" y="16884"/>
                    <a:pt x="14922" y="17578"/>
                  </a:cubicBezTo>
                  <a:lnTo>
                    <a:pt x="14922" y="20418"/>
                  </a:lnTo>
                  <a:cubicBezTo>
                    <a:pt x="14922" y="20587"/>
                    <a:pt x="15057" y="20723"/>
                    <a:pt x="15224" y="20723"/>
                  </a:cubicBezTo>
                  <a:cubicBezTo>
                    <a:pt x="15393" y="20723"/>
                    <a:pt x="15528" y="20587"/>
                    <a:pt x="15528" y="20418"/>
                  </a:cubicBezTo>
                  <a:lnTo>
                    <a:pt x="15528" y="17578"/>
                  </a:lnTo>
                  <a:cubicBezTo>
                    <a:pt x="15530" y="16624"/>
                    <a:pt x="14929" y="15771"/>
                    <a:pt x="14030" y="15454"/>
                  </a:cubicBezTo>
                  <a:lnTo>
                    <a:pt x="11581" y="14590"/>
                  </a:lnTo>
                  <a:lnTo>
                    <a:pt x="11284" y="13999"/>
                  </a:lnTo>
                  <a:cubicBezTo>
                    <a:pt x="12072" y="13756"/>
                    <a:pt x="12432" y="13141"/>
                    <a:pt x="12558" y="12656"/>
                  </a:cubicBezTo>
                  <a:cubicBezTo>
                    <a:pt x="12613" y="12661"/>
                    <a:pt x="12667" y="12664"/>
                    <a:pt x="12721" y="12664"/>
                  </a:cubicBezTo>
                  <a:cubicBezTo>
                    <a:pt x="13197" y="12664"/>
                    <a:pt x="13640" y="12478"/>
                    <a:pt x="14025" y="12118"/>
                  </a:cubicBezTo>
                  <a:cubicBezTo>
                    <a:pt x="14382" y="11782"/>
                    <a:pt x="14429" y="11223"/>
                    <a:pt x="14130" y="10843"/>
                  </a:cubicBezTo>
                  <a:cubicBezTo>
                    <a:pt x="13655" y="10237"/>
                    <a:pt x="13582" y="9062"/>
                    <a:pt x="13582" y="8413"/>
                  </a:cubicBezTo>
                  <a:lnTo>
                    <a:pt x="13582" y="4844"/>
                  </a:lnTo>
                  <a:cubicBezTo>
                    <a:pt x="13582" y="2174"/>
                    <a:pt x="11410" y="0"/>
                    <a:pt x="87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1" name="Google Shape;3481;p100"/>
            <p:cNvSpPr/>
            <p:nvPr/>
          </p:nvSpPr>
          <p:spPr>
            <a:xfrm>
              <a:off x="5701379" y="3495249"/>
              <a:ext cx="51051" cy="18174"/>
            </a:xfrm>
            <a:custGeom>
              <a:rect b="b" l="l" r="r" t="t"/>
              <a:pathLst>
                <a:path extrusionOk="0" h="932" w="2618">
                  <a:moveTo>
                    <a:pt x="2284" y="0"/>
                  </a:moveTo>
                  <a:cubicBezTo>
                    <a:pt x="2207" y="0"/>
                    <a:pt x="2129" y="30"/>
                    <a:pt x="2069" y="89"/>
                  </a:cubicBezTo>
                  <a:cubicBezTo>
                    <a:pt x="1959" y="198"/>
                    <a:pt x="1692" y="325"/>
                    <a:pt x="1310" y="325"/>
                  </a:cubicBezTo>
                  <a:cubicBezTo>
                    <a:pt x="926" y="325"/>
                    <a:pt x="661" y="198"/>
                    <a:pt x="549" y="89"/>
                  </a:cubicBezTo>
                  <a:cubicBezTo>
                    <a:pt x="490" y="30"/>
                    <a:pt x="412" y="1"/>
                    <a:pt x="335" y="1"/>
                  </a:cubicBezTo>
                  <a:cubicBezTo>
                    <a:pt x="257" y="1"/>
                    <a:pt x="179" y="31"/>
                    <a:pt x="119" y="91"/>
                  </a:cubicBezTo>
                  <a:cubicBezTo>
                    <a:pt x="1" y="211"/>
                    <a:pt x="4" y="403"/>
                    <a:pt x="121" y="520"/>
                  </a:cubicBezTo>
                  <a:cubicBezTo>
                    <a:pt x="384" y="778"/>
                    <a:pt x="826" y="932"/>
                    <a:pt x="1309" y="932"/>
                  </a:cubicBezTo>
                  <a:cubicBezTo>
                    <a:pt x="1789" y="932"/>
                    <a:pt x="2233" y="778"/>
                    <a:pt x="2494" y="520"/>
                  </a:cubicBezTo>
                  <a:cubicBezTo>
                    <a:pt x="2617" y="403"/>
                    <a:pt x="2617" y="211"/>
                    <a:pt x="2499" y="91"/>
                  </a:cubicBezTo>
                  <a:cubicBezTo>
                    <a:pt x="2440" y="30"/>
                    <a:pt x="2362" y="0"/>
                    <a:pt x="22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2" name="Google Shape;3482;p100"/>
            <p:cNvSpPr/>
            <p:nvPr/>
          </p:nvSpPr>
          <p:spPr>
            <a:xfrm>
              <a:off x="5721055" y="3666049"/>
              <a:ext cx="11875" cy="11856"/>
            </a:xfrm>
            <a:custGeom>
              <a:rect b="b" l="l" r="r" t="t"/>
              <a:pathLst>
                <a:path extrusionOk="0" h="608" w="609">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3" name="Google Shape;3483;p100"/>
            <p:cNvSpPr/>
            <p:nvPr/>
          </p:nvSpPr>
          <p:spPr>
            <a:xfrm>
              <a:off x="5721055" y="3697659"/>
              <a:ext cx="11875" cy="11856"/>
            </a:xfrm>
            <a:custGeom>
              <a:rect b="b" l="l" r="r" t="t"/>
              <a:pathLst>
                <a:path extrusionOk="0" h="608" w="609">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84" name="Google Shape;3484;p100"/>
          <p:cNvGrpSpPr/>
          <p:nvPr/>
        </p:nvGrpSpPr>
        <p:grpSpPr>
          <a:xfrm>
            <a:off x="7698387" y="4199364"/>
            <a:ext cx="315529" cy="404138"/>
            <a:chOff x="6106979" y="3305514"/>
            <a:chExt cx="315529" cy="404138"/>
          </a:xfrm>
        </p:grpSpPr>
        <p:sp>
          <p:nvSpPr>
            <p:cNvPr id="3485" name="Google Shape;3485;p100"/>
            <p:cNvSpPr/>
            <p:nvPr/>
          </p:nvSpPr>
          <p:spPr>
            <a:xfrm>
              <a:off x="6220879" y="3469957"/>
              <a:ext cx="11856" cy="18174"/>
            </a:xfrm>
            <a:custGeom>
              <a:rect b="b" l="l" r="r" t="t"/>
              <a:pathLst>
                <a:path extrusionOk="0" h="932"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6" name="Google Shape;3486;p100"/>
            <p:cNvSpPr/>
            <p:nvPr/>
          </p:nvSpPr>
          <p:spPr>
            <a:xfrm>
              <a:off x="6296773" y="3469957"/>
              <a:ext cx="11856" cy="18174"/>
            </a:xfrm>
            <a:custGeom>
              <a:rect b="b" l="l" r="r" t="t"/>
              <a:pathLst>
                <a:path extrusionOk="0" h="932" w="608">
                  <a:moveTo>
                    <a:pt x="305" y="1"/>
                  </a:moveTo>
                  <a:cubicBezTo>
                    <a:pt x="136" y="1"/>
                    <a:pt x="0" y="137"/>
                    <a:pt x="0" y="304"/>
                  </a:cubicBezTo>
                  <a:lnTo>
                    <a:pt x="0" y="629"/>
                  </a:lnTo>
                  <a:cubicBezTo>
                    <a:pt x="0" y="796"/>
                    <a:pt x="136" y="932"/>
                    <a:pt x="305" y="932"/>
                  </a:cubicBezTo>
                  <a:cubicBezTo>
                    <a:pt x="472" y="932"/>
                    <a:pt x="607" y="796"/>
                    <a:pt x="607" y="629"/>
                  </a:cubicBezTo>
                  <a:lnTo>
                    <a:pt x="607" y="304"/>
                  </a:lnTo>
                  <a:cubicBezTo>
                    <a:pt x="607"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7" name="Google Shape;3487;p100"/>
            <p:cNvSpPr/>
            <p:nvPr/>
          </p:nvSpPr>
          <p:spPr>
            <a:xfrm>
              <a:off x="6246170" y="3520540"/>
              <a:ext cx="37167" cy="11856"/>
            </a:xfrm>
            <a:custGeom>
              <a:rect b="b" l="l" r="r" t="t"/>
              <a:pathLst>
                <a:path extrusionOk="0" h="608" w="1906">
                  <a:moveTo>
                    <a:pt x="303" y="0"/>
                  </a:moveTo>
                  <a:cubicBezTo>
                    <a:pt x="136" y="0"/>
                    <a:pt x="0" y="136"/>
                    <a:pt x="0" y="305"/>
                  </a:cubicBezTo>
                  <a:cubicBezTo>
                    <a:pt x="0" y="472"/>
                    <a:pt x="136" y="607"/>
                    <a:pt x="303" y="607"/>
                  </a:cubicBezTo>
                  <a:lnTo>
                    <a:pt x="1601" y="607"/>
                  </a:lnTo>
                  <a:cubicBezTo>
                    <a:pt x="1770" y="607"/>
                    <a:pt x="1906" y="472"/>
                    <a:pt x="1906" y="305"/>
                  </a:cubicBezTo>
                  <a:cubicBezTo>
                    <a:pt x="1906" y="136"/>
                    <a:pt x="1770" y="0"/>
                    <a:pt x="16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8" name="Google Shape;3488;p100"/>
            <p:cNvSpPr/>
            <p:nvPr/>
          </p:nvSpPr>
          <p:spPr>
            <a:xfrm>
              <a:off x="6106979" y="3305514"/>
              <a:ext cx="315529" cy="404138"/>
            </a:xfrm>
            <a:custGeom>
              <a:rect b="b" l="l" r="r" t="t"/>
              <a:pathLst>
                <a:path extrusionOk="0" h="20725" w="16181">
                  <a:moveTo>
                    <a:pt x="8091" y="606"/>
                  </a:moveTo>
                  <a:cubicBezTo>
                    <a:pt x="9439" y="606"/>
                    <a:pt x="10733" y="913"/>
                    <a:pt x="11833" y="1496"/>
                  </a:cubicBezTo>
                  <a:cubicBezTo>
                    <a:pt x="12895" y="2059"/>
                    <a:pt x="13702" y="2835"/>
                    <a:pt x="14168" y="3742"/>
                  </a:cubicBezTo>
                  <a:cubicBezTo>
                    <a:pt x="14328" y="4051"/>
                    <a:pt x="14314" y="4414"/>
                    <a:pt x="14131" y="4712"/>
                  </a:cubicBezTo>
                  <a:cubicBezTo>
                    <a:pt x="13948" y="5012"/>
                    <a:pt x="13631" y="5191"/>
                    <a:pt x="13280" y="5191"/>
                  </a:cubicBezTo>
                  <a:lnTo>
                    <a:pt x="13260" y="5191"/>
                  </a:lnTo>
                  <a:lnTo>
                    <a:pt x="13260" y="4845"/>
                  </a:lnTo>
                  <a:cubicBezTo>
                    <a:pt x="13260" y="4321"/>
                    <a:pt x="12833" y="3892"/>
                    <a:pt x="12306" y="3892"/>
                  </a:cubicBezTo>
                  <a:lnTo>
                    <a:pt x="11032" y="3892"/>
                  </a:lnTo>
                  <a:cubicBezTo>
                    <a:pt x="10916" y="3892"/>
                    <a:pt x="10810" y="3841"/>
                    <a:pt x="10759" y="3760"/>
                  </a:cubicBezTo>
                  <a:cubicBezTo>
                    <a:pt x="10309" y="3053"/>
                    <a:pt x="9262" y="2596"/>
                    <a:pt x="8090" y="2596"/>
                  </a:cubicBezTo>
                  <a:cubicBezTo>
                    <a:pt x="6917" y="2596"/>
                    <a:pt x="5870" y="3053"/>
                    <a:pt x="5420" y="3760"/>
                  </a:cubicBezTo>
                  <a:cubicBezTo>
                    <a:pt x="5369" y="3842"/>
                    <a:pt x="5263" y="3892"/>
                    <a:pt x="5148" y="3892"/>
                  </a:cubicBezTo>
                  <a:lnTo>
                    <a:pt x="3874" y="3892"/>
                  </a:lnTo>
                  <a:cubicBezTo>
                    <a:pt x="3348" y="3892"/>
                    <a:pt x="2920" y="4319"/>
                    <a:pt x="2920" y="4845"/>
                  </a:cubicBezTo>
                  <a:lnTo>
                    <a:pt x="2920" y="5191"/>
                  </a:lnTo>
                  <a:lnTo>
                    <a:pt x="2903" y="5191"/>
                  </a:lnTo>
                  <a:cubicBezTo>
                    <a:pt x="2553" y="5191"/>
                    <a:pt x="2234" y="5012"/>
                    <a:pt x="2053" y="4712"/>
                  </a:cubicBezTo>
                  <a:cubicBezTo>
                    <a:pt x="1870" y="4414"/>
                    <a:pt x="1856" y="4051"/>
                    <a:pt x="2014" y="3742"/>
                  </a:cubicBezTo>
                  <a:cubicBezTo>
                    <a:pt x="2481" y="2835"/>
                    <a:pt x="3288" y="2060"/>
                    <a:pt x="4349" y="1496"/>
                  </a:cubicBezTo>
                  <a:cubicBezTo>
                    <a:pt x="5449" y="915"/>
                    <a:pt x="6744" y="606"/>
                    <a:pt x="8091" y="606"/>
                  </a:cubicBezTo>
                  <a:close/>
                  <a:moveTo>
                    <a:pt x="8091" y="3201"/>
                  </a:moveTo>
                  <a:cubicBezTo>
                    <a:pt x="9046" y="3201"/>
                    <a:pt x="9912" y="3557"/>
                    <a:pt x="10248" y="4084"/>
                  </a:cubicBezTo>
                  <a:cubicBezTo>
                    <a:pt x="10412" y="4344"/>
                    <a:pt x="10706" y="4498"/>
                    <a:pt x="11033" y="4498"/>
                  </a:cubicBezTo>
                  <a:lnTo>
                    <a:pt x="12308" y="4498"/>
                  </a:lnTo>
                  <a:cubicBezTo>
                    <a:pt x="12498" y="4498"/>
                    <a:pt x="12653" y="4652"/>
                    <a:pt x="12653" y="4843"/>
                  </a:cubicBezTo>
                  <a:lnTo>
                    <a:pt x="12653" y="5837"/>
                  </a:lnTo>
                  <a:lnTo>
                    <a:pt x="11010" y="5837"/>
                  </a:lnTo>
                  <a:cubicBezTo>
                    <a:pt x="10842" y="5837"/>
                    <a:pt x="10706" y="5973"/>
                    <a:pt x="10706" y="6142"/>
                  </a:cubicBezTo>
                  <a:cubicBezTo>
                    <a:pt x="10706" y="6309"/>
                    <a:pt x="10842" y="6444"/>
                    <a:pt x="11010" y="6444"/>
                  </a:cubicBezTo>
                  <a:lnTo>
                    <a:pt x="12490" y="6444"/>
                  </a:lnTo>
                  <a:cubicBezTo>
                    <a:pt x="12260" y="6667"/>
                    <a:pt x="11826" y="6870"/>
                    <a:pt x="11437" y="7000"/>
                  </a:cubicBezTo>
                  <a:cubicBezTo>
                    <a:pt x="10547" y="7297"/>
                    <a:pt x="9361" y="7458"/>
                    <a:pt x="8091" y="7458"/>
                  </a:cubicBezTo>
                  <a:cubicBezTo>
                    <a:pt x="6821" y="7458"/>
                    <a:pt x="5635" y="7297"/>
                    <a:pt x="4746" y="7000"/>
                  </a:cubicBezTo>
                  <a:cubicBezTo>
                    <a:pt x="4356" y="6870"/>
                    <a:pt x="3921" y="6667"/>
                    <a:pt x="3691" y="6444"/>
                  </a:cubicBezTo>
                  <a:lnTo>
                    <a:pt x="9712" y="6444"/>
                  </a:lnTo>
                  <a:cubicBezTo>
                    <a:pt x="9881" y="6444"/>
                    <a:pt x="10016" y="6309"/>
                    <a:pt x="10016" y="6142"/>
                  </a:cubicBezTo>
                  <a:cubicBezTo>
                    <a:pt x="10016" y="5973"/>
                    <a:pt x="9881" y="5837"/>
                    <a:pt x="9712" y="5837"/>
                  </a:cubicBezTo>
                  <a:lnTo>
                    <a:pt x="3528" y="5837"/>
                  </a:lnTo>
                  <a:lnTo>
                    <a:pt x="3528" y="4843"/>
                  </a:lnTo>
                  <a:cubicBezTo>
                    <a:pt x="3528" y="4652"/>
                    <a:pt x="3684" y="4498"/>
                    <a:pt x="3875" y="4498"/>
                  </a:cubicBezTo>
                  <a:lnTo>
                    <a:pt x="5149" y="4498"/>
                  </a:lnTo>
                  <a:cubicBezTo>
                    <a:pt x="5476" y="4498"/>
                    <a:pt x="5770" y="4342"/>
                    <a:pt x="5935" y="4084"/>
                  </a:cubicBezTo>
                  <a:cubicBezTo>
                    <a:pt x="6270" y="3555"/>
                    <a:pt x="7138" y="3201"/>
                    <a:pt x="8091" y="3201"/>
                  </a:cubicBezTo>
                  <a:close/>
                  <a:moveTo>
                    <a:pt x="12654" y="7093"/>
                  </a:moveTo>
                  <a:lnTo>
                    <a:pt x="12654" y="8108"/>
                  </a:lnTo>
                  <a:lnTo>
                    <a:pt x="12310" y="8108"/>
                  </a:lnTo>
                  <a:cubicBezTo>
                    <a:pt x="12121" y="8108"/>
                    <a:pt x="11966" y="7954"/>
                    <a:pt x="11966" y="7763"/>
                  </a:cubicBezTo>
                  <a:lnTo>
                    <a:pt x="11966" y="7454"/>
                  </a:lnTo>
                  <a:lnTo>
                    <a:pt x="11964" y="7454"/>
                  </a:lnTo>
                  <a:cubicBezTo>
                    <a:pt x="12251" y="7337"/>
                    <a:pt x="12475" y="7216"/>
                    <a:pt x="12654" y="7093"/>
                  </a:cubicBezTo>
                  <a:close/>
                  <a:moveTo>
                    <a:pt x="3528" y="7094"/>
                  </a:moveTo>
                  <a:cubicBezTo>
                    <a:pt x="3707" y="7216"/>
                    <a:pt x="3934" y="7337"/>
                    <a:pt x="4219" y="7454"/>
                  </a:cubicBezTo>
                  <a:lnTo>
                    <a:pt x="4219" y="7764"/>
                  </a:lnTo>
                  <a:cubicBezTo>
                    <a:pt x="4219" y="7955"/>
                    <a:pt x="4064" y="8111"/>
                    <a:pt x="3875" y="8111"/>
                  </a:cubicBezTo>
                  <a:lnTo>
                    <a:pt x="3528" y="8111"/>
                  </a:lnTo>
                  <a:lnTo>
                    <a:pt x="3528" y="7094"/>
                  </a:lnTo>
                  <a:close/>
                  <a:moveTo>
                    <a:pt x="11357" y="7658"/>
                  </a:moveTo>
                  <a:lnTo>
                    <a:pt x="11357" y="7763"/>
                  </a:lnTo>
                  <a:cubicBezTo>
                    <a:pt x="11357" y="8287"/>
                    <a:pt x="11786" y="8715"/>
                    <a:pt x="12308" y="8715"/>
                  </a:cubicBezTo>
                  <a:lnTo>
                    <a:pt x="12794" y="8715"/>
                  </a:lnTo>
                  <a:cubicBezTo>
                    <a:pt x="12937" y="8715"/>
                    <a:pt x="13074" y="8777"/>
                    <a:pt x="13171" y="8882"/>
                  </a:cubicBezTo>
                  <a:cubicBezTo>
                    <a:pt x="13268" y="8991"/>
                    <a:pt x="13314" y="9129"/>
                    <a:pt x="13300" y="9276"/>
                  </a:cubicBezTo>
                  <a:cubicBezTo>
                    <a:pt x="13274" y="9532"/>
                    <a:pt x="13031" y="9732"/>
                    <a:pt x="12747" y="9732"/>
                  </a:cubicBezTo>
                  <a:lnTo>
                    <a:pt x="12610" y="9732"/>
                  </a:lnTo>
                  <a:lnTo>
                    <a:pt x="12610" y="9713"/>
                  </a:lnTo>
                  <a:cubicBezTo>
                    <a:pt x="12610" y="9546"/>
                    <a:pt x="12474" y="9411"/>
                    <a:pt x="12307" y="9411"/>
                  </a:cubicBezTo>
                  <a:cubicBezTo>
                    <a:pt x="12138" y="9411"/>
                    <a:pt x="12003" y="9546"/>
                    <a:pt x="12003" y="9713"/>
                  </a:cubicBezTo>
                  <a:cubicBezTo>
                    <a:pt x="12001" y="11870"/>
                    <a:pt x="10246" y="13625"/>
                    <a:pt x="8090" y="13625"/>
                  </a:cubicBezTo>
                  <a:cubicBezTo>
                    <a:pt x="5933" y="13624"/>
                    <a:pt x="4178" y="11869"/>
                    <a:pt x="4178" y="9711"/>
                  </a:cubicBezTo>
                  <a:cubicBezTo>
                    <a:pt x="4178" y="9542"/>
                    <a:pt x="4042" y="9406"/>
                    <a:pt x="3875" y="9406"/>
                  </a:cubicBezTo>
                  <a:cubicBezTo>
                    <a:pt x="3707" y="9406"/>
                    <a:pt x="3571" y="9542"/>
                    <a:pt x="3571" y="9711"/>
                  </a:cubicBezTo>
                  <a:lnTo>
                    <a:pt x="3571" y="9732"/>
                  </a:lnTo>
                  <a:lnTo>
                    <a:pt x="3388" y="9732"/>
                  </a:lnTo>
                  <a:cubicBezTo>
                    <a:pt x="3245" y="9732"/>
                    <a:pt x="3107" y="9671"/>
                    <a:pt x="3011" y="9564"/>
                  </a:cubicBezTo>
                  <a:cubicBezTo>
                    <a:pt x="2913" y="9456"/>
                    <a:pt x="2868" y="9315"/>
                    <a:pt x="2883" y="9169"/>
                  </a:cubicBezTo>
                  <a:cubicBezTo>
                    <a:pt x="2910" y="8915"/>
                    <a:pt x="3150" y="8715"/>
                    <a:pt x="3434" y="8715"/>
                  </a:cubicBezTo>
                  <a:lnTo>
                    <a:pt x="3875" y="8715"/>
                  </a:lnTo>
                  <a:cubicBezTo>
                    <a:pt x="4399" y="8715"/>
                    <a:pt x="4826" y="8290"/>
                    <a:pt x="4826" y="7763"/>
                  </a:cubicBezTo>
                  <a:lnTo>
                    <a:pt x="4826" y="7658"/>
                  </a:lnTo>
                  <a:cubicBezTo>
                    <a:pt x="5737" y="7923"/>
                    <a:pt x="6883" y="8065"/>
                    <a:pt x="8091" y="8065"/>
                  </a:cubicBezTo>
                  <a:cubicBezTo>
                    <a:pt x="9301" y="8065"/>
                    <a:pt x="10445" y="7923"/>
                    <a:pt x="11357" y="7658"/>
                  </a:cubicBezTo>
                  <a:close/>
                  <a:moveTo>
                    <a:pt x="12061" y="15365"/>
                  </a:moveTo>
                  <a:cubicBezTo>
                    <a:pt x="12065" y="15365"/>
                    <a:pt x="12068" y="15366"/>
                    <a:pt x="12068" y="15366"/>
                  </a:cubicBezTo>
                  <a:lnTo>
                    <a:pt x="13165" y="15687"/>
                  </a:lnTo>
                  <a:lnTo>
                    <a:pt x="12971" y="16349"/>
                  </a:lnTo>
                  <a:lnTo>
                    <a:pt x="11874" y="16027"/>
                  </a:lnTo>
                  <a:lnTo>
                    <a:pt x="12043" y="15380"/>
                  </a:lnTo>
                  <a:cubicBezTo>
                    <a:pt x="12043" y="15378"/>
                    <a:pt x="12046" y="15370"/>
                    <a:pt x="12053" y="15368"/>
                  </a:cubicBezTo>
                  <a:cubicBezTo>
                    <a:pt x="12056" y="15366"/>
                    <a:pt x="12059" y="15365"/>
                    <a:pt x="12061" y="15365"/>
                  </a:cubicBezTo>
                  <a:close/>
                  <a:moveTo>
                    <a:pt x="4119" y="15367"/>
                  </a:moveTo>
                  <a:cubicBezTo>
                    <a:pt x="4122" y="15367"/>
                    <a:pt x="4125" y="15367"/>
                    <a:pt x="4128" y="15369"/>
                  </a:cubicBezTo>
                  <a:cubicBezTo>
                    <a:pt x="4135" y="15373"/>
                    <a:pt x="4138" y="15380"/>
                    <a:pt x="4138" y="15382"/>
                  </a:cubicBezTo>
                  <a:lnTo>
                    <a:pt x="4306" y="16030"/>
                  </a:lnTo>
                  <a:lnTo>
                    <a:pt x="3211" y="16352"/>
                  </a:lnTo>
                  <a:lnTo>
                    <a:pt x="3017" y="15689"/>
                  </a:lnTo>
                  <a:lnTo>
                    <a:pt x="4112" y="15368"/>
                  </a:lnTo>
                  <a:cubicBezTo>
                    <a:pt x="4113" y="15368"/>
                    <a:pt x="4116" y="15367"/>
                    <a:pt x="4119" y="15367"/>
                  </a:cubicBezTo>
                  <a:close/>
                  <a:moveTo>
                    <a:pt x="2434" y="15859"/>
                  </a:moveTo>
                  <a:lnTo>
                    <a:pt x="2628" y="16520"/>
                  </a:lnTo>
                  <a:lnTo>
                    <a:pt x="2013" y="16703"/>
                  </a:lnTo>
                  <a:cubicBezTo>
                    <a:pt x="2011" y="16703"/>
                    <a:pt x="2009" y="16704"/>
                    <a:pt x="2007" y="16704"/>
                  </a:cubicBezTo>
                  <a:cubicBezTo>
                    <a:pt x="1999" y="16704"/>
                    <a:pt x="1989" y="16698"/>
                    <a:pt x="1986" y="16689"/>
                  </a:cubicBezTo>
                  <a:lnTo>
                    <a:pt x="1804" y="16066"/>
                  </a:lnTo>
                  <a:cubicBezTo>
                    <a:pt x="1804" y="16063"/>
                    <a:pt x="1801" y="16056"/>
                    <a:pt x="1806" y="16049"/>
                  </a:cubicBezTo>
                  <a:cubicBezTo>
                    <a:pt x="1810" y="16042"/>
                    <a:pt x="1817" y="16040"/>
                    <a:pt x="1819" y="16039"/>
                  </a:cubicBezTo>
                  <a:lnTo>
                    <a:pt x="2434" y="15859"/>
                  </a:lnTo>
                  <a:close/>
                  <a:moveTo>
                    <a:pt x="13745" y="15860"/>
                  </a:moveTo>
                  <a:lnTo>
                    <a:pt x="14361" y="16040"/>
                  </a:lnTo>
                  <a:cubicBezTo>
                    <a:pt x="14363" y="16040"/>
                    <a:pt x="14371" y="16042"/>
                    <a:pt x="14373" y="16052"/>
                  </a:cubicBezTo>
                  <a:cubicBezTo>
                    <a:pt x="14378" y="16057"/>
                    <a:pt x="14375" y="16066"/>
                    <a:pt x="14375" y="16067"/>
                  </a:cubicBezTo>
                  <a:lnTo>
                    <a:pt x="14192" y="16690"/>
                  </a:lnTo>
                  <a:cubicBezTo>
                    <a:pt x="14190" y="16699"/>
                    <a:pt x="14183" y="16704"/>
                    <a:pt x="14174" y="16704"/>
                  </a:cubicBezTo>
                  <a:cubicBezTo>
                    <a:pt x="14171" y="16704"/>
                    <a:pt x="14169" y="16703"/>
                    <a:pt x="14166" y="16703"/>
                  </a:cubicBezTo>
                  <a:lnTo>
                    <a:pt x="13551" y="16521"/>
                  </a:lnTo>
                  <a:lnTo>
                    <a:pt x="13745" y="15860"/>
                  </a:lnTo>
                  <a:close/>
                  <a:moveTo>
                    <a:pt x="6120" y="13777"/>
                  </a:moveTo>
                  <a:cubicBezTo>
                    <a:pt x="6717" y="14065"/>
                    <a:pt x="7387" y="14229"/>
                    <a:pt x="8091" y="14229"/>
                  </a:cubicBezTo>
                  <a:cubicBezTo>
                    <a:pt x="8795" y="14229"/>
                    <a:pt x="9461" y="14068"/>
                    <a:pt x="10055" y="13779"/>
                  </a:cubicBezTo>
                  <a:lnTo>
                    <a:pt x="10055" y="14434"/>
                  </a:lnTo>
                  <a:lnTo>
                    <a:pt x="8088" y="15526"/>
                  </a:lnTo>
                  <a:lnTo>
                    <a:pt x="7351" y="15115"/>
                  </a:lnTo>
                  <a:cubicBezTo>
                    <a:pt x="7304" y="15089"/>
                    <a:pt x="7254" y="15077"/>
                    <a:pt x="7204" y="15077"/>
                  </a:cubicBezTo>
                  <a:cubicBezTo>
                    <a:pt x="7097" y="15077"/>
                    <a:pt x="6993" y="15133"/>
                    <a:pt x="6939" y="15233"/>
                  </a:cubicBezTo>
                  <a:cubicBezTo>
                    <a:pt x="6859" y="15379"/>
                    <a:pt x="6910" y="15563"/>
                    <a:pt x="7056" y="15646"/>
                  </a:cubicBezTo>
                  <a:lnTo>
                    <a:pt x="7560" y="15926"/>
                  </a:lnTo>
                  <a:lnTo>
                    <a:pt x="5917" y="17333"/>
                  </a:lnTo>
                  <a:cubicBezTo>
                    <a:pt x="5916" y="17334"/>
                    <a:pt x="5910" y="17338"/>
                    <a:pt x="5899" y="17338"/>
                  </a:cubicBezTo>
                  <a:cubicBezTo>
                    <a:pt x="5890" y="17337"/>
                    <a:pt x="5887" y="17331"/>
                    <a:pt x="5885" y="17327"/>
                  </a:cubicBezTo>
                  <a:lnTo>
                    <a:pt x="4863" y="15539"/>
                  </a:lnTo>
                  <a:lnTo>
                    <a:pt x="5289" y="14689"/>
                  </a:lnTo>
                  <a:cubicBezTo>
                    <a:pt x="5290" y="14686"/>
                    <a:pt x="5292" y="14681"/>
                    <a:pt x="5302" y="14678"/>
                  </a:cubicBezTo>
                  <a:cubicBezTo>
                    <a:pt x="5304" y="14677"/>
                    <a:pt x="5306" y="14677"/>
                    <a:pt x="5308" y="14677"/>
                  </a:cubicBezTo>
                  <a:cubicBezTo>
                    <a:pt x="5313" y="14677"/>
                    <a:pt x="5317" y="14678"/>
                    <a:pt x="5318" y="14681"/>
                  </a:cubicBezTo>
                  <a:lnTo>
                    <a:pt x="5982" y="15048"/>
                  </a:lnTo>
                  <a:cubicBezTo>
                    <a:pt x="6028" y="15074"/>
                    <a:pt x="6079" y="15087"/>
                    <a:pt x="6129" y="15087"/>
                  </a:cubicBezTo>
                  <a:cubicBezTo>
                    <a:pt x="6235" y="15087"/>
                    <a:pt x="6339" y="15030"/>
                    <a:pt x="6394" y="14931"/>
                  </a:cubicBezTo>
                  <a:cubicBezTo>
                    <a:pt x="6476" y="14783"/>
                    <a:pt x="6423" y="14599"/>
                    <a:pt x="6276" y="14518"/>
                  </a:cubicBezTo>
                  <a:lnTo>
                    <a:pt x="6120" y="14432"/>
                  </a:lnTo>
                  <a:lnTo>
                    <a:pt x="6120" y="13777"/>
                  </a:lnTo>
                  <a:close/>
                  <a:moveTo>
                    <a:pt x="10870" y="14677"/>
                  </a:moveTo>
                  <a:cubicBezTo>
                    <a:pt x="10872" y="14677"/>
                    <a:pt x="10874" y="14677"/>
                    <a:pt x="10876" y="14678"/>
                  </a:cubicBezTo>
                  <a:cubicBezTo>
                    <a:pt x="10883" y="14679"/>
                    <a:pt x="10889" y="14686"/>
                    <a:pt x="10889" y="14689"/>
                  </a:cubicBezTo>
                  <a:lnTo>
                    <a:pt x="11314" y="15539"/>
                  </a:lnTo>
                  <a:lnTo>
                    <a:pt x="10290" y="17327"/>
                  </a:lnTo>
                  <a:cubicBezTo>
                    <a:pt x="10289" y="17330"/>
                    <a:pt x="10286" y="17337"/>
                    <a:pt x="10276" y="17338"/>
                  </a:cubicBezTo>
                  <a:cubicBezTo>
                    <a:pt x="10275" y="17339"/>
                    <a:pt x="10274" y="17339"/>
                    <a:pt x="10273" y="17339"/>
                  </a:cubicBezTo>
                  <a:cubicBezTo>
                    <a:pt x="10266" y="17339"/>
                    <a:pt x="10262" y="17334"/>
                    <a:pt x="10259" y="17333"/>
                  </a:cubicBezTo>
                  <a:lnTo>
                    <a:pt x="8618" y="15926"/>
                  </a:lnTo>
                  <a:lnTo>
                    <a:pt x="10860" y="14681"/>
                  </a:lnTo>
                  <a:cubicBezTo>
                    <a:pt x="10861" y="14678"/>
                    <a:pt x="10865" y="14677"/>
                    <a:pt x="10870" y="14677"/>
                  </a:cubicBezTo>
                  <a:close/>
                  <a:moveTo>
                    <a:pt x="8090" y="16273"/>
                  </a:moveTo>
                  <a:lnTo>
                    <a:pt x="8748" y="16839"/>
                  </a:lnTo>
                  <a:lnTo>
                    <a:pt x="8601" y="17280"/>
                  </a:lnTo>
                  <a:cubicBezTo>
                    <a:pt x="8574" y="17361"/>
                    <a:pt x="8469" y="17515"/>
                    <a:pt x="8274" y="17515"/>
                  </a:cubicBezTo>
                  <a:lnTo>
                    <a:pt x="7911" y="17515"/>
                  </a:lnTo>
                  <a:cubicBezTo>
                    <a:pt x="7763" y="17515"/>
                    <a:pt x="7631" y="17420"/>
                    <a:pt x="7584" y="17280"/>
                  </a:cubicBezTo>
                  <a:lnTo>
                    <a:pt x="7437" y="16833"/>
                  </a:lnTo>
                  <a:lnTo>
                    <a:pt x="8090" y="16273"/>
                  </a:lnTo>
                  <a:close/>
                  <a:moveTo>
                    <a:pt x="8094" y="1"/>
                  </a:moveTo>
                  <a:cubicBezTo>
                    <a:pt x="6647" y="1"/>
                    <a:pt x="5255" y="332"/>
                    <a:pt x="4068" y="960"/>
                  </a:cubicBezTo>
                  <a:cubicBezTo>
                    <a:pt x="2895" y="1582"/>
                    <a:pt x="2000" y="2448"/>
                    <a:pt x="1477" y="3465"/>
                  </a:cubicBezTo>
                  <a:cubicBezTo>
                    <a:pt x="1220" y="3965"/>
                    <a:pt x="1242" y="4549"/>
                    <a:pt x="1536" y="5029"/>
                  </a:cubicBezTo>
                  <a:cubicBezTo>
                    <a:pt x="1829" y="5512"/>
                    <a:pt x="2341" y="5797"/>
                    <a:pt x="2905" y="5797"/>
                  </a:cubicBezTo>
                  <a:lnTo>
                    <a:pt x="2925" y="5797"/>
                  </a:lnTo>
                  <a:lnTo>
                    <a:pt x="2925" y="8225"/>
                  </a:lnTo>
                  <a:cubicBezTo>
                    <a:pt x="2575" y="8391"/>
                    <a:pt x="2320" y="8721"/>
                    <a:pt x="2283" y="9108"/>
                  </a:cubicBezTo>
                  <a:cubicBezTo>
                    <a:pt x="2250" y="9422"/>
                    <a:pt x="2354" y="9736"/>
                    <a:pt x="2564" y="9969"/>
                  </a:cubicBezTo>
                  <a:cubicBezTo>
                    <a:pt x="2775" y="10203"/>
                    <a:pt x="3077" y="10336"/>
                    <a:pt x="3391" y="10336"/>
                  </a:cubicBezTo>
                  <a:lnTo>
                    <a:pt x="3618" y="10336"/>
                  </a:lnTo>
                  <a:cubicBezTo>
                    <a:pt x="3797" y="11611"/>
                    <a:pt x="4506" y="12717"/>
                    <a:pt x="5517" y="13421"/>
                  </a:cubicBezTo>
                  <a:lnTo>
                    <a:pt x="5517" y="14106"/>
                  </a:lnTo>
                  <a:cubicBezTo>
                    <a:pt x="5451" y="14083"/>
                    <a:pt x="5382" y="14072"/>
                    <a:pt x="5312" y="14072"/>
                  </a:cubicBezTo>
                  <a:cubicBezTo>
                    <a:pt x="5249" y="14072"/>
                    <a:pt x="5186" y="14081"/>
                    <a:pt x="5126" y="14099"/>
                  </a:cubicBezTo>
                  <a:cubicBezTo>
                    <a:pt x="4963" y="14149"/>
                    <a:pt x="4826" y="14266"/>
                    <a:pt x="4749" y="14419"/>
                  </a:cubicBezTo>
                  <a:lnTo>
                    <a:pt x="4511" y="14896"/>
                  </a:lnTo>
                  <a:cubicBezTo>
                    <a:pt x="4482" y="14875"/>
                    <a:pt x="4454" y="14853"/>
                    <a:pt x="4421" y="14835"/>
                  </a:cubicBezTo>
                  <a:cubicBezTo>
                    <a:pt x="4327" y="14784"/>
                    <a:pt x="4224" y="14758"/>
                    <a:pt x="4120" y="14758"/>
                  </a:cubicBezTo>
                  <a:cubicBezTo>
                    <a:pt x="4061" y="14758"/>
                    <a:pt x="4001" y="14767"/>
                    <a:pt x="3942" y="14783"/>
                  </a:cubicBezTo>
                  <a:lnTo>
                    <a:pt x="1649" y="15459"/>
                  </a:lnTo>
                  <a:cubicBezTo>
                    <a:pt x="1489" y="15505"/>
                    <a:pt x="1356" y="15613"/>
                    <a:pt x="1276" y="15760"/>
                  </a:cubicBezTo>
                  <a:cubicBezTo>
                    <a:pt x="1196" y="15906"/>
                    <a:pt x="1177" y="16077"/>
                    <a:pt x="1224" y="16239"/>
                  </a:cubicBezTo>
                  <a:lnTo>
                    <a:pt x="1240" y="16294"/>
                  </a:lnTo>
                  <a:cubicBezTo>
                    <a:pt x="482" y="16674"/>
                    <a:pt x="1" y="17444"/>
                    <a:pt x="1" y="18304"/>
                  </a:cubicBezTo>
                  <a:lnTo>
                    <a:pt x="1" y="20416"/>
                  </a:lnTo>
                  <a:cubicBezTo>
                    <a:pt x="1" y="20583"/>
                    <a:pt x="136" y="20719"/>
                    <a:pt x="305" y="20719"/>
                  </a:cubicBezTo>
                  <a:cubicBezTo>
                    <a:pt x="472" y="20719"/>
                    <a:pt x="607" y="20583"/>
                    <a:pt x="607" y="20416"/>
                  </a:cubicBezTo>
                  <a:lnTo>
                    <a:pt x="607" y="18304"/>
                  </a:lnTo>
                  <a:cubicBezTo>
                    <a:pt x="607" y="17713"/>
                    <a:pt x="919" y="17181"/>
                    <a:pt x="1414" y="16890"/>
                  </a:cubicBezTo>
                  <a:cubicBezTo>
                    <a:pt x="1504" y="17147"/>
                    <a:pt x="1747" y="17313"/>
                    <a:pt x="2007" y="17313"/>
                  </a:cubicBezTo>
                  <a:cubicBezTo>
                    <a:pt x="2067" y="17313"/>
                    <a:pt x="2126" y="17304"/>
                    <a:pt x="2184" y="17287"/>
                  </a:cubicBezTo>
                  <a:lnTo>
                    <a:pt x="4426" y="16627"/>
                  </a:lnTo>
                  <a:lnTo>
                    <a:pt x="5198" y="20475"/>
                  </a:lnTo>
                  <a:cubicBezTo>
                    <a:pt x="5226" y="20619"/>
                    <a:pt x="5353" y="20719"/>
                    <a:pt x="5496" y="20719"/>
                  </a:cubicBezTo>
                  <a:cubicBezTo>
                    <a:pt x="5516" y="20719"/>
                    <a:pt x="5535" y="20717"/>
                    <a:pt x="5556" y="20715"/>
                  </a:cubicBezTo>
                  <a:cubicBezTo>
                    <a:pt x="5720" y="20680"/>
                    <a:pt x="5826" y="20522"/>
                    <a:pt x="5795" y="20357"/>
                  </a:cubicBezTo>
                  <a:lnTo>
                    <a:pt x="5188" y="17327"/>
                  </a:lnTo>
                  <a:lnTo>
                    <a:pt x="5360" y="17631"/>
                  </a:lnTo>
                  <a:cubicBezTo>
                    <a:pt x="5453" y="17794"/>
                    <a:pt x="5613" y="17905"/>
                    <a:pt x="5797" y="17938"/>
                  </a:cubicBezTo>
                  <a:cubicBezTo>
                    <a:pt x="5833" y="17945"/>
                    <a:pt x="5869" y="17947"/>
                    <a:pt x="5905" y="17947"/>
                  </a:cubicBezTo>
                  <a:cubicBezTo>
                    <a:pt x="6053" y="17947"/>
                    <a:pt x="6197" y="17894"/>
                    <a:pt x="6312" y="17795"/>
                  </a:cubicBezTo>
                  <a:lnTo>
                    <a:pt x="6934" y="17261"/>
                  </a:lnTo>
                  <a:lnTo>
                    <a:pt x="7006" y="17474"/>
                  </a:lnTo>
                  <a:cubicBezTo>
                    <a:pt x="7060" y="17634"/>
                    <a:pt x="7153" y="17773"/>
                    <a:pt x="7273" y="17881"/>
                  </a:cubicBezTo>
                  <a:lnTo>
                    <a:pt x="6819" y="20362"/>
                  </a:lnTo>
                  <a:cubicBezTo>
                    <a:pt x="6789" y="20526"/>
                    <a:pt x="6897" y="20686"/>
                    <a:pt x="7063" y="20716"/>
                  </a:cubicBezTo>
                  <a:cubicBezTo>
                    <a:pt x="7081" y="20719"/>
                    <a:pt x="7098" y="20722"/>
                    <a:pt x="7118" y="20722"/>
                  </a:cubicBezTo>
                  <a:cubicBezTo>
                    <a:pt x="7263" y="20722"/>
                    <a:pt x="7390" y="20617"/>
                    <a:pt x="7417" y="20473"/>
                  </a:cubicBezTo>
                  <a:lnTo>
                    <a:pt x="7845" y="18124"/>
                  </a:lnTo>
                  <a:cubicBezTo>
                    <a:pt x="7867" y="18125"/>
                    <a:pt x="7888" y="18125"/>
                    <a:pt x="7910" y="18125"/>
                  </a:cubicBezTo>
                  <a:lnTo>
                    <a:pt x="8272" y="18125"/>
                  </a:lnTo>
                  <a:cubicBezTo>
                    <a:pt x="8294" y="18125"/>
                    <a:pt x="8317" y="18124"/>
                    <a:pt x="8338" y="18124"/>
                  </a:cubicBezTo>
                  <a:lnTo>
                    <a:pt x="8765" y="20473"/>
                  </a:lnTo>
                  <a:cubicBezTo>
                    <a:pt x="8791" y="20619"/>
                    <a:pt x="8919" y="20723"/>
                    <a:pt x="9062" y="20723"/>
                  </a:cubicBezTo>
                  <a:cubicBezTo>
                    <a:pt x="9081" y="20723"/>
                    <a:pt x="9098" y="20722"/>
                    <a:pt x="9118" y="20717"/>
                  </a:cubicBezTo>
                  <a:cubicBezTo>
                    <a:pt x="9282" y="20687"/>
                    <a:pt x="9394" y="20530"/>
                    <a:pt x="9362" y="20365"/>
                  </a:cubicBezTo>
                  <a:lnTo>
                    <a:pt x="8911" y="17881"/>
                  </a:lnTo>
                  <a:cubicBezTo>
                    <a:pt x="9029" y="17774"/>
                    <a:pt x="9122" y="17637"/>
                    <a:pt x="9175" y="17477"/>
                  </a:cubicBezTo>
                  <a:lnTo>
                    <a:pt x="9245" y="17270"/>
                  </a:lnTo>
                  <a:lnTo>
                    <a:pt x="9865" y="17801"/>
                  </a:lnTo>
                  <a:cubicBezTo>
                    <a:pt x="9979" y="17898"/>
                    <a:pt x="10123" y="17952"/>
                    <a:pt x="10272" y="17952"/>
                  </a:cubicBezTo>
                  <a:cubicBezTo>
                    <a:pt x="10308" y="17952"/>
                    <a:pt x="10343" y="17948"/>
                    <a:pt x="10379" y="17944"/>
                  </a:cubicBezTo>
                  <a:cubicBezTo>
                    <a:pt x="10565" y="17911"/>
                    <a:pt x="10723" y="17798"/>
                    <a:pt x="10816" y="17637"/>
                  </a:cubicBezTo>
                  <a:lnTo>
                    <a:pt x="10994" y="17326"/>
                  </a:lnTo>
                  <a:lnTo>
                    <a:pt x="10386" y="20362"/>
                  </a:lnTo>
                  <a:cubicBezTo>
                    <a:pt x="10352" y="20526"/>
                    <a:pt x="10459" y="20686"/>
                    <a:pt x="10623" y="20719"/>
                  </a:cubicBezTo>
                  <a:cubicBezTo>
                    <a:pt x="10643" y="20723"/>
                    <a:pt x="10662" y="20725"/>
                    <a:pt x="10683" y="20725"/>
                  </a:cubicBezTo>
                  <a:cubicBezTo>
                    <a:pt x="10825" y="20725"/>
                    <a:pt x="10952" y="20625"/>
                    <a:pt x="10982" y="20480"/>
                  </a:cubicBezTo>
                  <a:lnTo>
                    <a:pt x="11753" y="16633"/>
                  </a:lnTo>
                  <a:lnTo>
                    <a:pt x="13995" y="17291"/>
                  </a:lnTo>
                  <a:cubicBezTo>
                    <a:pt x="14054" y="17310"/>
                    <a:pt x="14115" y="17318"/>
                    <a:pt x="14172" y="17318"/>
                  </a:cubicBezTo>
                  <a:cubicBezTo>
                    <a:pt x="14435" y="17318"/>
                    <a:pt x="14678" y="17153"/>
                    <a:pt x="14765" y="16896"/>
                  </a:cubicBezTo>
                  <a:cubicBezTo>
                    <a:pt x="15263" y="17188"/>
                    <a:pt x="15572" y="17720"/>
                    <a:pt x="15572" y="18310"/>
                  </a:cubicBezTo>
                  <a:lnTo>
                    <a:pt x="15572" y="20422"/>
                  </a:lnTo>
                  <a:cubicBezTo>
                    <a:pt x="15572" y="20589"/>
                    <a:pt x="15707" y="20725"/>
                    <a:pt x="15874" y="20725"/>
                  </a:cubicBezTo>
                  <a:cubicBezTo>
                    <a:pt x="16043" y="20725"/>
                    <a:pt x="16179" y="20589"/>
                    <a:pt x="16179" y="20422"/>
                  </a:cubicBezTo>
                  <a:lnTo>
                    <a:pt x="16179" y="18310"/>
                  </a:lnTo>
                  <a:cubicBezTo>
                    <a:pt x="16180" y="17444"/>
                    <a:pt x="15700" y="16673"/>
                    <a:pt x="14943" y="16294"/>
                  </a:cubicBezTo>
                  <a:lnTo>
                    <a:pt x="14959" y="16239"/>
                  </a:lnTo>
                  <a:cubicBezTo>
                    <a:pt x="15008" y="16077"/>
                    <a:pt x="14989" y="15909"/>
                    <a:pt x="14909" y="15760"/>
                  </a:cubicBezTo>
                  <a:cubicBezTo>
                    <a:pt x="14829" y="15613"/>
                    <a:pt x="14695" y="15505"/>
                    <a:pt x="14535" y="15459"/>
                  </a:cubicBezTo>
                  <a:lnTo>
                    <a:pt x="12240" y="14783"/>
                  </a:lnTo>
                  <a:cubicBezTo>
                    <a:pt x="12182" y="14766"/>
                    <a:pt x="12122" y="14758"/>
                    <a:pt x="12063" y="14758"/>
                  </a:cubicBezTo>
                  <a:cubicBezTo>
                    <a:pt x="11959" y="14758"/>
                    <a:pt x="11856" y="14784"/>
                    <a:pt x="11761" y="14835"/>
                  </a:cubicBezTo>
                  <a:cubicBezTo>
                    <a:pt x="11730" y="14853"/>
                    <a:pt x="11697" y="14875"/>
                    <a:pt x="11671" y="14898"/>
                  </a:cubicBezTo>
                  <a:lnTo>
                    <a:pt x="11431" y="14419"/>
                  </a:lnTo>
                  <a:cubicBezTo>
                    <a:pt x="11357" y="14268"/>
                    <a:pt x="11217" y="14151"/>
                    <a:pt x="11054" y="14099"/>
                  </a:cubicBezTo>
                  <a:cubicBezTo>
                    <a:pt x="10994" y="14081"/>
                    <a:pt x="10932" y="14072"/>
                    <a:pt x="10870" y="14072"/>
                  </a:cubicBezTo>
                  <a:cubicBezTo>
                    <a:pt x="10799" y="14072"/>
                    <a:pt x="10729" y="14084"/>
                    <a:pt x="10662" y="14106"/>
                  </a:cubicBezTo>
                  <a:lnTo>
                    <a:pt x="10662" y="13425"/>
                  </a:lnTo>
                  <a:cubicBezTo>
                    <a:pt x="11676" y="12721"/>
                    <a:pt x="12390" y="11613"/>
                    <a:pt x="12568" y="10336"/>
                  </a:cubicBezTo>
                  <a:lnTo>
                    <a:pt x="12750" y="10336"/>
                  </a:lnTo>
                  <a:cubicBezTo>
                    <a:pt x="13340" y="10336"/>
                    <a:pt x="13849" y="9898"/>
                    <a:pt x="13904" y="9335"/>
                  </a:cubicBezTo>
                  <a:cubicBezTo>
                    <a:pt x="13936" y="9021"/>
                    <a:pt x="13832" y="8707"/>
                    <a:pt x="13622" y="8474"/>
                  </a:cubicBezTo>
                  <a:cubicBezTo>
                    <a:pt x="13521" y="8362"/>
                    <a:pt x="13397" y="8272"/>
                    <a:pt x="13261" y="8210"/>
                  </a:cubicBezTo>
                  <a:lnTo>
                    <a:pt x="13261" y="5797"/>
                  </a:lnTo>
                  <a:lnTo>
                    <a:pt x="13281" y="5797"/>
                  </a:lnTo>
                  <a:cubicBezTo>
                    <a:pt x="13845" y="5797"/>
                    <a:pt x="14356" y="5509"/>
                    <a:pt x="14651" y="5029"/>
                  </a:cubicBezTo>
                  <a:cubicBezTo>
                    <a:pt x="14943" y="4549"/>
                    <a:pt x="14965" y="3965"/>
                    <a:pt x="14709" y="3465"/>
                  </a:cubicBezTo>
                  <a:cubicBezTo>
                    <a:pt x="14186" y="2448"/>
                    <a:pt x="13292" y="1582"/>
                    <a:pt x="12118" y="960"/>
                  </a:cubicBezTo>
                  <a:cubicBezTo>
                    <a:pt x="10932" y="332"/>
                    <a:pt x="9539" y="1"/>
                    <a:pt x="80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9" name="Google Shape;3489;p100"/>
            <p:cNvSpPr/>
            <p:nvPr/>
          </p:nvSpPr>
          <p:spPr>
            <a:xfrm>
              <a:off x="6239872" y="3381408"/>
              <a:ext cx="49783" cy="24531"/>
            </a:xfrm>
            <a:custGeom>
              <a:rect b="b" l="l" r="r" t="t"/>
              <a:pathLst>
                <a:path extrusionOk="0" h="1258" w="2553">
                  <a:moveTo>
                    <a:pt x="1276" y="0"/>
                  </a:moveTo>
                  <a:cubicBezTo>
                    <a:pt x="1109" y="0"/>
                    <a:pt x="973" y="136"/>
                    <a:pt x="973" y="303"/>
                  </a:cubicBezTo>
                  <a:lnTo>
                    <a:pt x="973" y="325"/>
                  </a:lnTo>
                  <a:lnTo>
                    <a:pt x="303" y="325"/>
                  </a:lnTo>
                  <a:cubicBezTo>
                    <a:pt x="136" y="325"/>
                    <a:pt x="1" y="460"/>
                    <a:pt x="1" y="629"/>
                  </a:cubicBezTo>
                  <a:cubicBezTo>
                    <a:pt x="1" y="796"/>
                    <a:pt x="136" y="931"/>
                    <a:pt x="303" y="931"/>
                  </a:cubicBezTo>
                  <a:lnTo>
                    <a:pt x="973" y="931"/>
                  </a:lnTo>
                  <a:lnTo>
                    <a:pt x="973" y="953"/>
                  </a:lnTo>
                  <a:cubicBezTo>
                    <a:pt x="973" y="1121"/>
                    <a:pt x="1109" y="1257"/>
                    <a:pt x="1276" y="1257"/>
                  </a:cubicBezTo>
                  <a:cubicBezTo>
                    <a:pt x="1445" y="1257"/>
                    <a:pt x="1580" y="1121"/>
                    <a:pt x="1580" y="953"/>
                  </a:cubicBezTo>
                  <a:lnTo>
                    <a:pt x="1580" y="931"/>
                  </a:lnTo>
                  <a:lnTo>
                    <a:pt x="2250" y="931"/>
                  </a:lnTo>
                  <a:cubicBezTo>
                    <a:pt x="2417" y="931"/>
                    <a:pt x="2553" y="796"/>
                    <a:pt x="2553" y="629"/>
                  </a:cubicBezTo>
                  <a:cubicBezTo>
                    <a:pt x="2553" y="460"/>
                    <a:pt x="2417" y="325"/>
                    <a:pt x="2250" y="325"/>
                  </a:cubicBezTo>
                  <a:lnTo>
                    <a:pt x="1580" y="325"/>
                  </a:lnTo>
                  <a:lnTo>
                    <a:pt x="1580" y="303"/>
                  </a:lnTo>
                  <a:cubicBezTo>
                    <a:pt x="1580" y="136"/>
                    <a:pt x="1445" y="0"/>
                    <a:pt x="12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3" name="Shape 3493"/>
        <p:cNvGrpSpPr/>
        <p:nvPr/>
      </p:nvGrpSpPr>
      <p:grpSpPr>
        <a:xfrm>
          <a:off x="0" y="0"/>
          <a:ext cx="0" cy="0"/>
          <a:chOff x="0" y="0"/>
          <a:chExt cx="0" cy="0"/>
        </a:xfrm>
      </p:grpSpPr>
      <p:pic>
        <p:nvPicPr>
          <p:cNvPr id="3494" name="Google Shape;3494;p101" title="Untitled design (1).png"/>
          <p:cNvPicPr preferRelativeResize="0"/>
          <p:nvPr/>
        </p:nvPicPr>
        <p:blipFill>
          <a:blip r:embed="rId3">
            <a:alphaModFix/>
          </a:blip>
          <a:stretch>
            <a:fillRect/>
          </a:stretch>
        </p:blipFill>
        <p:spPr>
          <a:xfrm>
            <a:off x="-118525" y="-45250"/>
            <a:ext cx="9262525" cy="5255424"/>
          </a:xfrm>
          <a:prstGeom prst="rect">
            <a:avLst/>
          </a:prstGeom>
          <a:noFill/>
          <a:ln>
            <a:noFill/>
          </a:ln>
        </p:spPr>
      </p:pic>
      <p:sp>
        <p:nvSpPr>
          <p:cNvPr id="3495" name="Google Shape;3495;p101"/>
          <p:cNvSpPr txBox="1"/>
          <p:nvPr/>
        </p:nvSpPr>
        <p:spPr>
          <a:xfrm>
            <a:off x="5324500" y="3663350"/>
            <a:ext cx="3529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u="sng">
                <a:solidFill>
                  <a:srgbClr val="0000FF"/>
                </a:solidFill>
                <a:latin typeface="Public Sans"/>
                <a:ea typeface="Public Sans"/>
                <a:cs typeface="Public Sans"/>
                <a:sym typeface="Public Sans"/>
                <a:hlinkClick r:id="rId4">
                  <a:extLst>
                    <a:ext uri="{A12FA001-AC4F-418D-AE19-62706E023703}">
                      <ahyp:hlinkClr val="tx"/>
                    </a:ext>
                  </a:extLst>
                </a:hlinkClick>
              </a:rPr>
              <a:t>bit.ly/4kXfB03</a:t>
            </a:r>
            <a:r>
              <a:rPr b="1" lang="en" sz="3300">
                <a:solidFill>
                  <a:srgbClr val="0000FF"/>
                </a:solidFill>
                <a:latin typeface="Public Sans"/>
                <a:ea typeface="Public Sans"/>
                <a:cs typeface="Public Sans"/>
                <a:sym typeface="Public Sans"/>
              </a:rPr>
              <a:t>  </a:t>
            </a:r>
            <a:endParaRPr b="1" sz="3300">
              <a:solidFill>
                <a:srgbClr val="0000FF"/>
              </a:solidFill>
              <a:latin typeface="Public Sans"/>
              <a:ea typeface="Public Sans"/>
              <a:cs typeface="Public Sans"/>
              <a:sym typeface="Public Sans"/>
            </a:endParaRPr>
          </a:p>
        </p:txBody>
      </p:sp>
      <p:pic>
        <p:nvPicPr>
          <p:cNvPr id="3496" name="Google Shape;3496;p101"/>
          <p:cNvPicPr preferRelativeResize="0"/>
          <p:nvPr/>
        </p:nvPicPr>
        <p:blipFill>
          <a:blip r:embed="rId5">
            <a:alphaModFix/>
          </a:blip>
          <a:stretch>
            <a:fillRect/>
          </a:stretch>
        </p:blipFill>
        <p:spPr>
          <a:xfrm>
            <a:off x="1025675" y="1332025"/>
            <a:ext cx="3706400" cy="3615375"/>
          </a:xfrm>
          <a:prstGeom prst="rect">
            <a:avLst/>
          </a:prstGeom>
          <a:noFill/>
          <a:ln>
            <a:noFill/>
          </a:ln>
        </p:spPr>
      </p:pic>
      <p:sp>
        <p:nvSpPr>
          <p:cNvPr id="3497" name="Google Shape;3497;p101"/>
          <p:cNvSpPr txBox="1"/>
          <p:nvPr/>
        </p:nvSpPr>
        <p:spPr>
          <a:xfrm>
            <a:off x="4990975" y="2219900"/>
            <a:ext cx="3932700" cy="9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800">
                <a:solidFill>
                  <a:schemeClr val="dk1"/>
                </a:solidFill>
                <a:latin typeface="Public Sans"/>
                <a:ea typeface="Public Sans"/>
                <a:cs typeface="Public Sans"/>
                <a:sym typeface="Public Sans"/>
              </a:rPr>
              <a:t>Day 2</a:t>
            </a:r>
            <a:endParaRPr b="1" sz="6800">
              <a:solidFill>
                <a:schemeClr val="dk1"/>
              </a:solidFill>
              <a:latin typeface="Public Sans"/>
              <a:ea typeface="Public Sans"/>
              <a:cs typeface="Public Sans"/>
              <a:sym typeface="Public Sans"/>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1" name="Shape 3501"/>
        <p:cNvGrpSpPr/>
        <p:nvPr/>
      </p:nvGrpSpPr>
      <p:grpSpPr>
        <a:xfrm>
          <a:off x="0" y="0"/>
          <a:ext cx="0" cy="0"/>
          <a:chOff x="0" y="0"/>
          <a:chExt cx="0" cy="0"/>
        </a:xfrm>
      </p:grpSpPr>
      <p:sp>
        <p:nvSpPr>
          <p:cNvPr id="3502" name="Google Shape;3502;p102"/>
          <p:cNvSpPr/>
          <p:nvPr/>
        </p:nvSpPr>
        <p:spPr>
          <a:xfrm>
            <a:off x="2428443"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3" name="Google Shape;3503;p102"/>
          <p:cNvSpPr/>
          <p:nvPr/>
        </p:nvSpPr>
        <p:spPr>
          <a:xfrm>
            <a:off x="714145" y="857262"/>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4" name="Google Shape;3504;p102"/>
          <p:cNvSpPr/>
          <p:nvPr/>
        </p:nvSpPr>
        <p:spPr>
          <a:xfrm>
            <a:off x="7571350" y="0"/>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5" name="Google Shape;3505;p102"/>
          <p:cNvSpPr/>
          <p:nvPr/>
        </p:nvSpPr>
        <p:spPr>
          <a:xfrm>
            <a:off x="714145" y="428625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6" name="Google Shape;3506;p102"/>
          <p:cNvSpPr/>
          <p:nvPr/>
        </p:nvSpPr>
        <p:spPr>
          <a:xfrm>
            <a:off x="1571294" y="428625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7" name="Google Shape;3507;p102"/>
          <p:cNvSpPr/>
          <p:nvPr/>
        </p:nvSpPr>
        <p:spPr>
          <a:xfrm>
            <a:off x="6714186" y="428625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8" name="Google Shape;3508;p102"/>
          <p:cNvSpPr txBox="1"/>
          <p:nvPr>
            <p:ph type="title"/>
          </p:nvPr>
        </p:nvSpPr>
        <p:spPr>
          <a:xfrm>
            <a:off x="720050" y="1450725"/>
            <a:ext cx="7704000" cy="1723800"/>
          </a:xfrm>
          <a:prstGeom prst="rect">
            <a:avLst/>
          </a:prstGeom>
        </p:spPr>
        <p:txBody>
          <a:bodyPr anchorCtr="0" anchor="t" bIns="91425" lIns="90000" spcFirstLastPara="1" rIns="90000" wrap="square" tIns="91425">
            <a:noAutofit/>
          </a:bodyPr>
          <a:lstStyle/>
          <a:p>
            <a:pPr indent="0" lvl="0" marL="0" rtl="0" algn="ctr">
              <a:spcBef>
                <a:spcPts val="0"/>
              </a:spcBef>
              <a:spcAft>
                <a:spcPts val="0"/>
              </a:spcAft>
              <a:buNone/>
            </a:pPr>
            <a:r>
              <a:rPr lang="en" sz="7900">
                <a:solidFill>
                  <a:schemeClr val="lt2"/>
                </a:solidFill>
              </a:rPr>
              <a:t>Welcome Back </a:t>
            </a:r>
            <a:r>
              <a:rPr lang="en" sz="7900">
                <a:solidFill>
                  <a:srgbClr val="073763"/>
                </a:solidFill>
              </a:rPr>
              <a:t>and Check-in</a:t>
            </a:r>
            <a:endParaRPr sz="7900">
              <a:solidFill>
                <a:srgbClr val="073763"/>
              </a:solidFill>
            </a:endParaRPr>
          </a:p>
        </p:txBody>
      </p:sp>
      <p:sp>
        <p:nvSpPr>
          <p:cNvPr id="3509" name="Google Shape;3509;p102"/>
          <p:cNvSpPr/>
          <p:nvPr/>
        </p:nvSpPr>
        <p:spPr>
          <a:xfrm>
            <a:off x="6471138" y="0"/>
            <a:ext cx="14502" cy="14478"/>
          </a:xfrm>
          <a:custGeom>
            <a:rect b="b" l="l" r="r" t="t"/>
            <a:pathLst>
              <a:path extrusionOk="0" h="608" w="609">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0" name="Google Shape;3510;p102"/>
          <p:cNvSpPr/>
          <p:nvPr/>
        </p:nvSpPr>
        <p:spPr>
          <a:xfrm>
            <a:off x="6471138" y="0"/>
            <a:ext cx="14502" cy="14478"/>
          </a:xfrm>
          <a:custGeom>
            <a:rect b="b" l="l" r="r" t="t"/>
            <a:pathLst>
              <a:path extrusionOk="0" h="608" w="609">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1" name="Google Shape;3511;p102"/>
          <p:cNvSpPr/>
          <p:nvPr/>
        </p:nvSpPr>
        <p:spPr>
          <a:xfrm>
            <a:off x="714145"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2" name="Google Shape;3512;p102"/>
          <p:cNvSpPr/>
          <p:nvPr/>
        </p:nvSpPr>
        <p:spPr>
          <a:xfrm>
            <a:off x="1571294"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3" name="Google Shape;3513;p102"/>
          <p:cNvSpPr/>
          <p:nvPr/>
        </p:nvSpPr>
        <p:spPr>
          <a:xfrm>
            <a:off x="5857038"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4" name="Google Shape;3514;p102"/>
          <p:cNvSpPr/>
          <p:nvPr/>
        </p:nvSpPr>
        <p:spPr>
          <a:xfrm>
            <a:off x="6714186"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5" name="Google Shape;3515;p102"/>
          <p:cNvSpPr/>
          <p:nvPr/>
        </p:nvSpPr>
        <p:spPr>
          <a:xfrm>
            <a:off x="1571294"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6" name="Google Shape;3516;p102"/>
          <p:cNvSpPr/>
          <p:nvPr/>
        </p:nvSpPr>
        <p:spPr>
          <a:xfrm>
            <a:off x="6714186"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7" name="Google Shape;3517;p102"/>
          <p:cNvSpPr/>
          <p:nvPr/>
        </p:nvSpPr>
        <p:spPr>
          <a:xfrm>
            <a:off x="7571350"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8" name="Google Shape;3518;p102"/>
          <p:cNvSpPr/>
          <p:nvPr/>
        </p:nvSpPr>
        <p:spPr>
          <a:xfrm>
            <a:off x="242844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9" name="Google Shape;3519;p102"/>
          <p:cNvSpPr/>
          <p:nvPr/>
        </p:nvSpPr>
        <p:spPr>
          <a:xfrm>
            <a:off x="3285591"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0" name="Google Shape;3520;p102"/>
          <p:cNvSpPr/>
          <p:nvPr/>
        </p:nvSpPr>
        <p:spPr>
          <a:xfrm>
            <a:off x="4142740"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1" name="Google Shape;3521;p102"/>
          <p:cNvSpPr/>
          <p:nvPr/>
        </p:nvSpPr>
        <p:spPr>
          <a:xfrm>
            <a:off x="49998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2" name="Google Shape;3522;p102"/>
          <p:cNvSpPr/>
          <p:nvPr/>
        </p:nvSpPr>
        <p:spPr>
          <a:xfrm>
            <a:off x="5857038"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3" name="Google Shape;3523;p102"/>
          <p:cNvSpPr/>
          <p:nvPr/>
        </p:nvSpPr>
        <p:spPr>
          <a:xfrm>
            <a:off x="7571350"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24" name="Google Shape;3524;p102"/>
          <p:cNvGrpSpPr/>
          <p:nvPr/>
        </p:nvGrpSpPr>
        <p:grpSpPr>
          <a:xfrm>
            <a:off x="874851" y="171390"/>
            <a:ext cx="537095" cy="685813"/>
            <a:chOff x="2234450" y="-2381700"/>
            <a:chExt cx="404500" cy="518025"/>
          </a:xfrm>
        </p:grpSpPr>
        <p:sp>
          <p:nvSpPr>
            <p:cNvPr id="3525" name="Google Shape;3525;p102"/>
            <p:cNvSpPr/>
            <p:nvPr/>
          </p:nvSpPr>
          <p:spPr>
            <a:xfrm>
              <a:off x="2234450" y="-2381700"/>
              <a:ext cx="404500" cy="518025"/>
            </a:xfrm>
            <a:custGeom>
              <a:rect b="b" l="l" r="r" t="t"/>
              <a:pathLst>
                <a:path extrusionOk="0" h="20721" w="1618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102"/>
            <p:cNvSpPr/>
            <p:nvPr/>
          </p:nvSpPr>
          <p:spPr>
            <a:xfrm>
              <a:off x="2372225" y="-2227625"/>
              <a:ext cx="39525" cy="15200"/>
            </a:xfrm>
            <a:custGeom>
              <a:rect b="b" l="l" r="r" t="t"/>
              <a:pathLst>
                <a:path extrusionOk="0" h="608" w="1581">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7" name="Google Shape;3527;p102"/>
            <p:cNvSpPr/>
            <p:nvPr/>
          </p:nvSpPr>
          <p:spPr>
            <a:xfrm>
              <a:off x="2461450" y="-2227625"/>
              <a:ext cx="39525" cy="15200"/>
            </a:xfrm>
            <a:custGeom>
              <a:rect b="b" l="l" r="r" t="t"/>
              <a:pathLst>
                <a:path extrusionOk="0" h="608" w="1581">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8" name="Google Shape;3528;p102"/>
            <p:cNvSpPr/>
            <p:nvPr/>
          </p:nvSpPr>
          <p:spPr>
            <a:xfrm>
              <a:off x="2403850" y="-2130325"/>
              <a:ext cx="65475" cy="23325"/>
            </a:xfrm>
            <a:custGeom>
              <a:rect b="b" l="l" r="r" t="t"/>
              <a:pathLst>
                <a:path extrusionOk="0" h="933" w="2619">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29" name="Google Shape;3529;p102"/>
          <p:cNvGrpSpPr/>
          <p:nvPr/>
        </p:nvGrpSpPr>
        <p:grpSpPr>
          <a:xfrm>
            <a:off x="1732019" y="171390"/>
            <a:ext cx="537062" cy="685813"/>
            <a:chOff x="2923850" y="-2381625"/>
            <a:chExt cx="404475" cy="518025"/>
          </a:xfrm>
        </p:grpSpPr>
        <p:sp>
          <p:nvSpPr>
            <p:cNvPr id="3530" name="Google Shape;3530;p102"/>
            <p:cNvSpPr/>
            <p:nvPr/>
          </p:nvSpPr>
          <p:spPr>
            <a:xfrm>
              <a:off x="2996800" y="-2333650"/>
              <a:ext cx="25" cy="100"/>
            </a:xfrm>
            <a:custGeom>
              <a:rect b="b" l="l" r="r" t="t"/>
              <a:pathLst>
                <a:path extrusionOk="0" h="4" w="1">
                  <a:moveTo>
                    <a:pt x="0" y="1"/>
                  </a:moveTo>
                  <a:cubicBezTo>
                    <a:pt x="0" y="1"/>
                    <a:pt x="0" y="4"/>
                    <a:pt x="0" y="1"/>
                  </a:cubicBezTo>
                  <a:cubicBezTo>
                    <a:pt x="0" y="4"/>
                    <a:pt x="0" y="4"/>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1" name="Google Shape;3531;p102"/>
            <p:cNvSpPr/>
            <p:nvPr/>
          </p:nvSpPr>
          <p:spPr>
            <a:xfrm>
              <a:off x="2923850" y="-2381625"/>
              <a:ext cx="404475" cy="518025"/>
            </a:xfrm>
            <a:custGeom>
              <a:rect b="b" l="l" r="r" t="t"/>
              <a:pathLst>
                <a:path extrusionOk="0" h="20721" w="16179">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2" name="Google Shape;3532;p102"/>
            <p:cNvSpPr/>
            <p:nvPr/>
          </p:nvSpPr>
          <p:spPr>
            <a:xfrm>
              <a:off x="3069850"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3" name="Google Shape;3533;p102"/>
            <p:cNvSpPr/>
            <p:nvPr/>
          </p:nvSpPr>
          <p:spPr>
            <a:xfrm>
              <a:off x="3167150"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4" name="Google Shape;3534;p102"/>
            <p:cNvSpPr/>
            <p:nvPr/>
          </p:nvSpPr>
          <p:spPr>
            <a:xfrm>
              <a:off x="3061775" y="-2243875"/>
              <a:ext cx="31375" cy="15200"/>
            </a:xfrm>
            <a:custGeom>
              <a:rect b="b" l="l" r="r" t="t"/>
              <a:pathLst>
                <a:path extrusionOk="0" h="608" w="1255">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5" name="Google Shape;3535;p102"/>
            <p:cNvSpPr/>
            <p:nvPr/>
          </p:nvSpPr>
          <p:spPr>
            <a:xfrm>
              <a:off x="3159075" y="-2243875"/>
              <a:ext cx="31375" cy="15200"/>
            </a:xfrm>
            <a:custGeom>
              <a:rect b="b" l="l" r="r" t="t"/>
              <a:pathLst>
                <a:path extrusionOk="0" h="608" w="1255">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6" name="Google Shape;3536;p102"/>
            <p:cNvSpPr/>
            <p:nvPr/>
          </p:nvSpPr>
          <p:spPr>
            <a:xfrm>
              <a:off x="3029275" y="-1960025"/>
              <a:ext cx="15250" cy="15200"/>
            </a:xfrm>
            <a:custGeom>
              <a:rect b="b" l="l" r="r" t="t"/>
              <a:pathLst>
                <a:path extrusionOk="0" h="608" w="61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7" name="Google Shape;3537;p102"/>
            <p:cNvSpPr/>
            <p:nvPr/>
          </p:nvSpPr>
          <p:spPr>
            <a:xfrm>
              <a:off x="3029275" y="-1919475"/>
              <a:ext cx="15250" cy="15200"/>
            </a:xfrm>
            <a:custGeom>
              <a:rect b="b" l="l" r="r" t="t"/>
              <a:pathLst>
                <a:path extrusionOk="0" h="608" w="61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8" name="Google Shape;3538;p102"/>
            <p:cNvSpPr/>
            <p:nvPr/>
          </p:nvSpPr>
          <p:spPr>
            <a:xfrm>
              <a:off x="3029275" y="-1878950"/>
              <a:ext cx="15250" cy="15200"/>
            </a:xfrm>
            <a:custGeom>
              <a:rect b="b" l="l" r="r" t="t"/>
              <a:pathLst>
                <a:path extrusionOk="0" h="608" w="61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9" name="Google Shape;3539;p102"/>
            <p:cNvSpPr/>
            <p:nvPr/>
          </p:nvSpPr>
          <p:spPr>
            <a:xfrm>
              <a:off x="3082025" y="-2174975"/>
              <a:ext cx="88175" cy="47650"/>
            </a:xfrm>
            <a:custGeom>
              <a:rect b="b" l="l" r="r" t="t"/>
              <a:pathLst>
                <a:path extrusionOk="0" h="1906" w="3527">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0" name="Google Shape;3540;p102"/>
            <p:cNvSpPr/>
            <p:nvPr/>
          </p:nvSpPr>
          <p:spPr>
            <a:xfrm>
              <a:off x="3159000" y="-1960025"/>
              <a:ext cx="96350" cy="47650"/>
            </a:xfrm>
            <a:custGeom>
              <a:rect b="b" l="l" r="r" t="t"/>
              <a:pathLst>
                <a:path extrusionOk="0" h="1906" w="3854">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41" name="Google Shape;3541;p102"/>
          <p:cNvSpPr/>
          <p:nvPr/>
        </p:nvSpPr>
        <p:spPr>
          <a:xfrm>
            <a:off x="6017748" y="171404"/>
            <a:ext cx="537069" cy="685861"/>
          </a:xfrm>
          <a:custGeom>
            <a:rect b="b" l="l" r="r" t="t"/>
            <a:pathLst>
              <a:path extrusionOk="0" h="20724" w="16178">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42" name="Google Shape;3542;p102"/>
          <p:cNvGrpSpPr/>
          <p:nvPr/>
        </p:nvGrpSpPr>
        <p:grpSpPr>
          <a:xfrm>
            <a:off x="6887010" y="171631"/>
            <a:ext cx="512248" cy="685746"/>
            <a:chOff x="7926140" y="-3342469"/>
            <a:chExt cx="447730" cy="597444"/>
          </a:xfrm>
        </p:grpSpPr>
        <p:sp>
          <p:nvSpPr>
            <p:cNvPr id="3543" name="Google Shape;3543;p102"/>
            <p:cNvSpPr/>
            <p:nvPr/>
          </p:nvSpPr>
          <p:spPr>
            <a:xfrm>
              <a:off x="8085166" y="-3135951"/>
              <a:ext cx="17529" cy="26898"/>
            </a:xfrm>
            <a:custGeom>
              <a:rect b="b" l="l" r="r" t="t"/>
              <a:pathLst>
                <a:path extrusionOk="0" h="933" w="608">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4" name="Google Shape;3544;p102"/>
            <p:cNvSpPr/>
            <p:nvPr/>
          </p:nvSpPr>
          <p:spPr>
            <a:xfrm>
              <a:off x="8197344" y="-3135951"/>
              <a:ext cx="17529" cy="26898"/>
            </a:xfrm>
            <a:custGeom>
              <a:rect b="b" l="l" r="r" t="t"/>
              <a:pathLst>
                <a:path extrusionOk="0" h="933" w="608">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5" name="Google Shape;3545;p102"/>
            <p:cNvSpPr/>
            <p:nvPr/>
          </p:nvSpPr>
          <p:spPr>
            <a:xfrm>
              <a:off x="8112295" y="-3070493"/>
              <a:ext cx="75419" cy="26898"/>
            </a:xfrm>
            <a:custGeom>
              <a:rect b="b" l="l" r="r" t="t"/>
              <a:pathLst>
                <a:path extrusionOk="0" h="933" w="2616">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6" name="Google Shape;3546;p102"/>
            <p:cNvSpPr/>
            <p:nvPr/>
          </p:nvSpPr>
          <p:spPr>
            <a:xfrm>
              <a:off x="8075739" y="-3164803"/>
              <a:ext cx="36239" cy="17529"/>
            </a:xfrm>
            <a:custGeom>
              <a:rect b="b" l="l" r="r" t="t"/>
              <a:pathLst>
                <a:path extrusionOk="0" h="608" w="1257">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7" name="Google Shape;3547;p102"/>
            <p:cNvSpPr/>
            <p:nvPr/>
          </p:nvSpPr>
          <p:spPr>
            <a:xfrm>
              <a:off x="8188060" y="-3164803"/>
              <a:ext cx="36210" cy="17529"/>
            </a:xfrm>
            <a:custGeom>
              <a:rect b="b" l="l" r="r" t="t"/>
              <a:pathLst>
                <a:path extrusionOk="0" h="608" w="1256">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8" name="Google Shape;3548;p102"/>
            <p:cNvSpPr/>
            <p:nvPr/>
          </p:nvSpPr>
          <p:spPr>
            <a:xfrm>
              <a:off x="7926140" y="-3342469"/>
              <a:ext cx="447730" cy="597444"/>
            </a:xfrm>
            <a:custGeom>
              <a:rect b="b" l="l" r="r" t="t"/>
              <a:pathLst>
                <a:path extrusionOk="0" h="20723" w="1553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9" name="Google Shape;3549;p102"/>
            <p:cNvSpPr/>
            <p:nvPr/>
          </p:nvSpPr>
          <p:spPr>
            <a:xfrm>
              <a:off x="8122559" y="-2828177"/>
              <a:ext cx="54892" cy="83002"/>
            </a:xfrm>
            <a:custGeom>
              <a:rect b="b" l="l" r="r" t="t"/>
              <a:pathLst>
                <a:path extrusionOk="0" h="2879" w="1904">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50" name="Google Shape;3550;p102"/>
          <p:cNvGrpSpPr/>
          <p:nvPr/>
        </p:nvGrpSpPr>
        <p:grpSpPr>
          <a:xfrm>
            <a:off x="6874894" y="1028699"/>
            <a:ext cx="537088" cy="685799"/>
            <a:chOff x="855375" y="-1139350"/>
            <a:chExt cx="404525" cy="517975"/>
          </a:xfrm>
        </p:grpSpPr>
        <p:sp>
          <p:nvSpPr>
            <p:cNvPr id="3551" name="Google Shape;3551;p102"/>
            <p:cNvSpPr/>
            <p:nvPr/>
          </p:nvSpPr>
          <p:spPr>
            <a:xfrm>
              <a:off x="855375" y="-1139350"/>
              <a:ext cx="404525" cy="517975"/>
            </a:xfrm>
            <a:custGeom>
              <a:rect b="b" l="l" r="r" t="t"/>
              <a:pathLst>
                <a:path extrusionOk="0" h="20719" w="16181">
                  <a:moveTo>
                    <a:pt x="11659" y="606"/>
                  </a:moveTo>
                  <a:cubicBezTo>
                    <a:pt x="12207" y="606"/>
                    <a:pt x="12653" y="1053"/>
                    <a:pt x="12653" y="1600"/>
                  </a:cubicBezTo>
                  <a:lnTo>
                    <a:pt x="12653" y="3568"/>
                  </a:lnTo>
                  <a:lnTo>
                    <a:pt x="11333" y="3568"/>
                  </a:lnTo>
                  <a:cubicBezTo>
                    <a:pt x="11166" y="3568"/>
                    <a:pt x="11030" y="3704"/>
                    <a:pt x="11030" y="3871"/>
                  </a:cubicBezTo>
                  <a:cubicBezTo>
                    <a:pt x="11030" y="4039"/>
                    <a:pt x="11166" y="4175"/>
                    <a:pt x="11333" y="4175"/>
                  </a:cubicBezTo>
                  <a:lnTo>
                    <a:pt x="12653" y="4175"/>
                  </a:lnTo>
                  <a:lnTo>
                    <a:pt x="12653" y="5218"/>
                  </a:lnTo>
                  <a:cubicBezTo>
                    <a:pt x="11188" y="5412"/>
                    <a:pt x="9641" y="5513"/>
                    <a:pt x="8090" y="5513"/>
                  </a:cubicBezTo>
                  <a:cubicBezTo>
                    <a:pt x="6539" y="5513"/>
                    <a:pt x="4995" y="5412"/>
                    <a:pt x="3527" y="5218"/>
                  </a:cubicBezTo>
                  <a:lnTo>
                    <a:pt x="3527" y="4175"/>
                  </a:lnTo>
                  <a:lnTo>
                    <a:pt x="10038" y="4175"/>
                  </a:lnTo>
                  <a:cubicBezTo>
                    <a:pt x="10205" y="4175"/>
                    <a:pt x="10341" y="4039"/>
                    <a:pt x="10341" y="3871"/>
                  </a:cubicBezTo>
                  <a:cubicBezTo>
                    <a:pt x="10341" y="3704"/>
                    <a:pt x="10205" y="3568"/>
                    <a:pt x="10038" y="3568"/>
                  </a:cubicBezTo>
                  <a:lnTo>
                    <a:pt x="3528" y="3568"/>
                  </a:lnTo>
                  <a:lnTo>
                    <a:pt x="3528" y="1600"/>
                  </a:lnTo>
                  <a:cubicBezTo>
                    <a:pt x="3528" y="1053"/>
                    <a:pt x="3975" y="606"/>
                    <a:pt x="4524" y="606"/>
                  </a:cubicBezTo>
                  <a:close/>
                  <a:moveTo>
                    <a:pt x="3527" y="5830"/>
                  </a:moveTo>
                  <a:cubicBezTo>
                    <a:pt x="3757" y="5860"/>
                    <a:pt x="3988" y="5887"/>
                    <a:pt x="4220" y="5912"/>
                  </a:cubicBezTo>
                  <a:lnTo>
                    <a:pt x="4220" y="6790"/>
                  </a:lnTo>
                  <a:cubicBezTo>
                    <a:pt x="4220" y="6981"/>
                    <a:pt x="4064" y="7137"/>
                    <a:pt x="3874" y="7137"/>
                  </a:cubicBezTo>
                  <a:lnTo>
                    <a:pt x="3527" y="7137"/>
                  </a:lnTo>
                  <a:lnTo>
                    <a:pt x="3527" y="5830"/>
                  </a:lnTo>
                  <a:close/>
                  <a:moveTo>
                    <a:pt x="12653" y="5830"/>
                  </a:moveTo>
                  <a:lnTo>
                    <a:pt x="12653" y="7137"/>
                  </a:lnTo>
                  <a:lnTo>
                    <a:pt x="12307" y="7137"/>
                  </a:lnTo>
                  <a:cubicBezTo>
                    <a:pt x="12117" y="7137"/>
                    <a:pt x="11962" y="6981"/>
                    <a:pt x="11962" y="6790"/>
                  </a:cubicBezTo>
                  <a:lnTo>
                    <a:pt x="11962" y="5912"/>
                  </a:lnTo>
                  <a:cubicBezTo>
                    <a:pt x="12194" y="5887"/>
                    <a:pt x="12424" y="5860"/>
                    <a:pt x="12653" y="5830"/>
                  </a:cubicBezTo>
                  <a:close/>
                  <a:moveTo>
                    <a:pt x="11357" y="5973"/>
                  </a:moveTo>
                  <a:lnTo>
                    <a:pt x="11357" y="6790"/>
                  </a:lnTo>
                  <a:cubicBezTo>
                    <a:pt x="11357" y="7316"/>
                    <a:pt x="11783" y="7744"/>
                    <a:pt x="12309" y="7744"/>
                  </a:cubicBezTo>
                  <a:lnTo>
                    <a:pt x="12796" y="7744"/>
                  </a:lnTo>
                  <a:cubicBezTo>
                    <a:pt x="12938" y="7744"/>
                    <a:pt x="13076" y="7804"/>
                    <a:pt x="13173" y="7911"/>
                  </a:cubicBezTo>
                  <a:cubicBezTo>
                    <a:pt x="13268" y="8018"/>
                    <a:pt x="13315" y="8160"/>
                    <a:pt x="13301" y="8304"/>
                  </a:cubicBezTo>
                  <a:cubicBezTo>
                    <a:pt x="13275" y="8560"/>
                    <a:pt x="13033" y="8757"/>
                    <a:pt x="12750" y="8757"/>
                  </a:cubicBezTo>
                  <a:lnTo>
                    <a:pt x="12611" y="8757"/>
                  </a:lnTo>
                  <a:lnTo>
                    <a:pt x="12611" y="8739"/>
                  </a:lnTo>
                  <a:cubicBezTo>
                    <a:pt x="12611" y="8572"/>
                    <a:pt x="12476" y="8435"/>
                    <a:pt x="12309" y="8435"/>
                  </a:cubicBezTo>
                  <a:cubicBezTo>
                    <a:pt x="12140" y="8435"/>
                    <a:pt x="12004" y="8572"/>
                    <a:pt x="12004" y="8739"/>
                  </a:cubicBezTo>
                  <a:cubicBezTo>
                    <a:pt x="12003" y="10896"/>
                    <a:pt x="10248" y="12648"/>
                    <a:pt x="8091" y="12648"/>
                  </a:cubicBezTo>
                  <a:cubicBezTo>
                    <a:pt x="8090" y="12648"/>
                    <a:pt x="8088" y="12648"/>
                    <a:pt x="8086" y="12648"/>
                  </a:cubicBezTo>
                  <a:cubicBezTo>
                    <a:pt x="5930" y="12648"/>
                    <a:pt x="4177" y="10893"/>
                    <a:pt x="4177" y="8737"/>
                  </a:cubicBezTo>
                  <a:cubicBezTo>
                    <a:pt x="4177" y="8568"/>
                    <a:pt x="4041" y="8432"/>
                    <a:pt x="3874" y="8432"/>
                  </a:cubicBezTo>
                  <a:cubicBezTo>
                    <a:pt x="3705" y="8432"/>
                    <a:pt x="3570" y="8568"/>
                    <a:pt x="3570" y="8737"/>
                  </a:cubicBezTo>
                  <a:lnTo>
                    <a:pt x="3570" y="8758"/>
                  </a:lnTo>
                  <a:lnTo>
                    <a:pt x="3385" y="8758"/>
                  </a:lnTo>
                  <a:cubicBezTo>
                    <a:pt x="3243" y="8758"/>
                    <a:pt x="3106" y="8697"/>
                    <a:pt x="3010" y="8590"/>
                  </a:cubicBezTo>
                  <a:cubicBezTo>
                    <a:pt x="2911" y="8482"/>
                    <a:pt x="2867" y="8344"/>
                    <a:pt x="2881" y="8197"/>
                  </a:cubicBezTo>
                  <a:cubicBezTo>
                    <a:pt x="2906" y="7944"/>
                    <a:pt x="3148" y="7744"/>
                    <a:pt x="3433" y="7744"/>
                  </a:cubicBezTo>
                  <a:lnTo>
                    <a:pt x="3874" y="7744"/>
                  </a:lnTo>
                  <a:cubicBezTo>
                    <a:pt x="4398" y="7744"/>
                    <a:pt x="4827" y="7317"/>
                    <a:pt x="4827" y="6790"/>
                  </a:cubicBezTo>
                  <a:lnTo>
                    <a:pt x="4827" y="5973"/>
                  </a:lnTo>
                  <a:cubicBezTo>
                    <a:pt x="5896" y="6069"/>
                    <a:pt x="6992" y="6120"/>
                    <a:pt x="8091" y="6120"/>
                  </a:cubicBezTo>
                  <a:cubicBezTo>
                    <a:pt x="9191" y="6120"/>
                    <a:pt x="10288" y="6070"/>
                    <a:pt x="11357" y="5973"/>
                  </a:cubicBezTo>
                  <a:close/>
                  <a:moveTo>
                    <a:pt x="10059" y="12807"/>
                  </a:moveTo>
                  <a:lnTo>
                    <a:pt x="10059" y="13695"/>
                  </a:lnTo>
                  <a:lnTo>
                    <a:pt x="8091" y="15170"/>
                  </a:lnTo>
                  <a:lnTo>
                    <a:pt x="6125" y="13695"/>
                  </a:lnTo>
                  <a:lnTo>
                    <a:pt x="6125" y="12807"/>
                  </a:lnTo>
                  <a:cubicBezTo>
                    <a:pt x="6719" y="13095"/>
                    <a:pt x="7387" y="13258"/>
                    <a:pt x="8091" y="13258"/>
                  </a:cubicBezTo>
                  <a:cubicBezTo>
                    <a:pt x="8797" y="13258"/>
                    <a:pt x="9465" y="13095"/>
                    <a:pt x="10059" y="12807"/>
                  </a:cubicBezTo>
                  <a:close/>
                  <a:moveTo>
                    <a:pt x="5564" y="14036"/>
                  </a:moveTo>
                  <a:cubicBezTo>
                    <a:pt x="5570" y="14036"/>
                    <a:pt x="5574" y="14038"/>
                    <a:pt x="5575" y="14039"/>
                  </a:cubicBezTo>
                  <a:lnTo>
                    <a:pt x="7370" y="15386"/>
                  </a:lnTo>
                  <a:cubicBezTo>
                    <a:pt x="7344" y="15409"/>
                    <a:pt x="7319" y="15432"/>
                    <a:pt x="7296" y="15459"/>
                  </a:cubicBezTo>
                  <a:lnTo>
                    <a:pt x="6102" y="14863"/>
                  </a:lnTo>
                  <a:cubicBezTo>
                    <a:pt x="6012" y="14818"/>
                    <a:pt x="5915" y="14796"/>
                    <a:pt x="5818" y="14796"/>
                  </a:cubicBezTo>
                  <a:cubicBezTo>
                    <a:pt x="5704" y="14796"/>
                    <a:pt x="5591" y="14827"/>
                    <a:pt x="5491" y="14889"/>
                  </a:cubicBezTo>
                  <a:cubicBezTo>
                    <a:pt x="5304" y="15006"/>
                    <a:pt x="5192" y="15203"/>
                    <a:pt x="5192" y="15423"/>
                  </a:cubicBezTo>
                  <a:lnTo>
                    <a:pt x="5192" y="15879"/>
                  </a:lnTo>
                  <a:lnTo>
                    <a:pt x="4821" y="15009"/>
                  </a:lnTo>
                  <a:lnTo>
                    <a:pt x="4821" y="15008"/>
                  </a:lnTo>
                  <a:lnTo>
                    <a:pt x="5545" y="14045"/>
                  </a:lnTo>
                  <a:cubicBezTo>
                    <a:pt x="5546" y="14044"/>
                    <a:pt x="5549" y="14038"/>
                    <a:pt x="5559" y="14037"/>
                  </a:cubicBezTo>
                  <a:cubicBezTo>
                    <a:pt x="5561" y="14036"/>
                    <a:pt x="5562" y="14036"/>
                    <a:pt x="5564" y="14036"/>
                  </a:cubicBezTo>
                  <a:close/>
                  <a:moveTo>
                    <a:pt x="10620" y="14038"/>
                  </a:moveTo>
                  <a:cubicBezTo>
                    <a:pt x="10622" y="14038"/>
                    <a:pt x="10623" y="14038"/>
                    <a:pt x="10625" y="14038"/>
                  </a:cubicBezTo>
                  <a:cubicBezTo>
                    <a:pt x="10633" y="14038"/>
                    <a:pt x="10638" y="14045"/>
                    <a:pt x="10638" y="14046"/>
                  </a:cubicBezTo>
                  <a:lnTo>
                    <a:pt x="11359" y="15009"/>
                  </a:lnTo>
                  <a:lnTo>
                    <a:pt x="11359" y="15013"/>
                  </a:lnTo>
                  <a:lnTo>
                    <a:pt x="10988" y="15885"/>
                  </a:lnTo>
                  <a:lnTo>
                    <a:pt x="10988" y="15429"/>
                  </a:lnTo>
                  <a:cubicBezTo>
                    <a:pt x="10989" y="15206"/>
                    <a:pt x="10879" y="15006"/>
                    <a:pt x="10691" y="14892"/>
                  </a:cubicBezTo>
                  <a:cubicBezTo>
                    <a:pt x="10589" y="14829"/>
                    <a:pt x="10476" y="14797"/>
                    <a:pt x="10363" y="14797"/>
                  </a:cubicBezTo>
                  <a:cubicBezTo>
                    <a:pt x="10267" y="14797"/>
                    <a:pt x="10170" y="14820"/>
                    <a:pt x="10081" y="14865"/>
                  </a:cubicBezTo>
                  <a:lnTo>
                    <a:pt x="8888" y="15460"/>
                  </a:lnTo>
                  <a:cubicBezTo>
                    <a:pt x="8865" y="15435"/>
                    <a:pt x="8840" y="15410"/>
                    <a:pt x="8812" y="15388"/>
                  </a:cubicBezTo>
                  <a:lnTo>
                    <a:pt x="10609" y="14042"/>
                  </a:lnTo>
                  <a:cubicBezTo>
                    <a:pt x="10610" y="14040"/>
                    <a:pt x="10614" y="14038"/>
                    <a:pt x="10620" y="14038"/>
                  </a:cubicBezTo>
                  <a:close/>
                  <a:moveTo>
                    <a:pt x="8417" y="15852"/>
                  </a:moveTo>
                  <a:cubicBezTo>
                    <a:pt x="8427" y="15852"/>
                    <a:pt x="8437" y="15860"/>
                    <a:pt x="8437" y="15872"/>
                  </a:cubicBezTo>
                  <a:lnTo>
                    <a:pt x="8437" y="16521"/>
                  </a:lnTo>
                  <a:cubicBezTo>
                    <a:pt x="8437" y="16531"/>
                    <a:pt x="8427" y="16543"/>
                    <a:pt x="8417" y="16543"/>
                  </a:cubicBezTo>
                  <a:lnTo>
                    <a:pt x="7767" y="16543"/>
                  </a:lnTo>
                  <a:cubicBezTo>
                    <a:pt x="7754" y="16543"/>
                    <a:pt x="7746" y="16534"/>
                    <a:pt x="7746" y="16521"/>
                  </a:cubicBezTo>
                  <a:lnTo>
                    <a:pt x="7746" y="15872"/>
                  </a:lnTo>
                  <a:cubicBezTo>
                    <a:pt x="7746" y="15860"/>
                    <a:pt x="7754" y="15852"/>
                    <a:pt x="7767" y="15852"/>
                  </a:cubicBezTo>
                  <a:close/>
                  <a:moveTo>
                    <a:pt x="10361" y="15403"/>
                  </a:moveTo>
                  <a:cubicBezTo>
                    <a:pt x="10364" y="15403"/>
                    <a:pt x="10367" y="15404"/>
                    <a:pt x="10371" y="15406"/>
                  </a:cubicBezTo>
                  <a:cubicBezTo>
                    <a:pt x="10382" y="15412"/>
                    <a:pt x="10382" y="15420"/>
                    <a:pt x="10382" y="15423"/>
                  </a:cubicBezTo>
                  <a:lnTo>
                    <a:pt x="10382" y="16970"/>
                  </a:lnTo>
                  <a:cubicBezTo>
                    <a:pt x="10382" y="16973"/>
                    <a:pt x="10382" y="16981"/>
                    <a:pt x="10371" y="16987"/>
                  </a:cubicBezTo>
                  <a:cubicBezTo>
                    <a:pt x="10367" y="16990"/>
                    <a:pt x="10363" y="16991"/>
                    <a:pt x="10360" y="16991"/>
                  </a:cubicBezTo>
                  <a:cubicBezTo>
                    <a:pt x="10357" y="16991"/>
                    <a:pt x="10354" y="16989"/>
                    <a:pt x="10352" y="16987"/>
                  </a:cubicBezTo>
                  <a:lnTo>
                    <a:pt x="9044" y="16334"/>
                  </a:lnTo>
                  <a:lnTo>
                    <a:pt x="9044" y="16060"/>
                  </a:lnTo>
                  <a:lnTo>
                    <a:pt x="10352" y="15406"/>
                  </a:lnTo>
                  <a:cubicBezTo>
                    <a:pt x="10354" y="15404"/>
                    <a:pt x="10357" y="15403"/>
                    <a:pt x="10361" y="15403"/>
                  </a:cubicBezTo>
                  <a:close/>
                  <a:moveTo>
                    <a:pt x="5820" y="15405"/>
                  </a:moveTo>
                  <a:cubicBezTo>
                    <a:pt x="5825" y="15405"/>
                    <a:pt x="5828" y="15407"/>
                    <a:pt x="5831" y="15408"/>
                  </a:cubicBezTo>
                  <a:lnTo>
                    <a:pt x="7139" y="16063"/>
                  </a:lnTo>
                  <a:lnTo>
                    <a:pt x="7139" y="16336"/>
                  </a:lnTo>
                  <a:lnTo>
                    <a:pt x="5831" y="16988"/>
                  </a:lnTo>
                  <a:cubicBezTo>
                    <a:pt x="5828" y="16990"/>
                    <a:pt x="5825" y="16992"/>
                    <a:pt x="5821" y="16992"/>
                  </a:cubicBezTo>
                  <a:cubicBezTo>
                    <a:pt x="5817" y="16992"/>
                    <a:pt x="5814" y="16991"/>
                    <a:pt x="5811" y="16988"/>
                  </a:cubicBezTo>
                  <a:cubicBezTo>
                    <a:pt x="5802" y="16984"/>
                    <a:pt x="5802" y="16974"/>
                    <a:pt x="5802" y="16971"/>
                  </a:cubicBezTo>
                  <a:lnTo>
                    <a:pt x="5802" y="15425"/>
                  </a:lnTo>
                  <a:cubicBezTo>
                    <a:pt x="5802" y="15422"/>
                    <a:pt x="5802" y="15415"/>
                    <a:pt x="5811" y="15408"/>
                  </a:cubicBezTo>
                  <a:cubicBezTo>
                    <a:pt x="5814" y="15405"/>
                    <a:pt x="5817" y="15405"/>
                    <a:pt x="5820" y="15405"/>
                  </a:cubicBezTo>
                  <a:close/>
                  <a:moveTo>
                    <a:pt x="4524" y="1"/>
                  </a:moveTo>
                  <a:cubicBezTo>
                    <a:pt x="3640" y="1"/>
                    <a:pt x="2921" y="719"/>
                    <a:pt x="2921" y="1603"/>
                  </a:cubicBezTo>
                  <a:lnTo>
                    <a:pt x="2921" y="5133"/>
                  </a:lnTo>
                  <a:cubicBezTo>
                    <a:pt x="2382" y="5052"/>
                    <a:pt x="1855" y="4955"/>
                    <a:pt x="1342" y="4848"/>
                  </a:cubicBezTo>
                  <a:cubicBezTo>
                    <a:pt x="1321" y="4843"/>
                    <a:pt x="1300" y="4841"/>
                    <a:pt x="1280" y="4841"/>
                  </a:cubicBezTo>
                  <a:cubicBezTo>
                    <a:pt x="1139" y="4841"/>
                    <a:pt x="1012" y="4940"/>
                    <a:pt x="983" y="5082"/>
                  </a:cubicBezTo>
                  <a:cubicBezTo>
                    <a:pt x="949" y="5246"/>
                    <a:pt x="1052" y="5406"/>
                    <a:pt x="1218" y="5442"/>
                  </a:cubicBezTo>
                  <a:cubicBezTo>
                    <a:pt x="1769" y="5559"/>
                    <a:pt x="2337" y="5660"/>
                    <a:pt x="2921" y="5748"/>
                  </a:cubicBezTo>
                  <a:lnTo>
                    <a:pt x="2921" y="7254"/>
                  </a:lnTo>
                  <a:cubicBezTo>
                    <a:pt x="2574" y="7420"/>
                    <a:pt x="2319" y="7751"/>
                    <a:pt x="2279" y="8138"/>
                  </a:cubicBezTo>
                  <a:cubicBezTo>
                    <a:pt x="2247" y="8452"/>
                    <a:pt x="2350" y="8767"/>
                    <a:pt x="2561" y="8998"/>
                  </a:cubicBezTo>
                  <a:cubicBezTo>
                    <a:pt x="2771" y="9232"/>
                    <a:pt x="3074" y="9365"/>
                    <a:pt x="3387" y="9365"/>
                  </a:cubicBezTo>
                  <a:lnTo>
                    <a:pt x="3614" y="9365"/>
                  </a:lnTo>
                  <a:cubicBezTo>
                    <a:pt x="3793" y="10640"/>
                    <a:pt x="4505" y="11747"/>
                    <a:pt x="5518" y="12451"/>
                  </a:cubicBezTo>
                  <a:lnTo>
                    <a:pt x="5518" y="13431"/>
                  </a:lnTo>
                  <a:cubicBezTo>
                    <a:pt x="5503" y="13431"/>
                    <a:pt x="5486" y="13432"/>
                    <a:pt x="5473" y="13434"/>
                  </a:cubicBezTo>
                  <a:cubicBezTo>
                    <a:pt x="5306" y="13458"/>
                    <a:pt x="5161" y="13545"/>
                    <a:pt x="5058" y="13679"/>
                  </a:cubicBezTo>
                  <a:lnTo>
                    <a:pt x="4285" y="14709"/>
                  </a:lnTo>
                  <a:lnTo>
                    <a:pt x="1617" y="15495"/>
                  </a:lnTo>
                  <a:cubicBezTo>
                    <a:pt x="665" y="15775"/>
                    <a:pt x="1" y="16661"/>
                    <a:pt x="1" y="17653"/>
                  </a:cubicBezTo>
                  <a:lnTo>
                    <a:pt x="1" y="20415"/>
                  </a:lnTo>
                  <a:cubicBezTo>
                    <a:pt x="1" y="20583"/>
                    <a:pt x="136" y="20719"/>
                    <a:pt x="305" y="20719"/>
                  </a:cubicBezTo>
                  <a:cubicBezTo>
                    <a:pt x="472" y="20719"/>
                    <a:pt x="608" y="20583"/>
                    <a:pt x="608" y="20415"/>
                  </a:cubicBezTo>
                  <a:lnTo>
                    <a:pt x="608" y="17655"/>
                  </a:lnTo>
                  <a:cubicBezTo>
                    <a:pt x="608" y="16931"/>
                    <a:pt x="1092" y="16282"/>
                    <a:pt x="1786" y="16079"/>
                  </a:cubicBezTo>
                  <a:lnTo>
                    <a:pt x="4300" y="15339"/>
                  </a:lnTo>
                  <a:lnTo>
                    <a:pt x="6512" y="20535"/>
                  </a:lnTo>
                  <a:cubicBezTo>
                    <a:pt x="6562" y="20650"/>
                    <a:pt x="6673" y="20719"/>
                    <a:pt x="6790" y="20719"/>
                  </a:cubicBezTo>
                  <a:cubicBezTo>
                    <a:pt x="6830" y="20719"/>
                    <a:pt x="6870" y="20712"/>
                    <a:pt x="6909" y="20693"/>
                  </a:cubicBezTo>
                  <a:cubicBezTo>
                    <a:pt x="7062" y="20627"/>
                    <a:pt x="7134" y="20450"/>
                    <a:pt x="7069" y="20295"/>
                  </a:cubicBezTo>
                  <a:lnTo>
                    <a:pt x="5918" y="17588"/>
                  </a:lnTo>
                  <a:cubicBezTo>
                    <a:pt x="5980" y="17578"/>
                    <a:pt x="6040" y="17560"/>
                    <a:pt x="6098" y="17531"/>
                  </a:cubicBezTo>
                  <a:lnTo>
                    <a:pt x="7292" y="16934"/>
                  </a:lnTo>
                  <a:cubicBezTo>
                    <a:pt x="7406" y="17066"/>
                    <a:pt x="7576" y="17148"/>
                    <a:pt x="7763" y="17148"/>
                  </a:cubicBezTo>
                  <a:lnTo>
                    <a:pt x="8413" y="17148"/>
                  </a:lnTo>
                  <a:cubicBezTo>
                    <a:pt x="8601" y="17148"/>
                    <a:pt x="8770" y="17064"/>
                    <a:pt x="8884" y="16934"/>
                  </a:cubicBezTo>
                  <a:lnTo>
                    <a:pt x="10076" y="17531"/>
                  </a:lnTo>
                  <a:cubicBezTo>
                    <a:pt x="10136" y="17560"/>
                    <a:pt x="10196" y="17578"/>
                    <a:pt x="10258" y="17588"/>
                  </a:cubicBezTo>
                  <a:lnTo>
                    <a:pt x="9104" y="20295"/>
                  </a:lnTo>
                  <a:cubicBezTo>
                    <a:pt x="9038" y="20449"/>
                    <a:pt x="9110" y="20627"/>
                    <a:pt x="9265" y="20693"/>
                  </a:cubicBezTo>
                  <a:cubicBezTo>
                    <a:pt x="9304" y="20709"/>
                    <a:pt x="9344" y="20719"/>
                    <a:pt x="9384" y="20719"/>
                  </a:cubicBezTo>
                  <a:cubicBezTo>
                    <a:pt x="9502" y="20719"/>
                    <a:pt x="9615" y="20649"/>
                    <a:pt x="9665" y="20535"/>
                  </a:cubicBezTo>
                  <a:lnTo>
                    <a:pt x="11876" y="15339"/>
                  </a:lnTo>
                  <a:lnTo>
                    <a:pt x="14389" y="16079"/>
                  </a:lnTo>
                  <a:cubicBezTo>
                    <a:pt x="15085" y="16282"/>
                    <a:pt x="15571" y="16931"/>
                    <a:pt x="15571" y="17655"/>
                  </a:cubicBezTo>
                  <a:lnTo>
                    <a:pt x="15571" y="20415"/>
                  </a:lnTo>
                  <a:cubicBezTo>
                    <a:pt x="15571" y="20583"/>
                    <a:pt x="15706" y="20719"/>
                    <a:pt x="15873" y="20719"/>
                  </a:cubicBezTo>
                  <a:cubicBezTo>
                    <a:pt x="16042" y="20719"/>
                    <a:pt x="16178" y="20583"/>
                    <a:pt x="16178" y="20415"/>
                  </a:cubicBezTo>
                  <a:lnTo>
                    <a:pt x="16178" y="17655"/>
                  </a:lnTo>
                  <a:cubicBezTo>
                    <a:pt x="16180" y="16663"/>
                    <a:pt x="15516" y="15775"/>
                    <a:pt x="14565" y="15495"/>
                  </a:cubicBezTo>
                  <a:lnTo>
                    <a:pt x="11896" y="14709"/>
                  </a:lnTo>
                  <a:lnTo>
                    <a:pt x="11123" y="13679"/>
                  </a:lnTo>
                  <a:cubicBezTo>
                    <a:pt x="11023" y="13545"/>
                    <a:pt x="10876" y="13458"/>
                    <a:pt x="10711" y="13435"/>
                  </a:cubicBezTo>
                  <a:cubicBezTo>
                    <a:pt x="10695" y="13432"/>
                    <a:pt x="10681" y="13431"/>
                    <a:pt x="10666" y="13431"/>
                  </a:cubicBezTo>
                  <a:lnTo>
                    <a:pt x="10666" y="12451"/>
                  </a:lnTo>
                  <a:cubicBezTo>
                    <a:pt x="11679" y="11747"/>
                    <a:pt x="12390" y="10640"/>
                    <a:pt x="12569" y="9365"/>
                  </a:cubicBezTo>
                  <a:lnTo>
                    <a:pt x="12750" y="9365"/>
                  </a:lnTo>
                  <a:cubicBezTo>
                    <a:pt x="13340" y="9365"/>
                    <a:pt x="13850" y="8925"/>
                    <a:pt x="13904" y="8365"/>
                  </a:cubicBezTo>
                  <a:cubicBezTo>
                    <a:pt x="13937" y="8051"/>
                    <a:pt x="13832" y="7737"/>
                    <a:pt x="13623" y="7504"/>
                  </a:cubicBezTo>
                  <a:cubicBezTo>
                    <a:pt x="13521" y="7391"/>
                    <a:pt x="13397" y="7303"/>
                    <a:pt x="13261" y="7240"/>
                  </a:cubicBezTo>
                  <a:lnTo>
                    <a:pt x="13261" y="5748"/>
                  </a:lnTo>
                  <a:cubicBezTo>
                    <a:pt x="13845" y="5660"/>
                    <a:pt x="14417" y="5559"/>
                    <a:pt x="14966" y="5442"/>
                  </a:cubicBezTo>
                  <a:cubicBezTo>
                    <a:pt x="15131" y="5406"/>
                    <a:pt x="15236" y="5246"/>
                    <a:pt x="15201" y="5082"/>
                  </a:cubicBezTo>
                  <a:cubicBezTo>
                    <a:pt x="15171" y="4939"/>
                    <a:pt x="15043" y="4841"/>
                    <a:pt x="14902" y="4841"/>
                  </a:cubicBezTo>
                  <a:cubicBezTo>
                    <a:pt x="14881" y="4841"/>
                    <a:pt x="14860" y="4843"/>
                    <a:pt x="14839" y="4848"/>
                  </a:cubicBezTo>
                  <a:cubicBezTo>
                    <a:pt x="14327" y="4956"/>
                    <a:pt x="13801" y="5052"/>
                    <a:pt x="13260" y="5133"/>
                  </a:cubicBezTo>
                  <a:lnTo>
                    <a:pt x="13260" y="1603"/>
                  </a:lnTo>
                  <a:cubicBezTo>
                    <a:pt x="13260" y="719"/>
                    <a:pt x="12541" y="1"/>
                    <a:pt x="116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2" name="Google Shape;3552;p102"/>
            <p:cNvSpPr/>
            <p:nvPr/>
          </p:nvSpPr>
          <p:spPr>
            <a:xfrm>
              <a:off x="1001375" y="-952150"/>
              <a:ext cx="15200" cy="23300"/>
            </a:xfrm>
            <a:custGeom>
              <a:rect b="b" l="l" r="r" t="t"/>
              <a:pathLst>
                <a:path extrusionOk="0" h="932" w="608">
                  <a:moveTo>
                    <a:pt x="305" y="0"/>
                  </a:moveTo>
                  <a:cubicBezTo>
                    <a:pt x="136" y="0"/>
                    <a:pt x="0" y="136"/>
                    <a:pt x="0" y="303"/>
                  </a:cubicBezTo>
                  <a:lnTo>
                    <a:pt x="0" y="629"/>
                  </a:lnTo>
                  <a:cubicBezTo>
                    <a:pt x="0" y="796"/>
                    <a:pt x="136" y="932"/>
                    <a:pt x="305" y="932"/>
                  </a:cubicBezTo>
                  <a:cubicBezTo>
                    <a:pt x="472" y="932"/>
                    <a:pt x="607" y="796"/>
                    <a:pt x="607" y="629"/>
                  </a:cubicBezTo>
                  <a:lnTo>
                    <a:pt x="607" y="303"/>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3" name="Google Shape;3553;p102"/>
            <p:cNvSpPr/>
            <p:nvPr/>
          </p:nvSpPr>
          <p:spPr>
            <a:xfrm>
              <a:off x="1098700" y="-952150"/>
              <a:ext cx="15200" cy="23300"/>
            </a:xfrm>
            <a:custGeom>
              <a:rect b="b" l="l" r="r" t="t"/>
              <a:pathLst>
                <a:path extrusionOk="0" h="932" w="608">
                  <a:moveTo>
                    <a:pt x="305" y="0"/>
                  </a:moveTo>
                  <a:cubicBezTo>
                    <a:pt x="136" y="0"/>
                    <a:pt x="1" y="136"/>
                    <a:pt x="1" y="303"/>
                  </a:cubicBezTo>
                  <a:lnTo>
                    <a:pt x="1" y="629"/>
                  </a:lnTo>
                  <a:cubicBezTo>
                    <a:pt x="1" y="796"/>
                    <a:pt x="136" y="932"/>
                    <a:pt x="305" y="932"/>
                  </a:cubicBezTo>
                  <a:cubicBezTo>
                    <a:pt x="472" y="932"/>
                    <a:pt x="608" y="796"/>
                    <a:pt x="608" y="629"/>
                  </a:cubicBezTo>
                  <a:lnTo>
                    <a:pt x="608" y="303"/>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4" name="Google Shape;3554;p102"/>
            <p:cNvSpPr/>
            <p:nvPr/>
          </p:nvSpPr>
          <p:spPr>
            <a:xfrm>
              <a:off x="993275" y="-977175"/>
              <a:ext cx="31450" cy="15200"/>
            </a:xfrm>
            <a:custGeom>
              <a:rect b="b" l="l" r="r" t="t"/>
              <a:pathLst>
                <a:path extrusionOk="0" h="608" w="1258">
                  <a:moveTo>
                    <a:pt x="303" y="0"/>
                  </a:moveTo>
                  <a:cubicBezTo>
                    <a:pt x="136" y="0"/>
                    <a:pt x="0" y="136"/>
                    <a:pt x="0" y="303"/>
                  </a:cubicBezTo>
                  <a:cubicBezTo>
                    <a:pt x="0" y="472"/>
                    <a:pt x="136" y="607"/>
                    <a:pt x="303" y="607"/>
                  </a:cubicBezTo>
                  <a:lnTo>
                    <a:pt x="953" y="607"/>
                  </a:lnTo>
                  <a:cubicBezTo>
                    <a:pt x="1121" y="607"/>
                    <a:pt x="1257" y="472"/>
                    <a:pt x="1257" y="303"/>
                  </a:cubicBezTo>
                  <a:cubicBezTo>
                    <a:pt x="1257" y="136"/>
                    <a:pt x="1121"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5" name="Google Shape;3555;p102"/>
            <p:cNvSpPr/>
            <p:nvPr/>
          </p:nvSpPr>
          <p:spPr>
            <a:xfrm>
              <a:off x="1090600" y="-977175"/>
              <a:ext cx="31400" cy="15200"/>
            </a:xfrm>
            <a:custGeom>
              <a:rect b="b" l="l" r="r" t="t"/>
              <a:pathLst>
                <a:path extrusionOk="0" h="608" w="1256">
                  <a:moveTo>
                    <a:pt x="303" y="0"/>
                  </a:moveTo>
                  <a:cubicBezTo>
                    <a:pt x="136" y="0"/>
                    <a:pt x="0" y="136"/>
                    <a:pt x="0" y="303"/>
                  </a:cubicBezTo>
                  <a:cubicBezTo>
                    <a:pt x="0" y="472"/>
                    <a:pt x="136" y="607"/>
                    <a:pt x="303" y="607"/>
                  </a:cubicBezTo>
                  <a:lnTo>
                    <a:pt x="952" y="607"/>
                  </a:lnTo>
                  <a:cubicBezTo>
                    <a:pt x="1120" y="607"/>
                    <a:pt x="1256" y="472"/>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6" name="Google Shape;3556;p102"/>
            <p:cNvSpPr/>
            <p:nvPr/>
          </p:nvSpPr>
          <p:spPr>
            <a:xfrm>
              <a:off x="1013550" y="-907550"/>
              <a:ext cx="88175" cy="47600"/>
            </a:xfrm>
            <a:custGeom>
              <a:rect b="b" l="l" r="r" t="t"/>
              <a:pathLst>
                <a:path extrusionOk="0" h="1904" w="3527">
                  <a:moveTo>
                    <a:pt x="2867" y="607"/>
                  </a:moveTo>
                  <a:cubicBezTo>
                    <a:pt x="2717" y="1007"/>
                    <a:pt x="2278" y="1297"/>
                    <a:pt x="1764" y="1297"/>
                  </a:cubicBezTo>
                  <a:cubicBezTo>
                    <a:pt x="1249" y="1297"/>
                    <a:pt x="813" y="1007"/>
                    <a:pt x="663" y="607"/>
                  </a:cubicBezTo>
                  <a:close/>
                  <a:moveTo>
                    <a:pt x="305" y="0"/>
                  </a:moveTo>
                  <a:cubicBezTo>
                    <a:pt x="136" y="0"/>
                    <a:pt x="1" y="136"/>
                    <a:pt x="1" y="303"/>
                  </a:cubicBezTo>
                  <a:cubicBezTo>
                    <a:pt x="1" y="1186"/>
                    <a:pt x="792" y="1904"/>
                    <a:pt x="1764" y="1904"/>
                  </a:cubicBezTo>
                  <a:cubicBezTo>
                    <a:pt x="2735" y="1904"/>
                    <a:pt x="3527" y="1186"/>
                    <a:pt x="3527" y="303"/>
                  </a:cubicBezTo>
                  <a:cubicBezTo>
                    <a:pt x="3527" y="136"/>
                    <a:pt x="3391" y="0"/>
                    <a:pt x="32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7" name="Google Shape;3557;p102"/>
            <p:cNvSpPr/>
            <p:nvPr/>
          </p:nvSpPr>
          <p:spPr>
            <a:xfrm>
              <a:off x="1050050" y="-652800"/>
              <a:ext cx="15225" cy="15200"/>
            </a:xfrm>
            <a:custGeom>
              <a:rect b="b" l="l" r="r" t="t"/>
              <a:pathLst>
                <a:path extrusionOk="0" h="608" w="609">
                  <a:moveTo>
                    <a:pt x="301" y="0"/>
                  </a:moveTo>
                  <a:cubicBezTo>
                    <a:pt x="133" y="0"/>
                    <a:pt x="0" y="136"/>
                    <a:pt x="0" y="303"/>
                  </a:cubicBezTo>
                  <a:cubicBezTo>
                    <a:pt x="0" y="471"/>
                    <a:pt x="137" y="607"/>
                    <a:pt x="304" y="607"/>
                  </a:cubicBezTo>
                  <a:cubicBezTo>
                    <a:pt x="473" y="607"/>
                    <a:pt x="608" y="471"/>
                    <a:pt x="608" y="303"/>
                  </a:cubicBezTo>
                  <a:cubicBezTo>
                    <a:pt x="608" y="136"/>
                    <a:pt x="473"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8" name="Google Shape;3558;p102"/>
            <p:cNvSpPr/>
            <p:nvPr/>
          </p:nvSpPr>
          <p:spPr>
            <a:xfrm>
              <a:off x="1050075" y="-693325"/>
              <a:ext cx="15225" cy="15200"/>
            </a:xfrm>
            <a:custGeom>
              <a:rect b="b" l="l" r="r" t="t"/>
              <a:pathLst>
                <a:path extrusionOk="0" h="608" w="609">
                  <a:moveTo>
                    <a:pt x="302" y="0"/>
                  </a:moveTo>
                  <a:cubicBezTo>
                    <a:pt x="133" y="0"/>
                    <a:pt x="1" y="136"/>
                    <a:pt x="1" y="303"/>
                  </a:cubicBezTo>
                  <a:cubicBezTo>
                    <a:pt x="1" y="471"/>
                    <a:pt x="138" y="607"/>
                    <a:pt x="305" y="607"/>
                  </a:cubicBezTo>
                  <a:cubicBezTo>
                    <a:pt x="473" y="607"/>
                    <a:pt x="609" y="471"/>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59" name="Google Shape;3559;p102"/>
          <p:cNvGrpSpPr/>
          <p:nvPr/>
        </p:nvGrpSpPr>
        <p:grpSpPr>
          <a:xfrm>
            <a:off x="7711422" y="1028666"/>
            <a:ext cx="578434" cy="685832"/>
            <a:chOff x="1528625" y="-1139375"/>
            <a:chExt cx="436950" cy="518000"/>
          </a:xfrm>
        </p:grpSpPr>
        <p:sp>
          <p:nvSpPr>
            <p:cNvPr id="3560" name="Google Shape;3560;p102"/>
            <p:cNvSpPr/>
            <p:nvPr/>
          </p:nvSpPr>
          <p:spPr>
            <a:xfrm>
              <a:off x="1528625" y="-1139375"/>
              <a:ext cx="436950" cy="518000"/>
            </a:xfrm>
            <a:custGeom>
              <a:rect b="b" l="l" r="r" t="t"/>
              <a:pathLst>
                <a:path extrusionOk="0" h="20720" w="17478">
                  <a:moveTo>
                    <a:pt x="8739" y="607"/>
                  </a:moveTo>
                  <a:cubicBezTo>
                    <a:pt x="10660" y="607"/>
                    <a:pt x="12372" y="1820"/>
                    <a:pt x="13023" y="3598"/>
                  </a:cubicBezTo>
                  <a:cubicBezTo>
                    <a:pt x="11735" y="3368"/>
                    <a:pt x="10267" y="3244"/>
                    <a:pt x="8739" y="3244"/>
                  </a:cubicBezTo>
                  <a:cubicBezTo>
                    <a:pt x="7212" y="3244"/>
                    <a:pt x="5746" y="3366"/>
                    <a:pt x="4455" y="3598"/>
                  </a:cubicBezTo>
                  <a:cubicBezTo>
                    <a:pt x="5109" y="1820"/>
                    <a:pt x="6820" y="607"/>
                    <a:pt x="8739" y="607"/>
                  </a:cubicBezTo>
                  <a:close/>
                  <a:moveTo>
                    <a:pt x="8742" y="3853"/>
                  </a:moveTo>
                  <a:cubicBezTo>
                    <a:pt x="10964" y="3853"/>
                    <a:pt x="13051" y="4119"/>
                    <a:pt x="14616" y="4599"/>
                  </a:cubicBezTo>
                  <a:cubicBezTo>
                    <a:pt x="16028" y="5033"/>
                    <a:pt x="16872" y="5611"/>
                    <a:pt x="16872" y="6143"/>
                  </a:cubicBezTo>
                  <a:cubicBezTo>
                    <a:pt x="16872" y="6624"/>
                    <a:pt x="16087" y="7352"/>
                    <a:pt x="13912" y="7882"/>
                  </a:cubicBezTo>
                  <a:lnTo>
                    <a:pt x="13912" y="6143"/>
                  </a:lnTo>
                  <a:cubicBezTo>
                    <a:pt x="13912" y="5633"/>
                    <a:pt x="13356" y="5224"/>
                    <a:pt x="12262" y="4933"/>
                  </a:cubicBezTo>
                  <a:cubicBezTo>
                    <a:pt x="11317" y="4682"/>
                    <a:pt x="10067" y="4543"/>
                    <a:pt x="8743" y="4543"/>
                  </a:cubicBezTo>
                  <a:cubicBezTo>
                    <a:pt x="7418" y="4543"/>
                    <a:pt x="6168" y="4683"/>
                    <a:pt x="5224" y="4933"/>
                  </a:cubicBezTo>
                  <a:cubicBezTo>
                    <a:pt x="4130" y="5226"/>
                    <a:pt x="3575" y="5633"/>
                    <a:pt x="3575" y="6143"/>
                  </a:cubicBezTo>
                  <a:lnTo>
                    <a:pt x="3575" y="7882"/>
                  </a:lnTo>
                  <a:cubicBezTo>
                    <a:pt x="1393" y="7352"/>
                    <a:pt x="610" y="6624"/>
                    <a:pt x="610" y="6143"/>
                  </a:cubicBezTo>
                  <a:cubicBezTo>
                    <a:pt x="610" y="5611"/>
                    <a:pt x="1453" y="5033"/>
                    <a:pt x="2866" y="4599"/>
                  </a:cubicBezTo>
                  <a:cubicBezTo>
                    <a:pt x="4430" y="4118"/>
                    <a:pt x="6517" y="3853"/>
                    <a:pt x="8742" y="3853"/>
                  </a:cubicBezTo>
                  <a:close/>
                  <a:moveTo>
                    <a:pt x="8742" y="5150"/>
                  </a:moveTo>
                  <a:cubicBezTo>
                    <a:pt x="10016" y="5150"/>
                    <a:pt x="11210" y="5282"/>
                    <a:pt x="12102" y="5520"/>
                  </a:cubicBezTo>
                  <a:cubicBezTo>
                    <a:pt x="13083" y="5781"/>
                    <a:pt x="13302" y="6067"/>
                    <a:pt x="13302" y="6146"/>
                  </a:cubicBezTo>
                  <a:lnTo>
                    <a:pt x="13302" y="8091"/>
                  </a:lnTo>
                  <a:cubicBezTo>
                    <a:pt x="13302" y="9175"/>
                    <a:pt x="12919" y="10217"/>
                    <a:pt x="12221" y="11040"/>
                  </a:cubicBezTo>
                  <a:cubicBezTo>
                    <a:pt x="12142" y="11033"/>
                    <a:pt x="12064" y="11030"/>
                    <a:pt x="11985" y="11030"/>
                  </a:cubicBezTo>
                  <a:lnTo>
                    <a:pt x="10414" y="11030"/>
                  </a:lnTo>
                  <a:cubicBezTo>
                    <a:pt x="10400" y="11004"/>
                    <a:pt x="10384" y="10980"/>
                    <a:pt x="10367" y="10954"/>
                  </a:cubicBezTo>
                  <a:cubicBezTo>
                    <a:pt x="11722" y="10326"/>
                    <a:pt x="12614" y="8956"/>
                    <a:pt x="12614" y="7441"/>
                  </a:cubicBezTo>
                  <a:lnTo>
                    <a:pt x="12614" y="6627"/>
                  </a:lnTo>
                  <a:cubicBezTo>
                    <a:pt x="12614" y="6460"/>
                    <a:pt x="12478" y="6324"/>
                    <a:pt x="12309" y="6324"/>
                  </a:cubicBezTo>
                  <a:cubicBezTo>
                    <a:pt x="12142" y="6324"/>
                    <a:pt x="12007" y="6460"/>
                    <a:pt x="12007" y="6627"/>
                  </a:cubicBezTo>
                  <a:lnTo>
                    <a:pt x="12007" y="7441"/>
                  </a:lnTo>
                  <a:cubicBezTo>
                    <a:pt x="12007" y="8783"/>
                    <a:pt x="11181" y="9989"/>
                    <a:pt x="9942" y="10477"/>
                  </a:cubicBezTo>
                  <a:cubicBezTo>
                    <a:pt x="9610" y="10216"/>
                    <a:pt x="9195" y="10056"/>
                    <a:pt x="8742" y="10056"/>
                  </a:cubicBezTo>
                  <a:cubicBezTo>
                    <a:pt x="8288" y="10056"/>
                    <a:pt x="7872" y="10213"/>
                    <a:pt x="7542" y="10477"/>
                  </a:cubicBezTo>
                  <a:cubicBezTo>
                    <a:pt x="6300" y="9989"/>
                    <a:pt x="5476" y="8789"/>
                    <a:pt x="5476" y="7441"/>
                  </a:cubicBezTo>
                  <a:lnTo>
                    <a:pt x="5476" y="5496"/>
                  </a:lnTo>
                  <a:cubicBezTo>
                    <a:pt x="6358" y="5272"/>
                    <a:pt x="7514" y="5150"/>
                    <a:pt x="8742" y="5150"/>
                  </a:cubicBezTo>
                  <a:close/>
                  <a:moveTo>
                    <a:pt x="4869" y="5679"/>
                  </a:moveTo>
                  <a:lnTo>
                    <a:pt x="4869" y="7439"/>
                  </a:lnTo>
                  <a:cubicBezTo>
                    <a:pt x="4869" y="8962"/>
                    <a:pt x="5757" y="10326"/>
                    <a:pt x="7115" y="10954"/>
                  </a:cubicBezTo>
                  <a:cubicBezTo>
                    <a:pt x="6925" y="11251"/>
                    <a:pt x="6817" y="11604"/>
                    <a:pt x="6817" y="11981"/>
                  </a:cubicBezTo>
                  <a:cubicBezTo>
                    <a:pt x="6817" y="12067"/>
                    <a:pt x="6824" y="12151"/>
                    <a:pt x="6835" y="12232"/>
                  </a:cubicBezTo>
                  <a:cubicBezTo>
                    <a:pt x="6145" y="11915"/>
                    <a:pt x="5538" y="11425"/>
                    <a:pt x="5083" y="10817"/>
                  </a:cubicBezTo>
                  <a:cubicBezTo>
                    <a:pt x="4490" y="10024"/>
                    <a:pt x="4179" y="9082"/>
                    <a:pt x="4179" y="8089"/>
                  </a:cubicBezTo>
                  <a:lnTo>
                    <a:pt x="4179" y="6143"/>
                  </a:lnTo>
                  <a:cubicBezTo>
                    <a:pt x="4179" y="6081"/>
                    <a:pt x="4317" y="5888"/>
                    <a:pt x="4869" y="5679"/>
                  </a:cubicBezTo>
                  <a:close/>
                  <a:moveTo>
                    <a:pt x="8744" y="10666"/>
                  </a:moveTo>
                  <a:cubicBezTo>
                    <a:pt x="9470" y="10666"/>
                    <a:pt x="10059" y="11256"/>
                    <a:pt x="10059" y="11982"/>
                  </a:cubicBezTo>
                  <a:cubicBezTo>
                    <a:pt x="10059" y="12709"/>
                    <a:pt x="9467" y="13302"/>
                    <a:pt x="8739" y="13302"/>
                  </a:cubicBezTo>
                  <a:cubicBezTo>
                    <a:pt x="8013" y="13302"/>
                    <a:pt x="7419" y="12711"/>
                    <a:pt x="7419" y="11982"/>
                  </a:cubicBezTo>
                  <a:cubicBezTo>
                    <a:pt x="7419" y="11254"/>
                    <a:pt x="8011" y="10666"/>
                    <a:pt x="8739" y="10666"/>
                  </a:cubicBezTo>
                  <a:cubicBezTo>
                    <a:pt x="8741" y="10666"/>
                    <a:pt x="8742" y="10666"/>
                    <a:pt x="8744" y="10666"/>
                  </a:cubicBezTo>
                  <a:close/>
                  <a:moveTo>
                    <a:pt x="11990" y="11640"/>
                  </a:moveTo>
                  <a:cubicBezTo>
                    <a:pt x="13430" y="11640"/>
                    <a:pt x="14600" y="12812"/>
                    <a:pt x="14600" y="14253"/>
                  </a:cubicBezTo>
                  <a:lnTo>
                    <a:pt x="14600" y="15317"/>
                  </a:lnTo>
                  <a:lnTo>
                    <a:pt x="11795" y="14493"/>
                  </a:lnTo>
                  <a:cubicBezTo>
                    <a:pt x="11512" y="14410"/>
                    <a:pt x="11315" y="14145"/>
                    <a:pt x="11315" y="13850"/>
                  </a:cubicBezTo>
                  <a:lnTo>
                    <a:pt x="11315" y="12936"/>
                  </a:lnTo>
                  <a:lnTo>
                    <a:pt x="11985" y="12936"/>
                  </a:lnTo>
                  <a:cubicBezTo>
                    <a:pt x="12608" y="12936"/>
                    <a:pt x="13152" y="13381"/>
                    <a:pt x="13278" y="13990"/>
                  </a:cubicBezTo>
                  <a:cubicBezTo>
                    <a:pt x="13306" y="14133"/>
                    <a:pt x="13435" y="14233"/>
                    <a:pt x="13573" y="14233"/>
                  </a:cubicBezTo>
                  <a:cubicBezTo>
                    <a:pt x="13593" y="14233"/>
                    <a:pt x="13615" y="14232"/>
                    <a:pt x="13635" y="14229"/>
                  </a:cubicBezTo>
                  <a:cubicBezTo>
                    <a:pt x="13799" y="14195"/>
                    <a:pt x="13905" y="14033"/>
                    <a:pt x="13872" y="13869"/>
                  </a:cubicBezTo>
                  <a:cubicBezTo>
                    <a:pt x="13690" y="12976"/>
                    <a:pt x="12898" y="12329"/>
                    <a:pt x="11985" y="12329"/>
                  </a:cubicBezTo>
                  <a:lnTo>
                    <a:pt x="10636" y="12329"/>
                  </a:lnTo>
                  <a:cubicBezTo>
                    <a:pt x="10656" y="12217"/>
                    <a:pt x="10666" y="12102"/>
                    <a:pt x="10666" y="11984"/>
                  </a:cubicBezTo>
                  <a:cubicBezTo>
                    <a:pt x="10666" y="11867"/>
                    <a:pt x="10656" y="11751"/>
                    <a:pt x="10636" y="11640"/>
                  </a:cubicBezTo>
                  <a:lnTo>
                    <a:pt x="11985" y="11640"/>
                  </a:lnTo>
                  <a:cubicBezTo>
                    <a:pt x="11987" y="11640"/>
                    <a:pt x="11989" y="11640"/>
                    <a:pt x="11990" y="11640"/>
                  </a:cubicBezTo>
                  <a:close/>
                  <a:moveTo>
                    <a:pt x="4869" y="15364"/>
                  </a:moveTo>
                  <a:lnTo>
                    <a:pt x="4869" y="17014"/>
                  </a:lnTo>
                  <a:cubicBezTo>
                    <a:pt x="4869" y="17452"/>
                    <a:pt x="4697" y="17865"/>
                    <a:pt x="4387" y="18175"/>
                  </a:cubicBezTo>
                  <a:lnTo>
                    <a:pt x="4177" y="18385"/>
                  </a:lnTo>
                  <a:lnTo>
                    <a:pt x="4177" y="15567"/>
                  </a:lnTo>
                  <a:lnTo>
                    <a:pt x="4869" y="15364"/>
                  </a:lnTo>
                  <a:close/>
                  <a:moveTo>
                    <a:pt x="12612" y="15364"/>
                  </a:moveTo>
                  <a:lnTo>
                    <a:pt x="13302" y="15567"/>
                  </a:lnTo>
                  <a:lnTo>
                    <a:pt x="13302" y="18386"/>
                  </a:lnTo>
                  <a:lnTo>
                    <a:pt x="13093" y="18175"/>
                  </a:lnTo>
                  <a:cubicBezTo>
                    <a:pt x="12784" y="17865"/>
                    <a:pt x="12612" y="17452"/>
                    <a:pt x="12612" y="17014"/>
                  </a:cubicBezTo>
                  <a:lnTo>
                    <a:pt x="12612" y="15364"/>
                  </a:lnTo>
                  <a:close/>
                  <a:moveTo>
                    <a:pt x="6774" y="12868"/>
                  </a:moveTo>
                  <a:cubicBezTo>
                    <a:pt x="6881" y="12912"/>
                    <a:pt x="6991" y="12954"/>
                    <a:pt x="7102" y="12991"/>
                  </a:cubicBezTo>
                  <a:cubicBezTo>
                    <a:pt x="7442" y="13539"/>
                    <a:pt x="8051" y="13905"/>
                    <a:pt x="8742" y="13905"/>
                  </a:cubicBezTo>
                  <a:cubicBezTo>
                    <a:pt x="9457" y="13905"/>
                    <a:pt x="10081" y="13512"/>
                    <a:pt x="10414" y="12932"/>
                  </a:cubicBezTo>
                  <a:lnTo>
                    <a:pt x="10708" y="12932"/>
                  </a:lnTo>
                  <a:lnTo>
                    <a:pt x="10708" y="13846"/>
                  </a:lnTo>
                  <a:cubicBezTo>
                    <a:pt x="10708" y="14409"/>
                    <a:pt x="11085" y="14912"/>
                    <a:pt x="11627" y="15071"/>
                  </a:cubicBezTo>
                  <a:lnTo>
                    <a:pt x="12007" y="15183"/>
                  </a:lnTo>
                  <a:lnTo>
                    <a:pt x="12007" y="17011"/>
                  </a:lnTo>
                  <a:cubicBezTo>
                    <a:pt x="12007" y="17612"/>
                    <a:pt x="12241" y="18178"/>
                    <a:pt x="12665" y="18602"/>
                  </a:cubicBezTo>
                  <a:lnTo>
                    <a:pt x="12874" y="18810"/>
                  </a:lnTo>
                  <a:lnTo>
                    <a:pt x="4609" y="18810"/>
                  </a:lnTo>
                  <a:lnTo>
                    <a:pt x="4817" y="18602"/>
                  </a:lnTo>
                  <a:cubicBezTo>
                    <a:pt x="5243" y="18178"/>
                    <a:pt x="5476" y="17611"/>
                    <a:pt x="5476" y="17011"/>
                  </a:cubicBezTo>
                  <a:lnTo>
                    <a:pt x="5476" y="15186"/>
                  </a:lnTo>
                  <a:lnTo>
                    <a:pt x="5856" y="15073"/>
                  </a:lnTo>
                  <a:cubicBezTo>
                    <a:pt x="6395" y="14914"/>
                    <a:pt x="6774" y="14410"/>
                    <a:pt x="6774" y="13848"/>
                  </a:cubicBezTo>
                  <a:lnTo>
                    <a:pt x="6774" y="12868"/>
                  </a:lnTo>
                  <a:close/>
                  <a:moveTo>
                    <a:pt x="3573" y="15746"/>
                  </a:moveTo>
                  <a:lnTo>
                    <a:pt x="3573" y="18815"/>
                  </a:lnTo>
                  <a:lnTo>
                    <a:pt x="1261" y="18815"/>
                  </a:lnTo>
                  <a:lnTo>
                    <a:pt x="1261" y="17656"/>
                  </a:lnTo>
                  <a:lnTo>
                    <a:pt x="1260" y="17656"/>
                  </a:lnTo>
                  <a:cubicBezTo>
                    <a:pt x="1260" y="16931"/>
                    <a:pt x="1742" y="16283"/>
                    <a:pt x="2439" y="16080"/>
                  </a:cubicBezTo>
                  <a:lnTo>
                    <a:pt x="3573" y="15746"/>
                  </a:lnTo>
                  <a:close/>
                  <a:moveTo>
                    <a:pt x="13909" y="15746"/>
                  </a:moveTo>
                  <a:lnTo>
                    <a:pt x="15043" y="16080"/>
                  </a:lnTo>
                  <a:cubicBezTo>
                    <a:pt x="15737" y="16283"/>
                    <a:pt x="16221" y="16931"/>
                    <a:pt x="16221" y="17656"/>
                  </a:cubicBezTo>
                  <a:lnTo>
                    <a:pt x="16221" y="18815"/>
                  </a:lnTo>
                  <a:lnTo>
                    <a:pt x="13909" y="18815"/>
                  </a:lnTo>
                  <a:lnTo>
                    <a:pt x="13909" y="15746"/>
                  </a:lnTo>
                  <a:close/>
                  <a:moveTo>
                    <a:pt x="8739" y="0"/>
                  </a:moveTo>
                  <a:cubicBezTo>
                    <a:pt x="6443" y="0"/>
                    <a:pt x="4409" y="1533"/>
                    <a:pt x="3773" y="3733"/>
                  </a:cubicBezTo>
                  <a:cubicBezTo>
                    <a:pt x="3391" y="3818"/>
                    <a:pt x="3026" y="3912"/>
                    <a:pt x="2686" y="4018"/>
                  </a:cubicBezTo>
                  <a:cubicBezTo>
                    <a:pt x="928" y="4557"/>
                    <a:pt x="0" y="5293"/>
                    <a:pt x="0" y="6143"/>
                  </a:cubicBezTo>
                  <a:cubicBezTo>
                    <a:pt x="0" y="7135"/>
                    <a:pt x="1271" y="7974"/>
                    <a:pt x="3586" y="8509"/>
                  </a:cubicBezTo>
                  <a:cubicBezTo>
                    <a:pt x="3662" y="9477"/>
                    <a:pt x="4009" y="10394"/>
                    <a:pt x="4594" y="11180"/>
                  </a:cubicBezTo>
                  <a:cubicBezTo>
                    <a:pt x="5016" y="11744"/>
                    <a:pt x="5554" y="12218"/>
                    <a:pt x="6164" y="12568"/>
                  </a:cubicBezTo>
                  <a:lnTo>
                    <a:pt x="6164" y="13846"/>
                  </a:lnTo>
                  <a:cubicBezTo>
                    <a:pt x="6164" y="14140"/>
                    <a:pt x="5966" y="14405"/>
                    <a:pt x="5681" y="14489"/>
                  </a:cubicBezTo>
                  <a:lnTo>
                    <a:pt x="2262" y="15494"/>
                  </a:lnTo>
                  <a:cubicBezTo>
                    <a:pt x="1311" y="15774"/>
                    <a:pt x="647" y="16661"/>
                    <a:pt x="647" y="17652"/>
                  </a:cubicBezTo>
                  <a:lnTo>
                    <a:pt x="647" y="20416"/>
                  </a:lnTo>
                  <a:cubicBezTo>
                    <a:pt x="647" y="20584"/>
                    <a:pt x="783" y="20720"/>
                    <a:pt x="951" y="20720"/>
                  </a:cubicBezTo>
                  <a:cubicBezTo>
                    <a:pt x="1118" y="20720"/>
                    <a:pt x="1254" y="20584"/>
                    <a:pt x="1254" y="20416"/>
                  </a:cubicBezTo>
                  <a:lnTo>
                    <a:pt x="1254" y="19422"/>
                  </a:lnTo>
                  <a:lnTo>
                    <a:pt x="16218" y="19422"/>
                  </a:lnTo>
                  <a:lnTo>
                    <a:pt x="16218" y="20416"/>
                  </a:lnTo>
                  <a:cubicBezTo>
                    <a:pt x="16218" y="20584"/>
                    <a:pt x="16354" y="20720"/>
                    <a:pt x="16521" y="20720"/>
                  </a:cubicBezTo>
                  <a:cubicBezTo>
                    <a:pt x="16690" y="20720"/>
                    <a:pt x="16825" y="20584"/>
                    <a:pt x="16825" y="20416"/>
                  </a:cubicBezTo>
                  <a:lnTo>
                    <a:pt x="16825" y="17656"/>
                  </a:lnTo>
                  <a:cubicBezTo>
                    <a:pt x="16825" y="16665"/>
                    <a:pt x="16161" y="15778"/>
                    <a:pt x="15211" y="15497"/>
                  </a:cubicBezTo>
                  <a:lnTo>
                    <a:pt x="15204" y="15496"/>
                  </a:lnTo>
                  <a:lnTo>
                    <a:pt x="15204" y="14253"/>
                  </a:lnTo>
                  <a:cubicBezTo>
                    <a:pt x="15204" y="12792"/>
                    <a:pt x="14227" y="11557"/>
                    <a:pt x="12894" y="11163"/>
                  </a:cubicBezTo>
                  <a:cubicBezTo>
                    <a:pt x="13466" y="10389"/>
                    <a:pt x="13812" y="9470"/>
                    <a:pt x="13888" y="8511"/>
                  </a:cubicBezTo>
                  <a:cubicBezTo>
                    <a:pt x="16207" y="7974"/>
                    <a:pt x="17478" y="7135"/>
                    <a:pt x="17478" y="6143"/>
                  </a:cubicBezTo>
                  <a:cubicBezTo>
                    <a:pt x="17478" y="5293"/>
                    <a:pt x="16550" y="4557"/>
                    <a:pt x="14793" y="4018"/>
                  </a:cubicBezTo>
                  <a:cubicBezTo>
                    <a:pt x="14454" y="3913"/>
                    <a:pt x="14089" y="3819"/>
                    <a:pt x="13706" y="3733"/>
                  </a:cubicBezTo>
                  <a:cubicBezTo>
                    <a:pt x="13071" y="1533"/>
                    <a:pt x="11038" y="0"/>
                    <a:pt x="87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1" name="Google Shape;3561;p102"/>
            <p:cNvSpPr/>
            <p:nvPr/>
          </p:nvSpPr>
          <p:spPr>
            <a:xfrm>
              <a:off x="1739525" y="-717675"/>
              <a:ext cx="15200" cy="23325"/>
            </a:xfrm>
            <a:custGeom>
              <a:rect b="b" l="l" r="r" t="t"/>
              <a:pathLst>
                <a:path extrusionOk="0" h="933" w="608">
                  <a:moveTo>
                    <a:pt x="303" y="0"/>
                  </a:moveTo>
                  <a:cubicBezTo>
                    <a:pt x="136" y="0"/>
                    <a:pt x="0" y="136"/>
                    <a:pt x="0" y="304"/>
                  </a:cubicBezTo>
                  <a:lnTo>
                    <a:pt x="0" y="628"/>
                  </a:lnTo>
                  <a:cubicBezTo>
                    <a:pt x="0" y="797"/>
                    <a:pt x="136" y="933"/>
                    <a:pt x="303" y="933"/>
                  </a:cubicBezTo>
                  <a:cubicBezTo>
                    <a:pt x="472" y="933"/>
                    <a:pt x="607" y="797"/>
                    <a:pt x="607" y="628"/>
                  </a:cubicBezTo>
                  <a:lnTo>
                    <a:pt x="607" y="304"/>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2" name="Google Shape;3562;p102"/>
            <p:cNvSpPr/>
            <p:nvPr/>
          </p:nvSpPr>
          <p:spPr>
            <a:xfrm>
              <a:off x="1739525" y="-766350"/>
              <a:ext cx="15200" cy="23300"/>
            </a:xfrm>
            <a:custGeom>
              <a:rect b="b" l="l" r="r" t="t"/>
              <a:pathLst>
                <a:path extrusionOk="0" h="932" w="608">
                  <a:moveTo>
                    <a:pt x="303" y="1"/>
                  </a:moveTo>
                  <a:cubicBezTo>
                    <a:pt x="136" y="1"/>
                    <a:pt x="0" y="136"/>
                    <a:pt x="0" y="303"/>
                  </a:cubicBezTo>
                  <a:lnTo>
                    <a:pt x="0" y="629"/>
                  </a:lnTo>
                  <a:cubicBezTo>
                    <a:pt x="0" y="796"/>
                    <a:pt x="136" y="932"/>
                    <a:pt x="303" y="932"/>
                  </a:cubicBezTo>
                  <a:cubicBezTo>
                    <a:pt x="472" y="932"/>
                    <a:pt x="607" y="796"/>
                    <a:pt x="607" y="629"/>
                  </a:cubicBezTo>
                  <a:lnTo>
                    <a:pt x="607" y="303"/>
                  </a:lnTo>
                  <a:cubicBezTo>
                    <a:pt x="607" y="136"/>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63" name="Google Shape;3563;p102"/>
          <p:cNvGrpSpPr/>
          <p:nvPr/>
        </p:nvGrpSpPr>
        <p:grpSpPr>
          <a:xfrm>
            <a:off x="1744213" y="1028685"/>
            <a:ext cx="512296" cy="685799"/>
            <a:chOff x="3621425" y="-1760475"/>
            <a:chExt cx="388250" cy="517975"/>
          </a:xfrm>
        </p:grpSpPr>
        <p:sp>
          <p:nvSpPr>
            <p:cNvPr id="3564" name="Google Shape;3564;p102"/>
            <p:cNvSpPr/>
            <p:nvPr/>
          </p:nvSpPr>
          <p:spPr>
            <a:xfrm>
              <a:off x="3621425" y="-1760475"/>
              <a:ext cx="388250" cy="517975"/>
            </a:xfrm>
            <a:custGeom>
              <a:rect b="b" l="l" r="r" t="t"/>
              <a:pathLst>
                <a:path extrusionOk="0" h="20719" w="1553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5" name="Google Shape;3565;p102"/>
            <p:cNvSpPr/>
            <p:nvPr/>
          </p:nvSpPr>
          <p:spPr>
            <a:xfrm>
              <a:off x="3759325" y="-1541575"/>
              <a:ext cx="15200" cy="23975"/>
            </a:xfrm>
            <a:custGeom>
              <a:rect b="b" l="l" r="r" t="t"/>
              <a:pathLst>
                <a:path extrusionOk="0" h="959" w="608">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6" name="Google Shape;3566;p102"/>
            <p:cNvSpPr/>
            <p:nvPr/>
          </p:nvSpPr>
          <p:spPr>
            <a:xfrm>
              <a:off x="3782775" y="-1476725"/>
              <a:ext cx="65450" cy="23325"/>
            </a:xfrm>
            <a:custGeom>
              <a:rect b="b" l="l" r="r" t="t"/>
              <a:pathLst>
                <a:path extrusionOk="0" h="933" w="2618">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7" name="Google Shape;3567;p102"/>
            <p:cNvSpPr/>
            <p:nvPr/>
          </p:nvSpPr>
          <p:spPr>
            <a:xfrm>
              <a:off x="3808025" y="-1257775"/>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8" name="Google Shape;3568;p102"/>
            <p:cNvSpPr/>
            <p:nvPr/>
          </p:nvSpPr>
          <p:spPr>
            <a:xfrm>
              <a:off x="3808025" y="-1298300"/>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9" name="Google Shape;3569;p102"/>
            <p:cNvSpPr/>
            <p:nvPr/>
          </p:nvSpPr>
          <p:spPr>
            <a:xfrm>
              <a:off x="3856625" y="-1541575"/>
              <a:ext cx="15200" cy="23975"/>
            </a:xfrm>
            <a:custGeom>
              <a:rect b="b" l="l" r="r" t="t"/>
              <a:pathLst>
                <a:path extrusionOk="0" h="959" w="608">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70" name="Google Shape;3570;p102"/>
          <p:cNvGrpSpPr/>
          <p:nvPr/>
        </p:nvGrpSpPr>
        <p:grpSpPr>
          <a:xfrm>
            <a:off x="2601496" y="4457655"/>
            <a:ext cx="512290" cy="685813"/>
            <a:chOff x="863525" y="-1760525"/>
            <a:chExt cx="388275" cy="518025"/>
          </a:xfrm>
        </p:grpSpPr>
        <p:sp>
          <p:nvSpPr>
            <p:cNvPr id="3571" name="Google Shape;3571;p102"/>
            <p:cNvSpPr/>
            <p:nvPr/>
          </p:nvSpPr>
          <p:spPr>
            <a:xfrm>
              <a:off x="863525" y="-1760525"/>
              <a:ext cx="388275" cy="518025"/>
            </a:xfrm>
            <a:custGeom>
              <a:rect b="b" l="l" r="r" t="t"/>
              <a:pathLst>
                <a:path extrusionOk="0" h="20721" w="15531">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2" name="Google Shape;3572;p102"/>
            <p:cNvSpPr/>
            <p:nvPr/>
          </p:nvSpPr>
          <p:spPr>
            <a:xfrm>
              <a:off x="1001375" y="-1565225"/>
              <a:ext cx="15200" cy="23300"/>
            </a:xfrm>
            <a:custGeom>
              <a:rect b="b" l="l" r="r" t="t"/>
              <a:pathLst>
                <a:path extrusionOk="0" h="932" w="608">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3" name="Google Shape;3573;p102"/>
            <p:cNvSpPr/>
            <p:nvPr/>
          </p:nvSpPr>
          <p:spPr>
            <a:xfrm>
              <a:off x="1098700" y="-1565225"/>
              <a:ext cx="15200" cy="23300"/>
            </a:xfrm>
            <a:custGeom>
              <a:rect b="b" l="l" r="r" t="t"/>
              <a:pathLst>
                <a:path extrusionOk="0" h="932" w="608">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4" name="Google Shape;3574;p102"/>
            <p:cNvSpPr/>
            <p:nvPr/>
          </p:nvSpPr>
          <p:spPr>
            <a:xfrm>
              <a:off x="1024975" y="-1508450"/>
              <a:ext cx="65375" cy="23300"/>
            </a:xfrm>
            <a:custGeom>
              <a:rect b="b" l="l" r="r" t="t"/>
              <a:pathLst>
                <a:path extrusionOk="0" h="932" w="2615">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5" name="Google Shape;3575;p102"/>
            <p:cNvSpPr/>
            <p:nvPr/>
          </p:nvSpPr>
          <p:spPr>
            <a:xfrm>
              <a:off x="993300" y="-1590275"/>
              <a:ext cx="31425" cy="15200"/>
            </a:xfrm>
            <a:custGeom>
              <a:rect b="b" l="l" r="r" t="t"/>
              <a:pathLst>
                <a:path extrusionOk="0" h="608" w="1257">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6" name="Google Shape;3576;p102"/>
            <p:cNvSpPr/>
            <p:nvPr/>
          </p:nvSpPr>
          <p:spPr>
            <a:xfrm>
              <a:off x="1090600" y="-1590275"/>
              <a:ext cx="31400" cy="15200"/>
            </a:xfrm>
            <a:custGeom>
              <a:rect b="b" l="l" r="r" t="t"/>
              <a:pathLst>
                <a:path extrusionOk="0" h="608" w="1256">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7" name="Google Shape;3577;p102"/>
            <p:cNvSpPr/>
            <p:nvPr/>
          </p:nvSpPr>
          <p:spPr>
            <a:xfrm>
              <a:off x="895950" y="-1314500"/>
              <a:ext cx="80100" cy="72000"/>
            </a:xfrm>
            <a:custGeom>
              <a:rect b="b" l="l" r="r" t="t"/>
              <a:pathLst>
                <a:path extrusionOk="0" h="2880" w="3204">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8" name="Google Shape;3578;p102"/>
            <p:cNvSpPr/>
            <p:nvPr/>
          </p:nvSpPr>
          <p:spPr>
            <a:xfrm>
              <a:off x="1139225" y="-1273975"/>
              <a:ext cx="80100" cy="31425"/>
            </a:xfrm>
            <a:custGeom>
              <a:rect b="b" l="l" r="r" t="t"/>
              <a:pathLst>
                <a:path extrusionOk="0" h="1257" w="3204">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79" name="Google Shape;3579;p102"/>
          <p:cNvGrpSpPr/>
          <p:nvPr/>
        </p:nvGrpSpPr>
        <p:grpSpPr>
          <a:xfrm>
            <a:off x="3446284" y="4457601"/>
            <a:ext cx="537084" cy="685856"/>
            <a:chOff x="1544975" y="-1760675"/>
            <a:chExt cx="404400" cy="518175"/>
          </a:xfrm>
        </p:grpSpPr>
        <p:sp>
          <p:nvSpPr>
            <p:cNvPr id="3580" name="Google Shape;3580;p102"/>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1" name="Google Shape;3581;p102"/>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2" name="Google Shape;3582;p102"/>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3" name="Google Shape;3583;p102"/>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4" name="Google Shape;3584;p102"/>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5" name="Google Shape;3585;p102"/>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86" name="Google Shape;3586;p102"/>
          <p:cNvGrpSpPr/>
          <p:nvPr/>
        </p:nvGrpSpPr>
        <p:grpSpPr>
          <a:xfrm>
            <a:off x="4315755" y="4457655"/>
            <a:ext cx="512278" cy="685813"/>
            <a:chOff x="2242450" y="-1760600"/>
            <a:chExt cx="388325" cy="518025"/>
          </a:xfrm>
        </p:grpSpPr>
        <p:sp>
          <p:nvSpPr>
            <p:cNvPr id="3587" name="Google Shape;3587;p102"/>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8" name="Google Shape;3588;p102"/>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9" name="Google Shape;3589;p102"/>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0" name="Google Shape;3590;p102"/>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1" name="Google Shape;3591;p102"/>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2" name="Google Shape;3592;p102"/>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93" name="Google Shape;3593;p102"/>
          <p:cNvGrpSpPr/>
          <p:nvPr/>
        </p:nvGrpSpPr>
        <p:grpSpPr>
          <a:xfrm>
            <a:off x="5160587" y="4457670"/>
            <a:ext cx="537076" cy="685795"/>
            <a:chOff x="2923900" y="-1760600"/>
            <a:chExt cx="404425" cy="518050"/>
          </a:xfrm>
        </p:grpSpPr>
        <p:sp>
          <p:nvSpPr>
            <p:cNvPr id="3594" name="Google Shape;3594;p102"/>
            <p:cNvSpPr/>
            <p:nvPr/>
          </p:nvSpPr>
          <p:spPr>
            <a:xfrm>
              <a:off x="2923900" y="-1760600"/>
              <a:ext cx="404425" cy="518050"/>
            </a:xfrm>
            <a:custGeom>
              <a:rect b="b" l="l" r="r" t="t"/>
              <a:pathLst>
                <a:path extrusionOk="0" h="20722" w="16177">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5" name="Google Shape;3595;p102"/>
            <p:cNvSpPr/>
            <p:nvPr/>
          </p:nvSpPr>
          <p:spPr>
            <a:xfrm>
              <a:off x="3069850" y="-1606450"/>
              <a:ext cx="15200" cy="23300"/>
            </a:xfrm>
            <a:custGeom>
              <a:rect b="b" l="l" r="r" t="t"/>
              <a:pathLst>
                <a:path extrusionOk="0" h="932" w="608">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6" name="Google Shape;3596;p102"/>
            <p:cNvSpPr/>
            <p:nvPr/>
          </p:nvSpPr>
          <p:spPr>
            <a:xfrm>
              <a:off x="3167150" y="-1606450"/>
              <a:ext cx="15200" cy="23300"/>
            </a:xfrm>
            <a:custGeom>
              <a:rect b="b" l="l" r="r" t="t"/>
              <a:pathLst>
                <a:path extrusionOk="0" h="932" w="608">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7" name="Google Shape;3597;p102"/>
            <p:cNvSpPr/>
            <p:nvPr/>
          </p:nvSpPr>
          <p:spPr>
            <a:xfrm>
              <a:off x="3061700" y="-1630800"/>
              <a:ext cx="31425" cy="15200"/>
            </a:xfrm>
            <a:custGeom>
              <a:rect b="b" l="l" r="r" t="t"/>
              <a:pathLst>
                <a:path extrusionOk="0" h="608" w="1257">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8" name="Google Shape;3598;p102"/>
            <p:cNvSpPr/>
            <p:nvPr/>
          </p:nvSpPr>
          <p:spPr>
            <a:xfrm>
              <a:off x="3159075" y="-1630800"/>
              <a:ext cx="31375" cy="15200"/>
            </a:xfrm>
            <a:custGeom>
              <a:rect b="b" l="l" r="r" t="t"/>
              <a:pathLst>
                <a:path extrusionOk="0" h="608" w="1255">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9" name="Google Shape;3599;p102"/>
            <p:cNvSpPr/>
            <p:nvPr/>
          </p:nvSpPr>
          <p:spPr>
            <a:xfrm>
              <a:off x="3029275" y="-1338900"/>
              <a:ext cx="15250" cy="15200"/>
            </a:xfrm>
            <a:custGeom>
              <a:rect b="b" l="l" r="r" t="t"/>
              <a:pathLst>
                <a:path extrusionOk="0" h="608" w="61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0" name="Google Shape;3600;p102"/>
            <p:cNvSpPr/>
            <p:nvPr/>
          </p:nvSpPr>
          <p:spPr>
            <a:xfrm>
              <a:off x="3029275" y="-1298300"/>
              <a:ext cx="15250" cy="15200"/>
            </a:xfrm>
            <a:custGeom>
              <a:rect b="b" l="l" r="r" t="t"/>
              <a:pathLst>
                <a:path extrusionOk="0" h="608" w="61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01" name="Google Shape;3601;p102"/>
          <p:cNvGrpSpPr/>
          <p:nvPr/>
        </p:nvGrpSpPr>
        <p:grpSpPr>
          <a:xfrm>
            <a:off x="6029956" y="4457674"/>
            <a:ext cx="512296" cy="685799"/>
            <a:chOff x="3621425" y="-1760475"/>
            <a:chExt cx="388250" cy="517975"/>
          </a:xfrm>
        </p:grpSpPr>
        <p:sp>
          <p:nvSpPr>
            <p:cNvPr id="3602" name="Google Shape;3602;p102"/>
            <p:cNvSpPr/>
            <p:nvPr/>
          </p:nvSpPr>
          <p:spPr>
            <a:xfrm>
              <a:off x="3621425" y="-1760475"/>
              <a:ext cx="388250" cy="517975"/>
            </a:xfrm>
            <a:custGeom>
              <a:rect b="b" l="l" r="r" t="t"/>
              <a:pathLst>
                <a:path extrusionOk="0" h="20719" w="1553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3" name="Google Shape;3603;p102"/>
            <p:cNvSpPr/>
            <p:nvPr/>
          </p:nvSpPr>
          <p:spPr>
            <a:xfrm>
              <a:off x="3759325" y="-1541575"/>
              <a:ext cx="15200" cy="23975"/>
            </a:xfrm>
            <a:custGeom>
              <a:rect b="b" l="l" r="r" t="t"/>
              <a:pathLst>
                <a:path extrusionOk="0" h="959" w="608">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4" name="Google Shape;3604;p102"/>
            <p:cNvSpPr/>
            <p:nvPr/>
          </p:nvSpPr>
          <p:spPr>
            <a:xfrm>
              <a:off x="3782775" y="-1476725"/>
              <a:ext cx="65450" cy="23325"/>
            </a:xfrm>
            <a:custGeom>
              <a:rect b="b" l="l" r="r" t="t"/>
              <a:pathLst>
                <a:path extrusionOk="0" h="933" w="2618">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5" name="Google Shape;3605;p102"/>
            <p:cNvSpPr/>
            <p:nvPr/>
          </p:nvSpPr>
          <p:spPr>
            <a:xfrm>
              <a:off x="3808025" y="-1257775"/>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6" name="Google Shape;3606;p102"/>
            <p:cNvSpPr/>
            <p:nvPr/>
          </p:nvSpPr>
          <p:spPr>
            <a:xfrm>
              <a:off x="3808025" y="-1298300"/>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7" name="Google Shape;3607;p102"/>
            <p:cNvSpPr/>
            <p:nvPr/>
          </p:nvSpPr>
          <p:spPr>
            <a:xfrm>
              <a:off x="3856625" y="-1541575"/>
              <a:ext cx="15200" cy="23975"/>
            </a:xfrm>
            <a:custGeom>
              <a:rect b="b" l="l" r="r" t="t"/>
              <a:pathLst>
                <a:path extrusionOk="0" h="959" w="608">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08" name="Google Shape;3608;p102"/>
          <p:cNvGrpSpPr/>
          <p:nvPr/>
        </p:nvGrpSpPr>
        <p:grpSpPr>
          <a:xfrm>
            <a:off x="7732003" y="4457619"/>
            <a:ext cx="537091" cy="685842"/>
            <a:chOff x="4992400" y="-1760625"/>
            <a:chExt cx="404375" cy="518125"/>
          </a:xfrm>
        </p:grpSpPr>
        <p:sp>
          <p:nvSpPr>
            <p:cNvPr id="3609" name="Google Shape;3609;p102"/>
            <p:cNvSpPr/>
            <p:nvPr/>
          </p:nvSpPr>
          <p:spPr>
            <a:xfrm>
              <a:off x="5138200" y="-1549700"/>
              <a:ext cx="15200" cy="23325"/>
            </a:xfrm>
            <a:custGeom>
              <a:rect b="b" l="l" r="r" t="t"/>
              <a:pathLst>
                <a:path extrusionOk="0" h="933"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0" name="Google Shape;3610;p102"/>
            <p:cNvSpPr/>
            <p:nvPr/>
          </p:nvSpPr>
          <p:spPr>
            <a:xfrm>
              <a:off x="523550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1" name="Google Shape;3611;p102"/>
            <p:cNvSpPr/>
            <p:nvPr/>
          </p:nvSpPr>
          <p:spPr>
            <a:xfrm>
              <a:off x="5178275" y="-1468000"/>
              <a:ext cx="31250" cy="15200"/>
            </a:xfrm>
            <a:custGeom>
              <a:rect b="b" l="l" r="r" t="t"/>
              <a:pathLst>
                <a:path extrusionOk="0" h="608" w="125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2" name="Google Shape;3612;p102"/>
            <p:cNvSpPr/>
            <p:nvPr/>
          </p:nvSpPr>
          <p:spPr>
            <a:xfrm>
              <a:off x="5136450" y="-1500400"/>
              <a:ext cx="114650" cy="26525"/>
            </a:xfrm>
            <a:custGeom>
              <a:rect b="b" l="l" r="r" t="t"/>
              <a:pathLst>
                <a:path extrusionOk="0" h="1061" w="4586">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3" name="Google Shape;3613;p102"/>
            <p:cNvSpPr/>
            <p:nvPr/>
          </p:nvSpPr>
          <p:spPr>
            <a:xfrm>
              <a:off x="4992400" y="-1760625"/>
              <a:ext cx="404375" cy="518125"/>
            </a:xfrm>
            <a:custGeom>
              <a:rect b="b" l="l" r="r" t="t"/>
              <a:pathLst>
                <a:path extrusionOk="0" h="20725" w="16175">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7" name="Shape 3617"/>
        <p:cNvGrpSpPr/>
        <p:nvPr/>
      </p:nvGrpSpPr>
      <p:grpSpPr>
        <a:xfrm>
          <a:off x="0" y="0"/>
          <a:ext cx="0" cy="0"/>
          <a:chOff x="0" y="0"/>
          <a:chExt cx="0" cy="0"/>
        </a:xfrm>
      </p:grpSpPr>
      <p:sp>
        <p:nvSpPr>
          <p:cNvPr id="3618" name="Google Shape;3618;p103"/>
          <p:cNvSpPr/>
          <p:nvPr/>
        </p:nvSpPr>
        <p:spPr>
          <a:xfrm>
            <a:off x="2428443"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9" name="Google Shape;3619;p103"/>
          <p:cNvSpPr/>
          <p:nvPr/>
        </p:nvSpPr>
        <p:spPr>
          <a:xfrm>
            <a:off x="714145" y="857262"/>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0" name="Google Shape;3620;p103"/>
          <p:cNvSpPr/>
          <p:nvPr/>
        </p:nvSpPr>
        <p:spPr>
          <a:xfrm>
            <a:off x="7571350" y="0"/>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1" name="Google Shape;3621;p103"/>
          <p:cNvSpPr/>
          <p:nvPr/>
        </p:nvSpPr>
        <p:spPr>
          <a:xfrm>
            <a:off x="714145" y="428625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2" name="Google Shape;3622;p103"/>
          <p:cNvSpPr/>
          <p:nvPr/>
        </p:nvSpPr>
        <p:spPr>
          <a:xfrm>
            <a:off x="1571294" y="428625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3" name="Google Shape;3623;p103"/>
          <p:cNvSpPr/>
          <p:nvPr/>
        </p:nvSpPr>
        <p:spPr>
          <a:xfrm>
            <a:off x="6714186" y="428625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4" name="Google Shape;3624;p103"/>
          <p:cNvSpPr txBox="1"/>
          <p:nvPr>
            <p:ph type="title"/>
          </p:nvPr>
        </p:nvSpPr>
        <p:spPr>
          <a:xfrm>
            <a:off x="720050" y="1450725"/>
            <a:ext cx="7704000" cy="1723800"/>
          </a:xfrm>
          <a:prstGeom prst="rect">
            <a:avLst/>
          </a:prstGeom>
        </p:spPr>
        <p:txBody>
          <a:bodyPr anchorCtr="0" anchor="t" bIns="91425" lIns="90000" spcFirstLastPara="1" rIns="90000" wrap="square" tIns="91425">
            <a:noAutofit/>
          </a:bodyPr>
          <a:lstStyle/>
          <a:p>
            <a:pPr indent="0" lvl="0" marL="0" rtl="0" algn="ctr">
              <a:spcBef>
                <a:spcPts val="0"/>
              </a:spcBef>
              <a:spcAft>
                <a:spcPts val="0"/>
              </a:spcAft>
              <a:buNone/>
            </a:pPr>
            <a:r>
              <a:rPr lang="en" sz="7900">
                <a:solidFill>
                  <a:schemeClr val="lt2"/>
                </a:solidFill>
              </a:rPr>
              <a:t>PLC Intros and </a:t>
            </a:r>
            <a:r>
              <a:rPr lang="en" sz="7900">
                <a:solidFill>
                  <a:srgbClr val="073763"/>
                </a:solidFill>
              </a:rPr>
              <a:t>Break Out</a:t>
            </a:r>
            <a:endParaRPr sz="7900">
              <a:solidFill>
                <a:srgbClr val="073763"/>
              </a:solidFill>
            </a:endParaRPr>
          </a:p>
        </p:txBody>
      </p:sp>
      <p:sp>
        <p:nvSpPr>
          <p:cNvPr id="3625" name="Google Shape;3625;p103"/>
          <p:cNvSpPr/>
          <p:nvPr/>
        </p:nvSpPr>
        <p:spPr>
          <a:xfrm>
            <a:off x="6471138" y="0"/>
            <a:ext cx="14502" cy="14478"/>
          </a:xfrm>
          <a:custGeom>
            <a:rect b="b" l="l" r="r" t="t"/>
            <a:pathLst>
              <a:path extrusionOk="0" h="608" w="609">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6" name="Google Shape;3626;p103"/>
          <p:cNvSpPr/>
          <p:nvPr/>
        </p:nvSpPr>
        <p:spPr>
          <a:xfrm>
            <a:off x="6471138" y="0"/>
            <a:ext cx="14502" cy="14478"/>
          </a:xfrm>
          <a:custGeom>
            <a:rect b="b" l="l" r="r" t="t"/>
            <a:pathLst>
              <a:path extrusionOk="0" h="608" w="609">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7" name="Google Shape;3627;p103"/>
          <p:cNvSpPr/>
          <p:nvPr/>
        </p:nvSpPr>
        <p:spPr>
          <a:xfrm>
            <a:off x="714145"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8" name="Google Shape;3628;p103"/>
          <p:cNvSpPr/>
          <p:nvPr/>
        </p:nvSpPr>
        <p:spPr>
          <a:xfrm>
            <a:off x="1571294"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9" name="Google Shape;3629;p103"/>
          <p:cNvSpPr/>
          <p:nvPr/>
        </p:nvSpPr>
        <p:spPr>
          <a:xfrm>
            <a:off x="5857038"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0" name="Google Shape;3630;p103"/>
          <p:cNvSpPr/>
          <p:nvPr/>
        </p:nvSpPr>
        <p:spPr>
          <a:xfrm>
            <a:off x="6714186"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1" name="Google Shape;3631;p103"/>
          <p:cNvSpPr/>
          <p:nvPr/>
        </p:nvSpPr>
        <p:spPr>
          <a:xfrm>
            <a:off x="1571294"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2" name="Google Shape;3632;p103"/>
          <p:cNvSpPr/>
          <p:nvPr/>
        </p:nvSpPr>
        <p:spPr>
          <a:xfrm>
            <a:off x="6714186"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3" name="Google Shape;3633;p103"/>
          <p:cNvSpPr/>
          <p:nvPr/>
        </p:nvSpPr>
        <p:spPr>
          <a:xfrm>
            <a:off x="7571350"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4" name="Google Shape;3634;p103"/>
          <p:cNvSpPr/>
          <p:nvPr/>
        </p:nvSpPr>
        <p:spPr>
          <a:xfrm>
            <a:off x="242844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5" name="Google Shape;3635;p103"/>
          <p:cNvSpPr/>
          <p:nvPr/>
        </p:nvSpPr>
        <p:spPr>
          <a:xfrm>
            <a:off x="3285591"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6" name="Google Shape;3636;p103"/>
          <p:cNvSpPr/>
          <p:nvPr/>
        </p:nvSpPr>
        <p:spPr>
          <a:xfrm>
            <a:off x="4142740"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7" name="Google Shape;3637;p103"/>
          <p:cNvSpPr/>
          <p:nvPr/>
        </p:nvSpPr>
        <p:spPr>
          <a:xfrm>
            <a:off x="49998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8" name="Google Shape;3638;p103"/>
          <p:cNvSpPr/>
          <p:nvPr/>
        </p:nvSpPr>
        <p:spPr>
          <a:xfrm>
            <a:off x="5857038"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9" name="Google Shape;3639;p103"/>
          <p:cNvSpPr/>
          <p:nvPr/>
        </p:nvSpPr>
        <p:spPr>
          <a:xfrm>
            <a:off x="7571350"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40" name="Google Shape;3640;p103"/>
          <p:cNvGrpSpPr/>
          <p:nvPr/>
        </p:nvGrpSpPr>
        <p:grpSpPr>
          <a:xfrm>
            <a:off x="874851" y="171390"/>
            <a:ext cx="537095" cy="685813"/>
            <a:chOff x="2234450" y="-2381700"/>
            <a:chExt cx="404500" cy="518025"/>
          </a:xfrm>
        </p:grpSpPr>
        <p:sp>
          <p:nvSpPr>
            <p:cNvPr id="3641" name="Google Shape;3641;p103"/>
            <p:cNvSpPr/>
            <p:nvPr/>
          </p:nvSpPr>
          <p:spPr>
            <a:xfrm>
              <a:off x="2234450" y="-2381700"/>
              <a:ext cx="404500" cy="518025"/>
            </a:xfrm>
            <a:custGeom>
              <a:rect b="b" l="l" r="r" t="t"/>
              <a:pathLst>
                <a:path extrusionOk="0" h="20721" w="1618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2" name="Google Shape;3642;p103"/>
            <p:cNvSpPr/>
            <p:nvPr/>
          </p:nvSpPr>
          <p:spPr>
            <a:xfrm>
              <a:off x="2372225" y="-2227625"/>
              <a:ext cx="39525" cy="15200"/>
            </a:xfrm>
            <a:custGeom>
              <a:rect b="b" l="l" r="r" t="t"/>
              <a:pathLst>
                <a:path extrusionOk="0" h="608" w="1581">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3" name="Google Shape;3643;p103"/>
            <p:cNvSpPr/>
            <p:nvPr/>
          </p:nvSpPr>
          <p:spPr>
            <a:xfrm>
              <a:off x="2461450" y="-2227625"/>
              <a:ext cx="39525" cy="15200"/>
            </a:xfrm>
            <a:custGeom>
              <a:rect b="b" l="l" r="r" t="t"/>
              <a:pathLst>
                <a:path extrusionOk="0" h="608" w="1581">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4" name="Google Shape;3644;p103"/>
            <p:cNvSpPr/>
            <p:nvPr/>
          </p:nvSpPr>
          <p:spPr>
            <a:xfrm>
              <a:off x="2403850" y="-2130325"/>
              <a:ext cx="65475" cy="23325"/>
            </a:xfrm>
            <a:custGeom>
              <a:rect b="b" l="l" r="r" t="t"/>
              <a:pathLst>
                <a:path extrusionOk="0" h="933" w="2619">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45" name="Google Shape;3645;p103"/>
          <p:cNvGrpSpPr/>
          <p:nvPr/>
        </p:nvGrpSpPr>
        <p:grpSpPr>
          <a:xfrm>
            <a:off x="1732019" y="171390"/>
            <a:ext cx="537062" cy="685813"/>
            <a:chOff x="2923850" y="-2381625"/>
            <a:chExt cx="404475" cy="518025"/>
          </a:xfrm>
        </p:grpSpPr>
        <p:sp>
          <p:nvSpPr>
            <p:cNvPr id="3646" name="Google Shape;3646;p103"/>
            <p:cNvSpPr/>
            <p:nvPr/>
          </p:nvSpPr>
          <p:spPr>
            <a:xfrm>
              <a:off x="2996800" y="-2333650"/>
              <a:ext cx="25" cy="100"/>
            </a:xfrm>
            <a:custGeom>
              <a:rect b="b" l="l" r="r" t="t"/>
              <a:pathLst>
                <a:path extrusionOk="0" h="4" w="1">
                  <a:moveTo>
                    <a:pt x="0" y="1"/>
                  </a:moveTo>
                  <a:cubicBezTo>
                    <a:pt x="0" y="1"/>
                    <a:pt x="0" y="4"/>
                    <a:pt x="0" y="1"/>
                  </a:cubicBezTo>
                  <a:cubicBezTo>
                    <a:pt x="0" y="4"/>
                    <a:pt x="0" y="4"/>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7" name="Google Shape;3647;p103"/>
            <p:cNvSpPr/>
            <p:nvPr/>
          </p:nvSpPr>
          <p:spPr>
            <a:xfrm>
              <a:off x="2923850" y="-2381625"/>
              <a:ext cx="404475" cy="518025"/>
            </a:xfrm>
            <a:custGeom>
              <a:rect b="b" l="l" r="r" t="t"/>
              <a:pathLst>
                <a:path extrusionOk="0" h="20721" w="16179">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8" name="Google Shape;3648;p103"/>
            <p:cNvSpPr/>
            <p:nvPr/>
          </p:nvSpPr>
          <p:spPr>
            <a:xfrm>
              <a:off x="3069850"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9" name="Google Shape;3649;p103"/>
            <p:cNvSpPr/>
            <p:nvPr/>
          </p:nvSpPr>
          <p:spPr>
            <a:xfrm>
              <a:off x="3167150"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0" name="Google Shape;3650;p103"/>
            <p:cNvSpPr/>
            <p:nvPr/>
          </p:nvSpPr>
          <p:spPr>
            <a:xfrm>
              <a:off x="3061775" y="-2243875"/>
              <a:ext cx="31375" cy="15200"/>
            </a:xfrm>
            <a:custGeom>
              <a:rect b="b" l="l" r="r" t="t"/>
              <a:pathLst>
                <a:path extrusionOk="0" h="608" w="1255">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1" name="Google Shape;3651;p103"/>
            <p:cNvSpPr/>
            <p:nvPr/>
          </p:nvSpPr>
          <p:spPr>
            <a:xfrm>
              <a:off x="3159075" y="-2243875"/>
              <a:ext cx="31375" cy="15200"/>
            </a:xfrm>
            <a:custGeom>
              <a:rect b="b" l="l" r="r" t="t"/>
              <a:pathLst>
                <a:path extrusionOk="0" h="608" w="1255">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2" name="Google Shape;3652;p103"/>
            <p:cNvSpPr/>
            <p:nvPr/>
          </p:nvSpPr>
          <p:spPr>
            <a:xfrm>
              <a:off x="3029275" y="-1960025"/>
              <a:ext cx="15250" cy="15200"/>
            </a:xfrm>
            <a:custGeom>
              <a:rect b="b" l="l" r="r" t="t"/>
              <a:pathLst>
                <a:path extrusionOk="0" h="608" w="61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3" name="Google Shape;3653;p103"/>
            <p:cNvSpPr/>
            <p:nvPr/>
          </p:nvSpPr>
          <p:spPr>
            <a:xfrm>
              <a:off x="3029275" y="-1919475"/>
              <a:ext cx="15250" cy="15200"/>
            </a:xfrm>
            <a:custGeom>
              <a:rect b="b" l="l" r="r" t="t"/>
              <a:pathLst>
                <a:path extrusionOk="0" h="608" w="61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4" name="Google Shape;3654;p103"/>
            <p:cNvSpPr/>
            <p:nvPr/>
          </p:nvSpPr>
          <p:spPr>
            <a:xfrm>
              <a:off x="3029275" y="-1878950"/>
              <a:ext cx="15250" cy="15200"/>
            </a:xfrm>
            <a:custGeom>
              <a:rect b="b" l="l" r="r" t="t"/>
              <a:pathLst>
                <a:path extrusionOk="0" h="608" w="61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5" name="Google Shape;3655;p103"/>
            <p:cNvSpPr/>
            <p:nvPr/>
          </p:nvSpPr>
          <p:spPr>
            <a:xfrm>
              <a:off x="3082025" y="-2174975"/>
              <a:ext cx="88175" cy="47650"/>
            </a:xfrm>
            <a:custGeom>
              <a:rect b="b" l="l" r="r" t="t"/>
              <a:pathLst>
                <a:path extrusionOk="0" h="1906" w="3527">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6" name="Google Shape;3656;p103"/>
            <p:cNvSpPr/>
            <p:nvPr/>
          </p:nvSpPr>
          <p:spPr>
            <a:xfrm>
              <a:off x="3159000" y="-1960025"/>
              <a:ext cx="96350" cy="47650"/>
            </a:xfrm>
            <a:custGeom>
              <a:rect b="b" l="l" r="r" t="t"/>
              <a:pathLst>
                <a:path extrusionOk="0" h="1906" w="3854">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57" name="Google Shape;3657;p103"/>
          <p:cNvSpPr/>
          <p:nvPr/>
        </p:nvSpPr>
        <p:spPr>
          <a:xfrm>
            <a:off x="6017748" y="171404"/>
            <a:ext cx="537069" cy="685861"/>
          </a:xfrm>
          <a:custGeom>
            <a:rect b="b" l="l" r="r" t="t"/>
            <a:pathLst>
              <a:path extrusionOk="0" h="20724" w="16178">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58" name="Google Shape;3658;p103"/>
          <p:cNvGrpSpPr/>
          <p:nvPr/>
        </p:nvGrpSpPr>
        <p:grpSpPr>
          <a:xfrm>
            <a:off x="6887010" y="171631"/>
            <a:ext cx="512248" cy="685746"/>
            <a:chOff x="7926140" y="-3342469"/>
            <a:chExt cx="447730" cy="597444"/>
          </a:xfrm>
        </p:grpSpPr>
        <p:sp>
          <p:nvSpPr>
            <p:cNvPr id="3659" name="Google Shape;3659;p103"/>
            <p:cNvSpPr/>
            <p:nvPr/>
          </p:nvSpPr>
          <p:spPr>
            <a:xfrm>
              <a:off x="8085166" y="-3135951"/>
              <a:ext cx="17529" cy="26898"/>
            </a:xfrm>
            <a:custGeom>
              <a:rect b="b" l="l" r="r" t="t"/>
              <a:pathLst>
                <a:path extrusionOk="0" h="933" w="608">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0" name="Google Shape;3660;p103"/>
            <p:cNvSpPr/>
            <p:nvPr/>
          </p:nvSpPr>
          <p:spPr>
            <a:xfrm>
              <a:off x="8197344" y="-3135951"/>
              <a:ext cx="17529" cy="26898"/>
            </a:xfrm>
            <a:custGeom>
              <a:rect b="b" l="l" r="r" t="t"/>
              <a:pathLst>
                <a:path extrusionOk="0" h="933" w="608">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1" name="Google Shape;3661;p103"/>
            <p:cNvSpPr/>
            <p:nvPr/>
          </p:nvSpPr>
          <p:spPr>
            <a:xfrm>
              <a:off x="8112295" y="-3070493"/>
              <a:ext cx="75419" cy="26898"/>
            </a:xfrm>
            <a:custGeom>
              <a:rect b="b" l="l" r="r" t="t"/>
              <a:pathLst>
                <a:path extrusionOk="0" h="933" w="2616">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2" name="Google Shape;3662;p103"/>
            <p:cNvSpPr/>
            <p:nvPr/>
          </p:nvSpPr>
          <p:spPr>
            <a:xfrm>
              <a:off x="8075739" y="-3164803"/>
              <a:ext cx="36239" cy="17529"/>
            </a:xfrm>
            <a:custGeom>
              <a:rect b="b" l="l" r="r" t="t"/>
              <a:pathLst>
                <a:path extrusionOk="0" h="608" w="1257">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3" name="Google Shape;3663;p103"/>
            <p:cNvSpPr/>
            <p:nvPr/>
          </p:nvSpPr>
          <p:spPr>
            <a:xfrm>
              <a:off x="8188060" y="-3164803"/>
              <a:ext cx="36210" cy="17529"/>
            </a:xfrm>
            <a:custGeom>
              <a:rect b="b" l="l" r="r" t="t"/>
              <a:pathLst>
                <a:path extrusionOk="0" h="608" w="1256">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4" name="Google Shape;3664;p103"/>
            <p:cNvSpPr/>
            <p:nvPr/>
          </p:nvSpPr>
          <p:spPr>
            <a:xfrm>
              <a:off x="7926140" y="-3342469"/>
              <a:ext cx="447730" cy="597444"/>
            </a:xfrm>
            <a:custGeom>
              <a:rect b="b" l="l" r="r" t="t"/>
              <a:pathLst>
                <a:path extrusionOk="0" h="20723" w="1553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5" name="Google Shape;3665;p103"/>
            <p:cNvSpPr/>
            <p:nvPr/>
          </p:nvSpPr>
          <p:spPr>
            <a:xfrm>
              <a:off x="8122559" y="-2828177"/>
              <a:ext cx="54892" cy="83002"/>
            </a:xfrm>
            <a:custGeom>
              <a:rect b="b" l="l" r="r" t="t"/>
              <a:pathLst>
                <a:path extrusionOk="0" h="2879" w="1904">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66" name="Google Shape;3666;p103"/>
          <p:cNvGrpSpPr/>
          <p:nvPr/>
        </p:nvGrpSpPr>
        <p:grpSpPr>
          <a:xfrm>
            <a:off x="6874894" y="1028699"/>
            <a:ext cx="537088" cy="685799"/>
            <a:chOff x="855375" y="-1139350"/>
            <a:chExt cx="404525" cy="517975"/>
          </a:xfrm>
        </p:grpSpPr>
        <p:sp>
          <p:nvSpPr>
            <p:cNvPr id="3667" name="Google Shape;3667;p103"/>
            <p:cNvSpPr/>
            <p:nvPr/>
          </p:nvSpPr>
          <p:spPr>
            <a:xfrm>
              <a:off x="855375" y="-1139350"/>
              <a:ext cx="404525" cy="517975"/>
            </a:xfrm>
            <a:custGeom>
              <a:rect b="b" l="l" r="r" t="t"/>
              <a:pathLst>
                <a:path extrusionOk="0" h="20719" w="16181">
                  <a:moveTo>
                    <a:pt x="11659" y="606"/>
                  </a:moveTo>
                  <a:cubicBezTo>
                    <a:pt x="12207" y="606"/>
                    <a:pt x="12653" y="1053"/>
                    <a:pt x="12653" y="1600"/>
                  </a:cubicBezTo>
                  <a:lnTo>
                    <a:pt x="12653" y="3568"/>
                  </a:lnTo>
                  <a:lnTo>
                    <a:pt x="11333" y="3568"/>
                  </a:lnTo>
                  <a:cubicBezTo>
                    <a:pt x="11166" y="3568"/>
                    <a:pt x="11030" y="3704"/>
                    <a:pt x="11030" y="3871"/>
                  </a:cubicBezTo>
                  <a:cubicBezTo>
                    <a:pt x="11030" y="4039"/>
                    <a:pt x="11166" y="4175"/>
                    <a:pt x="11333" y="4175"/>
                  </a:cubicBezTo>
                  <a:lnTo>
                    <a:pt x="12653" y="4175"/>
                  </a:lnTo>
                  <a:lnTo>
                    <a:pt x="12653" y="5218"/>
                  </a:lnTo>
                  <a:cubicBezTo>
                    <a:pt x="11188" y="5412"/>
                    <a:pt x="9641" y="5513"/>
                    <a:pt x="8090" y="5513"/>
                  </a:cubicBezTo>
                  <a:cubicBezTo>
                    <a:pt x="6539" y="5513"/>
                    <a:pt x="4995" y="5412"/>
                    <a:pt x="3527" y="5218"/>
                  </a:cubicBezTo>
                  <a:lnTo>
                    <a:pt x="3527" y="4175"/>
                  </a:lnTo>
                  <a:lnTo>
                    <a:pt x="10038" y="4175"/>
                  </a:lnTo>
                  <a:cubicBezTo>
                    <a:pt x="10205" y="4175"/>
                    <a:pt x="10341" y="4039"/>
                    <a:pt x="10341" y="3871"/>
                  </a:cubicBezTo>
                  <a:cubicBezTo>
                    <a:pt x="10341" y="3704"/>
                    <a:pt x="10205" y="3568"/>
                    <a:pt x="10038" y="3568"/>
                  </a:cubicBezTo>
                  <a:lnTo>
                    <a:pt x="3528" y="3568"/>
                  </a:lnTo>
                  <a:lnTo>
                    <a:pt x="3528" y="1600"/>
                  </a:lnTo>
                  <a:cubicBezTo>
                    <a:pt x="3528" y="1053"/>
                    <a:pt x="3975" y="606"/>
                    <a:pt x="4524" y="606"/>
                  </a:cubicBezTo>
                  <a:close/>
                  <a:moveTo>
                    <a:pt x="3527" y="5830"/>
                  </a:moveTo>
                  <a:cubicBezTo>
                    <a:pt x="3757" y="5860"/>
                    <a:pt x="3988" y="5887"/>
                    <a:pt x="4220" y="5912"/>
                  </a:cubicBezTo>
                  <a:lnTo>
                    <a:pt x="4220" y="6790"/>
                  </a:lnTo>
                  <a:cubicBezTo>
                    <a:pt x="4220" y="6981"/>
                    <a:pt x="4064" y="7137"/>
                    <a:pt x="3874" y="7137"/>
                  </a:cubicBezTo>
                  <a:lnTo>
                    <a:pt x="3527" y="7137"/>
                  </a:lnTo>
                  <a:lnTo>
                    <a:pt x="3527" y="5830"/>
                  </a:lnTo>
                  <a:close/>
                  <a:moveTo>
                    <a:pt x="12653" y="5830"/>
                  </a:moveTo>
                  <a:lnTo>
                    <a:pt x="12653" y="7137"/>
                  </a:lnTo>
                  <a:lnTo>
                    <a:pt x="12307" y="7137"/>
                  </a:lnTo>
                  <a:cubicBezTo>
                    <a:pt x="12117" y="7137"/>
                    <a:pt x="11962" y="6981"/>
                    <a:pt x="11962" y="6790"/>
                  </a:cubicBezTo>
                  <a:lnTo>
                    <a:pt x="11962" y="5912"/>
                  </a:lnTo>
                  <a:cubicBezTo>
                    <a:pt x="12194" y="5887"/>
                    <a:pt x="12424" y="5860"/>
                    <a:pt x="12653" y="5830"/>
                  </a:cubicBezTo>
                  <a:close/>
                  <a:moveTo>
                    <a:pt x="11357" y="5973"/>
                  </a:moveTo>
                  <a:lnTo>
                    <a:pt x="11357" y="6790"/>
                  </a:lnTo>
                  <a:cubicBezTo>
                    <a:pt x="11357" y="7316"/>
                    <a:pt x="11783" y="7744"/>
                    <a:pt x="12309" y="7744"/>
                  </a:cubicBezTo>
                  <a:lnTo>
                    <a:pt x="12796" y="7744"/>
                  </a:lnTo>
                  <a:cubicBezTo>
                    <a:pt x="12938" y="7744"/>
                    <a:pt x="13076" y="7804"/>
                    <a:pt x="13173" y="7911"/>
                  </a:cubicBezTo>
                  <a:cubicBezTo>
                    <a:pt x="13268" y="8018"/>
                    <a:pt x="13315" y="8160"/>
                    <a:pt x="13301" y="8304"/>
                  </a:cubicBezTo>
                  <a:cubicBezTo>
                    <a:pt x="13275" y="8560"/>
                    <a:pt x="13033" y="8757"/>
                    <a:pt x="12750" y="8757"/>
                  </a:cubicBezTo>
                  <a:lnTo>
                    <a:pt x="12611" y="8757"/>
                  </a:lnTo>
                  <a:lnTo>
                    <a:pt x="12611" y="8739"/>
                  </a:lnTo>
                  <a:cubicBezTo>
                    <a:pt x="12611" y="8572"/>
                    <a:pt x="12476" y="8435"/>
                    <a:pt x="12309" y="8435"/>
                  </a:cubicBezTo>
                  <a:cubicBezTo>
                    <a:pt x="12140" y="8435"/>
                    <a:pt x="12004" y="8572"/>
                    <a:pt x="12004" y="8739"/>
                  </a:cubicBezTo>
                  <a:cubicBezTo>
                    <a:pt x="12003" y="10896"/>
                    <a:pt x="10248" y="12648"/>
                    <a:pt x="8091" y="12648"/>
                  </a:cubicBezTo>
                  <a:cubicBezTo>
                    <a:pt x="8090" y="12648"/>
                    <a:pt x="8088" y="12648"/>
                    <a:pt x="8086" y="12648"/>
                  </a:cubicBezTo>
                  <a:cubicBezTo>
                    <a:pt x="5930" y="12648"/>
                    <a:pt x="4177" y="10893"/>
                    <a:pt x="4177" y="8737"/>
                  </a:cubicBezTo>
                  <a:cubicBezTo>
                    <a:pt x="4177" y="8568"/>
                    <a:pt x="4041" y="8432"/>
                    <a:pt x="3874" y="8432"/>
                  </a:cubicBezTo>
                  <a:cubicBezTo>
                    <a:pt x="3705" y="8432"/>
                    <a:pt x="3570" y="8568"/>
                    <a:pt x="3570" y="8737"/>
                  </a:cubicBezTo>
                  <a:lnTo>
                    <a:pt x="3570" y="8758"/>
                  </a:lnTo>
                  <a:lnTo>
                    <a:pt x="3385" y="8758"/>
                  </a:lnTo>
                  <a:cubicBezTo>
                    <a:pt x="3243" y="8758"/>
                    <a:pt x="3106" y="8697"/>
                    <a:pt x="3010" y="8590"/>
                  </a:cubicBezTo>
                  <a:cubicBezTo>
                    <a:pt x="2911" y="8482"/>
                    <a:pt x="2867" y="8344"/>
                    <a:pt x="2881" y="8197"/>
                  </a:cubicBezTo>
                  <a:cubicBezTo>
                    <a:pt x="2906" y="7944"/>
                    <a:pt x="3148" y="7744"/>
                    <a:pt x="3433" y="7744"/>
                  </a:cubicBezTo>
                  <a:lnTo>
                    <a:pt x="3874" y="7744"/>
                  </a:lnTo>
                  <a:cubicBezTo>
                    <a:pt x="4398" y="7744"/>
                    <a:pt x="4827" y="7317"/>
                    <a:pt x="4827" y="6790"/>
                  </a:cubicBezTo>
                  <a:lnTo>
                    <a:pt x="4827" y="5973"/>
                  </a:lnTo>
                  <a:cubicBezTo>
                    <a:pt x="5896" y="6069"/>
                    <a:pt x="6992" y="6120"/>
                    <a:pt x="8091" y="6120"/>
                  </a:cubicBezTo>
                  <a:cubicBezTo>
                    <a:pt x="9191" y="6120"/>
                    <a:pt x="10288" y="6070"/>
                    <a:pt x="11357" y="5973"/>
                  </a:cubicBezTo>
                  <a:close/>
                  <a:moveTo>
                    <a:pt x="10059" y="12807"/>
                  </a:moveTo>
                  <a:lnTo>
                    <a:pt x="10059" y="13695"/>
                  </a:lnTo>
                  <a:lnTo>
                    <a:pt x="8091" y="15170"/>
                  </a:lnTo>
                  <a:lnTo>
                    <a:pt x="6125" y="13695"/>
                  </a:lnTo>
                  <a:lnTo>
                    <a:pt x="6125" y="12807"/>
                  </a:lnTo>
                  <a:cubicBezTo>
                    <a:pt x="6719" y="13095"/>
                    <a:pt x="7387" y="13258"/>
                    <a:pt x="8091" y="13258"/>
                  </a:cubicBezTo>
                  <a:cubicBezTo>
                    <a:pt x="8797" y="13258"/>
                    <a:pt x="9465" y="13095"/>
                    <a:pt x="10059" y="12807"/>
                  </a:cubicBezTo>
                  <a:close/>
                  <a:moveTo>
                    <a:pt x="5564" y="14036"/>
                  </a:moveTo>
                  <a:cubicBezTo>
                    <a:pt x="5570" y="14036"/>
                    <a:pt x="5574" y="14038"/>
                    <a:pt x="5575" y="14039"/>
                  </a:cubicBezTo>
                  <a:lnTo>
                    <a:pt x="7370" y="15386"/>
                  </a:lnTo>
                  <a:cubicBezTo>
                    <a:pt x="7344" y="15409"/>
                    <a:pt x="7319" y="15432"/>
                    <a:pt x="7296" y="15459"/>
                  </a:cubicBezTo>
                  <a:lnTo>
                    <a:pt x="6102" y="14863"/>
                  </a:lnTo>
                  <a:cubicBezTo>
                    <a:pt x="6012" y="14818"/>
                    <a:pt x="5915" y="14796"/>
                    <a:pt x="5818" y="14796"/>
                  </a:cubicBezTo>
                  <a:cubicBezTo>
                    <a:pt x="5704" y="14796"/>
                    <a:pt x="5591" y="14827"/>
                    <a:pt x="5491" y="14889"/>
                  </a:cubicBezTo>
                  <a:cubicBezTo>
                    <a:pt x="5304" y="15006"/>
                    <a:pt x="5192" y="15203"/>
                    <a:pt x="5192" y="15423"/>
                  </a:cubicBezTo>
                  <a:lnTo>
                    <a:pt x="5192" y="15879"/>
                  </a:lnTo>
                  <a:lnTo>
                    <a:pt x="4821" y="15009"/>
                  </a:lnTo>
                  <a:lnTo>
                    <a:pt x="4821" y="15008"/>
                  </a:lnTo>
                  <a:lnTo>
                    <a:pt x="5545" y="14045"/>
                  </a:lnTo>
                  <a:cubicBezTo>
                    <a:pt x="5546" y="14044"/>
                    <a:pt x="5549" y="14038"/>
                    <a:pt x="5559" y="14037"/>
                  </a:cubicBezTo>
                  <a:cubicBezTo>
                    <a:pt x="5561" y="14036"/>
                    <a:pt x="5562" y="14036"/>
                    <a:pt x="5564" y="14036"/>
                  </a:cubicBezTo>
                  <a:close/>
                  <a:moveTo>
                    <a:pt x="10620" y="14038"/>
                  </a:moveTo>
                  <a:cubicBezTo>
                    <a:pt x="10622" y="14038"/>
                    <a:pt x="10623" y="14038"/>
                    <a:pt x="10625" y="14038"/>
                  </a:cubicBezTo>
                  <a:cubicBezTo>
                    <a:pt x="10633" y="14038"/>
                    <a:pt x="10638" y="14045"/>
                    <a:pt x="10638" y="14046"/>
                  </a:cubicBezTo>
                  <a:lnTo>
                    <a:pt x="11359" y="15009"/>
                  </a:lnTo>
                  <a:lnTo>
                    <a:pt x="11359" y="15013"/>
                  </a:lnTo>
                  <a:lnTo>
                    <a:pt x="10988" y="15885"/>
                  </a:lnTo>
                  <a:lnTo>
                    <a:pt x="10988" y="15429"/>
                  </a:lnTo>
                  <a:cubicBezTo>
                    <a:pt x="10989" y="15206"/>
                    <a:pt x="10879" y="15006"/>
                    <a:pt x="10691" y="14892"/>
                  </a:cubicBezTo>
                  <a:cubicBezTo>
                    <a:pt x="10589" y="14829"/>
                    <a:pt x="10476" y="14797"/>
                    <a:pt x="10363" y="14797"/>
                  </a:cubicBezTo>
                  <a:cubicBezTo>
                    <a:pt x="10267" y="14797"/>
                    <a:pt x="10170" y="14820"/>
                    <a:pt x="10081" y="14865"/>
                  </a:cubicBezTo>
                  <a:lnTo>
                    <a:pt x="8888" y="15460"/>
                  </a:lnTo>
                  <a:cubicBezTo>
                    <a:pt x="8865" y="15435"/>
                    <a:pt x="8840" y="15410"/>
                    <a:pt x="8812" y="15388"/>
                  </a:cubicBezTo>
                  <a:lnTo>
                    <a:pt x="10609" y="14042"/>
                  </a:lnTo>
                  <a:cubicBezTo>
                    <a:pt x="10610" y="14040"/>
                    <a:pt x="10614" y="14038"/>
                    <a:pt x="10620" y="14038"/>
                  </a:cubicBezTo>
                  <a:close/>
                  <a:moveTo>
                    <a:pt x="8417" y="15852"/>
                  </a:moveTo>
                  <a:cubicBezTo>
                    <a:pt x="8427" y="15852"/>
                    <a:pt x="8437" y="15860"/>
                    <a:pt x="8437" y="15872"/>
                  </a:cubicBezTo>
                  <a:lnTo>
                    <a:pt x="8437" y="16521"/>
                  </a:lnTo>
                  <a:cubicBezTo>
                    <a:pt x="8437" y="16531"/>
                    <a:pt x="8427" y="16543"/>
                    <a:pt x="8417" y="16543"/>
                  </a:cubicBezTo>
                  <a:lnTo>
                    <a:pt x="7767" y="16543"/>
                  </a:lnTo>
                  <a:cubicBezTo>
                    <a:pt x="7754" y="16543"/>
                    <a:pt x="7746" y="16534"/>
                    <a:pt x="7746" y="16521"/>
                  </a:cubicBezTo>
                  <a:lnTo>
                    <a:pt x="7746" y="15872"/>
                  </a:lnTo>
                  <a:cubicBezTo>
                    <a:pt x="7746" y="15860"/>
                    <a:pt x="7754" y="15852"/>
                    <a:pt x="7767" y="15852"/>
                  </a:cubicBezTo>
                  <a:close/>
                  <a:moveTo>
                    <a:pt x="10361" y="15403"/>
                  </a:moveTo>
                  <a:cubicBezTo>
                    <a:pt x="10364" y="15403"/>
                    <a:pt x="10367" y="15404"/>
                    <a:pt x="10371" y="15406"/>
                  </a:cubicBezTo>
                  <a:cubicBezTo>
                    <a:pt x="10382" y="15412"/>
                    <a:pt x="10382" y="15420"/>
                    <a:pt x="10382" y="15423"/>
                  </a:cubicBezTo>
                  <a:lnTo>
                    <a:pt x="10382" y="16970"/>
                  </a:lnTo>
                  <a:cubicBezTo>
                    <a:pt x="10382" y="16973"/>
                    <a:pt x="10382" y="16981"/>
                    <a:pt x="10371" y="16987"/>
                  </a:cubicBezTo>
                  <a:cubicBezTo>
                    <a:pt x="10367" y="16990"/>
                    <a:pt x="10363" y="16991"/>
                    <a:pt x="10360" y="16991"/>
                  </a:cubicBezTo>
                  <a:cubicBezTo>
                    <a:pt x="10357" y="16991"/>
                    <a:pt x="10354" y="16989"/>
                    <a:pt x="10352" y="16987"/>
                  </a:cubicBezTo>
                  <a:lnTo>
                    <a:pt x="9044" y="16334"/>
                  </a:lnTo>
                  <a:lnTo>
                    <a:pt x="9044" y="16060"/>
                  </a:lnTo>
                  <a:lnTo>
                    <a:pt x="10352" y="15406"/>
                  </a:lnTo>
                  <a:cubicBezTo>
                    <a:pt x="10354" y="15404"/>
                    <a:pt x="10357" y="15403"/>
                    <a:pt x="10361" y="15403"/>
                  </a:cubicBezTo>
                  <a:close/>
                  <a:moveTo>
                    <a:pt x="5820" y="15405"/>
                  </a:moveTo>
                  <a:cubicBezTo>
                    <a:pt x="5825" y="15405"/>
                    <a:pt x="5828" y="15407"/>
                    <a:pt x="5831" y="15408"/>
                  </a:cubicBezTo>
                  <a:lnTo>
                    <a:pt x="7139" y="16063"/>
                  </a:lnTo>
                  <a:lnTo>
                    <a:pt x="7139" y="16336"/>
                  </a:lnTo>
                  <a:lnTo>
                    <a:pt x="5831" y="16988"/>
                  </a:lnTo>
                  <a:cubicBezTo>
                    <a:pt x="5828" y="16990"/>
                    <a:pt x="5825" y="16992"/>
                    <a:pt x="5821" y="16992"/>
                  </a:cubicBezTo>
                  <a:cubicBezTo>
                    <a:pt x="5817" y="16992"/>
                    <a:pt x="5814" y="16991"/>
                    <a:pt x="5811" y="16988"/>
                  </a:cubicBezTo>
                  <a:cubicBezTo>
                    <a:pt x="5802" y="16984"/>
                    <a:pt x="5802" y="16974"/>
                    <a:pt x="5802" y="16971"/>
                  </a:cubicBezTo>
                  <a:lnTo>
                    <a:pt x="5802" y="15425"/>
                  </a:lnTo>
                  <a:cubicBezTo>
                    <a:pt x="5802" y="15422"/>
                    <a:pt x="5802" y="15415"/>
                    <a:pt x="5811" y="15408"/>
                  </a:cubicBezTo>
                  <a:cubicBezTo>
                    <a:pt x="5814" y="15405"/>
                    <a:pt x="5817" y="15405"/>
                    <a:pt x="5820" y="15405"/>
                  </a:cubicBezTo>
                  <a:close/>
                  <a:moveTo>
                    <a:pt x="4524" y="1"/>
                  </a:moveTo>
                  <a:cubicBezTo>
                    <a:pt x="3640" y="1"/>
                    <a:pt x="2921" y="719"/>
                    <a:pt x="2921" y="1603"/>
                  </a:cubicBezTo>
                  <a:lnTo>
                    <a:pt x="2921" y="5133"/>
                  </a:lnTo>
                  <a:cubicBezTo>
                    <a:pt x="2382" y="5052"/>
                    <a:pt x="1855" y="4955"/>
                    <a:pt x="1342" y="4848"/>
                  </a:cubicBezTo>
                  <a:cubicBezTo>
                    <a:pt x="1321" y="4843"/>
                    <a:pt x="1300" y="4841"/>
                    <a:pt x="1280" y="4841"/>
                  </a:cubicBezTo>
                  <a:cubicBezTo>
                    <a:pt x="1139" y="4841"/>
                    <a:pt x="1012" y="4940"/>
                    <a:pt x="983" y="5082"/>
                  </a:cubicBezTo>
                  <a:cubicBezTo>
                    <a:pt x="949" y="5246"/>
                    <a:pt x="1052" y="5406"/>
                    <a:pt x="1218" y="5442"/>
                  </a:cubicBezTo>
                  <a:cubicBezTo>
                    <a:pt x="1769" y="5559"/>
                    <a:pt x="2337" y="5660"/>
                    <a:pt x="2921" y="5748"/>
                  </a:cubicBezTo>
                  <a:lnTo>
                    <a:pt x="2921" y="7254"/>
                  </a:lnTo>
                  <a:cubicBezTo>
                    <a:pt x="2574" y="7420"/>
                    <a:pt x="2319" y="7751"/>
                    <a:pt x="2279" y="8138"/>
                  </a:cubicBezTo>
                  <a:cubicBezTo>
                    <a:pt x="2247" y="8452"/>
                    <a:pt x="2350" y="8767"/>
                    <a:pt x="2561" y="8998"/>
                  </a:cubicBezTo>
                  <a:cubicBezTo>
                    <a:pt x="2771" y="9232"/>
                    <a:pt x="3074" y="9365"/>
                    <a:pt x="3387" y="9365"/>
                  </a:cubicBezTo>
                  <a:lnTo>
                    <a:pt x="3614" y="9365"/>
                  </a:lnTo>
                  <a:cubicBezTo>
                    <a:pt x="3793" y="10640"/>
                    <a:pt x="4505" y="11747"/>
                    <a:pt x="5518" y="12451"/>
                  </a:cubicBezTo>
                  <a:lnTo>
                    <a:pt x="5518" y="13431"/>
                  </a:lnTo>
                  <a:cubicBezTo>
                    <a:pt x="5503" y="13431"/>
                    <a:pt x="5486" y="13432"/>
                    <a:pt x="5473" y="13434"/>
                  </a:cubicBezTo>
                  <a:cubicBezTo>
                    <a:pt x="5306" y="13458"/>
                    <a:pt x="5161" y="13545"/>
                    <a:pt x="5058" y="13679"/>
                  </a:cubicBezTo>
                  <a:lnTo>
                    <a:pt x="4285" y="14709"/>
                  </a:lnTo>
                  <a:lnTo>
                    <a:pt x="1617" y="15495"/>
                  </a:lnTo>
                  <a:cubicBezTo>
                    <a:pt x="665" y="15775"/>
                    <a:pt x="1" y="16661"/>
                    <a:pt x="1" y="17653"/>
                  </a:cubicBezTo>
                  <a:lnTo>
                    <a:pt x="1" y="20415"/>
                  </a:lnTo>
                  <a:cubicBezTo>
                    <a:pt x="1" y="20583"/>
                    <a:pt x="136" y="20719"/>
                    <a:pt x="305" y="20719"/>
                  </a:cubicBezTo>
                  <a:cubicBezTo>
                    <a:pt x="472" y="20719"/>
                    <a:pt x="608" y="20583"/>
                    <a:pt x="608" y="20415"/>
                  </a:cubicBezTo>
                  <a:lnTo>
                    <a:pt x="608" y="17655"/>
                  </a:lnTo>
                  <a:cubicBezTo>
                    <a:pt x="608" y="16931"/>
                    <a:pt x="1092" y="16282"/>
                    <a:pt x="1786" y="16079"/>
                  </a:cubicBezTo>
                  <a:lnTo>
                    <a:pt x="4300" y="15339"/>
                  </a:lnTo>
                  <a:lnTo>
                    <a:pt x="6512" y="20535"/>
                  </a:lnTo>
                  <a:cubicBezTo>
                    <a:pt x="6562" y="20650"/>
                    <a:pt x="6673" y="20719"/>
                    <a:pt x="6790" y="20719"/>
                  </a:cubicBezTo>
                  <a:cubicBezTo>
                    <a:pt x="6830" y="20719"/>
                    <a:pt x="6870" y="20712"/>
                    <a:pt x="6909" y="20693"/>
                  </a:cubicBezTo>
                  <a:cubicBezTo>
                    <a:pt x="7062" y="20627"/>
                    <a:pt x="7134" y="20450"/>
                    <a:pt x="7069" y="20295"/>
                  </a:cubicBezTo>
                  <a:lnTo>
                    <a:pt x="5918" y="17588"/>
                  </a:lnTo>
                  <a:cubicBezTo>
                    <a:pt x="5980" y="17578"/>
                    <a:pt x="6040" y="17560"/>
                    <a:pt x="6098" y="17531"/>
                  </a:cubicBezTo>
                  <a:lnTo>
                    <a:pt x="7292" y="16934"/>
                  </a:lnTo>
                  <a:cubicBezTo>
                    <a:pt x="7406" y="17066"/>
                    <a:pt x="7576" y="17148"/>
                    <a:pt x="7763" y="17148"/>
                  </a:cubicBezTo>
                  <a:lnTo>
                    <a:pt x="8413" y="17148"/>
                  </a:lnTo>
                  <a:cubicBezTo>
                    <a:pt x="8601" y="17148"/>
                    <a:pt x="8770" y="17064"/>
                    <a:pt x="8884" y="16934"/>
                  </a:cubicBezTo>
                  <a:lnTo>
                    <a:pt x="10076" y="17531"/>
                  </a:lnTo>
                  <a:cubicBezTo>
                    <a:pt x="10136" y="17560"/>
                    <a:pt x="10196" y="17578"/>
                    <a:pt x="10258" y="17588"/>
                  </a:cubicBezTo>
                  <a:lnTo>
                    <a:pt x="9104" y="20295"/>
                  </a:lnTo>
                  <a:cubicBezTo>
                    <a:pt x="9038" y="20449"/>
                    <a:pt x="9110" y="20627"/>
                    <a:pt x="9265" y="20693"/>
                  </a:cubicBezTo>
                  <a:cubicBezTo>
                    <a:pt x="9304" y="20709"/>
                    <a:pt x="9344" y="20719"/>
                    <a:pt x="9384" y="20719"/>
                  </a:cubicBezTo>
                  <a:cubicBezTo>
                    <a:pt x="9502" y="20719"/>
                    <a:pt x="9615" y="20649"/>
                    <a:pt x="9665" y="20535"/>
                  </a:cubicBezTo>
                  <a:lnTo>
                    <a:pt x="11876" y="15339"/>
                  </a:lnTo>
                  <a:lnTo>
                    <a:pt x="14389" y="16079"/>
                  </a:lnTo>
                  <a:cubicBezTo>
                    <a:pt x="15085" y="16282"/>
                    <a:pt x="15571" y="16931"/>
                    <a:pt x="15571" y="17655"/>
                  </a:cubicBezTo>
                  <a:lnTo>
                    <a:pt x="15571" y="20415"/>
                  </a:lnTo>
                  <a:cubicBezTo>
                    <a:pt x="15571" y="20583"/>
                    <a:pt x="15706" y="20719"/>
                    <a:pt x="15873" y="20719"/>
                  </a:cubicBezTo>
                  <a:cubicBezTo>
                    <a:pt x="16042" y="20719"/>
                    <a:pt x="16178" y="20583"/>
                    <a:pt x="16178" y="20415"/>
                  </a:cubicBezTo>
                  <a:lnTo>
                    <a:pt x="16178" y="17655"/>
                  </a:lnTo>
                  <a:cubicBezTo>
                    <a:pt x="16180" y="16663"/>
                    <a:pt x="15516" y="15775"/>
                    <a:pt x="14565" y="15495"/>
                  </a:cubicBezTo>
                  <a:lnTo>
                    <a:pt x="11896" y="14709"/>
                  </a:lnTo>
                  <a:lnTo>
                    <a:pt x="11123" y="13679"/>
                  </a:lnTo>
                  <a:cubicBezTo>
                    <a:pt x="11023" y="13545"/>
                    <a:pt x="10876" y="13458"/>
                    <a:pt x="10711" y="13435"/>
                  </a:cubicBezTo>
                  <a:cubicBezTo>
                    <a:pt x="10695" y="13432"/>
                    <a:pt x="10681" y="13431"/>
                    <a:pt x="10666" y="13431"/>
                  </a:cubicBezTo>
                  <a:lnTo>
                    <a:pt x="10666" y="12451"/>
                  </a:lnTo>
                  <a:cubicBezTo>
                    <a:pt x="11679" y="11747"/>
                    <a:pt x="12390" y="10640"/>
                    <a:pt x="12569" y="9365"/>
                  </a:cubicBezTo>
                  <a:lnTo>
                    <a:pt x="12750" y="9365"/>
                  </a:lnTo>
                  <a:cubicBezTo>
                    <a:pt x="13340" y="9365"/>
                    <a:pt x="13850" y="8925"/>
                    <a:pt x="13904" y="8365"/>
                  </a:cubicBezTo>
                  <a:cubicBezTo>
                    <a:pt x="13937" y="8051"/>
                    <a:pt x="13832" y="7737"/>
                    <a:pt x="13623" y="7504"/>
                  </a:cubicBezTo>
                  <a:cubicBezTo>
                    <a:pt x="13521" y="7391"/>
                    <a:pt x="13397" y="7303"/>
                    <a:pt x="13261" y="7240"/>
                  </a:cubicBezTo>
                  <a:lnTo>
                    <a:pt x="13261" y="5748"/>
                  </a:lnTo>
                  <a:cubicBezTo>
                    <a:pt x="13845" y="5660"/>
                    <a:pt x="14417" y="5559"/>
                    <a:pt x="14966" y="5442"/>
                  </a:cubicBezTo>
                  <a:cubicBezTo>
                    <a:pt x="15131" y="5406"/>
                    <a:pt x="15236" y="5246"/>
                    <a:pt x="15201" y="5082"/>
                  </a:cubicBezTo>
                  <a:cubicBezTo>
                    <a:pt x="15171" y="4939"/>
                    <a:pt x="15043" y="4841"/>
                    <a:pt x="14902" y="4841"/>
                  </a:cubicBezTo>
                  <a:cubicBezTo>
                    <a:pt x="14881" y="4841"/>
                    <a:pt x="14860" y="4843"/>
                    <a:pt x="14839" y="4848"/>
                  </a:cubicBezTo>
                  <a:cubicBezTo>
                    <a:pt x="14327" y="4956"/>
                    <a:pt x="13801" y="5052"/>
                    <a:pt x="13260" y="5133"/>
                  </a:cubicBezTo>
                  <a:lnTo>
                    <a:pt x="13260" y="1603"/>
                  </a:lnTo>
                  <a:cubicBezTo>
                    <a:pt x="13260" y="719"/>
                    <a:pt x="12541" y="1"/>
                    <a:pt x="116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8" name="Google Shape;3668;p103"/>
            <p:cNvSpPr/>
            <p:nvPr/>
          </p:nvSpPr>
          <p:spPr>
            <a:xfrm>
              <a:off x="1001375" y="-952150"/>
              <a:ext cx="15200" cy="23300"/>
            </a:xfrm>
            <a:custGeom>
              <a:rect b="b" l="l" r="r" t="t"/>
              <a:pathLst>
                <a:path extrusionOk="0" h="932" w="608">
                  <a:moveTo>
                    <a:pt x="305" y="0"/>
                  </a:moveTo>
                  <a:cubicBezTo>
                    <a:pt x="136" y="0"/>
                    <a:pt x="0" y="136"/>
                    <a:pt x="0" y="303"/>
                  </a:cubicBezTo>
                  <a:lnTo>
                    <a:pt x="0" y="629"/>
                  </a:lnTo>
                  <a:cubicBezTo>
                    <a:pt x="0" y="796"/>
                    <a:pt x="136" y="932"/>
                    <a:pt x="305" y="932"/>
                  </a:cubicBezTo>
                  <a:cubicBezTo>
                    <a:pt x="472" y="932"/>
                    <a:pt x="607" y="796"/>
                    <a:pt x="607" y="629"/>
                  </a:cubicBezTo>
                  <a:lnTo>
                    <a:pt x="607" y="303"/>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9" name="Google Shape;3669;p103"/>
            <p:cNvSpPr/>
            <p:nvPr/>
          </p:nvSpPr>
          <p:spPr>
            <a:xfrm>
              <a:off x="1098700" y="-952150"/>
              <a:ext cx="15200" cy="23300"/>
            </a:xfrm>
            <a:custGeom>
              <a:rect b="b" l="l" r="r" t="t"/>
              <a:pathLst>
                <a:path extrusionOk="0" h="932" w="608">
                  <a:moveTo>
                    <a:pt x="305" y="0"/>
                  </a:moveTo>
                  <a:cubicBezTo>
                    <a:pt x="136" y="0"/>
                    <a:pt x="1" y="136"/>
                    <a:pt x="1" y="303"/>
                  </a:cubicBezTo>
                  <a:lnTo>
                    <a:pt x="1" y="629"/>
                  </a:lnTo>
                  <a:cubicBezTo>
                    <a:pt x="1" y="796"/>
                    <a:pt x="136" y="932"/>
                    <a:pt x="305" y="932"/>
                  </a:cubicBezTo>
                  <a:cubicBezTo>
                    <a:pt x="472" y="932"/>
                    <a:pt x="608" y="796"/>
                    <a:pt x="608" y="629"/>
                  </a:cubicBezTo>
                  <a:lnTo>
                    <a:pt x="608" y="303"/>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0" name="Google Shape;3670;p103"/>
            <p:cNvSpPr/>
            <p:nvPr/>
          </p:nvSpPr>
          <p:spPr>
            <a:xfrm>
              <a:off x="993275" y="-977175"/>
              <a:ext cx="31450" cy="15200"/>
            </a:xfrm>
            <a:custGeom>
              <a:rect b="b" l="l" r="r" t="t"/>
              <a:pathLst>
                <a:path extrusionOk="0" h="608" w="1258">
                  <a:moveTo>
                    <a:pt x="303" y="0"/>
                  </a:moveTo>
                  <a:cubicBezTo>
                    <a:pt x="136" y="0"/>
                    <a:pt x="0" y="136"/>
                    <a:pt x="0" y="303"/>
                  </a:cubicBezTo>
                  <a:cubicBezTo>
                    <a:pt x="0" y="472"/>
                    <a:pt x="136" y="607"/>
                    <a:pt x="303" y="607"/>
                  </a:cubicBezTo>
                  <a:lnTo>
                    <a:pt x="953" y="607"/>
                  </a:lnTo>
                  <a:cubicBezTo>
                    <a:pt x="1121" y="607"/>
                    <a:pt x="1257" y="472"/>
                    <a:pt x="1257" y="303"/>
                  </a:cubicBezTo>
                  <a:cubicBezTo>
                    <a:pt x="1257" y="136"/>
                    <a:pt x="1121"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1" name="Google Shape;3671;p103"/>
            <p:cNvSpPr/>
            <p:nvPr/>
          </p:nvSpPr>
          <p:spPr>
            <a:xfrm>
              <a:off x="1090600" y="-977175"/>
              <a:ext cx="31400" cy="15200"/>
            </a:xfrm>
            <a:custGeom>
              <a:rect b="b" l="l" r="r" t="t"/>
              <a:pathLst>
                <a:path extrusionOk="0" h="608" w="1256">
                  <a:moveTo>
                    <a:pt x="303" y="0"/>
                  </a:moveTo>
                  <a:cubicBezTo>
                    <a:pt x="136" y="0"/>
                    <a:pt x="0" y="136"/>
                    <a:pt x="0" y="303"/>
                  </a:cubicBezTo>
                  <a:cubicBezTo>
                    <a:pt x="0" y="472"/>
                    <a:pt x="136" y="607"/>
                    <a:pt x="303" y="607"/>
                  </a:cubicBezTo>
                  <a:lnTo>
                    <a:pt x="952" y="607"/>
                  </a:lnTo>
                  <a:cubicBezTo>
                    <a:pt x="1120" y="607"/>
                    <a:pt x="1256" y="472"/>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2" name="Google Shape;3672;p103"/>
            <p:cNvSpPr/>
            <p:nvPr/>
          </p:nvSpPr>
          <p:spPr>
            <a:xfrm>
              <a:off x="1013550" y="-907550"/>
              <a:ext cx="88175" cy="47600"/>
            </a:xfrm>
            <a:custGeom>
              <a:rect b="b" l="l" r="r" t="t"/>
              <a:pathLst>
                <a:path extrusionOk="0" h="1904" w="3527">
                  <a:moveTo>
                    <a:pt x="2867" y="607"/>
                  </a:moveTo>
                  <a:cubicBezTo>
                    <a:pt x="2717" y="1007"/>
                    <a:pt x="2278" y="1297"/>
                    <a:pt x="1764" y="1297"/>
                  </a:cubicBezTo>
                  <a:cubicBezTo>
                    <a:pt x="1249" y="1297"/>
                    <a:pt x="813" y="1007"/>
                    <a:pt x="663" y="607"/>
                  </a:cubicBezTo>
                  <a:close/>
                  <a:moveTo>
                    <a:pt x="305" y="0"/>
                  </a:moveTo>
                  <a:cubicBezTo>
                    <a:pt x="136" y="0"/>
                    <a:pt x="1" y="136"/>
                    <a:pt x="1" y="303"/>
                  </a:cubicBezTo>
                  <a:cubicBezTo>
                    <a:pt x="1" y="1186"/>
                    <a:pt x="792" y="1904"/>
                    <a:pt x="1764" y="1904"/>
                  </a:cubicBezTo>
                  <a:cubicBezTo>
                    <a:pt x="2735" y="1904"/>
                    <a:pt x="3527" y="1186"/>
                    <a:pt x="3527" y="303"/>
                  </a:cubicBezTo>
                  <a:cubicBezTo>
                    <a:pt x="3527" y="136"/>
                    <a:pt x="3391" y="0"/>
                    <a:pt x="32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3" name="Google Shape;3673;p103"/>
            <p:cNvSpPr/>
            <p:nvPr/>
          </p:nvSpPr>
          <p:spPr>
            <a:xfrm>
              <a:off x="1050050" y="-652800"/>
              <a:ext cx="15225" cy="15200"/>
            </a:xfrm>
            <a:custGeom>
              <a:rect b="b" l="l" r="r" t="t"/>
              <a:pathLst>
                <a:path extrusionOk="0" h="608" w="609">
                  <a:moveTo>
                    <a:pt x="301" y="0"/>
                  </a:moveTo>
                  <a:cubicBezTo>
                    <a:pt x="133" y="0"/>
                    <a:pt x="0" y="136"/>
                    <a:pt x="0" y="303"/>
                  </a:cubicBezTo>
                  <a:cubicBezTo>
                    <a:pt x="0" y="471"/>
                    <a:pt x="137" y="607"/>
                    <a:pt x="304" y="607"/>
                  </a:cubicBezTo>
                  <a:cubicBezTo>
                    <a:pt x="473" y="607"/>
                    <a:pt x="608" y="471"/>
                    <a:pt x="608" y="303"/>
                  </a:cubicBezTo>
                  <a:cubicBezTo>
                    <a:pt x="608" y="136"/>
                    <a:pt x="473"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4" name="Google Shape;3674;p103"/>
            <p:cNvSpPr/>
            <p:nvPr/>
          </p:nvSpPr>
          <p:spPr>
            <a:xfrm>
              <a:off x="1050075" y="-693325"/>
              <a:ext cx="15225" cy="15200"/>
            </a:xfrm>
            <a:custGeom>
              <a:rect b="b" l="l" r="r" t="t"/>
              <a:pathLst>
                <a:path extrusionOk="0" h="608" w="609">
                  <a:moveTo>
                    <a:pt x="302" y="0"/>
                  </a:moveTo>
                  <a:cubicBezTo>
                    <a:pt x="133" y="0"/>
                    <a:pt x="1" y="136"/>
                    <a:pt x="1" y="303"/>
                  </a:cubicBezTo>
                  <a:cubicBezTo>
                    <a:pt x="1" y="471"/>
                    <a:pt x="138" y="607"/>
                    <a:pt x="305" y="607"/>
                  </a:cubicBezTo>
                  <a:cubicBezTo>
                    <a:pt x="473" y="607"/>
                    <a:pt x="609" y="471"/>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75" name="Google Shape;3675;p103"/>
          <p:cNvGrpSpPr/>
          <p:nvPr/>
        </p:nvGrpSpPr>
        <p:grpSpPr>
          <a:xfrm>
            <a:off x="7711422" y="1028666"/>
            <a:ext cx="578434" cy="685832"/>
            <a:chOff x="1528625" y="-1139375"/>
            <a:chExt cx="436950" cy="518000"/>
          </a:xfrm>
        </p:grpSpPr>
        <p:sp>
          <p:nvSpPr>
            <p:cNvPr id="3676" name="Google Shape;3676;p103"/>
            <p:cNvSpPr/>
            <p:nvPr/>
          </p:nvSpPr>
          <p:spPr>
            <a:xfrm>
              <a:off x="1528625" y="-1139375"/>
              <a:ext cx="436950" cy="518000"/>
            </a:xfrm>
            <a:custGeom>
              <a:rect b="b" l="l" r="r" t="t"/>
              <a:pathLst>
                <a:path extrusionOk="0" h="20720" w="17478">
                  <a:moveTo>
                    <a:pt x="8739" y="607"/>
                  </a:moveTo>
                  <a:cubicBezTo>
                    <a:pt x="10660" y="607"/>
                    <a:pt x="12372" y="1820"/>
                    <a:pt x="13023" y="3598"/>
                  </a:cubicBezTo>
                  <a:cubicBezTo>
                    <a:pt x="11735" y="3368"/>
                    <a:pt x="10267" y="3244"/>
                    <a:pt x="8739" y="3244"/>
                  </a:cubicBezTo>
                  <a:cubicBezTo>
                    <a:pt x="7212" y="3244"/>
                    <a:pt x="5746" y="3366"/>
                    <a:pt x="4455" y="3598"/>
                  </a:cubicBezTo>
                  <a:cubicBezTo>
                    <a:pt x="5109" y="1820"/>
                    <a:pt x="6820" y="607"/>
                    <a:pt x="8739" y="607"/>
                  </a:cubicBezTo>
                  <a:close/>
                  <a:moveTo>
                    <a:pt x="8742" y="3853"/>
                  </a:moveTo>
                  <a:cubicBezTo>
                    <a:pt x="10964" y="3853"/>
                    <a:pt x="13051" y="4119"/>
                    <a:pt x="14616" y="4599"/>
                  </a:cubicBezTo>
                  <a:cubicBezTo>
                    <a:pt x="16028" y="5033"/>
                    <a:pt x="16872" y="5611"/>
                    <a:pt x="16872" y="6143"/>
                  </a:cubicBezTo>
                  <a:cubicBezTo>
                    <a:pt x="16872" y="6624"/>
                    <a:pt x="16087" y="7352"/>
                    <a:pt x="13912" y="7882"/>
                  </a:cubicBezTo>
                  <a:lnTo>
                    <a:pt x="13912" y="6143"/>
                  </a:lnTo>
                  <a:cubicBezTo>
                    <a:pt x="13912" y="5633"/>
                    <a:pt x="13356" y="5224"/>
                    <a:pt x="12262" y="4933"/>
                  </a:cubicBezTo>
                  <a:cubicBezTo>
                    <a:pt x="11317" y="4682"/>
                    <a:pt x="10067" y="4543"/>
                    <a:pt x="8743" y="4543"/>
                  </a:cubicBezTo>
                  <a:cubicBezTo>
                    <a:pt x="7418" y="4543"/>
                    <a:pt x="6168" y="4683"/>
                    <a:pt x="5224" y="4933"/>
                  </a:cubicBezTo>
                  <a:cubicBezTo>
                    <a:pt x="4130" y="5226"/>
                    <a:pt x="3575" y="5633"/>
                    <a:pt x="3575" y="6143"/>
                  </a:cubicBezTo>
                  <a:lnTo>
                    <a:pt x="3575" y="7882"/>
                  </a:lnTo>
                  <a:cubicBezTo>
                    <a:pt x="1393" y="7352"/>
                    <a:pt x="610" y="6624"/>
                    <a:pt x="610" y="6143"/>
                  </a:cubicBezTo>
                  <a:cubicBezTo>
                    <a:pt x="610" y="5611"/>
                    <a:pt x="1453" y="5033"/>
                    <a:pt x="2866" y="4599"/>
                  </a:cubicBezTo>
                  <a:cubicBezTo>
                    <a:pt x="4430" y="4118"/>
                    <a:pt x="6517" y="3853"/>
                    <a:pt x="8742" y="3853"/>
                  </a:cubicBezTo>
                  <a:close/>
                  <a:moveTo>
                    <a:pt x="8742" y="5150"/>
                  </a:moveTo>
                  <a:cubicBezTo>
                    <a:pt x="10016" y="5150"/>
                    <a:pt x="11210" y="5282"/>
                    <a:pt x="12102" y="5520"/>
                  </a:cubicBezTo>
                  <a:cubicBezTo>
                    <a:pt x="13083" y="5781"/>
                    <a:pt x="13302" y="6067"/>
                    <a:pt x="13302" y="6146"/>
                  </a:cubicBezTo>
                  <a:lnTo>
                    <a:pt x="13302" y="8091"/>
                  </a:lnTo>
                  <a:cubicBezTo>
                    <a:pt x="13302" y="9175"/>
                    <a:pt x="12919" y="10217"/>
                    <a:pt x="12221" y="11040"/>
                  </a:cubicBezTo>
                  <a:cubicBezTo>
                    <a:pt x="12142" y="11033"/>
                    <a:pt x="12064" y="11030"/>
                    <a:pt x="11985" y="11030"/>
                  </a:cubicBezTo>
                  <a:lnTo>
                    <a:pt x="10414" y="11030"/>
                  </a:lnTo>
                  <a:cubicBezTo>
                    <a:pt x="10400" y="11004"/>
                    <a:pt x="10384" y="10980"/>
                    <a:pt x="10367" y="10954"/>
                  </a:cubicBezTo>
                  <a:cubicBezTo>
                    <a:pt x="11722" y="10326"/>
                    <a:pt x="12614" y="8956"/>
                    <a:pt x="12614" y="7441"/>
                  </a:cubicBezTo>
                  <a:lnTo>
                    <a:pt x="12614" y="6627"/>
                  </a:lnTo>
                  <a:cubicBezTo>
                    <a:pt x="12614" y="6460"/>
                    <a:pt x="12478" y="6324"/>
                    <a:pt x="12309" y="6324"/>
                  </a:cubicBezTo>
                  <a:cubicBezTo>
                    <a:pt x="12142" y="6324"/>
                    <a:pt x="12007" y="6460"/>
                    <a:pt x="12007" y="6627"/>
                  </a:cubicBezTo>
                  <a:lnTo>
                    <a:pt x="12007" y="7441"/>
                  </a:lnTo>
                  <a:cubicBezTo>
                    <a:pt x="12007" y="8783"/>
                    <a:pt x="11181" y="9989"/>
                    <a:pt x="9942" y="10477"/>
                  </a:cubicBezTo>
                  <a:cubicBezTo>
                    <a:pt x="9610" y="10216"/>
                    <a:pt x="9195" y="10056"/>
                    <a:pt x="8742" y="10056"/>
                  </a:cubicBezTo>
                  <a:cubicBezTo>
                    <a:pt x="8288" y="10056"/>
                    <a:pt x="7872" y="10213"/>
                    <a:pt x="7542" y="10477"/>
                  </a:cubicBezTo>
                  <a:cubicBezTo>
                    <a:pt x="6300" y="9989"/>
                    <a:pt x="5476" y="8789"/>
                    <a:pt x="5476" y="7441"/>
                  </a:cubicBezTo>
                  <a:lnTo>
                    <a:pt x="5476" y="5496"/>
                  </a:lnTo>
                  <a:cubicBezTo>
                    <a:pt x="6358" y="5272"/>
                    <a:pt x="7514" y="5150"/>
                    <a:pt x="8742" y="5150"/>
                  </a:cubicBezTo>
                  <a:close/>
                  <a:moveTo>
                    <a:pt x="4869" y="5679"/>
                  </a:moveTo>
                  <a:lnTo>
                    <a:pt x="4869" y="7439"/>
                  </a:lnTo>
                  <a:cubicBezTo>
                    <a:pt x="4869" y="8962"/>
                    <a:pt x="5757" y="10326"/>
                    <a:pt x="7115" y="10954"/>
                  </a:cubicBezTo>
                  <a:cubicBezTo>
                    <a:pt x="6925" y="11251"/>
                    <a:pt x="6817" y="11604"/>
                    <a:pt x="6817" y="11981"/>
                  </a:cubicBezTo>
                  <a:cubicBezTo>
                    <a:pt x="6817" y="12067"/>
                    <a:pt x="6824" y="12151"/>
                    <a:pt x="6835" y="12232"/>
                  </a:cubicBezTo>
                  <a:cubicBezTo>
                    <a:pt x="6145" y="11915"/>
                    <a:pt x="5538" y="11425"/>
                    <a:pt x="5083" y="10817"/>
                  </a:cubicBezTo>
                  <a:cubicBezTo>
                    <a:pt x="4490" y="10024"/>
                    <a:pt x="4179" y="9082"/>
                    <a:pt x="4179" y="8089"/>
                  </a:cubicBezTo>
                  <a:lnTo>
                    <a:pt x="4179" y="6143"/>
                  </a:lnTo>
                  <a:cubicBezTo>
                    <a:pt x="4179" y="6081"/>
                    <a:pt x="4317" y="5888"/>
                    <a:pt x="4869" y="5679"/>
                  </a:cubicBezTo>
                  <a:close/>
                  <a:moveTo>
                    <a:pt x="8744" y="10666"/>
                  </a:moveTo>
                  <a:cubicBezTo>
                    <a:pt x="9470" y="10666"/>
                    <a:pt x="10059" y="11256"/>
                    <a:pt x="10059" y="11982"/>
                  </a:cubicBezTo>
                  <a:cubicBezTo>
                    <a:pt x="10059" y="12709"/>
                    <a:pt x="9467" y="13302"/>
                    <a:pt x="8739" y="13302"/>
                  </a:cubicBezTo>
                  <a:cubicBezTo>
                    <a:pt x="8013" y="13302"/>
                    <a:pt x="7419" y="12711"/>
                    <a:pt x="7419" y="11982"/>
                  </a:cubicBezTo>
                  <a:cubicBezTo>
                    <a:pt x="7419" y="11254"/>
                    <a:pt x="8011" y="10666"/>
                    <a:pt x="8739" y="10666"/>
                  </a:cubicBezTo>
                  <a:cubicBezTo>
                    <a:pt x="8741" y="10666"/>
                    <a:pt x="8742" y="10666"/>
                    <a:pt x="8744" y="10666"/>
                  </a:cubicBezTo>
                  <a:close/>
                  <a:moveTo>
                    <a:pt x="11990" y="11640"/>
                  </a:moveTo>
                  <a:cubicBezTo>
                    <a:pt x="13430" y="11640"/>
                    <a:pt x="14600" y="12812"/>
                    <a:pt x="14600" y="14253"/>
                  </a:cubicBezTo>
                  <a:lnTo>
                    <a:pt x="14600" y="15317"/>
                  </a:lnTo>
                  <a:lnTo>
                    <a:pt x="11795" y="14493"/>
                  </a:lnTo>
                  <a:cubicBezTo>
                    <a:pt x="11512" y="14410"/>
                    <a:pt x="11315" y="14145"/>
                    <a:pt x="11315" y="13850"/>
                  </a:cubicBezTo>
                  <a:lnTo>
                    <a:pt x="11315" y="12936"/>
                  </a:lnTo>
                  <a:lnTo>
                    <a:pt x="11985" y="12936"/>
                  </a:lnTo>
                  <a:cubicBezTo>
                    <a:pt x="12608" y="12936"/>
                    <a:pt x="13152" y="13381"/>
                    <a:pt x="13278" y="13990"/>
                  </a:cubicBezTo>
                  <a:cubicBezTo>
                    <a:pt x="13306" y="14133"/>
                    <a:pt x="13435" y="14233"/>
                    <a:pt x="13573" y="14233"/>
                  </a:cubicBezTo>
                  <a:cubicBezTo>
                    <a:pt x="13593" y="14233"/>
                    <a:pt x="13615" y="14232"/>
                    <a:pt x="13635" y="14229"/>
                  </a:cubicBezTo>
                  <a:cubicBezTo>
                    <a:pt x="13799" y="14195"/>
                    <a:pt x="13905" y="14033"/>
                    <a:pt x="13872" y="13869"/>
                  </a:cubicBezTo>
                  <a:cubicBezTo>
                    <a:pt x="13690" y="12976"/>
                    <a:pt x="12898" y="12329"/>
                    <a:pt x="11985" y="12329"/>
                  </a:cubicBezTo>
                  <a:lnTo>
                    <a:pt x="10636" y="12329"/>
                  </a:lnTo>
                  <a:cubicBezTo>
                    <a:pt x="10656" y="12217"/>
                    <a:pt x="10666" y="12102"/>
                    <a:pt x="10666" y="11984"/>
                  </a:cubicBezTo>
                  <a:cubicBezTo>
                    <a:pt x="10666" y="11867"/>
                    <a:pt x="10656" y="11751"/>
                    <a:pt x="10636" y="11640"/>
                  </a:cubicBezTo>
                  <a:lnTo>
                    <a:pt x="11985" y="11640"/>
                  </a:lnTo>
                  <a:cubicBezTo>
                    <a:pt x="11987" y="11640"/>
                    <a:pt x="11989" y="11640"/>
                    <a:pt x="11990" y="11640"/>
                  </a:cubicBezTo>
                  <a:close/>
                  <a:moveTo>
                    <a:pt x="4869" y="15364"/>
                  </a:moveTo>
                  <a:lnTo>
                    <a:pt x="4869" y="17014"/>
                  </a:lnTo>
                  <a:cubicBezTo>
                    <a:pt x="4869" y="17452"/>
                    <a:pt x="4697" y="17865"/>
                    <a:pt x="4387" y="18175"/>
                  </a:cubicBezTo>
                  <a:lnTo>
                    <a:pt x="4177" y="18385"/>
                  </a:lnTo>
                  <a:lnTo>
                    <a:pt x="4177" y="15567"/>
                  </a:lnTo>
                  <a:lnTo>
                    <a:pt x="4869" y="15364"/>
                  </a:lnTo>
                  <a:close/>
                  <a:moveTo>
                    <a:pt x="12612" y="15364"/>
                  </a:moveTo>
                  <a:lnTo>
                    <a:pt x="13302" y="15567"/>
                  </a:lnTo>
                  <a:lnTo>
                    <a:pt x="13302" y="18386"/>
                  </a:lnTo>
                  <a:lnTo>
                    <a:pt x="13093" y="18175"/>
                  </a:lnTo>
                  <a:cubicBezTo>
                    <a:pt x="12784" y="17865"/>
                    <a:pt x="12612" y="17452"/>
                    <a:pt x="12612" y="17014"/>
                  </a:cubicBezTo>
                  <a:lnTo>
                    <a:pt x="12612" y="15364"/>
                  </a:lnTo>
                  <a:close/>
                  <a:moveTo>
                    <a:pt x="6774" y="12868"/>
                  </a:moveTo>
                  <a:cubicBezTo>
                    <a:pt x="6881" y="12912"/>
                    <a:pt x="6991" y="12954"/>
                    <a:pt x="7102" y="12991"/>
                  </a:cubicBezTo>
                  <a:cubicBezTo>
                    <a:pt x="7442" y="13539"/>
                    <a:pt x="8051" y="13905"/>
                    <a:pt x="8742" y="13905"/>
                  </a:cubicBezTo>
                  <a:cubicBezTo>
                    <a:pt x="9457" y="13905"/>
                    <a:pt x="10081" y="13512"/>
                    <a:pt x="10414" y="12932"/>
                  </a:cubicBezTo>
                  <a:lnTo>
                    <a:pt x="10708" y="12932"/>
                  </a:lnTo>
                  <a:lnTo>
                    <a:pt x="10708" y="13846"/>
                  </a:lnTo>
                  <a:cubicBezTo>
                    <a:pt x="10708" y="14409"/>
                    <a:pt x="11085" y="14912"/>
                    <a:pt x="11627" y="15071"/>
                  </a:cubicBezTo>
                  <a:lnTo>
                    <a:pt x="12007" y="15183"/>
                  </a:lnTo>
                  <a:lnTo>
                    <a:pt x="12007" y="17011"/>
                  </a:lnTo>
                  <a:cubicBezTo>
                    <a:pt x="12007" y="17612"/>
                    <a:pt x="12241" y="18178"/>
                    <a:pt x="12665" y="18602"/>
                  </a:cubicBezTo>
                  <a:lnTo>
                    <a:pt x="12874" y="18810"/>
                  </a:lnTo>
                  <a:lnTo>
                    <a:pt x="4609" y="18810"/>
                  </a:lnTo>
                  <a:lnTo>
                    <a:pt x="4817" y="18602"/>
                  </a:lnTo>
                  <a:cubicBezTo>
                    <a:pt x="5243" y="18178"/>
                    <a:pt x="5476" y="17611"/>
                    <a:pt x="5476" y="17011"/>
                  </a:cubicBezTo>
                  <a:lnTo>
                    <a:pt x="5476" y="15186"/>
                  </a:lnTo>
                  <a:lnTo>
                    <a:pt x="5856" y="15073"/>
                  </a:lnTo>
                  <a:cubicBezTo>
                    <a:pt x="6395" y="14914"/>
                    <a:pt x="6774" y="14410"/>
                    <a:pt x="6774" y="13848"/>
                  </a:cubicBezTo>
                  <a:lnTo>
                    <a:pt x="6774" y="12868"/>
                  </a:lnTo>
                  <a:close/>
                  <a:moveTo>
                    <a:pt x="3573" y="15746"/>
                  </a:moveTo>
                  <a:lnTo>
                    <a:pt x="3573" y="18815"/>
                  </a:lnTo>
                  <a:lnTo>
                    <a:pt x="1261" y="18815"/>
                  </a:lnTo>
                  <a:lnTo>
                    <a:pt x="1261" y="17656"/>
                  </a:lnTo>
                  <a:lnTo>
                    <a:pt x="1260" y="17656"/>
                  </a:lnTo>
                  <a:cubicBezTo>
                    <a:pt x="1260" y="16931"/>
                    <a:pt x="1742" y="16283"/>
                    <a:pt x="2439" y="16080"/>
                  </a:cubicBezTo>
                  <a:lnTo>
                    <a:pt x="3573" y="15746"/>
                  </a:lnTo>
                  <a:close/>
                  <a:moveTo>
                    <a:pt x="13909" y="15746"/>
                  </a:moveTo>
                  <a:lnTo>
                    <a:pt x="15043" y="16080"/>
                  </a:lnTo>
                  <a:cubicBezTo>
                    <a:pt x="15737" y="16283"/>
                    <a:pt x="16221" y="16931"/>
                    <a:pt x="16221" y="17656"/>
                  </a:cubicBezTo>
                  <a:lnTo>
                    <a:pt x="16221" y="18815"/>
                  </a:lnTo>
                  <a:lnTo>
                    <a:pt x="13909" y="18815"/>
                  </a:lnTo>
                  <a:lnTo>
                    <a:pt x="13909" y="15746"/>
                  </a:lnTo>
                  <a:close/>
                  <a:moveTo>
                    <a:pt x="8739" y="0"/>
                  </a:moveTo>
                  <a:cubicBezTo>
                    <a:pt x="6443" y="0"/>
                    <a:pt x="4409" y="1533"/>
                    <a:pt x="3773" y="3733"/>
                  </a:cubicBezTo>
                  <a:cubicBezTo>
                    <a:pt x="3391" y="3818"/>
                    <a:pt x="3026" y="3912"/>
                    <a:pt x="2686" y="4018"/>
                  </a:cubicBezTo>
                  <a:cubicBezTo>
                    <a:pt x="928" y="4557"/>
                    <a:pt x="0" y="5293"/>
                    <a:pt x="0" y="6143"/>
                  </a:cubicBezTo>
                  <a:cubicBezTo>
                    <a:pt x="0" y="7135"/>
                    <a:pt x="1271" y="7974"/>
                    <a:pt x="3586" y="8509"/>
                  </a:cubicBezTo>
                  <a:cubicBezTo>
                    <a:pt x="3662" y="9477"/>
                    <a:pt x="4009" y="10394"/>
                    <a:pt x="4594" y="11180"/>
                  </a:cubicBezTo>
                  <a:cubicBezTo>
                    <a:pt x="5016" y="11744"/>
                    <a:pt x="5554" y="12218"/>
                    <a:pt x="6164" y="12568"/>
                  </a:cubicBezTo>
                  <a:lnTo>
                    <a:pt x="6164" y="13846"/>
                  </a:lnTo>
                  <a:cubicBezTo>
                    <a:pt x="6164" y="14140"/>
                    <a:pt x="5966" y="14405"/>
                    <a:pt x="5681" y="14489"/>
                  </a:cubicBezTo>
                  <a:lnTo>
                    <a:pt x="2262" y="15494"/>
                  </a:lnTo>
                  <a:cubicBezTo>
                    <a:pt x="1311" y="15774"/>
                    <a:pt x="647" y="16661"/>
                    <a:pt x="647" y="17652"/>
                  </a:cubicBezTo>
                  <a:lnTo>
                    <a:pt x="647" y="20416"/>
                  </a:lnTo>
                  <a:cubicBezTo>
                    <a:pt x="647" y="20584"/>
                    <a:pt x="783" y="20720"/>
                    <a:pt x="951" y="20720"/>
                  </a:cubicBezTo>
                  <a:cubicBezTo>
                    <a:pt x="1118" y="20720"/>
                    <a:pt x="1254" y="20584"/>
                    <a:pt x="1254" y="20416"/>
                  </a:cubicBezTo>
                  <a:lnTo>
                    <a:pt x="1254" y="19422"/>
                  </a:lnTo>
                  <a:lnTo>
                    <a:pt x="16218" y="19422"/>
                  </a:lnTo>
                  <a:lnTo>
                    <a:pt x="16218" y="20416"/>
                  </a:lnTo>
                  <a:cubicBezTo>
                    <a:pt x="16218" y="20584"/>
                    <a:pt x="16354" y="20720"/>
                    <a:pt x="16521" y="20720"/>
                  </a:cubicBezTo>
                  <a:cubicBezTo>
                    <a:pt x="16690" y="20720"/>
                    <a:pt x="16825" y="20584"/>
                    <a:pt x="16825" y="20416"/>
                  </a:cubicBezTo>
                  <a:lnTo>
                    <a:pt x="16825" y="17656"/>
                  </a:lnTo>
                  <a:cubicBezTo>
                    <a:pt x="16825" y="16665"/>
                    <a:pt x="16161" y="15778"/>
                    <a:pt x="15211" y="15497"/>
                  </a:cubicBezTo>
                  <a:lnTo>
                    <a:pt x="15204" y="15496"/>
                  </a:lnTo>
                  <a:lnTo>
                    <a:pt x="15204" y="14253"/>
                  </a:lnTo>
                  <a:cubicBezTo>
                    <a:pt x="15204" y="12792"/>
                    <a:pt x="14227" y="11557"/>
                    <a:pt x="12894" y="11163"/>
                  </a:cubicBezTo>
                  <a:cubicBezTo>
                    <a:pt x="13466" y="10389"/>
                    <a:pt x="13812" y="9470"/>
                    <a:pt x="13888" y="8511"/>
                  </a:cubicBezTo>
                  <a:cubicBezTo>
                    <a:pt x="16207" y="7974"/>
                    <a:pt x="17478" y="7135"/>
                    <a:pt x="17478" y="6143"/>
                  </a:cubicBezTo>
                  <a:cubicBezTo>
                    <a:pt x="17478" y="5293"/>
                    <a:pt x="16550" y="4557"/>
                    <a:pt x="14793" y="4018"/>
                  </a:cubicBezTo>
                  <a:cubicBezTo>
                    <a:pt x="14454" y="3913"/>
                    <a:pt x="14089" y="3819"/>
                    <a:pt x="13706" y="3733"/>
                  </a:cubicBezTo>
                  <a:cubicBezTo>
                    <a:pt x="13071" y="1533"/>
                    <a:pt x="11038" y="0"/>
                    <a:pt x="87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7" name="Google Shape;3677;p103"/>
            <p:cNvSpPr/>
            <p:nvPr/>
          </p:nvSpPr>
          <p:spPr>
            <a:xfrm>
              <a:off x="1739525" y="-717675"/>
              <a:ext cx="15200" cy="23325"/>
            </a:xfrm>
            <a:custGeom>
              <a:rect b="b" l="l" r="r" t="t"/>
              <a:pathLst>
                <a:path extrusionOk="0" h="933" w="608">
                  <a:moveTo>
                    <a:pt x="303" y="0"/>
                  </a:moveTo>
                  <a:cubicBezTo>
                    <a:pt x="136" y="0"/>
                    <a:pt x="0" y="136"/>
                    <a:pt x="0" y="304"/>
                  </a:cubicBezTo>
                  <a:lnTo>
                    <a:pt x="0" y="628"/>
                  </a:lnTo>
                  <a:cubicBezTo>
                    <a:pt x="0" y="797"/>
                    <a:pt x="136" y="933"/>
                    <a:pt x="303" y="933"/>
                  </a:cubicBezTo>
                  <a:cubicBezTo>
                    <a:pt x="472" y="933"/>
                    <a:pt x="607" y="797"/>
                    <a:pt x="607" y="628"/>
                  </a:cubicBezTo>
                  <a:lnTo>
                    <a:pt x="607" y="304"/>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8" name="Google Shape;3678;p103"/>
            <p:cNvSpPr/>
            <p:nvPr/>
          </p:nvSpPr>
          <p:spPr>
            <a:xfrm>
              <a:off x="1739525" y="-766350"/>
              <a:ext cx="15200" cy="23300"/>
            </a:xfrm>
            <a:custGeom>
              <a:rect b="b" l="l" r="r" t="t"/>
              <a:pathLst>
                <a:path extrusionOk="0" h="932" w="608">
                  <a:moveTo>
                    <a:pt x="303" y="1"/>
                  </a:moveTo>
                  <a:cubicBezTo>
                    <a:pt x="136" y="1"/>
                    <a:pt x="0" y="136"/>
                    <a:pt x="0" y="303"/>
                  </a:cubicBezTo>
                  <a:lnTo>
                    <a:pt x="0" y="629"/>
                  </a:lnTo>
                  <a:cubicBezTo>
                    <a:pt x="0" y="796"/>
                    <a:pt x="136" y="932"/>
                    <a:pt x="303" y="932"/>
                  </a:cubicBezTo>
                  <a:cubicBezTo>
                    <a:pt x="472" y="932"/>
                    <a:pt x="607" y="796"/>
                    <a:pt x="607" y="629"/>
                  </a:cubicBezTo>
                  <a:lnTo>
                    <a:pt x="607" y="303"/>
                  </a:lnTo>
                  <a:cubicBezTo>
                    <a:pt x="607" y="136"/>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79" name="Google Shape;3679;p103"/>
          <p:cNvGrpSpPr/>
          <p:nvPr/>
        </p:nvGrpSpPr>
        <p:grpSpPr>
          <a:xfrm>
            <a:off x="1744213" y="1028685"/>
            <a:ext cx="512296" cy="685799"/>
            <a:chOff x="3621425" y="-1760475"/>
            <a:chExt cx="388250" cy="517975"/>
          </a:xfrm>
        </p:grpSpPr>
        <p:sp>
          <p:nvSpPr>
            <p:cNvPr id="3680" name="Google Shape;3680;p103"/>
            <p:cNvSpPr/>
            <p:nvPr/>
          </p:nvSpPr>
          <p:spPr>
            <a:xfrm>
              <a:off x="3621425" y="-1760475"/>
              <a:ext cx="388250" cy="517975"/>
            </a:xfrm>
            <a:custGeom>
              <a:rect b="b" l="l" r="r" t="t"/>
              <a:pathLst>
                <a:path extrusionOk="0" h="20719" w="1553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1" name="Google Shape;3681;p103"/>
            <p:cNvSpPr/>
            <p:nvPr/>
          </p:nvSpPr>
          <p:spPr>
            <a:xfrm>
              <a:off x="3759325" y="-1541575"/>
              <a:ext cx="15200" cy="23975"/>
            </a:xfrm>
            <a:custGeom>
              <a:rect b="b" l="l" r="r" t="t"/>
              <a:pathLst>
                <a:path extrusionOk="0" h="959" w="608">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2" name="Google Shape;3682;p103"/>
            <p:cNvSpPr/>
            <p:nvPr/>
          </p:nvSpPr>
          <p:spPr>
            <a:xfrm>
              <a:off x="3782775" y="-1476725"/>
              <a:ext cx="65450" cy="23325"/>
            </a:xfrm>
            <a:custGeom>
              <a:rect b="b" l="l" r="r" t="t"/>
              <a:pathLst>
                <a:path extrusionOk="0" h="933" w="2618">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3" name="Google Shape;3683;p103"/>
            <p:cNvSpPr/>
            <p:nvPr/>
          </p:nvSpPr>
          <p:spPr>
            <a:xfrm>
              <a:off x="3808025" y="-1257775"/>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4" name="Google Shape;3684;p103"/>
            <p:cNvSpPr/>
            <p:nvPr/>
          </p:nvSpPr>
          <p:spPr>
            <a:xfrm>
              <a:off x="3808025" y="-1298300"/>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5" name="Google Shape;3685;p103"/>
            <p:cNvSpPr/>
            <p:nvPr/>
          </p:nvSpPr>
          <p:spPr>
            <a:xfrm>
              <a:off x="3856625" y="-1541575"/>
              <a:ext cx="15200" cy="23975"/>
            </a:xfrm>
            <a:custGeom>
              <a:rect b="b" l="l" r="r" t="t"/>
              <a:pathLst>
                <a:path extrusionOk="0" h="959" w="608">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86" name="Google Shape;3686;p103"/>
          <p:cNvGrpSpPr/>
          <p:nvPr/>
        </p:nvGrpSpPr>
        <p:grpSpPr>
          <a:xfrm>
            <a:off x="2601496" y="4457655"/>
            <a:ext cx="512290" cy="685813"/>
            <a:chOff x="863525" y="-1760525"/>
            <a:chExt cx="388275" cy="518025"/>
          </a:xfrm>
        </p:grpSpPr>
        <p:sp>
          <p:nvSpPr>
            <p:cNvPr id="3687" name="Google Shape;3687;p103"/>
            <p:cNvSpPr/>
            <p:nvPr/>
          </p:nvSpPr>
          <p:spPr>
            <a:xfrm>
              <a:off x="863525" y="-1760525"/>
              <a:ext cx="388275" cy="518025"/>
            </a:xfrm>
            <a:custGeom>
              <a:rect b="b" l="l" r="r" t="t"/>
              <a:pathLst>
                <a:path extrusionOk="0" h="20721" w="15531">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8" name="Google Shape;3688;p103"/>
            <p:cNvSpPr/>
            <p:nvPr/>
          </p:nvSpPr>
          <p:spPr>
            <a:xfrm>
              <a:off x="1001375" y="-1565225"/>
              <a:ext cx="15200" cy="23300"/>
            </a:xfrm>
            <a:custGeom>
              <a:rect b="b" l="l" r="r" t="t"/>
              <a:pathLst>
                <a:path extrusionOk="0" h="932" w="608">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9" name="Google Shape;3689;p103"/>
            <p:cNvSpPr/>
            <p:nvPr/>
          </p:nvSpPr>
          <p:spPr>
            <a:xfrm>
              <a:off x="1098700" y="-1565225"/>
              <a:ext cx="15200" cy="23300"/>
            </a:xfrm>
            <a:custGeom>
              <a:rect b="b" l="l" r="r" t="t"/>
              <a:pathLst>
                <a:path extrusionOk="0" h="932" w="608">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0" name="Google Shape;3690;p103"/>
            <p:cNvSpPr/>
            <p:nvPr/>
          </p:nvSpPr>
          <p:spPr>
            <a:xfrm>
              <a:off x="1024975" y="-1508450"/>
              <a:ext cx="65375" cy="23300"/>
            </a:xfrm>
            <a:custGeom>
              <a:rect b="b" l="l" r="r" t="t"/>
              <a:pathLst>
                <a:path extrusionOk="0" h="932" w="2615">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1" name="Google Shape;3691;p103"/>
            <p:cNvSpPr/>
            <p:nvPr/>
          </p:nvSpPr>
          <p:spPr>
            <a:xfrm>
              <a:off x="993300" y="-1590275"/>
              <a:ext cx="31425" cy="15200"/>
            </a:xfrm>
            <a:custGeom>
              <a:rect b="b" l="l" r="r" t="t"/>
              <a:pathLst>
                <a:path extrusionOk="0" h="608" w="1257">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2" name="Google Shape;3692;p103"/>
            <p:cNvSpPr/>
            <p:nvPr/>
          </p:nvSpPr>
          <p:spPr>
            <a:xfrm>
              <a:off x="1090600" y="-1590275"/>
              <a:ext cx="31400" cy="15200"/>
            </a:xfrm>
            <a:custGeom>
              <a:rect b="b" l="l" r="r" t="t"/>
              <a:pathLst>
                <a:path extrusionOk="0" h="608" w="1256">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3" name="Google Shape;3693;p103"/>
            <p:cNvSpPr/>
            <p:nvPr/>
          </p:nvSpPr>
          <p:spPr>
            <a:xfrm>
              <a:off x="895950" y="-1314500"/>
              <a:ext cx="80100" cy="72000"/>
            </a:xfrm>
            <a:custGeom>
              <a:rect b="b" l="l" r="r" t="t"/>
              <a:pathLst>
                <a:path extrusionOk="0" h="2880" w="3204">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4" name="Google Shape;3694;p103"/>
            <p:cNvSpPr/>
            <p:nvPr/>
          </p:nvSpPr>
          <p:spPr>
            <a:xfrm>
              <a:off x="1139225" y="-1273975"/>
              <a:ext cx="80100" cy="31425"/>
            </a:xfrm>
            <a:custGeom>
              <a:rect b="b" l="l" r="r" t="t"/>
              <a:pathLst>
                <a:path extrusionOk="0" h="1257" w="3204">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95" name="Google Shape;3695;p103"/>
          <p:cNvGrpSpPr/>
          <p:nvPr/>
        </p:nvGrpSpPr>
        <p:grpSpPr>
          <a:xfrm>
            <a:off x="3446284" y="4457601"/>
            <a:ext cx="537084" cy="685856"/>
            <a:chOff x="1544975" y="-1760675"/>
            <a:chExt cx="404400" cy="518175"/>
          </a:xfrm>
        </p:grpSpPr>
        <p:sp>
          <p:nvSpPr>
            <p:cNvPr id="3696" name="Google Shape;3696;p103"/>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7" name="Google Shape;3697;p103"/>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8" name="Google Shape;3698;p103"/>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9" name="Google Shape;3699;p103"/>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0" name="Google Shape;3700;p103"/>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1" name="Google Shape;3701;p103"/>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02" name="Google Shape;3702;p103"/>
          <p:cNvGrpSpPr/>
          <p:nvPr/>
        </p:nvGrpSpPr>
        <p:grpSpPr>
          <a:xfrm>
            <a:off x="4315755" y="4457655"/>
            <a:ext cx="512278" cy="685813"/>
            <a:chOff x="2242450" y="-1760600"/>
            <a:chExt cx="388325" cy="518025"/>
          </a:xfrm>
        </p:grpSpPr>
        <p:sp>
          <p:nvSpPr>
            <p:cNvPr id="3703" name="Google Shape;3703;p103"/>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4" name="Google Shape;3704;p103"/>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5" name="Google Shape;3705;p103"/>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6" name="Google Shape;3706;p103"/>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7" name="Google Shape;3707;p103"/>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8" name="Google Shape;3708;p103"/>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09" name="Google Shape;3709;p103"/>
          <p:cNvGrpSpPr/>
          <p:nvPr/>
        </p:nvGrpSpPr>
        <p:grpSpPr>
          <a:xfrm>
            <a:off x="5160587" y="4457670"/>
            <a:ext cx="537076" cy="685795"/>
            <a:chOff x="2923900" y="-1760600"/>
            <a:chExt cx="404425" cy="518050"/>
          </a:xfrm>
        </p:grpSpPr>
        <p:sp>
          <p:nvSpPr>
            <p:cNvPr id="3710" name="Google Shape;3710;p103"/>
            <p:cNvSpPr/>
            <p:nvPr/>
          </p:nvSpPr>
          <p:spPr>
            <a:xfrm>
              <a:off x="2923900" y="-1760600"/>
              <a:ext cx="404425" cy="518050"/>
            </a:xfrm>
            <a:custGeom>
              <a:rect b="b" l="l" r="r" t="t"/>
              <a:pathLst>
                <a:path extrusionOk="0" h="20722" w="16177">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1" name="Google Shape;3711;p103"/>
            <p:cNvSpPr/>
            <p:nvPr/>
          </p:nvSpPr>
          <p:spPr>
            <a:xfrm>
              <a:off x="3069850" y="-1606450"/>
              <a:ext cx="15200" cy="23300"/>
            </a:xfrm>
            <a:custGeom>
              <a:rect b="b" l="l" r="r" t="t"/>
              <a:pathLst>
                <a:path extrusionOk="0" h="932" w="608">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2" name="Google Shape;3712;p103"/>
            <p:cNvSpPr/>
            <p:nvPr/>
          </p:nvSpPr>
          <p:spPr>
            <a:xfrm>
              <a:off x="3167150" y="-1606450"/>
              <a:ext cx="15200" cy="23300"/>
            </a:xfrm>
            <a:custGeom>
              <a:rect b="b" l="l" r="r" t="t"/>
              <a:pathLst>
                <a:path extrusionOk="0" h="932" w="608">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3" name="Google Shape;3713;p103"/>
            <p:cNvSpPr/>
            <p:nvPr/>
          </p:nvSpPr>
          <p:spPr>
            <a:xfrm>
              <a:off x="3061700" y="-1630800"/>
              <a:ext cx="31425" cy="15200"/>
            </a:xfrm>
            <a:custGeom>
              <a:rect b="b" l="l" r="r" t="t"/>
              <a:pathLst>
                <a:path extrusionOk="0" h="608" w="1257">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4" name="Google Shape;3714;p103"/>
            <p:cNvSpPr/>
            <p:nvPr/>
          </p:nvSpPr>
          <p:spPr>
            <a:xfrm>
              <a:off x="3159075" y="-1630800"/>
              <a:ext cx="31375" cy="15200"/>
            </a:xfrm>
            <a:custGeom>
              <a:rect b="b" l="l" r="r" t="t"/>
              <a:pathLst>
                <a:path extrusionOk="0" h="608" w="1255">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5" name="Google Shape;3715;p103"/>
            <p:cNvSpPr/>
            <p:nvPr/>
          </p:nvSpPr>
          <p:spPr>
            <a:xfrm>
              <a:off x="3029275" y="-1338900"/>
              <a:ext cx="15250" cy="15200"/>
            </a:xfrm>
            <a:custGeom>
              <a:rect b="b" l="l" r="r" t="t"/>
              <a:pathLst>
                <a:path extrusionOk="0" h="608" w="61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6" name="Google Shape;3716;p103"/>
            <p:cNvSpPr/>
            <p:nvPr/>
          </p:nvSpPr>
          <p:spPr>
            <a:xfrm>
              <a:off x="3029275" y="-1298300"/>
              <a:ext cx="15250" cy="15200"/>
            </a:xfrm>
            <a:custGeom>
              <a:rect b="b" l="l" r="r" t="t"/>
              <a:pathLst>
                <a:path extrusionOk="0" h="608" w="61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17" name="Google Shape;3717;p103"/>
          <p:cNvGrpSpPr/>
          <p:nvPr/>
        </p:nvGrpSpPr>
        <p:grpSpPr>
          <a:xfrm>
            <a:off x="6029956" y="4457674"/>
            <a:ext cx="512296" cy="685799"/>
            <a:chOff x="3621425" y="-1760475"/>
            <a:chExt cx="388250" cy="517975"/>
          </a:xfrm>
        </p:grpSpPr>
        <p:sp>
          <p:nvSpPr>
            <p:cNvPr id="3718" name="Google Shape;3718;p103"/>
            <p:cNvSpPr/>
            <p:nvPr/>
          </p:nvSpPr>
          <p:spPr>
            <a:xfrm>
              <a:off x="3621425" y="-1760475"/>
              <a:ext cx="388250" cy="517975"/>
            </a:xfrm>
            <a:custGeom>
              <a:rect b="b" l="l" r="r" t="t"/>
              <a:pathLst>
                <a:path extrusionOk="0" h="20719" w="1553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9" name="Google Shape;3719;p103"/>
            <p:cNvSpPr/>
            <p:nvPr/>
          </p:nvSpPr>
          <p:spPr>
            <a:xfrm>
              <a:off x="3759325" y="-1541575"/>
              <a:ext cx="15200" cy="23975"/>
            </a:xfrm>
            <a:custGeom>
              <a:rect b="b" l="l" r="r" t="t"/>
              <a:pathLst>
                <a:path extrusionOk="0" h="959" w="608">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0" name="Google Shape;3720;p103"/>
            <p:cNvSpPr/>
            <p:nvPr/>
          </p:nvSpPr>
          <p:spPr>
            <a:xfrm>
              <a:off x="3782775" y="-1476725"/>
              <a:ext cx="65450" cy="23325"/>
            </a:xfrm>
            <a:custGeom>
              <a:rect b="b" l="l" r="r" t="t"/>
              <a:pathLst>
                <a:path extrusionOk="0" h="933" w="2618">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1" name="Google Shape;3721;p103"/>
            <p:cNvSpPr/>
            <p:nvPr/>
          </p:nvSpPr>
          <p:spPr>
            <a:xfrm>
              <a:off x="3808025" y="-1257775"/>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2" name="Google Shape;3722;p103"/>
            <p:cNvSpPr/>
            <p:nvPr/>
          </p:nvSpPr>
          <p:spPr>
            <a:xfrm>
              <a:off x="3808025" y="-1298300"/>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3" name="Google Shape;3723;p103"/>
            <p:cNvSpPr/>
            <p:nvPr/>
          </p:nvSpPr>
          <p:spPr>
            <a:xfrm>
              <a:off x="3856625" y="-1541575"/>
              <a:ext cx="15200" cy="23975"/>
            </a:xfrm>
            <a:custGeom>
              <a:rect b="b" l="l" r="r" t="t"/>
              <a:pathLst>
                <a:path extrusionOk="0" h="959" w="608">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24" name="Google Shape;3724;p103"/>
          <p:cNvGrpSpPr/>
          <p:nvPr/>
        </p:nvGrpSpPr>
        <p:grpSpPr>
          <a:xfrm>
            <a:off x="7732003" y="4457619"/>
            <a:ext cx="537091" cy="685842"/>
            <a:chOff x="4992400" y="-1760625"/>
            <a:chExt cx="404375" cy="518125"/>
          </a:xfrm>
        </p:grpSpPr>
        <p:sp>
          <p:nvSpPr>
            <p:cNvPr id="3725" name="Google Shape;3725;p103"/>
            <p:cNvSpPr/>
            <p:nvPr/>
          </p:nvSpPr>
          <p:spPr>
            <a:xfrm>
              <a:off x="5138200" y="-1549700"/>
              <a:ext cx="15200" cy="23325"/>
            </a:xfrm>
            <a:custGeom>
              <a:rect b="b" l="l" r="r" t="t"/>
              <a:pathLst>
                <a:path extrusionOk="0" h="933"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6" name="Google Shape;3726;p103"/>
            <p:cNvSpPr/>
            <p:nvPr/>
          </p:nvSpPr>
          <p:spPr>
            <a:xfrm>
              <a:off x="523550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7" name="Google Shape;3727;p103"/>
            <p:cNvSpPr/>
            <p:nvPr/>
          </p:nvSpPr>
          <p:spPr>
            <a:xfrm>
              <a:off x="5178275" y="-1468000"/>
              <a:ext cx="31250" cy="15200"/>
            </a:xfrm>
            <a:custGeom>
              <a:rect b="b" l="l" r="r" t="t"/>
              <a:pathLst>
                <a:path extrusionOk="0" h="608" w="125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8" name="Google Shape;3728;p103"/>
            <p:cNvSpPr/>
            <p:nvPr/>
          </p:nvSpPr>
          <p:spPr>
            <a:xfrm>
              <a:off x="5136450" y="-1500400"/>
              <a:ext cx="114650" cy="26525"/>
            </a:xfrm>
            <a:custGeom>
              <a:rect b="b" l="l" r="r" t="t"/>
              <a:pathLst>
                <a:path extrusionOk="0" h="1061" w="4586">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9" name="Google Shape;3729;p103"/>
            <p:cNvSpPr/>
            <p:nvPr/>
          </p:nvSpPr>
          <p:spPr>
            <a:xfrm>
              <a:off x="4992400" y="-1760625"/>
              <a:ext cx="404375" cy="518125"/>
            </a:xfrm>
            <a:custGeom>
              <a:rect b="b" l="l" r="r" t="t"/>
              <a:pathLst>
                <a:path extrusionOk="0" h="20725" w="16175">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3" name="Shape 3733"/>
        <p:cNvGrpSpPr/>
        <p:nvPr/>
      </p:nvGrpSpPr>
      <p:grpSpPr>
        <a:xfrm>
          <a:off x="0" y="0"/>
          <a:ext cx="0" cy="0"/>
          <a:chOff x="0" y="0"/>
          <a:chExt cx="0" cy="0"/>
        </a:xfrm>
      </p:grpSpPr>
      <p:sp>
        <p:nvSpPr>
          <p:cNvPr id="3734" name="Google Shape;3734;p104"/>
          <p:cNvSpPr/>
          <p:nvPr/>
        </p:nvSpPr>
        <p:spPr>
          <a:xfrm>
            <a:off x="2428443"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5" name="Google Shape;3735;p104"/>
          <p:cNvSpPr/>
          <p:nvPr/>
        </p:nvSpPr>
        <p:spPr>
          <a:xfrm>
            <a:off x="714145" y="857262"/>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6" name="Google Shape;3736;p104"/>
          <p:cNvSpPr/>
          <p:nvPr/>
        </p:nvSpPr>
        <p:spPr>
          <a:xfrm>
            <a:off x="7571350" y="0"/>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7" name="Google Shape;3737;p104"/>
          <p:cNvSpPr/>
          <p:nvPr/>
        </p:nvSpPr>
        <p:spPr>
          <a:xfrm>
            <a:off x="714145" y="428625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8" name="Google Shape;3738;p104"/>
          <p:cNvSpPr/>
          <p:nvPr/>
        </p:nvSpPr>
        <p:spPr>
          <a:xfrm>
            <a:off x="1571294" y="428625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9" name="Google Shape;3739;p104"/>
          <p:cNvSpPr/>
          <p:nvPr/>
        </p:nvSpPr>
        <p:spPr>
          <a:xfrm>
            <a:off x="6714186" y="428625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0" name="Google Shape;3740;p104"/>
          <p:cNvSpPr txBox="1"/>
          <p:nvPr>
            <p:ph type="title"/>
          </p:nvPr>
        </p:nvSpPr>
        <p:spPr>
          <a:xfrm>
            <a:off x="719875" y="1181425"/>
            <a:ext cx="7704000" cy="1723800"/>
          </a:xfrm>
          <a:prstGeom prst="rect">
            <a:avLst/>
          </a:prstGeom>
        </p:spPr>
        <p:txBody>
          <a:bodyPr anchorCtr="0" anchor="t" bIns="91425" lIns="90000" spcFirstLastPara="1" rIns="90000" wrap="square" tIns="91425">
            <a:noAutofit/>
          </a:bodyPr>
          <a:lstStyle/>
          <a:p>
            <a:pPr indent="0" lvl="0" marL="0" rtl="0" algn="ctr">
              <a:spcBef>
                <a:spcPts val="0"/>
              </a:spcBef>
              <a:spcAft>
                <a:spcPts val="0"/>
              </a:spcAft>
              <a:buNone/>
            </a:pPr>
            <a:r>
              <a:rPr lang="en" sz="7900">
                <a:solidFill>
                  <a:schemeClr val="lt2"/>
                </a:solidFill>
              </a:rPr>
              <a:t>1st Day </a:t>
            </a:r>
            <a:r>
              <a:rPr lang="en" sz="7900"/>
              <a:t>Activities</a:t>
            </a:r>
            <a:endParaRPr sz="7900"/>
          </a:p>
        </p:txBody>
      </p:sp>
      <p:sp>
        <p:nvSpPr>
          <p:cNvPr id="3741" name="Google Shape;3741;p104"/>
          <p:cNvSpPr/>
          <p:nvPr/>
        </p:nvSpPr>
        <p:spPr>
          <a:xfrm>
            <a:off x="6471138" y="0"/>
            <a:ext cx="14502" cy="14478"/>
          </a:xfrm>
          <a:custGeom>
            <a:rect b="b" l="l" r="r" t="t"/>
            <a:pathLst>
              <a:path extrusionOk="0" h="608" w="609">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2" name="Google Shape;3742;p104"/>
          <p:cNvSpPr/>
          <p:nvPr/>
        </p:nvSpPr>
        <p:spPr>
          <a:xfrm>
            <a:off x="6471138" y="0"/>
            <a:ext cx="14502" cy="14478"/>
          </a:xfrm>
          <a:custGeom>
            <a:rect b="b" l="l" r="r" t="t"/>
            <a:pathLst>
              <a:path extrusionOk="0" h="608" w="609">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3" name="Google Shape;3743;p104"/>
          <p:cNvSpPr/>
          <p:nvPr/>
        </p:nvSpPr>
        <p:spPr>
          <a:xfrm>
            <a:off x="714145"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4" name="Google Shape;3744;p104"/>
          <p:cNvSpPr/>
          <p:nvPr/>
        </p:nvSpPr>
        <p:spPr>
          <a:xfrm>
            <a:off x="1571294"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5" name="Google Shape;3745;p104"/>
          <p:cNvSpPr/>
          <p:nvPr/>
        </p:nvSpPr>
        <p:spPr>
          <a:xfrm>
            <a:off x="5857038"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6" name="Google Shape;3746;p104"/>
          <p:cNvSpPr/>
          <p:nvPr/>
        </p:nvSpPr>
        <p:spPr>
          <a:xfrm>
            <a:off x="6714186"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7" name="Google Shape;3747;p104"/>
          <p:cNvSpPr/>
          <p:nvPr/>
        </p:nvSpPr>
        <p:spPr>
          <a:xfrm>
            <a:off x="1571294"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8" name="Google Shape;3748;p104"/>
          <p:cNvSpPr/>
          <p:nvPr/>
        </p:nvSpPr>
        <p:spPr>
          <a:xfrm>
            <a:off x="6714186"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9" name="Google Shape;3749;p104"/>
          <p:cNvSpPr/>
          <p:nvPr/>
        </p:nvSpPr>
        <p:spPr>
          <a:xfrm>
            <a:off x="7571350"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0" name="Google Shape;3750;p104"/>
          <p:cNvSpPr/>
          <p:nvPr/>
        </p:nvSpPr>
        <p:spPr>
          <a:xfrm>
            <a:off x="242844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1" name="Google Shape;3751;p104"/>
          <p:cNvSpPr/>
          <p:nvPr/>
        </p:nvSpPr>
        <p:spPr>
          <a:xfrm>
            <a:off x="3285591"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2" name="Google Shape;3752;p104"/>
          <p:cNvSpPr/>
          <p:nvPr/>
        </p:nvSpPr>
        <p:spPr>
          <a:xfrm>
            <a:off x="4142740"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3" name="Google Shape;3753;p104"/>
          <p:cNvSpPr/>
          <p:nvPr/>
        </p:nvSpPr>
        <p:spPr>
          <a:xfrm>
            <a:off x="49998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4" name="Google Shape;3754;p104"/>
          <p:cNvSpPr/>
          <p:nvPr/>
        </p:nvSpPr>
        <p:spPr>
          <a:xfrm>
            <a:off x="5857038"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5" name="Google Shape;3755;p104"/>
          <p:cNvSpPr/>
          <p:nvPr/>
        </p:nvSpPr>
        <p:spPr>
          <a:xfrm>
            <a:off x="7571350"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56" name="Google Shape;3756;p104"/>
          <p:cNvGrpSpPr/>
          <p:nvPr/>
        </p:nvGrpSpPr>
        <p:grpSpPr>
          <a:xfrm>
            <a:off x="874851" y="171390"/>
            <a:ext cx="537095" cy="685813"/>
            <a:chOff x="2234450" y="-2381700"/>
            <a:chExt cx="404500" cy="518025"/>
          </a:xfrm>
        </p:grpSpPr>
        <p:sp>
          <p:nvSpPr>
            <p:cNvPr id="3757" name="Google Shape;3757;p104"/>
            <p:cNvSpPr/>
            <p:nvPr/>
          </p:nvSpPr>
          <p:spPr>
            <a:xfrm>
              <a:off x="2234450" y="-2381700"/>
              <a:ext cx="404500" cy="518025"/>
            </a:xfrm>
            <a:custGeom>
              <a:rect b="b" l="l" r="r" t="t"/>
              <a:pathLst>
                <a:path extrusionOk="0" h="20721" w="1618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8" name="Google Shape;3758;p104"/>
            <p:cNvSpPr/>
            <p:nvPr/>
          </p:nvSpPr>
          <p:spPr>
            <a:xfrm>
              <a:off x="2372225" y="-2227625"/>
              <a:ext cx="39525" cy="15200"/>
            </a:xfrm>
            <a:custGeom>
              <a:rect b="b" l="l" r="r" t="t"/>
              <a:pathLst>
                <a:path extrusionOk="0" h="608" w="1581">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9" name="Google Shape;3759;p104"/>
            <p:cNvSpPr/>
            <p:nvPr/>
          </p:nvSpPr>
          <p:spPr>
            <a:xfrm>
              <a:off x="2461450" y="-2227625"/>
              <a:ext cx="39525" cy="15200"/>
            </a:xfrm>
            <a:custGeom>
              <a:rect b="b" l="l" r="r" t="t"/>
              <a:pathLst>
                <a:path extrusionOk="0" h="608" w="1581">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0" name="Google Shape;3760;p104"/>
            <p:cNvSpPr/>
            <p:nvPr/>
          </p:nvSpPr>
          <p:spPr>
            <a:xfrm>
              <a:off x="2403850" y="-2130325"/>
              <a:ext cx="65475" cy="23325"/>
            </a:xfrm>
            <a:custGeom>
              <a:rect b="b" l="l" r="r" t="t"/>
              <a:pathLst>
                <a:path extrusionOk="0" h="933" w="2619">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61" name="Google Shape;3761;p104"/>
          <p:cNvGrpSpPr/>
          <p:nvPr/>
        </p:nvGrpSpPr>
        <p:grpSpPr>
          <a:xfrm>
            <a:off x="1732019" y="171390"/>
            <a:ext cx="537062" cy="685813"/>
            <a:chOff x="2923850" y="-2381625"/>
            <a:chExt cx="404475" cy="518025"/>
          </a:xfrm>
        </p:grpSpPr>
        <p:sp>
          <p:nvSpPr>
            <p:cNvPr id="3762" name="Google Shape;3762;p104"/>
            <p:cNvSpPr/>
            <p:nvPr/>
          </p:nvSpPr>
          <p:spPr>
            <a:xfrm>
              <a:off x="2996800" y="-2333650"/>
              <a:ext cx="25" cy="100"/>
            </a:xfrm>
            <a:custGeom>
              <a:rect b="b" l="l" r="r" t="t"/>
              <a:pathLst>
                <a:path extrusionOk="0" h="4" w="1">
                  <a:moveTo>
                    <a:pt x="0" y="1"/>
                  </a:moveTo>
                  <a:cubicBezTo>
                    <a:pt x="0" y="1"/>
                    <a:pt x="0" y="4"/>
                    <a:pt x="0" y="1"/>
                  </a:cubicBezTo>
                  <a:cubicBezTo>
                    <a:pt x="0" y="4"/>
                    <a:pt x="0" y="4"/>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3" name="Google Shape;3763;p104"/>
            <p:cNvSpPr/>
            <p:nvPr/>
          </p:nvSpPr>
          <p:spPr>
            <a:xfrm>
              <a:off x="2923850" y="-2381625"/>
              <a:ext cx="404475" cy="518025"/>
            </a:xfrm>
            <a:custGeom>
              <a:rect b="b" l="l" r="r" t="t"/>
              <a:pathLst>
                <a:path extrusionOk="0" h="20721" w="16179">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4" name="Google Shape;3764;p104"/>
            <p:cNvSpPr/>
            <p:nvPr/>
          </p:nvSpPr>
          <p:spPr>
            <a:xfrm>
              <a:off x="3069850"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5" name="Google Shape;3765;p104"/>
            <p:cNvSpPr/>
            <p:nvPr/>
          </p:nvSpPr>
          <p:spPr>
            <a:xfrm>
              <a:off x="3167150"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6" name="Google Shape;3766;p104"/>
            <p:cNvSpPr/>
            <p:nvPr/>
          </p:nvSpPr>
          <p:spPr>
            <a:xfrm>
              <a:off x="3061775" y="-2243875"/>
              <a:ext cx="31375" cy="15200"/>
            </a:xfrm>
            <a:custGeom>
              <a:rect b="b" l="l" r="r" t="t"/>
              <a:pathLst>
                <a:path extrusionOk="0" h="608" w="1255">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7" name="Google Shape;3767;p104"/>
            <p:cNvSpPr/>
            <p:nvPr/>
          </p:nvSpPr>
          <p:spPr>
            <a:xfrm>
              <a:off x="3159075" y="-2243875"/>
              <a:ext cx="31375" cy="15200"/>
            </a:xfrm>
            <a:custGeom>
              <a:rect b="b" l="l" r="r" t="t"/>
              <a:pathLst>
                <a:path extrusionOk="0" h="608" w="1255">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8" name="Google Shape;3768;p104"/>
            <p:cNvSpPr/>
            <p:nvPr/>
          </p:nvSpPr>
          <p:spPr>
            <a:xfrm>
              <a:off x="3029275" y="-1960025"/>
              <a:ext cx="15250" cy="15200"/>
            </a:xfrm>
            <a:custGeom>
              <a:rect b="b" l="l" r="r" t="t"/>
              <a:pathLst>
                <a:path extrusionOk="0" h="608" w="61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9" name="Google Shape;3769;p104"/>
            <p:cNvSpPr/>
            <p:nvPr/>
          </p:nvSpPr>
          <p:spPr>
            <a:xfrm>
              <a:off x="3029275" y="-1919475"/>
              <a:ext cx="15250" cy="15200"/>
            </a:xfrm>
            <a:custGeom>
              <a:rect b="b" l="l" r="r" t="t"/>
              <a:pathLst>
                <a:path extrusionOk="0" h="608" w="61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0" name="Google Shape;3770;p104"/>
            <p:cNvSpPr/>
            <p:nvPr/>
          </p:nvSpPr>
          <p:spPr>
            <a:xfrm>
              <a:off x="3029275" y="-1878950"/>
              <a:ext cx="15250" cy="15200"/>
            </a:xfrm>
            <a:custGeom>
              <a:rect b="b" l="l" r="r" t="t"/>
              <a:pathLst>
                <a:path extrusionOk="0" h="608" w="61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1" name="Google Shape;3771;p104"/>
            <p:cNvSpPr/>
            <p:nvPr/>
          </p:nvSpPr>
          <p:spPr>
            <a:xfrm>
              <a:off x="3082025" y="-2174975"/>
              <a:ext cx="88175" cy="47650"/>
            </a:xfrm>
            <a:custGeom>
              <a:rect b="b" l="l" r="r" t="t"/>
              <a:pathLst>
                <a:path extrusionOk="0" h="1906" w="3527">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2" name="Google Shape;3772;p104"/>
            <p:cNvSpPr/>
            <p:nvPr/>
          </p:nvSpPr>
          <p:spPr>
            <a:xfrm>
              <a:off x="3159000" y="-1960025"/>
              <a:ext cx="96350" cy="47650"/>
            </a:xfrm>
            <a:custGeom>
              <a:rect b="b" l="l" r="r" t="t"/>
              <a:pathLst>
                <a:path extrusionOk="0" h="1906" w="3854">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73" name="Google Shape;3773;p104"/>
          <p:cNvSpPr/>
          <p:nvPr/>
        </p:nvSpPr>
        <p:spPr>
          <a:xfrm>
            <a:off x="6017748" y="171404"/>
            <a:ext cx="537069" cy="685861"/>
          </a:xfrm>
          <a:custGeom>
            <a:rect b="b" l="l" r="r" t="t"/>
            <a:pathLst>
              <a:path extrusionOk="0" h="20724" w="16178">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74" name="Google Shape;3774;p104"/>
          <p:cNvGrpSpPr/>
          <p:nvPr/>
        </p:nvGrpSpPr>
        <p:grpSpPr>
          <a:xfrm>
            <a:off x="6887010" y="171631"/>
            <a:ext cx="512248" cy="685746"/>
            <a:chOff x="7926140" y="-3342469"/>
            <a:chExt cx="447730" cy="597444"/>
          </a:xfrm>
        </p:grpSpPr>
        <p:sp>
          <p:nvSpPr>
            <p:cNvPr id="3775" name="Google Shape;3775;p104"/>
            <p:cNvSpPr/>
            <p:nvPr/>
          </p:nvSpPr>
          <p:spPr>
            <a:xfrm>
              <a:off x="8085166" y="-3135951"/>
              <a:ext cx="17529" cy="26898"/>
            </a:xfrm>
            <a:custGeom>
              <a:rect b="b" l="l" r="r" t="t"/>
              <a:pathLst>
                <a:path extrusionOk="0" h="933" w="608">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6" name="Google Shape;3776;p104"/>
            <p:cNvSpPr/>
            <p:nvPr/>
          </p:nvSpPr>
          <p:spPr>
            <a:xfrm>
              <a:off x="8197344" y="-3135951"/>
              <a:ext cx="17529" cy="26898"/>
            </a:xfrm>
            <a:custGeom>
              <a:rect b="b" l="l" r="r" t="t"/>
              <a:pathLst>
                <a:path extrusionOk="0" h="933" w="608">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7" name="Google Shape;3777;p104"/>
            <p:cNvSpPr/>
            <p:nvPr/>
          </p:nvSpPr>
          <p:spPr>
            <a:xfrm>
              <a:off x="8112295" y="-3070493"/>
              <a:ext cx="75419" cy="26898"/>
            </a:xfrm>
            <a:custGeom>
              <a:rect b="b" l="l" r="r" t="t"/>
              <a:pathLst>
                <a:path extrusionOk="0" h="933" w="2616">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8" name="Google Shape;3778;p104"/>
            <p:cNvSpPr/>
            <p:nvPr/>
          </p:nvSpPr>
          <p:spPr>
            <a:xfrm>
              <a:off x="8075739" y="-3164803"/>
              <a:ext cx="36239" cy="17529"/>
            </a:xfrm>
            <a:custGeom>
              <a:rect b="b" l="l" r="r" t="t"/>
              <a:pathLst>
                <a:path extrusionOk="0" h="608" w="1257">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9" name="Google Shape;3779;p104"/>
            <p:cNvSpPr/>
            <p:nvPr/>
          </p:nvSpPr>
          <p:spPr>
            <a:xfrm>
              <a:off x="8188060" y="-3164803"/>
              <a:ext cx="36210" cy="17529"/>
            </a:xfrm>
            <a:custGeom>
              <a:rect b="b" l="l" r="r" t="t"/>
              <a:pathLst>
                <a:path extrusionOk="0" h="608" w="1256">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0" name="Google Shape;3780;p104"/>
            <p:cNvSpPr/>
            <p:nvPr/>
          </p:nvSpPr>
          <p:spPr>
            <a:xfrm>
              <a:off x="7926140" y="-3342469"/>
              <a:ext cx="447730" cy="597444"/>
            </a:xfrm>
            <a:custGeom>
              <a:rect b="b" l="l" r="r" t="t"/>
              <a:pathLst>
                <a:path extrusionOk="0" h="20723" w="1553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1" name="Google Shape;3781;p104"/>
            <p:cNvSpPr/>
            <p:nvPr/>
          </p:nvSpPr>
          <p:spPr>
            <a:xfrm>
              <a:off x="8122559" y="-2828177"/>
              <a:ext cx="54892" cy="83002"/>
            </a:xfrm>
            <a:custGeom>
              <a:rect b="b" l="l" r="r" t="t"/>
              <a:pathLst>
                <a:path extrusionOk="0" h="2879" w="1904">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82" name="Google Shape;3782;p104"/>
          <p:cNvGrpSpPr/>
          <p:nvPr/>
        </p:nvGrpSpPr>
        <p:grpSpPr>
          <a:xfrm>
            <a:off x="6874894" y="1028699"/>
            <a:ext cx="537088" cy="685799"/>
            <a:chOff x="855375" y="-1139350"/>
            <a:chExt cx="404525" cy="517975"/>
          </a:xfrm>
        </p:grpSpPr>
        <p:sp>
          <p:nvSpPr>
            <p:cNvPr id="3783" name="Google Shape;3783;p104"/>
            <p:cNvSpPr/>
            <p:nvPr/>
          </p:nvSpPr>
          <p:spPr>
            <a:xfrm>
              <a:off x="855375" y="-1139350"/>
              <a:ext cx="404525" cy="517975"/>
            </a:xfrm>
            <a:custGeom>
              <a:rect b="b" l="l" r="r" t="t"/>
              <a:pathLst>
                <a:path extrusionOk="0" h="20719" w="16181">
                  <a:moveTo>
                    <a:pt x="11659" y="606"/>
                  </a:moveTo>
                  <a:cubicBezTo>
                    <a:pt x="12207" y="606"/>
                    <a:pt x="12653" y="1053"/>
                    <a:pt x="12653" y="1600"/>
                  </a:cubicBezTo>
                  <a:lnTo>
                    <a:pt x="12653" y="3568"/>
                  </a:lnTo>
                  <a:lnTo>
                    <a:pt x="11333" y="3568"/>
                  </a:lnTo>
                  <a:cubicBezTo>
                    <a:pt x="11166" y="3568"/>
                    <a:pt x="11030" y="3704"/>
                    <a:pt x="11030" y="3871"/>
                  </a:cubicBezTo>
                  <a:cubicBezTo>
                    <a:pt x="11030" y="4039"/>
                    <a:pt x="11166" y="4175"/>
                    <a:pt x="11333" y="4175"/>
                  </a:cubicBezTo>
                  <a:lnTo>
                    <a:pt x="12653" y="4175"/>
                  </a:lnTo>
                  <a:lnTo>
                    <a:pt x="12653" y="5218"/>
                  </a:lnTo>
                  <a:cubicBezTo>
                    <a:pt x="11188" y="5412"/>
                    <a:pt x="9641" y="5513"/>
                    <a:pt x="8090" y="5513"/>
                  </a:cubicBezTo>
                  <a:cubicBezTo>
                    <a:pt x="6539" y="5513"/>
                    <a:pt x="4995" y="5412"/>
                    <a:pt x="3527" y="5218"/>
                  </a:cubicBezTo>
                  <a:lnTo>
                    <a:pt x="3527" y="4175"/>
                  </a:lnTo>
                  <a:lnTo>
                    <a:pt x="10038" y="4175"/>
                  </a:lnTo>
                  <a:cubicBezTo>
                    <a:pt x="10205" y="4175"/>
                    <a:pt x="10341" y="4039"/>
                    <a:pt x="10341" y="3871"/>
                  </a:cubicBezTo>
                  <a:cubicBezTo>
                    <a:pt x="10341" y="3704"/>
                    <a:pt x="10205" y="3568"/>
                    <a:pt x="10038" y="3568"/>
                  </a:cubicBezTo>
                  <a:lnTo>
                    <a:pt x="3528" y="3568"/>
                  </a:lnTo>
                  <a:lnTo>
                    <a:pt x="3528" y="1600"/>
                  </a:lnTo>
                  <a:cubicBezTo>
                    <a:pt x="3528" y="1053"/>
                    <a:pt x="3975" y="606"/>
                    <a:pt x="4524" y="606"/>
                  </a:cubicBezTo>
                  <a:close/>
                  <a:moveTo>
                    <a:pt x="3527" y="5830"/>
                  </a:moveTo>
                  <a:cubicBezTo>
                    <a:pt x="3757" y="5860"/>
                    <a:pt x="3988" y="5887"/>
                    <a:pt x="4220" y="5912"/>
                  </a:cubicBezTo>
                  <a:lnTo>
                    <a:pt x="4220" y="6790"/>
                  </a:lnTo>
                  <a:cubicBezTo>
                    <a:pt x="4220" y="6981"/>
                    <a:pt x="4064" y="7137"/>
                    <a:pt x="3874" y="7137"/>
                  </a:cubicBezTo>
                  <a:lnTo>
                    <a:pt x="3527" y="7137"/>
                  </a:lnTo>
                  <a:lnTo>
                    <a:pt x="3527" y="5830"/>
                  </a:lnTo>
                  <a:close/>
                  <a:moveTo>
                    <a:pt x="12653" y="5830"/>
                  </a:moveTo>
                  <a:lnTo>
                    <a:pt x="12653" y="7137"/>
                  </a:lnTo>
                  <a:lnTo>
                    <a:pt x="12307" y="7137"/>
                  </a:lnTo>
                  <a:cubicBezTo>
                    <a:pt x="12117" y="7137"/>
                    <a:pt x="11962" y="6981"/>
                    <a:pt x="11962" y="6790"/>
                  </a:cubicBezTo>
                  <a:lnTo>
                    <a:pt x="11962" y="5912"/>
                  </a:lnTo>
                  <a:cubicBezTo>
                    <a:pt x="12194" y="5887"/>
                    <a:pt x="12424" y="5860"/>
                    <a:pt x="12653" y="5830"/>
                  </a:cubicBezTo>
                  <a:close/>
                  <a:moveTo>
                    <a:pt x="11357" y="5973"/>
                  </a:moveTo>
                  <a:lnTo>
                    <a:pt x="11357" y="6790"/>
                  </a:lnTo>
                  <a:cubicBezTo>
                    <a:pt x="11357" y="7316"/>
                    <a:pt x="11783" y="7744"/>
                    <a:pt x="12309" y="7744"/>
                  </a:cubicBezTo>
                  <a:lnTo>
                    <a:pt x="12796" y="7744"/>
                  </a:lnTo>
                  <a:cubicBezTo>
                    <a:pt x="12938" y="7744"/>
                    <a:pt x="13076" y="7804"/>
                    <a:pt x="13173" y="7911"/>
                  </a:cubicBezTo>
                  <a:cubicBezTo>
                    <a:pt x="13268" y="8018"/>
                    <a:pt x="13315" y="8160"/>
                    <a:pt x="13301" y="8304"/>
                  </a:cubicBezTo>
                  <a:cubicBezTo>
                    <a:pt x="13275" y="8560"/>
                    <a:pt x="13033" y="8757"/>
                    <a:pt x="12750" y="8757"/>
                  </a:cubicBezTo>
                  <a:lnTo>
                    <a:pt x="12611" y="8757"/>
                  </a:lnTo>
                  <a:lnTo>
                    <a:pt x="12611" y="8739"/>
                  </a:lnTo>
                  <a:cubicBezTo>
                    <a:pt x="12611" y="8572"/>
                    <a:pt x="12476" y="8435"/>
                    <a:pt x="12309" y="8435"/>
                  </a:cubicBezTo>
                  <a:cubicBezTo>
                    <a:pt x="12140" y="8435"/>
                    <a:pt x="12004" y="8572"/>
                    <a:pt x="12004" y="8739"/>
                  </a:cubicBezTo>
                  <a:cubicBezTo>
                    <a:pt x="12003" y="10896"/>
                    <a:pt x="10248" y="12648"/>
                    <a:pt x="8091" y="12648"/>
                  </a:cubicBezTo>
                  <a:cubicBezTo>
                    <a:pt x="8090" y="12648"/>
                    <a:pt x="8088" y="12648"/>
                    <a:pt x="8086" y="12648"/>
                  </a:cubicBezTo>
                  <a:cubicBezTo>
                    <a:pt x="5930" y="12648"/>
                    <a:pt x="4177" y="10893"/>
                    <a:pt x="4177" y="8737"/>
                  </a:cubicBezTo>
                  <a:cubicBezTo>
                    <a:pt x="4177" y="8568"/>
                    <a:pt x="4041" y="8432"/>
                    <a:pt x="3874" y="8432"/>
                  </a:cubicBezTo>
                  <a:cubicBezTo>
                    <a:pt x="3705" y="8432"/>
                    <a:pt x="3570" y="8568"/>
                    <a:pt x="3570" y="8737"/>
                  </a:cubicBezTo>
                  <a:lnTo>
                    <a:pt x="3570" y="8758"/>
                  </a:lnTo>
                  <a:lnTo>
                    <a:pt x="3385" y="8758"/>
                  </a:lnTo>
                  <a:cubicBezTo>
                    <a:pt x="3243" y="8758"/>
                    <a:pt x="3106" y="8697"/>
                    <a:pt x="3010" y="8590"/>
                  </a:cubicBezTo>
                  <a:cubicBezTo>
                    <a:pt x="2911" y="8482"/>
                    <a:pt x="2867" y="8344"/>
                    <a:pt x="2881" y="8197"/>
                  </a:cubicBezTo>
                  <a:cubicBezTo>
                    <a:pt x="2906" y="7944"/>
                    <a:pt x="3148" y="7744"/>
                    <a:pt x="3433" y="7744"/>
                  </a:cubicBezTo>
                  <a:lnTo>
                    <a:pt x="3874" y="7744"/>
                  </a:lnTo>
                  <a:cubicBezTo>
                    <a:pt x="4398" y="7744"/>
                    <a:pt x="4827" y="7317"/>
                    <a:pt x="4827" y="6790"/>
                  </a:cubicBezTo>
                  <a:lnTo>
                    <a:pt x="4827" y="5973"/>
                  </a:lnTo>
                  <a:cubicBezTo>
                    <a:pt x="5896" y="6069"/>
                    <a:pt x="6992" y="6120"/>
                    <a:pt x="8091" y="6120"/>
                  </a:cubicBezTo>
                  <a:cubicBezTo>
                    <a:pt x="9191" y="6120"/>
                    <a:pt x="10288" y="6070"/>
                    <a:pt x="11357" y="5973"/>
                  </a:cubicBezTo>
                  <a:close/>
                  <a:moveTo>
                    <a:pt x="10059" y="12807"/>
                  </a:moveTo>
                  <a:lnTo>
                    <a:pt x="10059" y="13695"/>
                  </a:lnTo>
                  <a:lnTo>
                    <a:pt x="8091" y="15170"/>
                  </a:lnTo>
                  <a:lnTo>
                    <a:pt x="6125" y="13695"/>
                  </a:lnTo>
                  <a:lnTo>
                    <a:pt x="6125" y="12807"/>
                  </a:lnTo>
                  <a:cubicBezTo>
                    <a:pt x="6719" y="13095"/>
                    <a:pt x="7387" y="13258"/>
                    <a:pt x="8091" y="13258"/>
                  </a:cubicBezTo>
                  <a:cubicBezTo>
                    <a:pt x="8797" y="13258"/>
                    <a:pt x="9465" y="13095"/>
                    <a:pt x="10059" y="12807"/>
                  </a:cubicBezTo>
                  <a:close/>
                  <a:moveTo>
                    <a:pt x="5564" y="14036"/>
                  </a:moveTo>
                  <a:cubicBezTo>
                    <a:pt x="5570" y="14036"/>
                    <a:pt x="5574" y="14038"/>
                    <a:pt x="5575" y="14039"/>
                  </a:cubicBezTo>
                  <a:lnTo>
                    <a:pt x="7370" y="15386"/>
                  </a:lnTo>
                  <a:cubicBezTo>
                    <a:pt x="7344" y="15409"/>
                    <a:pt x="7319" y="15432"/>
                    <a:pt x="7296" y="15459"/>
                  </a:cubicBezTo>
                  <a:lnTo>
                    <a:pt x="6102" y="14863"/>
                  </a:lnTo>
                  <a:cubicBezTo>
                    <a:pt x="6012" y="14818"/>
                    <a:pt x="5915" y="14796"/>
                    <a:pt x="5818" y="14796"/>
                  </a:cubicBezTo>
                  <a:cubicBezTo>
                    <a:pt x="5704" y="14796"/>
                    <a:pt x="5591" y="14827"/>
                    <a:pt x="5491" y="14889"/>
                  </a:cubicBezTo>
                  <a:cubicBezTo>
                    <a:pt x="5304" y="15006"/>
                    <a:pt x="5192" y="15203"/>
                    <a:pt x="5192" y="15423"/>
                  </a:cubicBezTo>
                  <a:lnTo>
                    <a:pt x="5192" y="15879"/>
                  </a:lnTo>
                  <a:lnTo>
                    <a:pt x="4821" y="15009"/>
                  </a:lnTo>
                  <a:lnTo>
                    <a:pt x="4821" y="15008"/>
                  </a:lnTo>
                  <a:lnTo>
                    <a:pt x="5545" y="14045"/>
                  </a:lnTo>
                  <a:cubicBezTo>
                    <a:pt x="5546" y="14044"/>
                    <a:pt x="5549" y="14038"/>
                    <a:pt x="5559" y="14037"/>
                  </a:cubicBezTo>
                  <a:cubicBezTo>
                    <a:pt x="5561" y="14036"/>
                    <a:pt x="5562" y="14036"/>
                    <a:pt x="5564" y="14036"/>
                  </a:cubicBezTo>
                  <a:close/>
                  <a:moveTo>
                    <a:pt x="10620" y="14038"/>
                  </a:moveTo>
                  <a:cubicBezTo>
                    <a:pt x="10622" y="14038"/>
                    <a:pt x="10623" y="14038"/>
                    <a:pt x="10625" y="14038"/>
                  </a:cubicBezTo>
                  <a:cubicBezTo>
                    <a:pt x="10633" y="14038"/>
                    <a:pt x="10638" y="14045"/>
                    <a:pt x="10638" y="14046"/>
                  </a:cubicBezTo>
                  <a:lnTo>
                    <a:pt x="11359" y="15009"/>
                  </a:lnTo>
                  <a:lnTo>
                    <a:pt x="11359" y="15013"/>
                  </a:lnTo>
                  <a:lnTo>
                    <a:pt x="10988" y="15885"/>
                  </a:lnTo>
                  <a:lnTo>
                    <a:pt x="10988" y="15429"/>
                  </a:lnTo>
                  <a:cubicBezTo>
                    <a:pt x="10989" y="15206"/>
                    <a:pt x="10879" y="15006"/>
                    <a:pt x="10691" y="14892"/>
                  </a:cubicBezTo>
                  <a:cubicBezTo>
                    <a:pt x="10589" y="14829"/>
                    <a:pt x="10476" y="14797"/>
                    <a:pt x="10363" y="14797"/>
                  </a:cubicBezTo>
                  <a:cubicBezTo>
                    <a:pt x="10267" y="14797"/>
                    <a:pt x="10170" y="14820"/>
                    <a:pt x="10081" y="14865"/>
                  </a:cubicBezTo>
                  <a:lnTo>
                    <a:pt x="8888" y="15460"/>
                  </a:lnTo>
                  <a:cubicBezTo>
                    <a:pt x="8865" y="15435"/>
                    <a:pt x="8840" y="15410"/>
                    <a:pt x="8812" y="15388"/>
                  </a:cubicBezTo>
                  <a:lnTo>
                    <a:pt x="10609" y="14042"/>
                  </a:lnTo>
                  <a:cubicBezTo>
                    <a:pt x="10610" y="14040"/>
                    <a:pt x="10614" y="14038"/>
                    <a:pt x="10620" y="14038"/>
                  </a:cubicBezTo>
                  <a:close/>
                  <a:moveTo>
                    <a:pt x="8417" y="15852"/>
                  </a:moveTo>
                  <a:cubicBezTo>
                    <a:pt x="8427" y="15852"/>
                    <a:pt x="8437" y="15860"/>
                    <a:pt x="8437" y="15872"/>
                  </a:cubicBezTo>
                  <a:lnTo>
                    <a:pt x="8437" y="16521"/>
                  </a:lnTo>
                  <a:cubicBezTo>
                    <a:pt x="8437" y="16531"/>
                    <a:pt x="8427" y="16543"/>
                    <a:pt x="8417" y="16543"/>
                  </a:cubicBezTo>
                  <a:lnTo>
                    <a:pt x="7767" y="16543"/>
                  </a:lnTo>
                  <a:cubicBezTo>
                    <a:pt x="7754" y="16543"/>
                    <a:pt x="7746" y="16534"/>
                    <a:pt x="7746" y="16521"/>
                  </a:cubicBezTo>
                  <a:lnTo>
                    <a:pt x="7746" y="15872"/>
                  </a:lnTo>
                  <a:cubicBezTo>
                    <a:pt x="7746" y="15860"/>
                    <a:pt x="7754" y="15852"/>
                    <a:pt x="7767" y="15852"/>
                  </a:cubicBezTo>
                  <a:close/>
                  <a:moveTo>
                    <a:pt x="10361" y="15403"/>
                  </a:moveTo>
                  <a:cubicBezTo>
                    <a:pt x="10364" y="15403"/>
                    <a:pt x="10367" y="15404"/>
                    <a:pt x="10371" y="15406"/>
                  </a:cubicBezTo>
                  <a:cubicBezTo>
                    <a:pt x="10382" y="15412"/>
                    <a:pt x="10382" y="15420"/>
                    <a:pt x="10382" y="15423"/>
                  </a:cubicBezTo>
                  <a:lnTo>
                    <a:pt x="10382" y="16970"/>
                  </a:lnTo>
                  <a:cubicBezTo>
                    <a:pt x="10382" y="16973"/>
                    <a:pt x="10382" y="16981"/>
                    <a:pt x="10371" y="16987"/>
                  </a:cubicBezTo>
                  <a:cubicBezTo>
                    <a:pt x="10367" y="16990"/>
                    <a:pt x="10363" y="16991"/>
                    <a:pt x="10360" y="16991"/>
                  </a:cubicBezTo>
                  <a:cubicBezTo>
                    <a:pt x="10357" y="16991"/>
                    <a:pt x="10354" y="16989"/>
                    <a:pt x="10352" y="16987"/>
                  </a:cubicBezTo>
                  <a:lnTo>
                    <a:pt x="9044" y="16334"/>
                  </a:lnTo>
                  <a:lnTo>
                    <a:pt x="9044" y="16060"/>
                  </a:lnTo>
                  <a:lnTo>
                    <a:pt x="10352" y="15406"/>
                  </a:lnTo>
                  <a:cubicBezTo>
                    <a:pt x="10354" y="15404"/>
                    <a:pt x="10357" y="15403"/>
                    <a:pt x="10361" y="15403"/>
                  </a:cubicBezTo>
                  <a:close/>
                  <a:moveTo>
                    <a:pt x="5820" y="15405"/>
                  </a:moveTo>
                  <a:cubicBezTo>
                    <a:pt x="5825" y="15405"/>
                    <a:pt x="5828" y="15407"/>
                    <a:pt x="5831" y="15408"/>
                  </a:cubicBezTo>
                  <a:lnTo>
                    <a:pt x="7139" y="16063"/>
                  </a:lnTo>
                  <a:lnTo>
                    <a:pt x="7139" y="16336"/>
                  </a:lnTo>
                  <a:lnTo>
                    <a:pt x="5831" y="16988"/>
                  </a:lnTo>
                  <a:cubicBezTo>
                    <a:pt x="5828" y="16990"/>
                    <a:pt x="5825" y="16992"/>
                    <a:pt x="5821" y="16992"/>
                  </a:cubicBezTo>
                  <a:cubicBezTo>
                    <a:pt x="5817" y="16992"/>
                    <a:pt x="5814" y="16991"/>
                    <a:pt x="5811" y="16988"/>
                  </a:cubicBezTo>
                  <a:cubicBezTo>
                    <a:pt x="5802" y="16984"/>
                    <a:pt x="5802" y="16974"/>
                    <a:pt x="5802" y="16971"/>
                  </a:cubicBezTo>
                  <a:lnTo>
                    <a:pt x="5802" y="15425"/>
                  </a:lnTo>
                  <a:cubicBezTo>
                    <a:pt x="5802" y="15422"/>
                    <a:pt x="5802" y="15415"/>
                    <a:pt x="5811" y="15408"/>
                  </a:cubicBezTo>
                  <a:cubicBezTo>
                    <a:pt x="5814" y="15405"/>
                    <a:pt x="5817" y="15405"/>
                    <a:pt x="5820" y="15405"/>
                  </a:cubicBezTo>
                  <a:close/>
                  <a:moveTo>
                    <a:pt x="4524" y="1"/>
                  </a:moveTo>
                  <a:cubicBezTo>
                    <a:pt x="3640" y="1"/>
                    <a:pt x="2921" y="719"/>
                    <a:pt x="2921" y="1603"/>
                  </a:cubicBezTo>
                  <a:lnTo>
                    <a:pt x="2921" y="5133"/>
                  </a:lnTo>
                  <a:cubicBezTo>
                    <a:pt x="2382" y="5052"/>
                    <a:pt x="1855" y="4955"/>
                    <a:pt x="1342" y="4848"/>
                  </a:cubicBezTo>
                  <a:cubicBezTo>
                    <a:pt x="1321" y="4843"/>
                    <a:pt x="1300" y="4841"/>
                    <a:pt x="1280" y="4841"/>
                  </a:cubicBezTo>
                  <a:cubicBezTo>
                    <a:pt x="1139" y="4841"/>
                    <a:pt x="1012" y="4940"/>
                    <a:pt x="983" y="5082"/>
                  </a:cubicBezTo>
                  <a:cubicBezTo>
                    <a:pt x="949" y="5246"/>
                    <a:pt x="1052" y="5406"/>
                    <a:pt x="1218" y="5442"/>
                  </a:cubicBezTo>
                  <a:cubicBezTo>
                    <a:pt x="1769" y="5559"/>
                    <a:pt x="2337" y="5660"/>
                    <a:pt x="2921" y="5748"/>
                  </a:cubicBezTo>
                  <a:lnTo>
                    <a:pt x="2921" y="7254"/>
                  </a:lnTo>
                  <a:cubicBezTo>
                    <a:pt x="2574" y="7420"/>
                    <a:pt x="2319" y="7751"/>
                    <a:pt x="2279" y="8138"/>
                  </a:cubicBezTo>
                  <a:cubicBezTo>
                    <a:pt x="2247" y="8452"/>
                    <a:pt x="2350" y="8767"/>
                    <a:pt x="2561" y="8998"/>
                  </a:cubicBezTo>
                  <a:cubicBezTo>
                    <a:pt x="2771" y="9232"/>
                    <a:pt x="3074" y="9365"/>
                    <a:pt x="3387" y="9365"/>
                  </a:cubicBezTo>
                  <a:lnTo>
                    <a:pt x="3614" y="9365"/>
                  </a:lnTo>
                  <a:cubicBezTo>
                    <a:pt x="3793" y="10640"/>
                    <a:pt x="4505" y="11747"/>
                    <a:pt x="5518" y="12451"/>
                  </a:cubicBezTo>
                  <a:lnTo>
                    <a:pt x="5518" y="13431"/>
                  </a:lnTo>
                  <a:cubicBezTo>
                    <a:pt x="5503" y="13431"/>
                    <a:pt x="5486" y="13432"/>
                    <a:pt x="5473" y="13434"/>
                  </a:cubicBezTo>
                  <a:cubicBezTo>
                    <a:pt x="5306" y="13458"/>
                    <a:pt x="5161" y="13545"/>
                    <a:pt x="5058" y="13679"/>
                  </a:cubicBezTo>
                  <a:lnTo>
                    <a:pt x="4285" y="14709"/>
                  </a:lnTo>
                  <a:lnTo>
                    <a:pt x="1617" y="15495"/>
                  </a:lnTo>
                  <a:cubicBezTo>
                    <a:pt x="665" y="15775"/>
                    <a:pt x="1" y="16661"/>
                    <a:pt x="1" y="17653"/>
                  </a:cubicBezTo>
                  <a:lnTo>
                    <a:pt x="1" y="20415"/>
                  </a:lnTo>
                  <a:cubicBezTo>
                    <a:pt x="1" y="20583"/>
                    <a:pt x="136" y="20719"/>
                    <a:pt x="305" y="20719"/>
                  </a:cubicBezTo>
                  <a:cubicBezTo>
                    <a:pt x="472" y="20719"/>
                    <a:pt x="608" y="20583"/>
                    <a:pt x="608" y="20415"/>
                  </a:cubicBezTo>
                  <a:lnTo>
                    <a:pt x="608" y="17655"/>
                  </a:lnTo>
                  <a:cubicBezTo>
                    <a:pt x="608" y="16931"/>
                    <a:pt x="1092" y="16282"/>
                    <a:pt x="1786" y="16079"/>
                  </a:cubicBezTo>
                  <a:lnTo>
                    <a:pt x="4300" y="15339"/>
                  </a:lnTo>
                  <a:lnTo>
                    <a:pt x="6512" y="20535"/>
                  </a:lnTo>
                  <a:cubicBezTo>
                    <a:pt x="6562" y="20650"/>
                    <a:pt x="6673" y="20719"/>
                    <a:pt x="6790" y="20719"/>
                  </a:cubicBezTo>
                  <a:cubicBezTo>
                    <a:pt x="6830" y="20719"/>
                    <a:pt x="6870" y="20712"/>
                    <a:pt x="6909" y="20693"/>
                  </a:cubicBezTo>
                  <a:cubicBezTo>
                    <a:pt x="7062" y="20627"/>
                    <a:pt x="7134" y="20450"/>
                    <a:pt x="7069" y="20295"/>
                  </a:cubicBezTo>
                  <a:lnTo>
                    <a:pt x="5918" y="17588"/>
                  </a:lnTo>
                  <a:cubicBezTo>
                    <a:pt x="5980" y="17578"/>
                    <a:pt x="6040" y="17560"/>
                    <a:pt x="6098" y="17531"/>
                  </a:cubicBezTo>
                  <a:lnTo>
                    <a:pt x="7292" y="16934"/>
                  </a:lnTo>
                  <a:cubicBezTo>
                    <a:pt x="7406" y="17066"/>
                    <a:pt x="7576" y="17148"/>
                    <a:pt x="7763" y="17148"/>
                  </a:cubicBezTo>
                  <a:lnTo>
                    <a:pt x="8413" y="17148"/>
                  </a:lnTo>
                  <a:cubicBezTo>
                    <a:pt x="8601" y="17148"/>
                    <a:pt x="8770" y="17064"/>
                    <a:pt x="8884" y="16934"/>
                  </a:cubicBezTo>
                  <a:lnTo>
                    <a:pt x="10076" y="17531"/>
                  </a:lnTo>
                  <a:cubicBezTo>
                    <a:pt x="10136" y="17560"/>
                    <a:pt x="10196" y="17578"/>
                    <a:pt x="10258" y="17588"/>
                  </a:cubicBezTo>
                  <a:lnTo>
                    <a:pt x="9104" y="20295"/>
                  </a:lnTo>
                  <a:cubicBezTo>
                    <a:pt x="9038" y="20449"/>
                    <a:pt x="9110" y="20627"/>
                    <a:pt x="9265" y="20693"/>
                  </a:cubicBezTo>
                  <a:cubicBezTo>
                    <a:pt x="9304" y="20709"/>
                    <a:pt x="9344" y="20719"/>
                    <a:pt x="9384" y="20719"/>
                  </a:cubicBezTo>
                  <a:cubicBezTo>
                    <a:pt x="9502" y="20719"/>
                    <a:pt x="9615" y="20649"/>
                    <a:pt x="9665" y="20535"/>
                  </a:cubicBezTo>
                  <a:lnTo>
                    <a:pt x="11876" y="15339"/>
                  </a:lnTo>
                  <a:lnTo>
                    <a:pt x="14389" y="16079"/>
                  </a:lnTo>
                  <a:cubicBezTo>
                    <a:pt x="15085" y="16282"/>
                    <a:pt x="15571" y="16931"/>
                    <a:pt x="15571" y="17655"/>
                  </a:cubicBezTo>
                  <a:lnTo>
                    <a:pt x="15571" y="20415"/>
                  </a:lnTo>
                  <a:cubicBezTo>
                    <a:pt x="15571" y="20583"/>
                    <a:pt x="15706" y="20719"/>
                    <a:pt x="15873" y="20719"/>
                  </a:cubicBezTo>
                  <a:cubicBezTo>
                    <a:pt x="16042" y="20719"/>
                    <a:pt x="16178" y="20583"/>
                    <a:pt x="16178" y="20415"/>
                  </a:cubicBezTo>
                  <a:lnTo>
                    <a:pt x="16178" y="17655"/>
                  </a:lnTo>
                  <a:cubicBezTo>
                    <a:pt x="16180" y="16663"/>
                    <a:pt x="15516" y="15775"/>
                    <a:pt x="14565" y="15495"/>
                  </a:cubicBezTo>
                  <a:lnTo>
                    <a:pt x="11896" y="14709"/>
                  </a:lnTo>
                  <a:lnTo>
                    <a:pt x="11123" y="13679"/>
                  </a:lnTo>
                  <a:cubicBezTo>
                    <a:pt x="11023" y="13545"/>
                    <a:pt x="10876" y="13458"/>
                    <a:pt x="10711" y="13435"/>
                  </a:cubicBezTo>
                  <a:cubicBezTo>
                    <a:pt x="10695" y="13432"/>
                    <a:pt x="10681" y="13431"/>
                    <a:pt x="10666" y="13431"/>
                  </a:cubicBezTo>
                  <a:lnTo>
                    <a:pt x="10666" y="12451"/>
                  </a:lnTo>
                  <a:cubicBezTo>
                    <a:pt x="11679" y="11747"/>
                    <a:pt x="12390" y="10640"/>
                    <a:pt x="12569" y="9365"/>
                  </a:cubicBezTo>
                  <a:lnTo>
                    <a:pt x="12750" y="9365"/>
                  </a:lnTo>
                  <a:cubicBezTo>
                    <a:pt x="13340" y="9365"/>
                    <a:pt x="13850" y="8925"/>
                    <a:pt x="13904" y="8365"/>
                  </a:cubicBezTo>
                  <a:cubicBezTo>
                    <a:pt x="13937" y="8051"/>
                    <a:pt x="13832" y="7737"/>
                    <a:pt x="13623" y="7504"/>
                  </a:cubicBezTo>
                  <a:cubicBezTo>
                    <a:pt x="13521" y="7391"/>
                    <a:pt x="13397" y="7303"/>
                    <a:pt x="13261" y="7240"/>
                  </a:cubicBezTo>
                  <a:lnTo>
                    <a:pt x="13261" y="5748"/>
                  </a:lnTo>
                  <a:cubicBezTo>
                    <a:pt x="13845" y="5660"/>
                    <a:pt x="14417" y="5559"/>
                    <a:pt x="14966" y="5442"/>
                  </a:cubicBezTo>
                  <a:cubicBezTo>
                    <a:pt x="15131" y="5406"/>
                    <a:pt x="15236" y="5246"/>
                    <a:pt x="15201" y="5082"/>
                  </a:cubicBezTo>
                  <a:cubicBezTo>
                    <a:pt x="15171" y="4939"/>
                    <a:pt x="15043" y="4841"/>
                    <a:pt x="14902" y="4841"/>
                  </a:cubicBezTo>
                  <a:cubicBezTo>
                    <a:pt x="14881" y="4841"/>
                    <a:pt x="14860" y="4843"/>
                    <a:pt x="14839" y="4848"/>
                  </a:cubicBezTo>
                  <a:cubicBezTo>
                    <a:pt x="14327" y="4956"/>
                    <a:pt x="13801" y="5052"/>
                    <a:pt x="13260" y="5133"/>
                  </a:cubicBezTo>
                  <a:lnTo>
                    <a:pt x="13260" y="1603"/>
                  </a:lnTo>
                  <a:cubicBezTo>
                    <a:pt x="13260" y="719"/>
                    <a:pt x="12541" y="1"/>
                    <a:pt x="116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4" name="Google Shape;3784;p104"/>
            <p:cNvSpPr/>
            <p:nvPr/>
          </p:nvSpPr>
          <p:spPr>
            <a:xfrm>
              <a:off x="1001375" y="-952150"/>
              <a:ext cx="15200" cy="23300"/>
            </a:xfrm>
            <a:custGeom>
              <a:rect b="b" l="l" r="r" t="t"/>
              <a:pathLst>
                <a:path extrusionOk="0" h="932" w="608">
                  <a:moveTo>
                    <a:pt x="305" y="0"/>
                  </a:moveTo>
                  <a:cubicBezTo>
                    <a:pt x="136" y="0"/>
                    <a:pt x="0" y="136"/>
                    <a:pt x="0" y="303"/>
                  </a:cubicBezTo>
                  <a:lnTo>
                    <a:pt x="0" y="629"/>
                  </a:lnTo>
                  <a:cubicBezTo>
                    <a:pt x="0" y="796"/>
                    <a:pt x="136" y="932"/>
                    <a:pt x="305" y="932"/>
                  </a:cubicBezTo>
                  <a:cubicBezTo>
                    <a:pt x="472" y="932"/>
                    <a:pt x="607" y="796"/>
                    <a:pt x="607" y="629"/>
                  </a:cubicBezTo>
                  <a:lnTo>
                    <a:pt x="607" y="303"/>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5" name="Google Shape;3785;p104"/>
            <p:cNvSpPr/>
            <p:nvPr/>
          </p:nvSpPr>
          <p:spPr>
            <a:xfrm>
              <a:off x="1098700" y="-952150"/>
              <a:ext cx="15200" cy="23300"/>
            </a:xfrm>
            <a:custGeom>
              <a:rect b="b" l="l" r="r" t="t"/>
              <a:pathLst>
                <a:path extrusionOk="0" h="932" w="608">
                  <a:moveTo>
                    <a:pt x="305" y="0"/>
                  </a:moveTo>
                  <a:cubicBezTo>
                    <a:pt x="136" y="0"/>
                    <a:pt x="1" y="136"/>
                    <a:pt x="1" y="303"/>
                  </a:cubicBezTo>
                  <a:lnTo>
                    <a:pt x="1" y="629"/>
                  </a:lnTo>
                  <a:cubicBezTo>
                    <a:pt x="1" y="796"/>
                    <a:pt x="136" y="932"/>
                    <a:pt x="305" y="932"/>
                  </a:cubicBezTo>
                  <a:cubicBezTo>
                    <a:pt x="472" y="932"/>
                    <a:pt x="608" y="796"/>
                    <a:pt x="608" y="629"/>
                  </a:cubicBezTo>
                  <a:lnTo>
                    <a:pt x="608" y="303"/>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6" name="Google Shape;3786;p104"/>
            <p:cNvSpPr/>
            <p:nvPr/>
          </p:nvSpPr>
          <p:spPr>
            <a:xfrm>
              <a:off x="993275" y="-977175"/>
              <a:ext cx="31450" cy="15200"/>
            </a:xfrm>
            <a:custGeom>
              <a:rect b="b" l="l" r="r" t="t"/>
              <a:pathLst>
                <a:path extrusionOk="0" h="608" w="1258">
                  <a:moveTo>
                    <a:pt x="303" y="0"/>
                  </a:moveTo>
                  <a:cubicBezTo>
                    <a:pt x="136" y="0"/>
                    <a:pt x="0" y="136"/>
                    <a:pt x="0" y="303"/>
                  </a:cubicBezTo>
                  <a:cubicBezTo>
                    <a:pt x="0" y="472"/>
                    <a:pt x="136" y="607"/>
                    <a:pt x="303" y="607"/>
                  </a:cubicBezTo>
                  <a:lnTo>
                    <a:pt x="953" y="607"/>
                  </a:lnTo>
                  <a:cubicBezTo>
                    <a:pt x="1121" y="607"/>
                    <a:pt x="1257" y="472"/>
                    <a:pt x="1257" y="303"/>
                  </a:cubicBezTo>
                  <a:cubicBezTo>
                    <a:pt x="1257" y="136"/>
                    <a:pt x="1121"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7" name="Google Shape;3787;p104"/>
            <p:cNvSpPr/>
            <p:nvPr/>
          </p:nvSpPr>
          <p:spPr>
            <a:xfrm>
              <a:off x="1090600" y="-977175"/>
              <a:ext cx="31400" cy="15200"/>
            </a:xfrm>
            <a:custGeom>
              <a:rect b="b" l="l" r="r" t="t"/>
              <a:pathLst>
                <a:path extrusionOk="0" h="608" w="1256">
                  <a:moveTo>
                    <a:pt x="303" y="0"/>
                  </a:moveTo>
                  <a:cubicBezTo>
                    <a:pt x="136" y="0"/>
                    <a:pt x="0" y="136"/>
                    <a:pt x="0" y="303"/>
                  </a:cubicBezTo>
                  <a:cubicBezTo>
                    <a:pt x="0" y="472"/>
                    <a:pt x="136" y="607"/>
                    <a:pt x="303" y="607"/>
                  </a:cubicBezTo>
                  <a:lnTo>
                    <a:pt x="952" y="607"/>
                  </a:lnTo>
                  <a:cubicBezTo>
                    <a:pt x="1120" y="607"/>
                    <a:pt x="1256" y="472"/>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8" name="Google Shape;3788;p104"/>
            <p:cNvSpPr/>
            <p:nvPr/>
          </p:nvSpPr>
          <p:spPr>
            <a:xfrm>
              <a:off x="1013550" y="-907550"/>
              <a:ext cx="88175" cy="47600"/>
            </a:xfrm>
            <a:custGeom>
              <a:rect b="b" l="l" r="r" t="t"/>
              <a:pathLst>
                <a:path extrusionOk="0" h="1904" w="3527">
                  <a:moveTo>
                    <a:pt x="2867" y="607"/>
                  </a:moveTo>
                  <a:cubicBezTo>
                    <a:pt x="2717" y="1007"/>
                    <a:pt x="2278" y="1297"/>
                    <a:pt x="1764" y="1297"/>
                  </a:cubicBezTo>
                  <a:cubicBezTo>
                    <a:pt x="1249" y="1297"/>
                    <a:pt x="813" y="1007"/>
                    <a:pt x="663" y="607"/>
                  </a:cubicBezTo>
                  <a:close/>
                  <a:moveTo>
                    <a:pt x="305" y="0"/>
                  </a:moveTo>
                  <a:cubicBezTo>
                    <a:pt x="136" y="0"/>
                    <a:pt x="1" y="136"/>
                    <a:pt x="1" y="303"/>
                  </a:cubicBezTo>
                  <a:cubicBezTo>
                    <a:pt x="1" y="1186"/>
                    <a:pt x="792" y="1904"/>
                    <a:pt x="1764" y="1904"/>
                  </a:cubicBezTo>
                  <a:cubicBezTo>
                    <a:pt x="2735" y="1904"/>
                    <a:pt x="3527" y="1186"/>
                    <a:pt x="3527" y="303"/>
                  </a:cubicBezTo>
                  <a:cubicBezTo>
                    <a:pt x="3527" y="136"/>
                    <a:pt x="3391" y="0"/>
                    <a:pt x="32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9" name="Google Shape;3789;p104"/>
            <p:cNvSpPr/>
            <p:nvPr/>
          </p:nvSpPr>
          <p:spPr>
            <a:xfrm>
              <a:off x="1050050" y="-652800"/>
              <a:ext cx="15225" cy="15200"/>
            </a:xfrm>
            <a:custGeom>
              <a:rect b="b" l="l" r="r" t="t"/>
              <a:pathLst>
                <a:path extrusionOk="0" h="608" w="609">
                  <a:moveTo>
                    <a:pt x="301" y="0"/>
                  </a:moveTo>
                  <a:cubicBezTo>
                    <a:pt x="133" y="0"/>
                    <a:pt x="0" y="136"/>
                    <a:pt x="0" y="303"/>
                  </a:cubicBezTo>
                  <a:cubicBezTo>
                    <a:pt x="0" y="471"/>
                    <a:pt x="137" y="607"/>
                    <a:pt x="304" y="607"/>
                  </a:cubicBezTo>
                  <a:cubicBezTo>
                    <a:pt x="473" y="607"/>
                    <a:pt x="608" y="471"/>
                    <a:pt x="608" y="303"/>
                  </a:cubicBezTo>
                  <a:cubicBezTo>
                    <a:pt x="608" y="136"/>
                    <a:pt x="473"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0" name="Google Shape;3790;p104"/>
            <p:cNvSpPr/>
            <p:nvPr/>
          </p:nvSpPr>
          <p:spPr>
            <a:xfrm>
              <a:off x="1050075" y="-693325"/>
              <a:ext cx="15225" cy="15200"/>
            </a:xfrm>
            <a:custGeom>
              <a:rect b="b" l="l" r="r" t="t"/>
              <a:pathLst>
                <a:path extrusionOk="0" h="608" w="609">
                  <a:moveTo>
                    <a:pt x="302" y="0"/>
                  </a:moveTo>
                  <a:cubicBezTo>
                    <a:pt x="133" y="0"/>
                    <a:pt x="1" y="136"/>
                    <a:pt x="1" y="303"/>
                  </a:cubicBezTo>
                  <a:cubicBezTo>
                    <a:pt x="1" y="471"/>
                    <a:pt x="138" y="607"/>
                    <a:pt x="305" y="607"/>
                  </a:cubicBezTo>
                  <a:cubicBezTo>
                    <a:pt x="473" y="607"/>
                    <a:pt x="609" y="471"/>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91" name="Google Shape;3791;p104"/>
          <p:cNvGrpSpPr/>
          <p:nvPr/>
        </p:nvGrpSpPr>
        <p:grpSpPr>
          <a:xfrm>
            <a:off x="7711422" y="1028666"/>
            <a:ext cx="578434" cy="685832"/>
            <a:chOff x="1528625" y="-1139375"/>
            <a:chExt cx="436950" cy="518000"/>
          </a:xfrm>
        </p:grpSpPr>
        <p:sp>
          <p:nvSpPr>
            <p:cNvPr id="3792" name="Google Shape;3792;p104"/>
            <p:cNvSpPr/>
            <p:nvPr/>
          </p:nvSpPr>
          <p:spPr>
            <a:xfrm>
              <a:off x="1528625" y="-1139375"/>
              <a:ext cx="436950" cy="518000"/>
            </a:xfrm>
            <a:custGeom>
              <a:rect b="b" l="l" r="r" t="t"/>
              <a:pathLst>
                <a:path extrusionOk="0" h="20720" w="17478">
                  <a:moveTo>
                    <a:pt x="8739" y="607"/>
                  </a:moveTo>
                  <a:cubicBezTo>
                    <a:pt x="10660" y="607"/>
                    <a:pt x="12372" y="1820"/>
                    <a:pt x="13023" y="3598"/>
                  </a:cubicBezTo>
                  <a:cubicBezTo>
                    <a:pt x="11735" y="3368"/>
                    <a:pt x="10267" y="3244"/>
                    <a:pt x="8739" y="3244"/>
                  </a:cubicBezTo>
                  <a:cubicBezTo>
                    <a:pt x="7212" y="3244"/>
                    <a:pt x="5746" y="3366"/>
                    <a:pt x="4455" y="3598"/>
                  </a:cubicBezTo>
                  <a:cubicBezTo>
                    <a:pt x="5109" y="1820"/>
                    <a:pt x="6820" y="607"/>
                    <a:pt x="8739" y="607"/>
                  </a:cubicBezTo>
                  <a:close/>
                  <a:moveTo>
                    <a:pt x="8742" y="3853"/>
                  </a:moveTo>
                  <a:cubicBezTo>
                    <a:pt x="10964" y="3853"/>
                    <a:pt x="13051" y="4119"/>
                    <a:pt x="14616" y="4599"/>
                  </a:cubicBezTo>
                  <a:cubicBezTo>
                    <a:pt x="16028" y="5033"/>
                    <a:pt x="16872" y="5611"/>
                    <a:pt x="16872" y="6143"/>
                  </a:cubicBezTo>
                  <a:cubicBezTo>
                    <a:pt x="16872" y="6624"/>
                    <a:pt x="16087" y="7352"/>
                    <a:pt x="13912" y="7882"/>
                  </a:cubicBezTo>
                  <a:lnTo>
                    <a:pt x="13912" y="6143"/>
                  </a:lnTo>
                  <a:cubicBezTo>
                    <a:pt x="13912" y="5633"/>
                    <a:pt x="13356" y="5224"/>
                    <a:pt x="12262" y="4933"/>
                  </a:cubicBezTo>
                  <a:cubicBezTo>
                    <a:pt x="11317" y="4682"/>
                    <a:pt x="10067" y="4543"/>
                    <a:pt x="8743" y="4543"/>
                  </a:cubicBezTo>
                  <a:cubicBezTo>
                    <a:pt x="7418" y="4543"/>
                    <a:pt x="6168" y="4683"/>
                    <a:pt x="5224" y="4933"/>
                  </a:cubicBezTo>
                  <a:cubicBezTo>
                    <a:pt x="4130" y="5226"/>
                    <a:pt x="3575" y="5633"/>
                    <a:pt x="3575" y="6143"/>
                  </a:cubicBezTo>
                  <a:lnTo>
                    <a:pt x="3575" y="7882"/>
                  </a:lnTo>
                  <a:cubicBezTo>
                    <a:pt x="1393" y="7352"/>
                    <a:pt x="610" y="6624"/>
                    <a:pt x="610" y="6143"/>
                  </a:cubicBezTo>
                  <a:cubicBezTo>
                    <a:pt x="610" y="5611"/>
                    <a:pt x="1453" y="5033"/>
                    <a:pt x="2866" y="4599"/>
                  </a:cubicBezTo>
                  <a:cubicBezTo>
                    <a:pt x="4430" y="4118"/>
                    <a:pt x="6517" y="3853"/>
                    <a:pt x="8742" y="3853"/>
                  </a:cubicBezTo>
                  <a:close/>
                  <a:moveTo>
                    <a:pt x="8742" y="5150"/>
                  </a:moveTo>
                  <a:cubicBezTo>
                    <a:pt x="10016" y="5150"/>
                    <a:pt x="11210" y="5282"/>
                    <a:pt x="12102" y="5520"/>
                  </a:cubicBezTo>
                  <a:cubicBezTo>
                    <a:pt x="13083" y="5781"/>
                    <a:pt x="13302" y="6067"/>
                    <a:pt x="13302" y="6146"/>
                  </a:cubicBezTo>
                  <a:lnTo>
                    <a:pt x="13302" y="8091"/>
                  </a:lnTo>
                  <a:cubicBezTo>
                    <a:pt x="13302" y="9175"/>
                    <a:pt x="12919" y="10217"/>
                    <a:pt x="12221" y="11040"/>
                  </a:cubicBezTo>
                  <a:cubicBezTo>
                    <a:pt x="12142" y="11033"/>
                    <a:pt x="12064" y="11030"/>
                    <a:pt x="11985" y="11030"/>
                  </a:cubicBezTo>
                  <a:lnTo>
                    <a:pt x="10414" y="11030"/>
                  </a:lnTo>
                  <a:cubicBezTo>
                    <a:pt x="10400" y="11004"/>
                    <a:pt x="10384" y="10980"/>
                    <a:pt x="10367" y="10954"/>
                  </a:cubicBezTo>
                  <a:cubicBezTo>
                    <a:pt x="11722" y="10326"/>
                    <a:pt x="12614" y="8956"/>
                    <a:pt x="12614" y="7441"/>
                  </a:cubicBezTo>
                  <a:lnTo>
                    <a:pt x="12614" y="6627"/>
                  </a:lnTo>
                  <a:cubicBezTo>
                    <a:pt x="12614" y="6460"/>
                    <a:pt x="12478" y="6324"/>
                    <a:pt x="12309" y="6324"/>
                  </a:cubicBezTo>
                  <a:cubicBezTo>
                    <a:pt x="12142" y="6324"/>
                    <a:pt x="12007" y="6460"/>
                    <a:pt x="12007" y="6627"/>
                  </a:cubicBezTo>
                  <a:lnTo>
                    <a:pt x="12007" y="7441"/>
                  </a:lnTo>
                  <a:cubicBezTo>
                    <a:pt x="12007" y="8783"/>
                    <a:pt x="11181" y="9989"/>
                    <a:pt x="9942" y="10477"/>
                  </a:cubicBezTo>
                  <a:cubicBezTo>
                    <a:pt x="9610" y="10216"/>
                    <a:pt x="9195" y="10056"/>
                    <a:pt x="8742" y="10056"/>
                  </a:cubicBezTo>
                  <a:cubicBezTo>
                    <a:pt x="8288" y="10056"/>
                    <a:pt x="7872" y="10213"/>
                    <a:pt x="7542" y="10477"/>
                  </a:cubicBezTo>
                  <a:cubicBezTo>
                    <a:pt x="6300" y="9989"/>
                    <a:pt x="5476" y="8789"/>
                    <a:pt x="5476" y="7441"/>
                  </a:cubicBezTo>
                  <a:lnTo>
                    <a:pt x="5476" y="5496"/>
                  </a:lnTo>
                  <a:cubicBezTo>
                    <a:pt x="6358" y="5272"/>
                    <a:pt x="7514" y="5150"/>
                    <a:pt x="8742" y="5150"/>
                  </a:cubicBezTo>
                  <a:close/>
                  <a:moveTo>
                    <a:pt x="4869" y="5679"/>
                  </a:moveTo>
                  <a:lnTo>
                    <a:pt x="4869" y="7439"/>
                  </a:lnTo>
                  <a:cubicBezTo>
                    <a:pt x="4869" y="8962"/>
                    <a:pt x="5757" y="10326"/>
                    <a:pt x="7115" y="10954"/>
                  </a:cubicBezTo>
                  <a:cubicBezTo>
                    <a:pt x="6925" y="11251"/>
                    <a:pt x="6817" y="11604"/>
                    <a:pt x="6817" y="11981"/>
                  </a:cubicBezTo>
                  <a:cubicBezTo>
                    <a:pt x="6817" y="12067"/>
                    <a:pt x="6824" y="12151"/>
                    <a:pt x="6835" y="12232"/>
                  </a:cubicBezTo>
                  <a:cubicBezTo>
                    <a:pt x="6145" y="11915"/>
                    <a:pt x="5538" y="11425"/>
                    <a:pt x="5083" y="10817"/>
                  </a:cubicBezTo>
                  <a:cubicBezTo>
                    <a:pt x="4490" y="10024"/>
                    <a:pt x="4179" y="9082"/>
                    <a:pt x="4179" y="8089"/>
                  </a:cubicBezTo>
                  <a:lnTo>
                    <a:pt x="4179" y="6143"/>
                  </a:lnTo>
                  <a:cubicBezTo>
                    <a:pt x="4179" y="6081"/>
                    <a:pt x="4317" y="5888"/>
                    <a:pt x="4869" y="5679"/>
                  </a:cubicBezTo>
                  <a:close/>
                  <a:moveTo>
                    <a:pt x="8744" y="10666"/>
                  </a:moveTo>
                  <a:cubicBezTo>
                    <a:pt x="9470" y="10666"/>
                    <a:pt x="10059" y="11256"/>
                    <a:pt x="10059" y="11982"/>
                  </a:cubicBezTo>
                  <a:cubicBezTo>
                    <a:pt x="10059" y="12709"/>
                    <a:pt x="9467" y="13302"/>
                    <a:pt x="8739" y="13302"/>
                  </a:cubicBezTo>
                  <a:cubicBezTo>
                    <a:pt x="8013" y="13302"/>
                    <a:pt x="7419" y="12711"/>
                    <a:pt x="7419" y="11982"/>
                  </a:cubicBezTo>
                  <a:cubicBezTo>
                    <a:pt x="7419" y="11254"/>
                    <a:pt x="8011" y="10666"/>
                    <a:pt x="8739" y="10666"/>
                  </a:cubicBezTo>
                  <a:cubicBezTo>
                    <a:pt x="8741" y="10666"/>
                    <a:pt x="8742" y="10666"/>
                    <a:pt x="8744" y="10666"/>
                  </a:cubicBezTo>
                  <a:close/>
                  <a:moveTo>
                    <a:pt x="11990" y="11640"/>
                  </a:moveTo>
                  <a:cubicBezTo>
                    <a:pt x="13430" y="11640"/>
                    <a:pt x="14600" y="12812"/>
                    <a:pt x="14600" y="14253"/>
                  </a:cubicBezTo>
                  <a:lnTo>
                    <a:pt x="14600" y="15317"/>
                  </a:lnTo>
                  <a:lnTo>
                    <a:pt x="11795" y="14493"/>
                  </a:lnTo>
                  <a:cubicBezTo>
                    <a:pt x="11512" y="14410"/>
                    <a:pt x="11315" y="14145"/>
                    <a:pt x="11315" y="13850"/>
                  </a:cubicBezTo>
                  <a:lnTo>
                    <a:pt x="11315" y="12936"/>
                  </a:lnTo>
                  <a:lnTo>
                    <a:pt x="11985" y="12936"/>
                  </a:lnTo>
                  <a:cubicBezTo>
                    <a:pt x="12608" y="12936"/>
                    <a:pt x="13152" y="13381"/>
                    <a:pt x="13278" y="13990"/>
                  </a:cubicBezTo>
                  <a:cubicBezTo>
                    <a:pt x="13306" y="14133"/>
                    <a:pt x="13435" y="14233"/>
                    <a:pt x="13573" y="14233"/>
                  </a:cubicBezTo>
                  <a:cubicBezTo>
                    <a:pt x="13593" y="14233"/>
                    <a:pt x="13615" y="14232"/>
                    <a:pt x="13635" y="14229"/>
                  </a:cubicBezTo>
                  <a:cubicBezTo>
                    <a:pt x="13799" y="14195"/>
                    <a:pt x="13905" y="14033"/>
                    <a:pt x="13872" y="13869"/>
                  </a:cubicBezTo>
                  <a:cubicBezTo>
                    <a:pt x="13690" y="12976"/>
                    <a:pt x="12898" y="12329"/>
                    <a:pt x="11985" y="12329"/>
                  </a:cubicBezTo>
                  <a:lnTo>
                    <a:pt x="10636" y="12329"/>
                  </a:lnTo>
                  <a:cubicBezTo>
                    <a:pt x="10656" y="12217"/>
                    <a:pt x="10666" y="12102"/>
                    <a:pt x="10666" y="11984"/>
                  </a:cubicBezTo>
                  <a:cubicBezTo>
                    <a:pt x="10666" y="11867"/>
                    <a:pt x="10656" y="11751"/>
                    <a:pt x="10636" y="11640"/>
                  </a:cubicBezTo>
                  <a:lnTo>
                    <a:pt x="11985" y="11640"/>
                  </a:lnTo>
                  <a:cubicBezTo>
                    <a:pt x="11987" y="11640"/>
                    <a:pt x="11989" y="11640"/>
                    <a:pt x="11990" y="11640"/>
                  </a:cubicBezTo>
                  <a:close/>
                  <a:moveTo>
                    <a:pt x="4869" y="15364"/>
                  </a:moveTo>
                  <a:lnTo>
                    <a:pt x="4869" y="17014"/>
                  </a:lnTo>
                  <a:cubicBezTo>
                    <a:pt x="4869" y="17452"/>
                    <a:pt x="4697" y="17865"/>
                    <a:pt x="4387" y="18175"/>
                  </a:cubicBezTo>
                  <a:lnTo>
                    <a:pt x="4177" y="18385"/>
                  </a:lnTo>
                  <a:lnTo>
                    <a:pt x="4177" y="15567"/>
                  </a:lnTo>
                  <a:lnTo>
                    <a:pt x="4869" y="15364"/>
                  </a:lnTo>
                  <a:close/>
                  <a:moveTo>
                    <a:pt x="12612" y="15364"/>
                  </a:moveTo>
                  <a:lnTo>
                    <a:pt x="13302" y="15567"/>
                  </a:lnTo>
                  <a:lnTo>
                    <a:pt x="13302" y="18386"/>
                  </a:lnTo>
                  <a:lnTo>
                    <a:pt x="13093" y="18175"/>
                  </a:lnTo>
                  <a:cubicBezTo>
                    <a:pt x="12784" y="17865"/>
                    <a:pt x="12612" y="17452"/>
                    <a:pt x="12612" y="17014"/>
                  </a:cubicBezTo>
                  <a:lnTo>
                    <a:pt x="12612" y="15364"/>
                  </a:lnTo>
                  <a:close/>
                  <a:moveTo>
                    <a:pt x="6774" y="12868"/>
                  </a:moveTo>
                  <a:cubicBezTo>
                    <a:pt x="6881" y="12912"/>
                    <a:pt x="6991" y="12954"/>
                    <a:pt x="7102" y="12991"/>
                  </a:cubicBezTo>
                  <a:cubicBezTo>
                    <a:pt x="7442" y="13539"/>
                    <a:pt x="8051" y="13905"/>
                    <a:pt x="8742" y="13905"/>
                  </a:cubicBezTo>
                  <a:cubicBezTo>
                    <a:pt x="9457" y="13905"/>
                    <a:pt x="10081" y="13512"/>
                    <a:pt x="10414" y="12932"/>
                  </a:cubicBezTo>
                  <a:lnTo>
                    <a:pt x="10708" y="12932"/>
                  </a:lnTo>
                  <a:lnTo>
                    <a:pt x="10708" y="13846"/>
                  </a:lnTo>
                  <a:cubicBezTo>
                    <a:pt x="10708" y="14409"/>
                    <a:pt x="11085" y="14912"/>
                    <a:pt x="11627" y="15071"/>
                  </a:cubicBezTo>
                  <a:lnTo>
                    <a:pt x="12007" y="15183"/>
                  </a:lnTo>
                  <a:lnTo>
                    <a:pt x="12007" y="17011"/>
                  </a:lnTo>
                  <a:cubicBezTo>
                    <a:pt x="12007" y="17612"/>
                    <a:pt x="12241" y="18178"/>
                    <a:pt x="12665" y="18602"/>
                  </a:cubicBezTo>
                  <a:lnTo>
                    <a:pt x="12874" y="18810"/>
                  </a:lnTo>
                  <a:lnTo>
                    <a:pt x="4609" y="18810"/>
                  </a:lnTo>
                  <a:lnTo>
                    <a:pt x="4817" y="18602"/>
                  </a:lnTo>
                  <a:cubicBezTo>
                    <a:pt x="5243" y="18178"/>
                    <a:pt x="5476" y="17611"/>
                    <a:pt x="5476" y="17011"/>
                  </a:cubicBezTo>
                  <a:lnTo>
                    <a:pt x="5476" y="15186"/>
                  </a:lnTo>
                  <a:lnTo>
                    <a:pt x="5856" y="15073"/>
                  </a:lnTo>
                  <a:cubicBezTo>
                    <a:pt x="6395" y="14914"/>
                    <a:pt x="6774" y="14410"/>
                    <a:pt x="6774" y="13848"/>
                  </a:cubicBezTo>
                  <a:lnTo>
                    <a:pt x="6774" y="12868"/>
                  </a:lnTo>
                  <a:close/>
                  <a:moveTo>
                    <a:pt x="3573" y="15746"/>
                  </a:moveTo>
                  <a:lnTo>
                    <a:pt x="3573" y="18815"/>
                  </a:lnTo>
                  <a:lnTo>
                    <a:pt x="1261" y="18815"/>
                  </a:lnTo>
                  <a:lnTo>
                    <a:pt x="1261" y="17656"/>
                  </a:lnTo>
                  <a:lnTo>
                    <a:pt x="1260" y="17656"/>
                  </a:lnTo>
                  <a:cubicBezTo>
                    <a:pt x="1260" y="16931"/>
                    <a:pt x="1742" y="16283"/>
                    <a:pt x="2439" y="16080"/>
                  </a:cubicBezTo>
                  <a:lnTo>
                    <a:pt x="3573" y="15746"/>
                  </a:lnTo>
                  <a:close/>
                  <a:moveTo>
                    <a:pt x="13909" y="15746"/>
                  </a:moveTo>
                  <a:lnTo>
                    <a:pt x="15043" y="16080"/>
                  </a:lnTo>
                  <a:cubicBezTo>
                    <a:pt x="15737" y="16283"/>
                    <a:pt x="16221" y="16931"/>
                    <a:pt x="16221" y="17656"/>
                  </a:cubicBezTo>
                  <a:lnTo>
                    <a:pt x="16221" y="18815"/>
                  </a:lnTo>
                  <a:lnTo>
                    <a:pt x="13909" y="18815"/>
                  </a:lnTo>
                  <a:lnTo>
                    <a:pt x="13909" y="15746"/>
                  </a:lnTo>
                  <a:close/>
                  <a:moveTo>
                    <a:pt x="8739" y="0"/>
                  </a:moveTo>
                  <a:cubicBezTo>
                    <a:pt x="6443" y="0"/>
                    <a:pt x="4409" y="1533"/>
                    <a:pt x="3773" y="3733"/>
                  </a:cubicBezTo>
                  <a:cubicBezTo>
                    <a:pt x="3391" y="3818"/>
                    <a:pt x="3026" y="3912"/>
                    <a:pt x="2686" y="4018"/>
                  </a:cubicBezTo>
                  <a:cubicBezTo>
                    <a:pt x="928" y="4557"/>
                    <a:pt x="0" y="5293"/>
                    <a:pt x="0" y="6143"/>
                  </a:cubicBezTo>
                  <a:cubicBezTo>
                    <a:pt x="0" y="7135"/>
                    <a:pt x="1271" y="7974"/>
                    <a:pt x="3586" y="8509"/>
                  </a:cubicBezTo>
                  <a:cubicBezTo>
                    <a:pt x="3662" y="9477"/>
                    <a:pt x="4009" y="10394"/>
                    <a:pt x="4594" y="11180"/>
                  </a:cubicBezTo>
                  <a:cubicBezTo>
                    <a:pt x="5016" y="11744"/>
                    <a:pt x="5554" y="12218"/>
                    <a:pt x="6164" y="12568"/>
                  </a:cubicBezTo>
                  <a:lnTo>
                    <a:pt x="6164" y="13846"/>
                  </a:lnTo>
                  <a:cubicBezTo>
                    <a:pt x="6164" y="14140"/>
                    <a:pt x="5966" y="14405"/>
                    <a:pt x="5681" y="14489"/>
                  </a:cubicBezTo>
                  <a:lnTo>
                    <a:pt x="2262" y="15494"/>
                  </a:lnTo>
                  <a:cubicBezTo>
                    <a:pt x="1311" y="15774"/>
                    <a:pt x="647" y="16661"/>
                    <a:pt x="647" y="17652"/>
                  </a:cubicBezTo>
                  <a:lnTo>
                    <a:pt x="647" y="20416"/>
                  </a:lnTo>
                  <a:cubicBezTo>
                    <a:pt x="647" y="20584"/>
                    <a:pt x="783" y="20720"/>
                    <a:pt x="951" y="20720"/>
                  </a:cubicBezTo>
                  <a:cubicBezTo>
                    <a:pt x="1118" y="20720"/>
                    <a:pt x="1254" y="20584"/>
                    <a:pt x="1254" y="20416"/>
                  </a:cubicBezTo>
                  <a:lnTo>
                    <a:pt x="1254" y="19422"/>
                  </a:lnTo>
                  <a:lnTo>
                    <a:pt x="16218" y="19422"/>
                  </a:lnTo>
                  <a:lnTo>
                    <a:pt x="16218" y="20416"/>
                  </a:lnTo>
                  <a:cubicBezTo>
                    <a:pt x="16218" y="20584"/>
                    <a:pt x="16354" y="20720"/>
                    <a:pt x="16521" y="20720"/>
                  </a:cubicBezTo>
                  <a:cubicBezTo>
                    <a:pt x="16690" y="20720"/>
                    <a:pt x="16825" y="20584"/>
                    <a:pt x="16825" y="20416"/>
                  </a:cubicBezTo>
                  <a:lnTo>
                    <a:pt x="16825" y="17656"/>
                  </a:lnTo>
                  <a:cubicBezTo>
                    <a:pt x="16825" y="16665"/>
                    <a:pt x="16161" y="15778"/>
                    <a:pt x="15211" y="15497"/>
                  </a:cubicBezTo>
                  <a:lnTo>
                    <a:pt x="15204" y="15496"/>
                  </a:lnTo>
                  <a:lnTo>
                    <a:pt x="15204" y="14253"/>
                  </a:lnTo>
                  <a:cubicBezTo>
                    <a:pt x="15204" y="12792"/>
                    <a:pt x="14227" y="11557"/>
                    <a:pt x="12894" y="11163"/>
                  </a:cubicBezTo>
                  <a:cubicBezTo>
                    <a:pt x="13466" y="10389"/>
                    <a:pt x="13812" y="9470"/>
                    <a:pt x="13888" y="8511"/>
                  </a:cubicBezTo>
                  <a:cubicBezTo>
                    <a:pt x="16207" y="7974"/>
                    <a:pt x="17478" y="7135"/>
                    <a:pt x="17478" y="6143"/>
                  </a:cubicBezTo>
                  <a:cubicBezTo>
                    <a:pt x="17478" y="5293"/>
                    <a:pt x="16550" y="4557"/>
                    <a:pt x="14793" y="4018"/>
                  </a:cubicBezTo>
                  <a:cubicBezTo>
                    <a:pt x="14454" y="3913"/>
                    <a:pt x="14089" y="3819"/>
                    <a:pt x="13706" y="3733"/>
                  </a:cubicBezTo>
                  <a:cubicBezTo>
                    <a:pt x="13071" y="1533"/>
                    <a:pt x="11038" y="0"/>
                    <a:pt x="87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3" name="Google Shape;3793;p104"/>
            <p:cNvSpPr/>
            <p:nvPr/>
          </p:nvSpPr>
          <p:spPr>
            <a:xfrm>
              <a:off x="1739525" y="-717675"/>
              <a:ext cx="15200" cy="23325"/>
            </a:xfrm>
            <a:custGeom>
              <a:rect b="b" l="l" r="r" t="t"/>
              <a:pathLst>
                <a:path extrusionOk="0" h="933" w="608">
                  <a:moveTo>
                    <a:pt x="303" y="0"/>
                  </a:moveTo>
                  <a:cubicBezTo>
                    <a:pt x="136" y="0"/>
                    <a:pt x="0" y="136"/>
                    <a:pt x="0" y="304"/>
                  </a:cubicBezTo>
                  <a:lnTo>
                    <a:pt x="0" y="628"/>
                  </a:lnTo>
                  <a:cubicBezTo>
                    <a:pt x="0" y="797"/>
                    <a:pt x="136" y="933"/>
                    <a:pt x="303" y="933"/>
                  </a:cubicBezTo>
                  <a:cubicBezTo>
                    <a:pt x="472" y="933"/>
                    <a:pt x="607" y="797"/>
                    <a:pt x="607" y="628"/>
                  </a:cubicBezTo>
                  <a:lnTo>
                    <a:pt x="607" y="304"/>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4" name="Google Shape;3794;p104"/>
            <p:cNvSpPr/>
            <p:nvPr/>
          </p:nvSpPr>
          <p:spPr>
            <a:xfrm>
              <a:off x="1739525" y="-766350"/>
              <a:ext cx="15200" cy="23300"/>
            </a:xfrm>
            <a:custGeom>
              <a:rect b="b" l="l" r="r" t="t"/>
              <a:pathLst>
                <a:path extrusionOk="0" h="932" w="608">
                  <a:moveTo>
                    <a:pt x="303" y="1"/>
                  </a:moveTo>
                  <a:cubicBezTo>
                    <a:pt x="136" y="1"/>
                    <a:pt x="0" y="136"/>
                    <a:pt x="0" y="303"/>
                  </a:cubicBezTo>
                  <a:lnTo>
                    <a:pt x="0" y="629"/>
                  </a:lnTo>
                  <a:cubicBezTo>
                    <a:pt x="0" y="796"/>
                    <a:pt x="136" y="932"/>
                    <a:pt x="303" y="932"/>
                  </a:cubicBezTo>
                  <a:cubicBezTo>
                    <a:pt x="472" y="932"/>
                    <a:pt x="607" y="796"/>
                    <a:pt x="607" y="629"/>
                  </a:cubicBezTo>
                  <a:lnTo>
                    <a:pt x="607" y="303"/>
                  </a:lnTo>
                  <a:cubicBezTo>
                    <a:pt x="607" y="136"/>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95" name="Google Shape;3795;p104"/>
          <p:cNvGrpSpPr/>
          <p:nvPr/>
        </p:nvGrpSpPr>
        <p:grpSpPr>
          <a:xfrm>
            <a:off x="1744213" y="1028685"/>
            <a:ext cx="512296" cy="685799"/>
            <a:chOff x="3621425" y="-1760475"/>
            <a:chExt cx="388250" cy="517975"/>
          </a:xfrm>
        </p:grpSpPr>
        <p:sp>
          <p:nvSpPr>
            <p:cNvPr id="3796" name="Google Shape;3796;p104"/>
            <p:cNvSpPr/>
            <p:nvPr/>
          </p:nvSpPr>
          <p:spPr>
            <a:xfrm>
              <a:off x="3621425" y="-1760475"/>
              <a:ext cx="388250" cy="517975"/>
            </a:xfrm>
            <a:custGeom>
              <a:rect b="b" l="l" r="r" t="t"/>
              <a:pathLst>
                <a:path extrusionOk="0" h="20719" w="1553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7" name="Google Shape;3797;p104"/>
            <p:cNvSpPr/>
            <p:nvPr/>
          </p:nvSpPr>
          <p:spPr>
            <a:xfrm>
              <a:off x="3759325" y="-1541575"/>
              <a:ext cx="15200" cy="23975"/>
            </a:xfrm>
            <a:custGeom>
              <a:rect b="b" l="l" r="r" t="t"/>
              <a:pathLst>
                <a:path extrusionOk="0" h="959" w="608">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8" name="Google Shape;3798;p104"/>
            <p:cNvSpPr/>
            <p:nvPr/>
          </p:nvSpPr>
          <p:spPr>
            <a:xfrm>
              <a:off x="3782775" y="-1476725"/>
              <a:ext cx="65450" cy="23325"/>
            </a:xfrm>
            <a:custGeom>
              <a:rect b="b" l="l" r="r" t="t"/>
              <a:pathLst>
                <a:path extrusionOk="0" h="933" w="2618">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9" name="Google Shape;3799;p104"/>
            <p:cNvSpPr/>
            <p:nvPr/>
          </p:nvSpPr>
          <p:spPr>
            <a:xfrm>
              <a:off x="3808025" y="-1257775"/>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0" name="Google Shape;3800;p104"/>
            <p:cNvSpPr/>
            <p:nvPr/>
          </p:nvSpPr>
          <p:spPr>
            <a:xfrm>
              <a:off x="3808025" y="-1298300"/>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1" name="Google Shape;3801;p104"/>
            <p:cNvSpPr/>
            <p:nvPr/>
          </p:nvSpPr>
          <p:spPr>
            <a:xfrm>
              <a:off x="3856625" y="-1541575"/>
              <a:ext cx="15200" cy="23975"/>
            </a:xfrm>
            <a:custGeom>
              <a:rect b="b" l="l" r="r" t="t"/>
              <a:pathLst>
                <a:path extrusionOk="0" h="959" w="608">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02" name="Google Shape;3802;p104"/>
          <p:cNvGrpSpPr/>
          <p:nvPr/>
        </p:nvGrpSpPr>
        <p:grpSpPr>
          <a:xfrm>
            <a:off x="2601496" y="4457655"/>
            <a:ext cx="512290" cy="685813"/>
            <a:chOff x="863525" y="-1760525"/>
            <a:chExt cx="388275" cy="518025"/>
          </a:xfrm>
        </p:grpSpPr>
        <p:sp>
          <p:nvSpPr>
            <p:cNvPr id="3803" name="Google Shape;3803;p104"/>
            <p:cNvSpPr/>
            <p:nvPr/>
          </p:nvSpPr>
          <p:spPr>
            <a:xfrm>
              <a:off x="863525" y="-1760525"/>
              <a:ext cx="388275" cy="518025"/>
            </a:xfrm>
            <a:custGeom>
              <a:rect b="b" l="l" r="r" t="t"/>
              <a:pathLst>
                <a:path extrusionOk="0" h="20721" w="15531">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4" name="Google Shape;3804;p104"/>
            <p:cNvSpPr/>
            <p:nvPr/>
          </p:nvSpPr>
          <p:spPr>
            <a:xfrm>
              <a:off x="1001375" y="-1565225"/>
              <a:ext cx="15200" cy="23300"/>
            </a:xfrm>
            <a:custGeom>
              <a:rect b="b" l="l" r="r" t="t"/>
              <a:pathLst>
                <a:path extrusionOk="0" h="932" w="608">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5" name="Google Shape;3805;p104"/>
            <p:cNvSpPr/>
            <p:nvPr/>
          </p:nvSpPr>
          <p:spPr>
            <a:xfrm>
              <a:off x="1098700" y="-1565225"/>
              <a:ext cx="15200" cy="23300"/>
            </a:xfrm>
            <a:custGeom>
              <a:rect b="b" l="l" r="r" t="t"/>
              <a:pathLst>
                <a:path extrusionOk="0" h="932" w="608">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6" name="Google Shape;3806;p104"/>
            <p:cNvSpPr/>
            <p:nvPr/>
          </p:nvSpPr>
          <p:spPr>
            <a:xfrm>
              <a:off x="1024975" y="-1508450"/>
              <a:ext cx="65375" cy="23300"/>
            </a:xfrm>
            <a:custGeom>
              <a:rect b="b" l="l" r="r" t="t"/>
              <a:pathLst>
                <a:path extrusionOk="0" h="932" w="2615">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7" name="Google Shape;3807;p104"/>
            <p:cNvSpPr/>
            <p:nvPr/>
          </p:nvSpPr>
          <p:spPr>
            <a:xfrm>
              <a:off x="993300" y="-1590275"/>
              <a:ext cx="31425" cy="15200"/>
            </a:xfrm>
            <a:custGeom>
              <a:rect b="b" l="l" r="r" t="t"/>
              <a:pathLst>
                <a:path extrusionOk="0" h="608" w="1257">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8" name="Google Shape;3808;p104"/>
            <p:cNvSpPr/>
            <p:nvPr/>
          </p:nvSpPr>
          <p:spPr>
            <a:xfrm>
              <a:off x="1090600" y="-1590275"/>
              <a:ext cx="31400" cy="15200"/>
            </a:xfrm>
            <a:custGeom>
              <a:rect b="b" l="l" r="r" t="t"/>
              <a:pathLst>
                <a:path extrusionOk="0" h="608" w="1256">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9" name="Google Shape;3809;p104"/>
            <p:cNvSpPr/>
            <p:nvPr/>
          </p:nvSpPr>
          <p:spPr>
            <a:xfrm>
              <a:off x="895950" y="-1314500"/>
              <a:ext cx="80100" cy="72000"/>
            </a:xfrm>
            <a:custGeom>
              <a:rect b="b" l="l" r="r" t="t"/>
              <a:pathLst>
                <a:path extrusionOk="0" h="2880" w="3204">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0" name="Google Shape;3810;p104"/>
            <p:cNvSpPr/>
            <p:nvPr/>
          </p:nvSpPr>
          <p:spPr>
            <a:xfrm>
              <a:off x="1139225" y="-1273975"/>
              <a:ext cx="80100" cy="31425"/>
            </a:xfrm>
            <a:custGeom>
              <a:rect b="b" l="l" r="r" t="t"/>
              <a:pathLst>
                <a:path extrusionOk="0" h="1257" w="3204">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11" name="Google Shape;3811;p104"/>
          <p:cNvGrpSpPr/>
          <p:nvPr/>
        </p:nvGrpSpPr>
        <p:grpSpPr>
          <a:xfrm>
            <a:off x="3446284" y="4457601"/>
            <a:ext cx="537084" cy="685856"/>
            <a:chOff x="1544975" y="-1760675"/>
            <a:chExt cx="404400" cy="518175"/>
          </a:xfrm>
        </p:grpSpPr>
        <p:sp>
          <p:nvSpPr>
            <p:cNvPr id="3812" name="Google Shape;3812;p104"/>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3" name="Google Shape;3813;p104"/>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4" name="Google Shape;3814;p104"/>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5" name="Google Shape;3815;p104"/>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6" name="Google Shape;3816;p104"/>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7" name="Google Shape;3817;p104"/>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18" name="Google Shape;3818;p104"/>
          <p:cNvGrpSpPr/>
          <p:nvPr/>
        </p:nvGrpSpPr>
        <p:grpSpPr>
          <a:xfrm>
            <a:off x="4315755" y="4457655"/>
            <a:ext cx="512278" cy="685813"/>
            <a:chOff x="2242450" y="-1760600"/>
            <a:chExt cx="388325" cy="518025"/>
          </a:xfrm>
        </p:grpSpPr>
        <p:sp>
          <p:nvSpPr>
            <p:cNvPr id="3819" name="Google Shape;3819;p104"/>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0" name="Google Shape;3820;p104"/>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1" name="Google Shape;3821;p104"/>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2" name="Google Shape;3822;p104"/>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3" name="Google Shape;3823;p104"/>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4" name="Google Shape;3824;p104"/>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25" name="Google Shape;3825;p104"/>
          <p:cNvGrpSpPr/>
          <p:nvPr/>
        </p:nvGrpSpPr>
        <p:grpSpPr>
          <a:xfrm>
            <a:off x="5160587" y="4457670"/>
            <a:ext cx="537076" cy="685795"/>
            <a:chOff x="2923900" y="-1760600"/>
            <a:chExt cx="404425" cy="518050"/>
          </a:xfrm>
        </p:grpSpPr>
        <p:sp>
          <p:nvSpPr>
            <p:cNvPr id="3826" name="Google Shape;3826;p104"/>
            <p:cNvSpPr/>
            <p:nvPr/>
          </p:nvSpPr>
          <p:spPr>
            <a:xfrm>
              <a:off x="2923900" y="-1760600"/>
              <a:ext cx="404425" cy="518050"/>
            </a:xfrm>
            <a:custGeom>
              <a:rect b="b" l="l" r="r" t="t"/>
              <a:pathLst>
                <a:path extrusionOk="0" h="20722" w="16177">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7" name="Google Shape;3827;p104"/>
            <p:cNvSpPr/>
            <p:nvPr/>
          </p:nvSpPr>
          <p:spPr>
            <a:xfrm>
              <a:off x="3069850" y="-1606450"/>
              <a:ext cx="15200" cy="23300"/>
            </a:xfrm>
            <a:custGeom>
              <a:rect b="b" l="l" r="r" t="t"/>
              <a:pathLst>
                <a:path extrusionOk="0" h="932" w="608">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8" name="Google Shape;3828;p104"/>
            <p:cNvSpPr/>
            <p:nvPr/>
          </p:nvSpPr>
          <p:spPr>
            <a:xfrm>
              <a:off x="3167150" y="-1606450"/>
              <a:ext cx="15200" cy="23300"/>
            </a:xfrm>
            <a:custGeom>
              <a:rect b="b" l="l" r="r" t="t"/>
              <a:pathLst>
                <a:path extrusionOk="0" h="932" w="608">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9" name="Google Shape;3829;p104"/>
            <p:cNvSpPr/>
            <p:nvPr/>
          </p:nvSpPr>
          <p:spPr>
            <a:xfrm>
              <a:off x="3061700" y="-1630800"/>
              <a:ext cx="31425" cy="15200"/>
            </a:xfrm>
            <a:custGeom>
              <a:rect b="b" l="l" r="r" t="t"/>
              <a:pathLst>
                <a:path extrusionOk="0" h="608" w="1257">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0" name="Google Shape;3830;p104"/>
            <p:cNvSpPr/>
            <p:nvPr/>
          </p:nvSpPr>
          <p:spPr>
            <a:xfrm>
              <a:off x="3159075" y="-1630800"/>
              <a:ext cx="31375" cy="15200"/>
            </a:xfrm>
            <a:custGeom>
              <a:rect b="b" l="l" r="r" t="t"/>
              <a:pathLst>
                <a:path extrusionOk="0" h="608" w="1255">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1" name="Google Shape;3831;p104"/>
            <p:cNvSpPr/>
            <p:nvPr/>
          </p:nvSpPr>
          <p:spPr>
            <a:xfrm>
              <a:off x="3029275" y="-1338900"/>
              <a:ext cx="15250" cy="15200"/>
            </a:xfrm>
            <a:custGeom>
              <a:rect b="b" l="l" r="r" t="t"/>
              <a:pathLst>
                <a:path extrusionOk="0" h="608" w="61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2" name="Google Shape;3832;p104"/>
            <p:cNvSpPr/>
            <p:nvPr/>
          </p:nvSpPr>
          <p:spPr>
            <a:xfrm>
              <a:off x="3029275" y="-1298300"/>
              <a:ext cx="15250" cy="15200"/>
            </a:xfrm>
            <a:custGeom>
              <a:rect b="b" l="l" r="r" t="t"/>
              <a:pathLst>
                <a:path extrusionOk="0" h="608" w="61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33" name="Google Shape;3833;p104"/>
          <p:cNvGrpSpPr/>
          <p:nvPr/>
        </p:nvGrpSpPr>
        <p:grpSpPr>
          <a:xfrm>
            <a:off x="6029956" y="4457674"/>
            <a:ext cx="512296" cy="685799"/>
            <a:chOff x="3621425" y="-1760475"/>
            <a:chExt cx="388250" cy="517975"/>
          </a:xfrm>
        </p:grpSpPr>
        <p:sp>
          <p:nvSpPr>
            <p:cNvPr id="3834" name="Google Shape;3834;p104"/>
            <p:cNvSpPr/>
            <p:nvPr/>
          </p:nvSpPr>
          <p:spPr>
            <a:xfrm>
              <a:off x="3621425" y="-1760475"/>
              <a:ext cx="388250" cy="517975"/>
            </a:xfrm>
            <a:custGeom>
              <a:rect b="b" l="l" r="r" t="t"/>
              <a:pathLst>
                <a:path extrusionOk="0" h="20719" w="1553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5" name="Google Shape;3835;p104"/>
            <p:cNvSpPr/>
            <p:nvPr/>
          </p:nvSpPr>
          <p:spPr>
            <a:xfrm>
              <a:off x="3759325" y="-1541575"/>
              <a:ext cx="15200" cy="23975"/>
            </a:xfrm>
            <a:custGeom>
              <a:rect b="b" l="l" r="r" t="t"/>
              <a:pathLst>
                <a:path extrusionOk="0" h="959" w="608">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6" name="Google Shape;3836;p104"/>
            <p:cNvSpPr/>
            <p:nvPr/>
          </p:nvSpPr>
          <p:spPr>
            <a:xfrm>
              <a:off x="3782775" y="-1476725"/>
              <a:ext cx="65450" cy="23325"/>
            </a:xfrm>
            <a:custGeom>
              <a:rect b="b" l="l" r="r" t="t"/>
              <a:pathLst>
                <a:path extrusionOk="0" h="933" w="2618">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7" name="Google Shape;3837;p104"/>
            <p:cNvSpPr/>
            <p:nvPr/>
          </p:nvSpPr>
          <p:spPr>
            <a:xfrm>
              <a:off x="3808025" y="-1257775"/>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8" name="Google Shape;3838;p104"/>
            <p:cNvSpPr/>
            <p:nvPr/>
          </p:nvSpPr>
          <p:spPr>
            <a:xfrm>
              <a:off x="3808025" y="-1298300"/>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9" name="Google Shape;3839;p104"/>
            <p:cNvSpPr/>
            <p:nvPr/>
          </p:nvSpPr>
          <p:spPr>
            <a:xfrm>
              <a:off x="3856625" y="-1541575"/>
              <a:ext cx="15200" cy="23975"/>
            </a:xfrm>
            <a:custGeom>
              <a:rect b="b" l="l" r="r" t="t"/>
              <a:pathLst>
                <a:path extrusionOk="0" h="959" w="608">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40" name="Google Shape;3840;p104"/>
          <p:cNvGrpSpPr/>
          <p:nvPr/>
        </p:nvGrpSpPr>
        <p:grpSpPr>
          <a:xfrm>
            <a:off x="7732003" y="4457619"/>
            <a:ext cx="537091" cy="685842"/>
            <a:chOff x="4992400" y="-1760625"/>
            <a:chExt cx="404375" cy="518125"/>
          </a:xfrm>
        </p:grpSpPr>
        <p:sp>
          <p:nvSpPr>
            <p:cNvPr id="3841" name="Google Shape;3841;p104"/>
            <p:cNvSpPr/>
            <p:nvPr/>
          </p:nvSpPr>
          <p:spPr>
            <a:xfrm>
              <a:off x="5138200" y="-1549700"/>
              <a:ext cx="15200" cy="23325"/>
            </a:xfrm>
            <a:custGeom>
              <a:rect b="b" l="l" r="r" t="t"/>
              <a:pathLst>
                <a:path extrusionOk="0" h="933"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2" name="Google Shape;3842;p104"/>
            <p:cNvSpPr/>
            <p:nvPr/>
          </p:nvSpPr>
          <p:spPr>
            <a:xfrm>
              <a:off x="523550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3" name="Google Shape;3843;p104"/>
            <p:cNvSpPr/>
            <p:nvPr/>
          </p:nvSpPr>
          <p:spPr>
            <a:xfrm>
              <a:off x="5178275" y="-1468000"/>
              <a:ext cx="31250" cy="15200"/>
            </a:xfrm>
            <a:custGeom>
              <a:rect b="b" l="l" r="r" t="t"/>
              <a:pathLst>
                <a:path extrusionOk="0" h="608" w="125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4" name="Google Shape;3844;p104"/>
            <p:cNvSpPr/>
            <p:nvPr/>
          </p:nvSpPr>
          <p:spPr>
            <a:xfrm>
              <a:off x="5136450" y="-1500400"/>
              <a:ext cx="114650" cy="26525"/>
            </a:xfrm>
            <a:custGeom>
              <a:rect b="b" l="l" r="r" t="t"/>
              <a:pathLst>
                <a:path extrusionOk="0" h="1061" w="4586">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5" name="Google Shape;3845;p104"/>
            <p:cNvSpPr/>
            <p:nvPr/>
          </p:nvSpPr>
          <p:spPr>
            <a:xfrm>
              <a:off x="4992400" y="-1760625"/>
              <a:ext cx="404375" cy="518125"/>
            </a:xfrm>
            <a:custGeom>
              <a:rect b="b" l="l" r="r" t="t"/>
              <a:pathLst>
                <a:path extrusionOk="0" h="20725" w="16175">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9" name="Shape 3849"/>
        <p:cNvGrpSpPr/>
        <p:nvPr/>
      </p:nvGrpSpPr>
      <p:grpSpPr>
        <a:xfrm>
          <a:off x="0" y="0"/>
          <a:ext cx="0" cy="0"/>
          <a:chOff x="0" y="0"/>
          <a:chExt cx="0" cy="0"/>
        </a:xfrm>
      </p:grpSpPr>
      <p:sp>
        <p:nvSpPr>
          <p:cNvPr id="3850" name="Google Shape;3850;p105"/>
          <p:cNvSpPr/>
          <p:nvPr/>
        </p:nvSpPr>
        <p:spPr>
          <a:xfrm>
            <a:off x="1228650" y="381575"/>
            <a:ext cx="2243700" cy="969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100"/>
              <a:t>All About Me Presentation</a:t>
            </a:r>
            <a:endParaRPr sz="2100"/>
          </a:p>
        </p:txBody>
      </p:sp>
      <p:sp>
        <p:nvSpPr>
          <p:cNvPr id="3851" name="Google Shape;3851;p105"/>
          <p:cNvSpPr/>
          <p:nvPr/>
        </p:nvSpPr>
        <p:spPr>
          <a:xfrm>
            <a:off x="5776675" y="3914775"/>
            <a:ext cx="2243700" cy="969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100"/>
              <a:t>Rock, Paper, Scissors Tournament</a:t>
            </a:r>
            <a:endParaRPr sz="2100"/>
          </a:p>
        </p:txBody>
      </p:sp>
      <p:sp>
        <p:nvSpPr>
          <p:cNvPr id="3852" name="Google Shape;3852;p105"/>
          <p:cNvSpPr/>
          <p:nvPr/>
        </p:nvSpPr>
        <p:spPr>
          <a:xfrm>
            <a:off x="5227450" y="297425"/>
            <a:ext cx="2869500" cy="1350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t>Choose 3 emojis that describe you or your interests. Then introduce yourself using those emojis.</a:t>
            </a:r>
            <a:endParaRPr sz="1500"/>
          </a:p>
        </p:txBody>
      </p:sp>
      <p:sp>
        <p:nvSpPr>
          <p:cNvPr id="3853" name="Google Shape;3853;p105">
            <a:hlinkClick r:id="rId3"/>
          </p:cNvPr>
          <p:cNvSpPr/>
          <p:nvPr/>
        </p:nvSpPr>
        <p:spPr>
          <a:xfrm>
            <a:off x="1282075" y="3914775"/>
            <a:ext cx="2243700" cy="969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CLASSROOM BINGO</a:t>
            </a:r>
            <a:endParaRPr/>
          </a:p>
          <a:p>
            <a:pPr indent="0" lvl="0" marL="0" rtl="0" algn="l">
              <a:spcBef>
                <a:spcPts val="0"/>
              </a:spcBef>
              <a:spcAft>
                <a:spcPts val="0"/>
              </a:spcAft>
              <a:buNone/>
            </a:pPr>
            <a:r>
              <a:rPr lang="en"/>
              <a:t>Make printable and virtual bingo cards</a:t>
            </a:r>
            <a:endParaRPr sz="2100"/>
          </a:p>
        </p:txBody>
      </p:sp>
      <p:pic>
        <p:nvPicPr>
          <p:cNvPr id="3854" name="Google Shape;3854;p105"/>
          <p:cNvPicPr preferRelativeResize="0"/>
          <p:nvPr/>
        </p:nvPicPr>
        <p:blipFill rotWithShape="1">
          <a:blip r:embed="rId4">
            <a:alphaModFix/>
          </a:blip>
          <a:srcRect b="0" l="4810" r="2853" t="25849"/>
          <a:stretch/>
        </p:blipFill>
        <p:spPr>
          <a:xfrm rot="-434613">
            <a:off x="988650" y="3640150"/>
            <a:ext cx="1987550" cy="416725"/>
          </a:xfrm>
          <a:prstGeom prst="rect">
            <a:avLst/>
          </a:prstGeom>
          <a:noFill/>
          <a:ln>
            <a:noFill/>
          </a:ln>
        </p:spPr>
      </p:pic>
      <p:sp>
        <p:nvSpPr>
          <p:cNvPr id="3855" name="Google Shape;3855;p105"/>
          <p:cNvSpPr/>
          <p:nvPr/>
        </p:nvSpPr>
        <p:spPr>
          <a:xfrm>
            <a:off x="831000" y="2007323"/>
            <a:ext cx="7481998" cy="8527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More ideas!!</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89" name="Shape 2289"/>
        <p:cNvGrpSpPr/>
        <p:nvPr/>
      </p:nvGrpSpPr>
      <p:grpSpPr>
        <a:xfrm>
          <a:off x="0" y="0"/>
          <a:ext cx="0" cy="0"/>
          <a:chOff x="0" y="0"/>
          <a:chExt cx="0" cy="0"/>
        </a:xfrm>
      </p:grpSpPr>
      <p:sp>
        <p:nvSpPr>
          <p:cNvPr id="2290" name="Google Shape;2290;p43"/>
          <p:cNvSpPr/>
          <p:nvPr/>
        </p:nvSpPr>
        <p:spPr>
          <a:xfrm rot="5400000">
            <a:off x="7365228" y="0"/>
            <a:ext cx="1778700" cy="17787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91" name="Google Shape;2291;p43"/>
          <p:cNvSpPr txBox="1"/>
          <p:nvPr/>
        </p:nvSpPr>
        <p:spPr>
          <a:xfrm rot="2700000">
            <a:off x="7215273" y="386217"/>
            <a:ext cx="2501461" cy="58378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 sz="1200" u="sng">
                <a:solidFill>
                  <a:srgbClr val="198038"/>
                </a:solidFill>
                <a:latin typeface="Inter"/>
                <a:ea typeface="Inter"/>
                <a:cs typeface="Inter"/>
                <a:sym typeface="Inter"/>
                <a:hlinkClick r:id="rId3">
                  <a:extLst>
                    <a:ext uri="{A12FA001-AC4F-418D-AE19-62706E023703}">
                      <ahyp:hlinkClr val="tx"/>
                    </a:ext>
                  </a:extLst>
                </a:hlinkClick>
              </a:rPr>
              <a:t>How to change the design</a:t>
            </a:r>
            <a:endParaRPr sz="1200">
              <a:solidFill>
                <a:srgbClr val="198038"/>
              </a:solidFill>
              <a:latin typeface="Inter"/>
              <a:ea typeface="Inter"/>
              <a:cs typeface="Inter"/>
              <a:sym typeface="Inter"/>
            </a:endParaRPr>
          </a:p>
        </p:txBody>
      </p:sp>
      <p:pic>
        <p:nvPicPr>
          <p:cNvPr descr="poll-type-id" id="2292" name="Google Shape;2292;p43">
            <a:hlinkClick r:id="rId4"/>
          </p:cNvPr>
          <p:cNvPicPr preferRelativeResize="0"/>
          <p:nvPr/>
        </p:nvPicPr>
        <p:blipFill>
          <a:blip r:embed="rId5">
            <a:alphaModFix/>
          </a:blip>
          <a:stretch>
            <a:fillRect/>
          </a:stretch>
        </p:blipFill>
        <p:spPr>
          <a:xfrm>
            <a:off x="333520" y="1307027"/>
            <a:ext cx="1778772" cy="1778772"/>
          </a:xfrm>
          <a:prstGeom prst="rect">
            <a:avLst/>
          </a:prstGeom>
          <a:noFill/>
          <a:ln>
            <a:noFill/>
          </a:ln>
        </p:spPr>
      </p:pic>
      <p:sp>
        <p:nvSpPr>
          <p:cNvPr descr="title-id" id="2293" name="Google Shape;2293;p43"/>
          <p:cNvSpPr txBox="1"/>
          <p:nvPr/>
        </p:nvSpPr>
        <p:spPr>
          <a:xfrm>
            <a:off x="2334638" y="1320628"/>
            <a:ext cx="6364800" cy="17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5B5B5B"/>
                </a:solidFill>
                <a:latin typeface="Inter"/>
                <a:ea typeface="Inter"/>
                <a:cs typeface="Inter"/>
                <a:sym typeface="Inter"/>
              </a:rPr>
              <a:t>Join at slido.com</a:t>
            </a:r>
            <a:br>
              <a:rPr b="1" lang="en" sz="3600">
                <a:solidFill>
                  <a:srgbClr val="5B5B5B"/>
                </a:solidFill>
                <a:latin typeface="Inter"/>
                <a:ea typeface="Inter"/>
                <a:cs typeface="Inter"/>
                <a:sym typeface="Inter"/>
              </a:rPr>
            </a:br>
            <a:r>
              <a:rPr b="1" lang="en" sz="3600">
                <a:solidFill>
                  <a:srgbClr val="5B5B5B"/>
                </a:solidFill>
                <a:latin typeface="Inter"/>
                <a:ea typeface="Inter"/>
                <a:cs typeface="Inter"/>
                <a:sym typeface="Inter"/>
              </a:rPr>
              <a:t>#1003590</a:t>
            </a:r>
            <a:endParaRPr b="1" sz="3600">
              <a:solidFill>
                <a:srgbClr val="5B5B5B"/>
              </a:solidFill>
              <a:latin typeface="Inter"/>
              <a:ea typeface="Inter"/>
              <a:cs typeface="Inter"/>
              <a:sym typeface="Inter"/>
            </a:endParaRPr>
          </a:p>
        </p:txBody>
      </p:sp>
      <p:sp>
        <p:nvSpPr>
          <p:cNvPr id="2294" name="Google Shape;2294;p43"/>
          <p:cNvSpPr/>
          <p:nvPr/>
        </p:nvSpPr>
        <p:spPr>
          <a:xfrm>
            <a:off x="0" y="4365024"/>
            <a:ext cx="9144000" cy="7785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95" name="Google Shape;2295;p43"/>
          <p:cNvSpPr txBox="1"/>
          <p:nvPr/>
        </p:nvSpPr>
        <p:spPr>
          <a:xfrm>
            <a:off x="555866" y="4365024"/>
            <a:ext cx="6948300" cy="7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Inter"/>
                <a:ea typeface="Inter"/>
                <a:cs typeface="Inter"/>
                <a:sym typeface="Inter"/>
              </a:rPr>
              <a:t>Presenting with animations, GIFs or speaker notes? Enable our </a:t>
            </a:r>
            <a:r>
              <a:rPr lang="en" sz="1200" u="sng">
                <a:solidFill>
                  <a:srgbClr val="FFFFFF"/>
                </a:solidFill>
                <a:latin typeface="Inter"/>
                <a:ea typeface="Inter"/>
                <a:cs typeface="Inter"/>
                <a:sym typeface="Inter"/>
                <a:hlinkClick r:id="rId6">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2296" name="Google Shape;2296;p43"/>
          <p:cNvPicPr preferRelativeResize="0"/>
          <p:nvPr/>
        </p:nvPicPr>
        <p:blipFill>
          <a:blip r:embed="rId7">
            <a:alphaModFix/>
          </a:blip>
          <a:stretch>
            <a:fillRect/>
          </a:stretch>
        </p:blipFill>
        <p:spPr>
          <a:xfrm>
            <a:off x="222347" y="4643089"/>
            <a:ext cx="222347" cy="222347"/>
          </a:xfrm>
          <a:prstGeom prst="rect">
            <a:avLst/>
          </a:prstGeom>
          <a:noFill/>
          <a:ln>
            <a:noFill/>
          </a:ln>
        </p:spPr>
      </p:pic>
      <p:pic>
        <p:nvPicPr>
          <p:cNvPr descr="logo-id" id="2297" name="Google Shape;2297;p43">
            <a:hlinkClick r:id="rId8"/>
          </p:cNvPr>
          <p:cNvPicPr preferRelativeResize="0"/>
          <p:nvPr/>
        </p:nvPicPr>
        <p:blipFill>
          <a:blip r:embed="rId9">
            <a:alphaModFix/>
          </a:blip>
          <a:stretch>
            <a:fillRect/>
          </a:stretch>
        </p:blipFill>
        <p:spPr>
          <a:xfrm>
            <a:off x="7921094" y="4476329"/>
            <a:ext cx="1111733" cy="555866"/>
          </a:xfrm>
          <a:prstGeom prst="rect">
            <a:avLst/>
          </a:prstGeom>
          <a:noFill/>
          <a:ln>
            <a:noFill/>
          </a:ln>
        </p:spPr>
      </p:pic>
      <p:pic>
        <p:nvPicPr>
          <p:cNvPr id="2298" name="Google Shape;2298;p43"/>
          <p:cNvPicPr preferRelativeResize="0"/>
          <p:nvPr/>
        </p:nvPicPr>
        <p:blipFill>
          <a:blip r:embed="rId10">
            <a:alphaModFix/>
          </a:blip>
          <a:stretch>
            <a:fillRect/>
          </a:stretch>
        </p:blipFill>
        <p:spPr>
          <a:xfrm>
            <a:off x="6796800" y="2248037"/>
            <a:ext cx="1637849" cy="1637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02" name="Shape 2302"/>
        <p:cNvGrpSpPr/>
        <p:nvPr/>
      </p:nvGrpSpPr>
      <p:grpSpPr>
        <a:xfrm>
          <a:off x="0" y="0"/>
          <a:ext cx="0" cy="0"/>
          <a:chOff x="0" y="0"/>
          <a:chExt cx="0" cy="0"/>
        </a:xfrm>
      </p:grpSpPr>
      <p:sp>
        <p:nvSpPr>
          <p:cNvPr id="2303" name="Google Shape;2303;p44"/>
          <p:cNvSpPr/>
          <p:nvPr/>
        </p:nvSpPr>
        <p:spPr>
          <a:xfrm rot="5400000">
            <a:off x="7365228" y="0"/>
            <a:ext cx="1778700" cy="17787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04" name="Google Shape;2304;p44"/>
          <p:cNvSpPr txBox="1"/>
          <p:nvPr/>
        </p:nvSpPr>
        <p:spPr>
          <a:xfrm rot="2700000">
            <a:off x="7215273" y="386217"/>
            <a:ext cx="2501461" cy="58378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 sz="1200" u="sng">
                <a:solidFill>
                  <a:srgbClr val="198038"/>
                </a:solidFill>
                <a:latin typeface="Inter"/>
                <a:ea typeface="Inter"/>
                <a:cs typeface="Inter"/>
                <a:sym typeface="Inter"/>
                <a:hlinkClick r:id="rId3">
                  <a:extLst>
                    <a:ext uri="{A12FA001-AC4F-418D-AE19-62706E023703}">
                      <ahyp:hlinkClr val="tx"/>
                    </a:ext>
                  </a:extLst>
                </a:hlinkClick>
              </a:rPr>
              <a:t>How to change the design</a:t>
            </a:r>
            <a:endParaRPr sz="1200">
              <a:solidFill>
                <a:srgbClr val="198038"/>
              </a:solidFill>
              <a:latin typeface="Inter"/>
              <a:ea typeface="Inter"/>
              <a:cs typeface="Inter"/>
              <a:sym typeface="Inter"/>
            </a:endParaRPr>
          </a:p>
        </p:txBody>
      </p:sp>
      <p:sp>
        <p:nvSpPr>
          <p:cNvPr descr="title-id" id="2305" name="Google Shape;2305;p44"/>
          <p:cNvSpPr txBox="1"/>
          <p:nvPr/>
        </p:nvSpPr>
        <p:spPr>
          <a:xfrm>
            <a:off x="2334638" y="1320628"/>
            <a:ext cx="6364800" cy="17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400">
                <a:solidFill>
                  <a:srgbClr val="5B5B5B"/>
                </a:solidFill>
                <a:latin typeface="Inter"/>
                <a:ea typeface="Inter"/>
                <a:cs typeface="Inter"/>
                <a:sym typeface="Inter"/>
              </a:rPr>
              <a:t>What was your previous teaching or professional experience before joining us?</a:t>
            </a:r>
            <a:endParaRPr b="1" sz="3400">
              <a:solidFill>
                <a:srgbClr val="5B5B5B"/>
              </a:solidFill>
              <a:latin typeface="Inter"/>
              <a:ea typeface="Inter"/>
              <a:cs typeface="Inter"/>
              <a:sym typeface="Inter"/>
            </a:endParaRPr>
          </a:p>
        </p:txBody>
      </p:sp>
      <p:sp>
        <p:nvSpPr>
          <p:cNvPr id="2306" name="Google Shape;2306;p44"/>
          <p:cNvSpPr/>
          <p:nvPr/>
        </p:nvSpPr>
        <p:spPr>
          <a:xfrm>
            <a:off x="0" y="4365024"/>
            <a:ext cx="9144000" cy="7785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07" name="Google Shape;2307;p44"/>
          <p:cNvSpPr txBox="1"/>
          <p:nvPr/>
        </p:nvSpPr>
        <p:spPr>
          <a:xfrm>
            <a:off x="555866" y="4365024"/>
            <a:ext cx="6948300" cy="7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Inter"/>
                <a:ea typeface="Inter"/>
                <a:cs typeface="Inter"/>
                <a:sym typeface="Inter"/>
              </a:rPr>
              <a:t>Presenting with animations, GIFs or speaker notes? Enable our </a:t>
            </a:r>
            <a:r>
              <a:rPr lang="en" sz="1200" u="sng">
                <a:solidFill>
                  <a:srgbClr val="FFFFFF"/>
                </a:solidFill>
                <a:latin typeface="Inter"/>
                <a:ea typeface="Inter"/>
                <a:cs typeface="Inter"/>
                <a:sym typeface="Inter"/>
                <a:hlinkClick r:id="rId4">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2308" name="Google Shape;2308;p44"/>
          <p:cNvPicPr preferRelativeResize="0"/>
          <p:nvPr/>
        </p:nvPicPr>
        <p:blipFill>
          <a:blip r:embed="rId5">
            <a:alphaModFix/>
          </a:blip>
          <a:stretch>
            <a:fillRect/>
          </a:stretch>
        </p:blipFill>
        <p:spPr>
          <a:xfrm>
            <a:off x="222347" y="4643089"/>
            <a:ext cx="222347" cy="222347"/>
          </a:xfrm>
          <a:prstGeom prst="rect">
            <a:avLst/>
          </a:prstGeom>
          <a:noFill/>
          <a:ln>
            <a:noFill/>
          </a:ln>
        </p:spPr>
      </p:pic>
      <p:pic>
        <p:nvPicPr>
          <p:cNvPr descr="logo-id" id="2309" name="Google Shape;2309;p44">
            <a:hlinkClick r:id="rId6"/>
          </p:cNvPr>
          <p:cNvPicPr preferRelativeResize="0"/>
          <p:nvPr/>
        </p:nvPicPr>
        <p:blipFill>
          <a:blip r:embed="rId7">
            <a:alphaModFix/>
          </a:blip>
          <a:stretch>
            <a:fillRect/>
          </a:stretch>
        </p:blipFill>
        <p:spPr>
          <a:xfrm>
            <a:off x="7921094" y="4476329"/>
            <a:ext cx="1111733" cy="555866"/>
          </a:xfrm>
          <a:prstGeom prst="rect">
            <a:avLst/>
          </a:prstGeom>
          <a:noFill/>
          <a:ln>
            <a:noFill/>
          </a:ln>
        </p:spPr>
      </p:pic>
      <p:pic>
        <p:nvPicPr>
          <p:cNvPr descr="poll-type-id" id="2310" name="Google Shape;2310;p44">
            <a:hlinkClick r:id="rId8"/>
          </p:cNvPr>
          <p:cNvPicPr preferRelativeResize="0"/>
          <p:nvPr/>
        </p:nvPicPr>
        <p:blipFill>
          <a:blip r:embed="rId9">
            <a:alphaModFix/>
          </a:blip>
          <a:stretch>
            <a:fillRect/>
          </a:stretch>
        </p:blipFill>
        <p:spPr>
          <a:xfrm>
            <a:off x="333520" y="1307027"/>
            <a:ext cx="1778772" cy="177877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4" name="Shape 2314"/>
        <p:cNvGrpSpPr/>
        <p:nvPr/>
      </p:nvGrpSpPr>
      <p:grpSpPr>
        <a:xfrm>
          <a:off x="0" y="0"/>
          <a:ext cx="0" cy="0"/>
          <a:chOff x="0" y="0"/>
          <a:chExt cx="0" cy="0"/>
        </a:xfrm>
      </p:grpSpPr>
      <p:sp>
        <p:nvSpPr>
          <p:cNvPr id="2315" name="Google Shape;2315;p45"/>
          <p:cNvSpPr/>
          <p:nvPr/>
        </p:nvSpPr>
        <p:spPr>
          <a:xfrm>
            <a:off x="2428443" y="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45"/>
          <p:cNvSpPr/>
          <p:nvPr/>
        </p:nvSpPr>
        <p:spPr>
          <a:xfrm>
            <a:off x="714145" y="857262"/>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45"/>
          <p:cNvSpPr/>
          <p:nvPr/>
        </p:nvSpPr>
        <p:spPr>
          <a:xfrm>
            <a:off x="7571350" y="0"/>
            <a:ext cx="858600" cy="8571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45"/>
          <p:cNvSpPr/>
          <p:nvPr/>
        </p:nvSpPr>
        <p:spPr>
          <a:xfrm>
            <a:off x="714145" y="428625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45"/>
          <p:cNvSpPr/>
          <p:nvPr/>
        </p:nvSpPr>
        <p:spPr>
          <a:xfrm>
            <a:off x="1571294" y="4286250"/>
            <a:ext cx="858600" cy="8571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45"/>
          <p:cNvSpPr/>
          <p:nvPr/>
        </p:nvSpPr>
        <p:spPr>
          <a:xfrm>
            <a:off x="6714186" y="4286250"/>
            <a:ext cx="858600" cy="857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45"/>
          <p:cNvSpPr txBox="1"/>
          <p:nvPr>
            <p:ph idx="1" type="subTitle"/>
          </p:nvPr>
        </p:nvSpPr>
        <p:spPr>
          <a:xfrm>
            <a:off x="719900" y="3352800"/>
            <a:ext cx="7704000" cy="431100"/>
          </a:xfrm>
          <a:prstGeom prst="rect">
            <a:avLst/>
          </a:prstGeom>
        </p:spPr>
        <p:txBody>
          <a:bodyPr anchorCtr="0" anchor="t" bIns="91425" lIns="90000" spcFirstLastPara="1" rIns="90000" wrap="square" tIns="91425">
            <a:noAutofit/>
          </a:bodyPr>
          <a:lstStyle/>
          <a:p>
            <a:pPr indent="0" lvl="0" marL="0" rtl="0" algn="ctr">
              <a:spcBef>
                <a:spcPts val="0"/>
              </a:spcBef>
              <a:spcAft>
                <a:spcPts val="0"/>
              </a:spcAft>
              <a:buNone/>
            </a:pPr>
            <a:r>
              <a:rPr lang="en"/>
              <a:t>Google Classroom, Skyward, Curriculum, Launchpad</a:t>
            </a:r>
            <a:endParaRPr/>
          </a:p>
        </p:txBody>
      </p:sp>
      <p:sp>
        <p:nvSpPr>
          <p:cNvPr id="2322" name="Google Shape;2322;p45"/>
          <p:cNvSpPr txBox="1"/>
          <p:nvPr>
            <p:ph type="title"/>
          </p:nvPr>
        </p:nvSpPr>
        <p:spPr>
          <a:xfrm>
            <a:off x="719900" y="2367600"/>
            <a:ext cx="7704000" cy="985200"/>
          </a:xfrm>
          <a:prstGeom prst="rect">
            <a:avLst/>
          </a:prstGeom>
        </p:spPr>
        <p:txBody>
          <a:bodyPr anchorCtr="0" anchor="t" bIns="91425" lIns="90000" spcFirstLastPara="1" rIns="90000" wrap="square" tIns="91425">
            <a:noAutofit/>
          </a:bodyPr>
          <a:lstStyle/>
          <a:p>
            <a:pPr indent="0" lvl="0" marL="0" rtl="0" algn="ctr">
              <a:spcBef>
                <a:spcPts val="0"/>
              </a:spcBef>
              <a:spcAft>
                <a:spcPts val="0"/>
              </a:spcAft>
              <a:buNone/>
            </a:pPr>
            <a:r>
              <a:rPr lang="en">
                <a:solidFill>
                  <a:schemeClr val="lt2"/>
                </a:solidFill>
              </a:rPr>
              <a:t>Instructional </a:t>
            </a:r>
            <a:r>
              <a:rPr lang="en"/>
              <a:t>Resources</a:t>
            </a:r>
            <a:endParaRPr/>
          </a:p>
        </p:txBody>
      </p:sp>
      <p:sp>
        <p:nvSpPr>
          <p:cNvPr id="2323" name="Google Shape;2323;p45"/>
          <p:cNvSpPr txBox="1"/>
          <p:nvPr>
            <p:ph idx="2" type="title"/>
          </p:nvPr>
        </p:nvSpPr>
        <p:spPr>
          <a:xfrm>
            <a:off x="4067900" y="1359600"/>
            <a:ext cx="1008000" cy="1008000"/>
          </a:xfrm>
          <a:prstGeom prst="rect">
            <a:avLst/>
          </a:prstGeom>
        </p:spPr>
        <p:txBody>
          <a:bodyPr anchorCtr="0" anchor="ctr" bIns="91425" lIns="90000" spcFirstLastPara="1" rIns="90000" wrap="square" tIns="91425">
            <a:noAutofit/>
          </a:bodyPr>
          <a:lstStyle/>
          <a:p>
            <a:pPr indent="0" lvl="0" marL="0" rtl="0" algn="ctr">
              <a:spcBef>
                <a:spcPts val="0"/>
              </a:spcBef>
              <a:spcAft>
                <a:spcPts val="0"/>
              </a:spcAft>
              <a:buNone/>
            </a:pPr>
            <a:r>
              <a:rPr lang="en"/>
              <a:t>02</a:t>
            </a:r>
            <a:endParaRPr/>
          </a:p>
        </p:txBody>
      </p:sp>
      <p:sp>
        <p:nvSpPr>
          <p:cNvPr id="2324" name="Google Shape;2324;p45"/>
          <p:cNvSpPr/>
          <p:nvPr/>
        </p:nvSpPr>
        <p:spPr>
          <a:xfrm>
            <a:off x="6471138" y="0"/>
            <a:ext cx="14502" cy="14478"/>
          </a:xfrm>
          <a:custGeom>
            <a:rect b="b" l="l" r="r" t="t"/>
            <a:pathLst>
              <a:path extrusionOk="0" h="608" w="609">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45"/>
          <p:cNvSpPr/>
          <p:nvPr/>
        </p:nvSpPr>
        <p:spPr>
          <a:xfrm>
            <a:off x="6471138" y="0"/>
            <a:ext cx="14502" cy="14478"/>
          </a:xfrm>
          <a:custGeom>
            <a:rect b="b" l="l" r="r" t="t"/>
            <a:pathLst>
              <a:path extrusionOk="0" h="608" w="609">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45"/>
          <p:cNvSpPr/>
          <p:nvPr/>
        </p:nvSpPr>
        <p:spPr>
          <a:xfrm>
            <a:off x="714145"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45"/>
          <p:cNvSpPr/>
          <p:nvPr/>
        </p:nvSpPr>
        <p:spPr>
          <a:xfrm>
            <a:off x="1571294"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45"/>
          <p:cNvSpPr/>
          <p:nvPr/>
        </p:nvSpPr>
        <p:spPr>
          <a:xfrm>
            <a:off x="5857038"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45"/>
          <p:cNvSpPr/>
          <p:nvPr/>
        </p:nvSpPr>
        <p:spPr>
          <a:xfrm>
            <a:off x="6714186" y="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45"/>
          <p:cNvSpPr/>
          <p:nvPr/>
        </p:nvSpPr>
        <p:spPr>
          <a:xfrm>
            <a:off x="1571294"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45"/>
          <p:cNvSpPr/>
          <p:nvPr/>
        </p:nvSpPr>
        <p:spPr>
          <a:xfrm>
            <a:off x="6714186"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45"/>
          <p:cNvSpPr/>
          <p:nvPr/>
        </p:nvSpPr>
        <p:spPr>
          <a:xfrm>
            <a:off x="7571350" y="857262"/>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45"/>
          <p:cNvSpPr/>
          <p:nvPr/>
        </p:nvSpPr>
        <p:spPr>
          <a:xfrm>
            <a:off x="2428443"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45"/>
          <p:cNvSpPr/>
          <p:nvPr/>
        </p:nvSpPr>
        <p:spPr>
          <a:xfrm>
            <a:off x="3285591"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45"/>
          <p:cNvSpPr/>
          <p:nvPr/>
        </p:nvSpPr>
        <p:spPr>
          <a:xfrm>
            <a:off x="4142740"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45"/>
          <p:cNvSpPr/>
          <p:nvPr/>
        </p:nvSpPr>
        <p:spPr>
          <a:xfrm>
            <a:off x="4999889"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45"/>
          <p:cNvSpPr/>
          <p:nvPr/>
        </p:nvSpPr>
        <p:spPr>
          <a:xfrm>
            <a:off x="5857038"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45"/>
          <p:cNvSpPr/>
          <p:nvPr/>
        </p:nvSpPr>
        <p:spPr>
          <a:xfrm>
            <a:off x="7571350" y="4286250"/>
            <a:ext cx="858600" cy="85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39" name="Google Shape;2339;p45"/>
          <p:cNvGrpSpPr/>
          <p:nvPr/>
        </p:nvGrpSpPr>
        <p:grpSpPr>
          <a:xfrm>
            <a:off x="874851" y="171390"/>
            <a:ext cx="537095" cy="685813"/>
            <a:chOff x="2234450" y="-2381700"/>
            <a:chExt cx="404500" cy="518025"/>
          </a:xfrm>
        </p:grpSpPr>
        <p:sp>
          <p:nvSpPr>
            <p:cNvPr id="2340" name="Google Shape;2340;p45"/>
            <p:cNvSpPr/>
            <p:nvPr/>
          </p:nvSpPr>
          <p:spPr>
            <a:xfrm>
              <a:off x="2234450" y="-2381700"/>
              <a:ext cx="404500" cy="518025"/>
            </a:xfrm>
            <a:custGeom>
              <a:rect b="b" l="l" r="r" t="t"/>
              <a:pathLst>
                <a:path extrusionOk="0" h="20721" w="1618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45"/>
            <p:cNvSpPr/>
            <p:nvPr/>
          </p:nvSpPr>
          <p:spPr>
            <a:xfrm>
              <a:off x="2372225" y="-2227625"/>
              <a:ext cx="39525" cy="15200"/>
            </a:xfrm>
            <a:custGeom>
              <a:rect b="b" l="l" r="r" t="t"/>
              <a:pathLst>
                <a:path extrusionOk="0" h="608" w="1581">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45"/>
            <p:cNvSpPr/>
            <p:nvPr/>
          </p:nvSpPr>
          <p:spPr>
            <a:xfrm>
              <a:off x="2461450" y="-2227625"/>
              <a:ext cx="39525" cy="15200"/>
            </a:xfrm>
            <a:custGeom>
              <a:rect b="b" l="l" r="r" t="t"/>
              <a:pathLst>
                <a:path extrusionOk="0" h="608" w="1581">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45"/>
            <p:cNvSpPr/>
            <p:nvPr/>
          </p:nvSpPr>
          <p:spPr>
            <a:xfrm>
              <a:off x="2403850" y="-2130325"/>
              <a:ext cx="65475" cy="23325"/>
            </a:xfrm>
            <a:custGeom>
              <a:rect b="b" l="l" r="r" t="t"/>
              <a:pathLst>
                <a:path extrusionOk="0" h="933" w="2619">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4" name="Google Shape;2344;p45"/>
          <p:cNvGrpSpPr/>
          <p:nvPr/>
        </p:nvGrpSpPr>
        <p:grpSpPr>
          <a:xfrm>
            <a:off x="1732019" y="171390"/>
            <a:ext cx="537062" cy="685813"/>
            <a:chOff x="2923850" y="-2381625"/>
            <a:chExt cx="404475" cy="518025"/>
          </a:xfrm>
        </p:grpSpPr>
        <p:sp>
          <p:nvSpPr>
            <p:cNvPr id="2345" name="Google Shape;2345;p45"/>
            <p:cNvSpPr/>
            <p:nvPr/>
          </p:nvSpPr>
          <p:spPr>
            <a:xfrm>
              <a:off x="2996800" y="-2333650"/>
              <a:ext cx="25" cy="100"/>
            </a:xfrm>
            <a:custGeom>
              <a:rect b="b" l="l" r="r" t="t"/>
              <a:pathLst>
                <a:path extrusionOk="0" h="4" w="1">
                  <a:moveTo>
                    <a:pt x="0" y="1"/>
                  </a:moveTo>
                  <a:cubicBezTo>
                    <a:pt x="0" y="1"/>
                    <a:pt x="0" y="4"/>
                    <a:pt x="0" y="1"/>
                  </a:cubicBezTo>
                  <a:cubicBezTo>
                    <a:pt x="0" y="4"/>
                    <a:pt x="0" y="4"/>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45"/>
            <p:cNvSpPr/>
            <p:nvPr/>
          </p:nvSpPr>
          <p:spPr>
            <a:xfrm>
              <a:off x="2923850" y="-2381625"/>
              <a:ext cx="404475" cy="518025"/>
            </a:xfrm>
            <a:custGeom>
              <a:rect b="b" l="l" r="r" t="t"/>
              <a:pathLst>
                <a:path extrusionOk="0" h="20721" w="16179">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45"/>
            <p:cNvSpPr/>
            <p:nvPr/>
          </p:nvSpPr>
          <p:spPr>
            <a:xfrm>
              <a:off x="3069850"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45"/>
            <p:cNvSpPr/>
            <p:nvPr/>
          </p:nvSpPr>
          <p:spPr>
            <a:xfrm>
              <a:off x="3167150" y="-2219575"/>
              <a:ext cx="15200" cy="23350"/>
            </a:xfrm>
            <a:custGeom>
              <a:rect b="b" l="l" r="r" t="t"/>
              <a:pathLst>
                <a:path extrusionOk="0" h="934" w="608">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45"/>
            <p:cNvSpPr/>
            <p:nvPr/>
          </p:nvSpPr>
          <p:spPr>
            <a:xfrm>
              <a:off x="3061775" y="-2243875"/>
              <a:ext cx="31375" cy="15200"/>
            </a:xfrm>
            <a:custGeom>
              <a:rect b="b" l="l" r="r" t="t"/>
              <a:pathLst>
                <a:path extrusionOk="0" h="608" w="1255">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45"/>
            <p:cNvSpPr/>
            <p:nvPr/>
          </p:nvSpPr>
          <p:spPr>
            <a:xfrm>
              <a:off x="3159075" y="-2243875"/>
              <a:ext cx="31375" cy="15200"/>
            </a:xfrm>
            <a:custGeom>
              <a:rect b="b" l="l" r="r" t="t"/>
              <a:pathLst>
                <a:path extrusionOk="0" h="608" w="1255">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45"/>
            <p:cNvSpPr/>
            <p:nvPr/>
          </p:nvSpPr>
          <p:spPr>
            <a:xfrm>
              <a:off x="3029275" y="-1960025"/>
              <a:ext cx="15250" cy="15200"/>
            </a:xfrm>
            <a:custGeom>
              <a:rect b="b" l="l" r="r" t="t"/>
              <a:pathLst>
                <a:path extrusionOk="0" h="608" w="61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45"/>
            <p:cNvSpPr/>
            <p:nvPr/>
          </p:nvSpPr>
          <p:spPr>
            <a:xfrm>
              <a:off x="3029275" y="-1919475"/>
              <a:ext cx="15250" cy="15200"/>
            </a:xfrm>
            <a:custGeom>
              <a:rect b="b" l="l" r="r" t="t"/>
              <a:pathLst>
                <a:path extrusionOk="0" h="608" w="61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45"/>
            <p:cNvSpPr/>
            <p:nvPr/>
          </p:nvSpPr>
          <p:spPr>
            <a:xfrm>
              <a:off x="3029275" y="-1878950"/>
              <a:ext cx="15250" cy="15200"/>
            </a:xfrm>
            <a:custGeom>
              <a:rect b="b" l="l" r="r" t="t"/>
              <a:pathLst>
                <a:path extrusionOk="0" h="608" w="61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45"/>
            <p:cNvSpPr/>
            <p:nvPr/>
          </p:nvSpPr>
          <p:spPr>
            <a:xfrm>
              <a:off x="3082025" y="-2174975"/>
              <a:ext cx="88175" cy="47650"/>
            </a:xfrm>
            <a:custGeom>
              <a:rect b="b" l="l" r="r" t="t"/>
              <a:pathLst>
                <a:path extrusionOk="0" h="1906" w="3527">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45"/>
            <p:cNvSpPr/>
            <p:nvPr/>
          </p:nvSpPr>
          <p:spPr>
            <a:xfrm>
              <a:off x="3159000" y="-1960025"/>
              <a:ext cx="96350" cy="47650"/>
            </a:xfrm>
            <a:custGeom>
              <a:rect b="b" l="l" r="r" t="t"/>
              <a:pathLst>
                <a:path extrusionOk="0" h="1906" w="3854">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56" name="Google Shape;2356;p45"/>
          <p:cNvSpPr/>
          <p:nvPr/>
        </p:nvSpPr>
        <p:spPr>
          <a:xfrm>
            <a:off x="6017748" y="171404"/>
            <a:ext cx="537069" cy="685861"/>
          </a:xfrm>
          <a:custGeom>
            <a:rect b="b" l="l" r="r" t="t"/>
            <a:pathLst>
              <a:path extrusionOk="0" h="20724" w="16178">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57" name="Google Shape;2357;p45"/>
          <p:cNvGrpSpPr/>
          <p:nvPr/>
        </p:nvGrpSpPr>
        <p:grpSpPr>
          <a:xfrm>
            <a:off x="6887010" y="171631"/>
            <a:ext cx="512248" cy="685746"/>
            <a:chOff x="7926140" y="-3342469"/>
            <a:chExt cx="447730" cy="597444"/>
          </a:xfrm>
        </p:grpSpPr>
        <p:sp>
          <p:nvSpPr>
            <p:cNvPr id="2358" name="Google Shape;2358;p45"/>
            <p:cNvSpPr/>
            <p:nvPr/>
          </p:nvSpPr>
          <p:spPr>
            <a:xfrm>
              <a:off x="8085166" y="-3135951"/>
              <a:ext cx="17529" cy="26898"/>
            </a:xfrm>
            <a:custGeom>
              <a:rect b="b" l="l" r="r" t="t"/>
              <a:pathLst>
                <a:path extrusionOk="0" h="933" w="608">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45"/>
            <p:cNvSpPr/>
            <p:nvPr/>
          </p:nvSpPr>
          <p:spPr>
            <a:xfrm>
              <a:off x="8197344" y="-3135951"/>
              <a:ext cx="17529" cy="26898"/>
            </a:xfrm>
            <a:custGeom>
              <a:rect b="b" l="l" r="r" t="t"/>
              <a:pathLst>
                <a:path extrusionOk="0" h="933" w="608">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45"/>
            <p:cNvSpPr/>
            <p:nvPr/>
          </p:nvSpPr>
          <p:spPr>
            <a:xfrm>
              <a:off x="8112295" y="-3070493"/>
              <a:ext cx="75419" cy="26898"/>
            </a:xfrm>
            <a:custGeom>
              <a:rect b="b" l="l" r="r" t="t"/>
              <a:pathLst>
                <a:path extrusionOk="0" h="933" w="2616">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45"/>
            <p:cNvSpPr/>
            <p:nvPr/>
          </p:nvSpPr>
          <p:spPr>
            <a:xfrm>
              <a:off x="8075739" y="-3164803"/>
              <a:ext cx="36239" cy="17529"/>
            </a:xfrm>
            <a:custGeom>
              <a:rect b="b" l="l" r="r" t="t"/>
              <a:pathLst>
                <a:path extrusionOk="0" h="608" w="1257">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45"/>
            <p:cNvSpPr/>
            <p:nvPr/>
          </p:nvSpPr>
          <p:spPr>
            <a:xfrm>
              <a:off x="8188060" y="-3164803"/>
              <a:ext cx="36210" cy="17529"/>
            </a:xfrm>
            <a:custGeom>
              <a:rect b="b" l="l" r="r" t="t"/>
              <a:pathLst>
                <a:path extrusionOk="0" h="608" w="1256">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45"/>
            <p:cNvSpPr/>
            <p:nvPr/>
          </p:nvSpPr>
          <p:spPr>
            <a:xfrm>
              <a:off x="7926140" y="-3342469"/>
              <a:ext cx="447730" cy="597444"/>
            </a:xfrm>
            <a:custGeom>
              <a:rect b="b" l="l" r="r" t="t"/>
              <a:pathLst>
                <a:path extrusionOk="0" h="20723" w="1553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45"/>
            <p:cNvSpPr/>
            <p:nvPr/>
          </p:nvSpPr>
          <p:spPr>
            <a:xfrm>
              <a:off x="8122559" y="-2828177"/>
              <a:ext cx="54892" cy="83002"/>
            </a:xfrm>
            <a:custGeom>
              <a:rect b="b" l="l" r="r" t="t"/>
              <a:pathLst>
                <a:path extrusionOk="0" h="2879" w="1904">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65" name="Google Shape;2365;p45"/>
          <p:cNvGrpSpPr/>
          <p:nvPr/>
        </p:nvGrpSpPr>
        <p:grpSpPr>
          <a:xfrm>
            <a:off x="6874894" y="1028699"/>
            <a:ext cx="537088" cy="685799"/>
            <a:chOff x="855375" y="-1139350"/>
            <a:chExt cx="404525" cy="517975"/>
          </a:xfrm>
        </p:grpSpPr>
        <p:sp>
          <p:nvSpPr>
            <p:cNvPr id="2366" name="Google Shape;2366;p45"/>
            <p:cNvSpPr/>
            <p:nvPr/>
          </p:nvSpPr>
          <p:spPr>
            <a:xfrm>
              <a:off x="855375" y="-1139350"/>
              <a:ext cx="404525" cy="517975"/>
            </a:xfrm>
            <a:custGeom>
              <a:rect b="b" l="l" r="r" t="t"/>
              <a:pathLst>
                <a:path extrusionOk="0" h="20719" w="16181">
                  <a:moveTo>
                    <a:pt x="11659" y="606"/>
                  </a:moveTo>
                  <a:cubicBezTo>
                    <a:pt x="12207" y="606"/>
                    <a:pt x="12653" y="1053"/>
                    <a:pt x="12653" y="1600"/>
                  </a:cubicBezTo>
                  <a:lnTo>
                    <a:pt x="12653" y="3568"/>
                  </a:lnTo>
                  <a:lnTo>
                    <a:pt x="11333" y="3568"/>
                  </a:lnTo>
                  <a:cubicBezTo>
                    <a:pt x="11166" y="3568"/>
                    <a:pt x="11030" y="3704"/>
                    <a:pt x="11030" y="3871"/>
                  </a:cubicBezTo>
                  <a:cubicBezTo>
                    <a:pt x="11030" y="4039"/>
                    <a:pt x="11166" y="4175"/>
                    <a:pt x="11333" y="4175"/>
                  </a:cubicBezTo>
                  <a:lnTo>
                    <a:pt x="12653" y="4175"/>
                  </a:lnTo>
                  <a:lnTo>
                    <a:pt x="12653" y="5218"/>
                  </a:lnTo>
                  <a:cubicBezTo>
                    <a:pt x="11188" y="5412"/>
                    <a:pt x="9641" y="5513"/>
                    <a:pt x="8090" y="5513"/>
                  </a:cubicBezTo>
                  <a:cubicBezTo>
                    <a:pt x="6539" y="5513"/>
                    <a:pt x="4995" y="5412"/>
                    <a:pt x="3527" y="5218"/>
                  </a:cubicBezTo>
                  <a:lnTo>
                    <a:pt x="3527" y="4175"/>
                  </a:lnTo>
                  <a:lnTo>
                    <a:pt x="10038" y="4175"/>
                  </a:lnTo>
                  <a:cubicBezTo>
                    <a:pt x="10205" y="4175"/>
                    <a:pt x="10341" y="4039"/>
                    <a:pt x="10341" y="3871"/>
                  </a:cubicBezTo>
                  <a:cubicBezTo>
                    <a:pt x="10341" y="3704"/>
                    <a:pt x="10205" y="3568"/>
                    <a:pt x="10038" y="3568"/>
                  </a:cubicBezTo>
                  <a:lnTo>
                    <a:pt x="3528" y="3568"/>
                  </a:lnTo>
                  <a:lnTo>
                    <a:pt x="3528" y="1600"/>
                  </a:lnTo>
                  <a:cubicBezTo>
                    <a:pt x="3528" y="1053"/>
                    <a:pt x="3975" y="606"/>
                    <a:pt x="4524" y="606"/>
                  </a:cubicBezTo>
                  <a:close/>
                  <a:moveTo>
                    <a:pt x="3527" y="5830"/>
                  </a:moveTo>
                  <a:cubicBezTo>
                    <a:pt x="3757" y="5860"/>
                    <a:pt x="3988" y="5887"/>
                    <a:pt x="4220" y="5912"/>
                  </a:cubicBezTo>
                  <a:lnTo>
                    <a:pt x="4220" y="6790"/>
                  </a:lnTo>
                  <a:cubicBezTo>
                    <a:pt x="4220" y="6981"/>
                    <a:pt x="4064" y="7137"/>
                    <a:pt x="3874" y="7137"/>
                  </a:cubicBezTo>
                  <a:lnTo>
                    <a:pt x="3527" y="7137"/>
                  </a:lnTo>
                  <a:lnTo>
                    <a:pt x="3527" y="5830"/>
                  </a:lnTo>
                  <a:close/>
                  <a:moveTo>
                    <a:pt x="12653" y="5830"/>
                  </a:moveTo>
                  <a:lnTo>
                    <a:pt x="12653" y="7137"/>
                  </a:lnTo>
                  <a:lnTo>
                    <a:pt x="12307" y="7137"/>
                  </a:lnTo>
                  <a:cubicBezTo>
                    <a:pt x="12117" y="7137"/>
                    <a:pt x="11962" y="6981"/>
                    <a:pt x="11962" y="6790"/>
                  </a:cubicBezTo>
                  <a:lnTo>
                    <a:pt x="11962" y="5912"/>
                  </a:lnTo>
                  <a:cubicBezTo>
                    <a:pt x="12194" y="5887"/>
                    <a:pt x="12424" y="5860"/>
                    <a:pt x="12653" y="5830"/>
                  </a:cubicBezTo>
                  <a:close/>
                  <a:moveTo>
                    <a:pt x="11357" y="5973"/>
                  </a:moveTo>
                  <a:lnTo>
                    <a:pt x="11357" y="6790"/>
                  </a:lnTo>
                  <a:cubicBezTo>
                    <a:pt x="11357" y="7316"/>
                    <a:pt x="11783" y="7744"/>
                    <a:pt x="12309" y="7744"/>
                  </a:cubicBezTo>
                  <a:lnTo>
                    <a:pt x="12796" y="7744"/>
                  </a:lnTo>
                  <a:cubicBezTo>
                    <a:pt x="12938" y="7744"/>
                    <a:pt x="13076" y="7804"/>
                    <a:pt x="13173" y="7911"/>
                  </a:cubicBezTo>
                  <a:cubicBezTo>
                    <a:pt x="13268" y="8018"/>
                    <a:pt x="13315" y="8160"/>
                    <a:pt x="13301" y="8304"/>
                  </a:cubicBezTo>
                  <a:cubicBezTo>
                    <a:pt x="13275" y="8560"/>
                    <a:pt x="13033" y="8757"/>
                    <a:pt x="12750" y="8757"/>
                  </a:cubicBezTo>
                  <a:lnTo>
                    <a:pt x="12611" y="8757"/>
                  </a:lnTo>
                  <a:lnTo>
                    <a:pt x="12611" y="8739"/>
                  </a:lnTo>
                  <a:cubicBezTo>
                    <a:pt x="12611" y="8572"/>
                    <a:pt x="12476" y="8435"/>
                    <a:pt x="12309" y="8435"/>
                  </a:cubicBezTo>
                  <a:cubicBezTo>
                    <a:pt x="12140" y="8435"/>
                    <a:pt x="12004" y="8572"/>
                    <a:pt x="12004" y="8739"/>
                  </a:cubicBezTo>
                  <a:cubicBezTo>
                    <a:pt x="12003" y="10896"/>
                    <a:pt x="10248" y="12648"/>
                    <a:pt x="8091" y="12648"/>
                  </a:cubicBezTo>
                  <a:cubicBezTo>
                    <a:pt x="8090" y="12648"/>
                    <a:pt x="8088" y="12648"/>
                    <a:pt x="8086" y="12648"/>
                  </a:cubicBezTo>
                  <a:cubicBezTo>
                    <a:pt x="5930" y="12648"/>
                    <a:pt x="4177" y="10893"/>
                    <a:pt x="4177" y="8737"/>
                  </a:cubicBezTo>
                  <a:cubicBezTo>
                    <a:pt x="4177" y="8568"/>
                    <a:pt x="4041" y="8432"/>
                    <a:pt x="3874" y="8432"/>
                  </a:cubicBezTo>
                  <a:cubicBezTo>
                    <a:pt x="3705" y="8432"/>
                    <a:pt x="3570" y="8568"/>
                    <a:pt x="3570" y="8737"/>
                  </a:cubicBezTo>
                  <a:lnTo>
                    <a:pt x="3570" y="8758"/>
                  </a:lnTo>
                  <a:lnTo>
                    <a:pt x="3385" y="8758"/>
                  </a:lnTo>
                  <a:cubicBezTo>
                    <a:pt x="3243" y="8758"/>
                    <a:pt x="3106" y="8697"/>
                    <a:pt x="3010" y="8590"/>
                  </a:cubicBezTo>
                  <a:cubicBezTo>
                    <a:pt x="2911" y="8482"/>
                    <a:pt x="2867" y="8344"/>
                    <a:pt x="2881" y="8197"/>
                  </a:cubicBezTo>
                  <a:cubicBezTo>
                    <a:pt x="2906" y="7944"/>
                    <a:pt x="3148" y="7744"/>
                    <a:pt x="3433" y="7744"/>
                  </a:cubicBezTo>
                  <a:lnTo>
                    <a:pt x="3874" y="7744"/>
                  </a:lnTo>
                  <a:cubicBezTo>
                    <a:pt x="4398" y="7744"/>
                    <a:pt x="4827" y="7317"/>
                    <a:pt x="4827" y="6790"/>
                  </a:cubicBezTo>
                  <a:lnTo>
                    <a:pt x="4827" y="5973"/>
                  </a:lnTo>
                  <a:cubicBezTo>
                    <a:pt x="5896" y="6069"/>
                    <a:pt x="6992" y="6120"/>
                    <a:pt x="8091" y="6120"/>
                  </a:cubicBezTo>
                  <a:cubicBezTo>
                    <a:pt x="9191" y="6120"/>
                    <a:pt x="10288" y="6070"/>
                    <a:pt x="11357" y="5973"/>
                  </a:cubicBezTo>
                  <a:close/>
                  <a:moveTo>
                    <a:pt x="10059" y="12807"/>
                  </a:moveTo>
                  <a:lnTo>
                    <a:pt x="10059" y="13695"/>
                  </a:lnTo>
                  <a:lnTo>
                    <a:pt x="8091" y="15170"/>
                  </a:lnTo>
                  <a:lnTo>
                    <a:pt x="6125" y="13695"/>
                  </a:lnTo>
                  <a:lnTo>
                    <a:pt x="6125" y="12807"/>
                  </a:lnTo>
                  <a:cubicBezTo>
                    <a:pt x="6719" y="13095"/>
                    <a:pt x="7387" y="13258"/>
                    <a:pt x="8091" y="13258"/>
                  </a:cubicBezTo>
                  <a:cubicBezTo>
                    <a:pt x="8797" y="13258"/>
                    <a:pt x="9465" y="13095"/>
                    <a:pt x="10059" y="12807"/>
                  </a:cubicBezTo>
                  <a:close/>
                  <a:moveTo>
                    <a:pt x="5564" y="14036"/>
                  </a:moveTo>
                  <a:cubicBezTo>
                    <a:pt x="5570" y="14036"/>
                    <a:pt x="5574" y="14038"/>
                    <a:pt x="5575" y="14039"/>
                  </a:cubicBezTo>
                  <a:lnTo>
                    <a:pt x="7370" y="15386"/>
                  </a:lnTo>
                  <a:cubicBezTo>
                    <a:pt x="7344" y="15409"/>
                    <a:pt x="7319" y="15432"/>
                    <a:pt x="7296" y="15459"/>
                  </a:cubicBezTo>
                  <a:lnTo>
                    <a:pt x="6102" y="14863"/>
                  </a:lnTo>
                  <a:cubicBezTo>
                    <a:pt x="6012" y="14818"/>
                    <a:pt x="5915" y="14796"/>
                    <a:pt x="5818" y="14796"/>
                  </a:cubicBezTo>
                  <a:cubicBezTo>
                    <a:pt x="5704" y="14796"/>
                    <a:pt x="5591" y="14827"/>
                    <a:pt x="5491" y="14889"/>
                  </a:cubicBezTo>
                  <a:cubicBezTo>
                    <a:pt x="5304" y="15006"/>
                    <a:pt x="5192" y="15203"/>
                    <a:pt x="5192" y="15423"/>
                  </a:cubicBezTo>
                  <a:lnTo>
                    <a:pt x="5192" y="15879"/>
                  </a:lnTo>
                  <a:lnTo>
                    <a:pt x="4821" y="15009"/>
                  </a:lnTo>
                  <a:lnTo>
                    <a:pt x="4821" y="15008"/>
                  </a:lnTo>
                  <a:lnTo>
                    <a:pt x="5545" y="14045"/>
                  </a:lnTo>
                  <a:cubicBezTo>
                    <a:pt x="5546" y="14044"/>
                    <a:pt x="5549" y="14038"/>
                    <a:pt x="5559" y="14037"/>
                  </a:cubicBezTo>
                  <a:cubicBezTo>
                    <a:pt x="5561" y="14036"/>
                    <a:pt x="5562" y="14036"/>
                    <a:pt x="5564" y="14036"/>
                  </a:cubicBezTo>
                  <a:close/>
                  <a:moveTo>
                    <a:pt x="10620" y="14038"/>
                  </a:moveTo>
                  <a:cubicBezTo>
                    <a:pt x="10622" y="14038"/>
                    <a:pt x="10623" y="14038"/>
                    <a:pt x="10625" y="14038"/>
                  </a:cubicBezTo>
                  <a:cubicBezTo>
                    <a:pt x="10633" y="14038"/>
                    <a:pt x="10638" y="14045"/>
                    <a:pt x="10638" y="14046"/>
                  </a:cubicBezTo>
                  <a:lnTo>
                    <a:pt x="11359" y="15009"/>
                  </a:lnTo>
                  <a:lnTo>
                    <a:pt x="11359" y="15013"/>
                  </a:lnTo>
                  <a:lnTo>
                    <a:pt x="10988" y="15885"/>
                  </a:lnTo>
                  <a:lnTo>
                    <a:pt x="10988" y="15429"/>
                  </a:lnTo>
                  <a:cubicBezTo>
                    <a:pt x="10989" y="15206"/>
                    <a:pt x="10879" y="15006"/>
                    <a:pt x="10691" y="14892"/>
                  </a:cubicBezTo>
                  <a:cubicBezTo>
                    <a:pt x="10589" y="14829"/>
                    <a:pt x="10476" y="14797"/>
                    <a:pt x="10363" y="14797"/>
                  </a:cubicBezTo>
                  <a:cubicBezTo>
                    <a:pt x="10267" y="14797"/>
                    <a:pt x="10170" y="14820"/>
                    <a:pt x="10081" y="14865"/>
                  </a:cubicBezTo>
                  <a:lnTo>
                    <a:pt x="8888" y="15460"/>
                  </a:lnTo>
                  <a:cubicBezTo>
                    <a:pt x="8865" y="15435"/>
                    <a:pt x="8840" y="15410"/>
                    <a:pt x="8812" y="15388"/>
                  </a:cubicBezTo>
                  <a:lnTo>
                    <a:pt x="10609" y="14042"/>
                  </a:lnTo>
                  <a:cubicBezTo>
                    <a:pt x="10610" y="14040"/>
                    <a:pt x="10614" y="14038"/>
                    <a:pt x="10620" y="14038"/>
                  </a:cubicBezTo>
                  <a:close/>
                  <a:moveTo>
                    <a:pt x="8417" y="15852"/>
                  </a:moveTo>
                  <a:cubicBezTo>
                    <a:pt x="8427" y="15852"/>
                    <a:pt x="8437" y="15860"/>
                    <a:pt x="8437" y="15872"/>
                  </a:cubicBezTo>
                  <a:lnTo>
                    <a:pt x="8437" y="16521"/>
                  </a:lnTo>
                  <a:cubicBezTo>
                    <a:pt x="8437" y="16531"/>
                    <a:pt x="8427" y="16543"/>
                    <a:pt x="8417" y="16543"/>
                  </a:cubicBezTo>
                  <a:lnTo>
                    <a:pt x="7767" y="16543"/>
                  </a:lnTo>
                  <a:cubicBezTo>
                    <a:pt x="7754" y="16543"/>
                    <a:pt x="7746" y="16534"/>
                    <a:pt x="7746" y="16521"/>
                  </a:cubicBezTo>
                  <a:lnTo>
                    <a:pt x="7746" y="15872"/>
                  </a:lnTo>
                  <a:cubicBezTo>
                    <a:pt x="7746" y="15860"/>
                    <a:pt x="7754" y="15852"/>
                    <a:pt x="7767" y="15852"/>
                  </a:cubicBezTo>
                  <a:close/>
                  <a:moveTo>
                    <a:pt x="10361" y="15403"/>
                  </a:moveTo>
                  <a:cubicBezTo>
                    <a:pt x="10364" y="15403"/>
                    <a:pt x="10367" y="15404"/>
                    <a:pt x="10371" y="15406"/>
                  </a:cubicBezTo>
                  <a:cubicBezTo>
                    <a:pt x="10382" y="15412"/>
                    <a:pt x="10382" y="15420"/>
                    <a:pt x="10382" y="15423"/>
                  </a:cubicBezTo>
                  <a:lnTo>
                    <a:pt x="10382" y="16970"/>
                  </a:lnTo>
                  <a:cubicBezTo>
                    <a:pt x="10382" y="16973"/>
                    <a:pt x="10382" y="16981"/>
                    <a:pt x="10371" y="16987"/>
                  </a:cubicBezTo>
                  <a:cubicBezTo>
                    <a:pt x="10367" y="16990"/>
                    <a:pt x="10363" y="16991"/>
                    <a:pt x="10360" y="16991"/>
                  </a:cubicBezTo>
                  <a:cubicBezTo>
                    <a:pt x="10357" y="16991"/>
                    <a:pt x="10354" y="16989"/>
                    <a:pt x="10352" y="16987"/>
                  </a:cubicBezTo>
                  <a:lnTo>
                    <a:pt x="9044" y="16334"/>
                  </a:lnTo>
                  <a:lnTo>
                    <a:pt x="9044" y="16060"/>
                  </a:lnTo>
                  <a:lnTo>
                    <a:pt x="10352" y="15406"/>
                  </a:lnTo>
                  <a:cubicBezTo>
                    <a:pt x="10354" y="15404"/>
                    <a:pt x="10357" y="15403"/>
                    <a:pt x="10361" y="15403"/>
                  </a:cubicBezTo>
                  <a:close/>
                  <a:moveTo>
                    <a:pt x="5820" y="15405"/>
                  </a:moveTo>
                  <a:cubicBezTo>
                    <a:pt x="5825" y="15405"/>
                    <a:pt x="5828" y="15407"/>
                    <a:pt x="5831" y="15408"/>
                  </a:cubicBezTo>
                  <a:lnTo>
                    <a:pt x="7139" y="16063"/>
                  </a:lnTo>
                  <a:lnTo>
                    <a:pt x="7139" y="16336"/>
                  </a:lnTo>
                  <a:lnTo>
                    <a:pt x="5831" y="16988"/>
                  </a:lnTo>
                  <a:cubicBezTo>
                    <a:pt x="5828" y="16990"/>
                    <a:pt x="5825" y="16992"/>
                    <a:pt x="5821" y="16992"/>
                  </a:cubicBezTo>
                  <a:cubicBezTo>
                    <a:pt x="5817" y="16992"/>
                    <a:pt x="5814" y="16991"/>
                    <a:pt x="5811" y="16988"/>
                  </a:cubicBezTo>
                  <a:cubicBezTo>
                    <a:pt x="5802" y="16984"/>
                    <a:pt x="5802" y="16974"/>
                    <a:pt x="5802" y="16971"/>
                  </a:cubicBezTo>
                  <a:lnTo>
                    <a:pt x="5802" y="15425"/>
                  </a:lnTo>
                  <a:cubicBezTo>
                    <a:pt x="5802" y="15422"/>
                    <a:pt x="5802" y="15415"/>
                    <a:pt x="5811" y="15408"/>
                  </a:cubicBezTo>
                  <a:cubicBezTo>
                    <a:pt x="5814" y="15405"/>
                    <a:pt x="5817" y="15405"/>
                    <a:pt x="5820" y="15405"/>
                  </a:cubicBezTo>
                  <a:close/>
                  <a:moveTo>
                    <a:pt x="4524" y="1"/>
                  </a:moveTo>
                  <a:cubicBezTo>
                    <a:pt x="3640" y="1"/>
                    <a:pt x="2921" y="719"/>
                    <a:pt x="2921" y="1603"/>
                  </a:cubicBezTo>
                  <a:lnTo>
                    <a:pt x="2921" y="5133"/>
                  </a:lnTo>
                  <a:cubicBezTo>
                    <a:pt x="2382" y="5052"/>
                    <a:pt x="1855" y="4955"/>
                    <a:pt x="1342" y="4848"/>
                  </a:cubicBezTo>
                  <a:cubicBezTo>
                    <a:pt x="1321" y="4843"/>
                    <a:pt x="1300" y="4841"/>
                    <a:pt x="1280" y="4841"/>
                  </a:cubicBezTo>
                  <a:cubicBezTo>
                    <a:pt x="1139" y="4841"/>
                    <a:pt x="1012" y="4940"/>
                    <a:pt x="983" y="5082"/>
                  </a:cubicBezTo>
                  <a:cubicBezTo>
                    <a:pt x="949" y="5246"/>
                    <a:pt x="1052" y="5406"/>
                    <a:pt x="1218" y="5442"/>
                  </a:cubicBezTo>
                  <a:cubicBezTo>
                    <a:pt x="1769" y="5559"/>
                    <a:pt x="2337" y="5660"/>
                    <a:pt x="2921" y="5748"/>
                  </a:cubicBezTo>
                  <a:lnTo>
                    <a:pt x="2921" y="7254"/>
                  </a:lnTo>
                  <a:cubicBezTo>
                    <a:pt x="2574" y="7420"/>
                    <a:pt x="2319" y="7751"/>
                    <a:pt x="2279" y="8138"/>
                  </a:cubicBezTo>
                  <a:cubicBezTo>
                    <a:pt x="2247" y="8452"/>
                    <a:pt x="2350" y="8767"/>
                    <a:pt x="2561" y="8998"/>
                  </a:cubicBezTo>
                  <a:cubicBezTo>
                    <a:pt x="2771" y="9232"/>
                    <a:pt x="3074" y="9365"/>
                    <a:pt x="3387" y="9365"/>
                  </a:cubicBezTo>
                  <a:lnTo>
                    <a:pt x="3614" y="9365"/>
                  </a:lnTo>
                  <a:cubicBezTo>
                    <a:pt x="3793" y="10640"/>
                    <a:pt x="4505" y="11747"/>
                    <a:pt x="5518" y="12451"/>
                  </a:cubicBezTo>
                  <a:lnTo>
                    <a:pt x="5518" y="13431"/>
                  </a:lnTo>
                  <a:cubicBezTo>
                    <a:pt x="5503" y="13431"/>
                    <a:pt x="5486" y="13432"/>
                    <a:pt x="5473" y="13434"/>
                  </a:cubicBezTo>
                  <a:cubicBezTo>
                    <a:pt x="5306" y="13458"/>
                    <a:pt x="5161" y="13545"/>
                    <a:pt x="5058" y="13679"/>
                  </a:cubicBezTo>
                  <a:lnTo>
                    <a:pt x="4285" y="14709"/>
                  </a:lnTo>
                  <a:lnTo>
                    <a:pt x="1617" y="15495"/>
                  </a:lnTo>
                  <a:cubicBezTo>
                    <a:pt x="665" y="15775"/>
                    <a:pt x="1" y="16661"/>
                    <a:pt x="1" y="17653"/>
                  </a:cubicBezTo>
                  <a:lnTo>
                    <a:pt x="1" y="20415"/>
                  </a:lnTo>
                  <a:cubicBezTo>
                    <a:pt x="1" y="20583"/>
                    <a:pt x="136" y="20719"/>
                    <a:pt x="305" y="20719"/>
                  </a:cubicBezTo>
                  <a:cubicBezTo>
                    <a:pt x="472" y="20719"/>
                    <a:pt x="608" y="20583"/>
                    <a:pt x="608" y="20415"/>
                  </a:cubicBezTo>
                  <a:lnTo>
                    <a:pt x="608" y="17655"/>
                  </a:lnTo>
                  <a:cubicBezTo>
                    <a:pt x="608" y="16931"/>
                    <a:pt x="1092" y="16282"/>
                    <a:pt x="1786" y="16079"/>
                  </a:cubicBezTo>
                  <a:lnTo>
                    <a:pt x="4300" y="15339"/>
                  </a:lnTo>
                  <a:lnTo>
                    <a:pt x="6512" y="20535"/>
                  </a:lnTo>
                  <a:cubicBezTo>
                    <a:pt x="6562" y="20650"/>
                    <a:pt x="6673" y="20719"/>
                    <a:pt x="6790" y="20719"/>
                  </a:cubicBezTo>
                  <a:cubicBezTo>
                    <a:pt x="6830" y="20719"/>
                    <a:pt x="6870" y="20712"/>
                    <a:pt x="6909" y="20693"/>
                  </a:cubicBezTo>
                  <a:cubicBezTo>
                    <a:pt x="7062" y="20627"/>
                    <a:pt x="7134" y="20450"/>
                    <a:pt x="7069" y="20295"/>
                  </a:cubicBezTo>
                  <a:lnTo>
                    <a:pt x="5918" y="17588"/>
                  </a:lnTo>
                  <a:cubicBezTo>
                    <a:pt x="5980" y="17578"/>
                    <a:pt x="6040" y="17560"/>
                    <a:pt x="6098" y="17531"/>
                  </a:cubicBezTo>
                  <a:lnTo>
                    <a:pt x="7292" y="16934"/>
                  </a:lnTo>
                  <a:cubicBezTo>
                    <a:pt x="7406" y="17066"/>
                    <a:pt x="7576" y="17148"/>
                    <a:pt x="7763" y="17148"/>
                  </a:cubicBezTo>
                  <a:lnTo>
                    <a:pt x="8413" y="17148"/>
                  </a:lnTo>
                  <a:cubicBezTo>
                    <a:pt x="8601" y="17148"/>
                    <a:pt x="8770" y="17064"/>
                    <a:pt x="8884" y="16934"/>
                  </a:cubicBezTo>
                  <a:lnTo>
                    <a:pt x="10076" y="17531"/>
                  </a:lnTo>
                  <a:cubicBezTo>
                    <a:pt x="10136" y="17560"/>
                    <a:pt x="10196" y="17578"/>
                    <a:pt x="10258" y="17588"/>
                  </a:cubicBezTo>
                  <a:lnTo>
                    <a:pt x="9104" y="20295"/>
                  </a:lnTo>
                  <a:cubicBezTo>
                    <a:pt x="9038" y="20449"/>
                    <a:pt x="9110" y="20627"/>
                    <a:pt x="9265" y="20693"/>
                  </a:cubicBezTo>
                  <a:cubicBezTo>
                    <a:pt x="9304" y="20709"/>
                    <a:pt x="9344" y="20719"/>
                    <a:pt x="9384" y="20719"/>
                  </a:cubicBezTo>
                  <a:cubicBezTo>
                    <a:pt x="9502" y="20719"/>
                    <a:pt x="9615" y="20649"/>
                    <a:pt x="9665" y="20535"/>
                  </a:cubicBezTo>
                  <a:lnTo>
                    <a:pt x="11876" y="15339"/>
                  </a:lnTo>
                  <a:lnTo>
                    <a:pt x="14389" y="16079"/>
                  </a:lnTo>
                  <a:cubicBezTo>
                    <a:pt x="15085" y="16282"/>
                    <a:pt x="15571" y="16931"/>
                    <a:pt x="15571" y="17655"/>
                  </a:cubicBezTo>
                  <a:lnTo>
                    <a:pt x="15571" y="20415"/>
                  </a:lnTo>
                  <a:cubicBezTo>
                    <a:pt x="15571" y="20583"/>
                    <a:pt x="15706" y="20719"/>
                    <a:pt x="15873" y="20719"/>
                  </a:cubicBezTo>
                  <a:cubicBezTo>
                    <a:pt x="16042" y="20719"/>
                    <a:pt x="16178" y="20583"/>
                    <a:pt x="16178" y="20415"/>
                  </a:cubicBezTo>
                  <a:lnTo>
                    <a:pt x="16178" y="17655"/>
                  </a:lnTo>
                  <a:cubicBezTo>
                    <a:pt x="16180" y="16663"/>
                    <a:pt x="15516" y="15775"/>
                    <a:pt x="14565" y="15495"/>
                  </a:cubicBezTo>
                  <a:lnTo>
                    <a:pt x="11896" y="14709"/>
                  </a:lnTo>
                  <a:lnTo>
                    <a:pt x="11123" y="13679"/>
                  </a:lnTo>
                  <a:cubicBezTo>
                    <a:pt x="11023" y="13545"/>
                    <a:pt x="10876" y="13458"/>
                    <a:pt x="10711" y="13435"/>
                  </a:cubicBezTo>
                  <a:cubicBezTo>
                    <a:pt x="10695" y="13432"/>
                    <a:pt x="10681" y="13431"/>
                    <a:pt x="10666" y="13431"/>
                  </a:cubicBezTo>
                  <a:lnTo>
                    <a:pt x="10666" y="12451"/>
                  </a:lnTo>
                  <a:cubicBezTo>
                    <a:pt x="11679" y="11747"/>
                    <a:pt x="12390" y="10640"/>
                    <a:pt x="12569" y="9365"/>
                  </a:cubicBezTo>
                  <a:lnTo>
                    <a:pt x="12750" y="9365"/>
                  </a:lnTo>
                  <a:cubicBezTo>
                    <a:pt x="13340" y="9365"/>
                    <a:pt x="13850" y="8925"/>
                    <a:pt x="13904" y="8365"/>
                  </a:cubicBezTo>
                  <a:cubicBezTo>
                    <a:pt x="13937" y="8051"/>
                    <a:pt x="13832" y="7737"/>
                    <a:pt x="13623" y="7504"/>
                  </a:cubicBezTo>
                  <a:cubicBezTo>
                    <a:pt x="13521" y="7391"/>
                    <a:pt x="13397" y="7303"/>
                    <a:pt x="13261" y="7240"/>
                  </a:cubicBezTo>
                  <a:lnTo>
                    <a:pt x="13261" y="5748"/>
                  </a:lnTo>
                  <a:cubicBezTo>
                    <a:pt x="13845" y="5660"/>
                    <a:pt x="14417" y="5559"/>
                    <a:pt x="14966" y="5442"/>
                  </a:cubicBezTo>
                  <a:cubicBezTo>
                    <a:pt x="15131" y="5406"/>
                    <a:pt x="15236" y="5246"/>
                    <a:pt x="15201" y="5082"/>
                  </a:cubicBezTo>
                  <a:cubicBezTo>
                    <a:pt x="15171" y="4939"/>
                    <a:pt x="15043" y="4841"/>
                    <a:pt x="14902" y="4841"/>
                  </a:cubicBezTo>
                  <a:cubicBezTo>
                    <a:pt x="14881" y="4841"/>
                    <a:pt x="14860" y="4843"/>
                    <a:pt x="14839" y="4848"/>
                  </a:cubicBezTo>
                  <a:cubicBezTo>
                    <a:pt x="14327" y="4956"/>
                    <a:pt x="13801" y="5052"/>
                    <a:pt x="13260" y="5133"/>
                  </a:cubicBezTo>
                  <a:lnTo>
                    <a:pt x="13260" y="1603"/>
                  </a:lnTo>
                  <a:cubicBezTo>
                    <a:pt x="13260" y="719"/>
                    <a:pt x="12541" y="1"/>
                    <a:pt x="116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45"/>
            <p:cNvSpPr/>
            <p:nvPr/>
          </p:nvSpPr>
          <p:spPr>
            <a:xfrm>
              <a:off x="1001375" y="-952150"/>
              <a:ext cx="15200" cy="23300"/>
            </a:xfrm>
            <a:custGeom>
              <a:rect b="b" l="l" r="r" t="t"/>
              <a:pathLst>
                <a:path extrusionOk="0" h="932" w="608">
                  <a:moveTo>
                    <a:pt x="305" y="0"/>
                  </a:moveTo>
                  <a:cubicBezTo>
                    <a:pt x="136" y="0"/>
                    <a:pt x="0" y="136"/>
                    <a:pt x="0" y="303"/>
                  </a:cubicBezTo>
                  <a:lnTo>
                    <a:pt x="0" y="629"/>
                  </a:lnTo>
                  <a:cubicBezTo>
                    <a:pt x="0" y="796"/>
                    <a:pt x="136" y="932"/>
                    <a:pt x="305" y="932"/>
                  </a:cubicBezTo>
                  <a:cubicBezTo>
                    <a:pt x="472" y="932"/>
                    <a:pt x="607" y="796"/>
                    <a:pt x="607" y="629"/>
                  </a:cubicBezTo>
                  <a:lnTo>
                    <a:pt x="607" y="303"/>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45"/>
            <p:cNvSpPr/>
            <p:nvPr/>
          </p:nvSpPr>
          <p:spPr>
            <a:xfrm>
              <a:off x="1098700" y="-952150"/>
              <a:ext cx="15200" cy="23300"/>
            </a:xfrm>
            <a:custGeom>
              <a:rect b="b" l="l" r="r" t="t"/>
              <a:pathLst>
                <a:path extrusionOk="0" h="932" w="608">
                  <a:moveTo>
                    <a:pt x="305" y="0"/>
                  </a:moveTo>
                  <a:cubicBezTo>
                    <a:pt x="136" y="0"/>
                    <a:pt x="1" y="136"/>
                    <a:pt x="1" y="303"/>
                  </a:cubicBezTo>
                  <a:lnTo>
                    <a:pt x="1" y="629"/>
                  </a:lnTo>
                  <a:cubicBezTo>
                    <a:pt x="1" y="796"/>
                    <a:pt x="136" y="932"/>
                    <a:pt x="305" y="932"/>
                  </a:cubicBezTo>
                  <a:cubicBezTo>
                    <a:pt x="472" y="932"/>
                    <a:pt x="608" y="796"/>
                    <a:pt x="608" y="629"/>
                  </a:cubicBezTo>
                  <a:lnTo>
                    <a:pt x="608" y="303"/>
                  </a:lnTo>
                  <a:cubicBezTo>
                    <a:pt x="608"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45"/>
            <p:cNvSpPr/>
            <p:nvPr/>
          </p:nvSpPr>
          <p:spPr>
            <a:xfrm>
              <a:off x="993275" y="-977175"/>
              <a:ext cx="31450" cy="15200"/>
            </a:xfrm>
            <a:custGeom>
              <a:rect b="b" l="l" r="r" t="t"/>
              <a:pathLst>
                <a:path extrusionOk="0" h="608" w="1258">
                  <a:moveTo>
                    <a:pt x="303" y="0"/>
                  </a:moveTo>
                  <a:cubicBezTo>
                    <a:pt x="136" y="0"/>
                    <a:pt x="0" y="136"/>
                    <a:pt x="0" y="303"/>
                  </a:cubicBezTo>
                  <a:cubicBezTo>
                    <a:pt x="0" y="472"/>
                    <a:pt x="136" y="607"/>
                    <a:pt x="303" y="607"/>
                  </a:cubicBezTo>
                  <a:lnTo>
                    <a:pt x="953" y="607"/>
                  </a:lnTo>
                  <a:cubicBezTo>
                    <a:pt x="1121" y="607"/>
                    <a:pt x="1257" y="472"/>
                    <a:pt x="1257" y="303"/>
                  </a:cubicBezTo>
                  <a:cubicBezTo>
                    <a:pt x="1257" y="136"/>
                    <a:pt x="1121"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45"/>
            <p:cNvSpPr/>
            <p:nvPr/>
          </p:nvSpPr>
          <p:spPr>
            <a:xfrm>
              <a:off x="1090600" y="-977175"/>
              <a:ext cx="31400" cy="15200"/>
            </a:xfrm>
            <a:custGeom>
              <a:rect b="b" l="l" r="r" t="t"/>
              <a:pathLst>
                <a:path extrusionOk="0" h="608" w="1256">
                  <a:moveTo>
                    <a:pt x="303" y="0"/>
                  </a:moveTo>
                  <a:cubicBezTo>
                    <a:pt x="136" y="0"/>
                    <a:pt x="0" y="136"/>
                    <a:pt x="0" y="303"/>
                  </a:cubicBezTo>
                  <a:cubicBezTo>
                    <a:pt x="0" y="472"/>
                    <a:pt x="136" y="607"/>
                    <a:pt x="303" y="607"/>
                  </a:cubicBezTo>
                  <a:lnTo>
                    <a:pt x="952" y="607"/>
                  </a:lnTo>
                  <a:cubicBezTo>
                    <a:pt x="1120" y="607"/>
                    <a:pt x="1256" y="472"/>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45"/>
            <p:cNvSpPr/>
            <p:nvPr/>
          </p:nvSpPr>
          <p:spPr>
            <a:xfrm>
              <a:off x="1013550" y="-907550"/>
              <a:ext cx="88175" cy="47600"/>
            </a:xfrm>
            <a:custGeom>
              <a:rect b="b" l="l" r="r" t="t"/>
              <a:pathLst>
                <a:path extrusionOk="0" h="1904" w="3527">
                  <a:moveTo>
                    <a:pt x="2867" y="607"/>
                  </a:moveTo>
                  <a:cubicBezTo>
                    <a:pt x="2717" y="1007"/>
                    <a:pt x="2278" y="1297"/>
                    <a:pt x="1764" y="1297"/>
                  </a:cubicBezTo>
                  <a:cubicBezTo>
                    <a:pt x="1249" y="1297"/>
                    <a:pt x="813" y="1007"/>
                    <a:pt x="663" y="607"/>
                  </a:cubicBezTo>
                  <a:close/>
                  <a:moveTo>
                    <a:pt x="305" y="0"/>
                  </a:moveTo>
                  <a:cubicBezTo>
                    <a:pt x="136" y="0"/>
                    <a:pt x="1" y="136"/>
                    <a:pt x="1" y="303"/>
                  </a:cubicBezTo>
                  <a:cubicBezTo>
                    <a:pt x="1" y="1186"/>
                    <a:pt x="792" y="1904"/>
                    <a:pt x="1764" y="1904"/>
                  </a:cubicBezTo>
                  <a:cubicBezTo>
                    <a:pt x="2735" y="1904"/>
                    <a:pt x="3527" y="1186"/>
                    <a:pt x="3527" y="303"/>
                  </a:cubicBezTo>
                  <a:cubicBezTo>
                    <a:pt x="3527" y="136"/>
                    <a:pt x="3391" y="0"/>
                    <a:pt x="32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45"/>
            <p:cNvSpPr/>
            <p:nvPr/>
          </p:nvSpPr>
          <p:spPr>
            <a:xfrm>
              <a:off x="1050050" y="-652800"/>
              <a:ext cx="15225" cy="15200"/>
            </a:xfrm>
            <a:custGeom>
              <a:rect b="b" l="l" r="r" t="t"/>
              <a:pathLst>
                <a:path extrusionOk="0" h="608" w="609">
                  <a:moveTo>
                    <a:pt x="301" y="0"/>
                  </a:moveTo>
                  <a:cubicBezTo>
                    <a:pt x="133" y="0"/>
                    <a:pt x="0" y="136"/>
                    <a:pt x="0" y="303"/>
                  </a:cubicBezTo>
                  <a:cubicBezTo>
                    <a:pt x="0" y="471"/>
                    <a:pt x="137" y="607"/>
                    <a:pt x="304" y="607"/>
                  </a:cubicBezTo>
                  <a:cubicBezTo>
                    <a:pt x="473" y="607"/>
                    <a:pt x="608" y="471"/>
                    <a:pt x="608" y="303"/>
                  </a:cubicBezTo>
                  <a:cubicBezTo>
                    <a:pt x="608" y="136"/>
                    <a:pt x="473"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45"/>
            <p:cNvSpPr/>
            <p:nvPr/>
          </p:nvSpPr>
          <p:spPr>
            <a:xfrm>
              <a:off x="1050075" y="-693325"/>
              <a:ext cx="15225" cy="15200"/>
            </a:xfrm>
            <a:custGeom>
              <a:rect b="b" l="l" r="r" t="t"/>
              <a:pathLst>
                <a:path extrusionOk="0" h="608" w="609">
                  <a:moveTo>
                    <a:pt x="302" y="0"/>
                  </a:moveTo>
                  <a:cubicBezTo>
                    <a:pt x="133" y="0"/>
                    <a:pt x="1" y="136"/>
                    <a:pt x="1" y="303"/>
                  </a:cubicBezTo>
                  <a:cubicBezTo>
                    <a:pt x="1" y="471"/>
                    <a:pt x="138" y="607"/>
                    <a:pt x="305" y="607"/>
                  </a:cubicBezTo>
                  <a:cubicBezTo>
                    <a:pt x="473" y="607"/>
                    <a:pt x="609" y="471"/>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74" name="Google Shape;2374;p45"/>
          <p:cNvGrpSpPr/>
          <p:nvPr/>
        </p:nvGrpSpPr>
        <p:grpSpPr>
          <a:xfrm>
            <a:off x="7711422" y="1028666"/>
            <a:ext cx="578434" cy="685832"/>
            <a:chOff x="1528625" y="-1139375"/>
            <a:chExt cx="436950" cy="518000"/>
          </a:xfrm>
        </p:grpSpPr>
        <p:sp>
          <p:nvSpPr>
            <p:cNvPr id="2375" name="Google Shape;2375;p45"/>
            <p:cNvSpPr/>
            <p:nvPr/>
          </p:nvSpPr>
          <p:spPr>
            <a:xfrm>
              <a:off x="1528625" y="-1139375"/>
              <a:ext cx="436950" cy="518000"/>
            </a:xfrm>
            <a:custGeom>
              <a:rect b="b" l="l" r="r" t="t"/>
              <a:pathLst>
                <a:path extrusionOk="0" h="20720" w="17478">
                  <a:moveTo>
                    <a:pt x="8739" y="607"/>
                  </a:moveTo>
                  <a:cubicBezTo>
                    <a:pt x="10660" y="607"/>
                    <a:pt x="12372" y="1820"/>
                    <a:pt x="13023" y="3598"/>
                  </a:cubicBezTo>
                  <a:cubicBezTo>
                    <a:pt x="11735" y="3368"/>
                    <a:pt x="10267" y="3244"/>
                    <a:pt x="8739" y="3244"/>
                  </a:cubicBezTo>
                  <a:cubicBezTo>
                    <a:pt x="7212" y="3244"/>
                    <a:pt x="5746" y="3366"/>
                    <a:pt x="4455" y="3598"/>
                  </a:cubicBezTo>
                  <a:cubicBezTo>
                    <a:pt x="5109" y="1820"/>
                    <a:pt x="6820" y="607"/>
                    <a:pt x="8739" y="607"/>
                  </a:cubicBezTo>
                  <a:close/>
                  <a:moveTo>
                    <a:pt x="8742" y="3853"/>
                  </a:moveTo>
                  <a:cubicBezTo>
                    <a:pt x="10964" y="3853"/>
                    <a:pt x="13051" y="4119"/>
                    <a:pt x="14616" y="4599"/>
                  </a:cubicBezTo>
                  <a:cubicBezTo>
                    <a:pt x="16028" y="5033"/>
                    <a:pt x="16872" y="5611"/>
                    <a:pt x="16872" y="6143"/>
                  </a:cubicBezTo>
                  <a:cubicBezTo>
                    <a:pt x="16872" y="6624"/>
                    <a:pt x="16087" y="7352"/>
                    <a:pt x="13912" y="7882"/>
                  </a:cubicBezTo>
                  <a:lnTo>
                    <a:pt x="13912" y="6143"/>
                  </a:lnTo>
                  <a:cubicBezTo>
                    <a:pt x="13912" y="5633"/>
                    <a:pt x="13356" y="5224"/>
                    <a:pt x="12262" y="4933"/>
                  </a:cubicBezTo>
                  <a:cubicBezTo>
                    <a:pt x="11317" y="4682"/>
                    <a:pt x="10067" y="4543"/>
                    <a:pt x="8743" y="4543"/>
                  </a:cubicBezTo>
                  <a:cubicBezTo>
                    <a:pt x="7418" y="4543"/>
                    <a:pt x="6168" y="4683"/>
                    <a:pt x="5224" y="4933"/>
                  </a:cubicBezTo>
                  <a:cubicBezTo>
                    <a:pt x="4130" y="5226"/>
                    <a:pt x="3575" y="5633"/>
                    <a:pt x="3575" y="6143"/>
                  </a:cubicBezTo>
                  <a:lnTo>
                    <a:pt x="3575" y="7882"/>
                  </a:lnTo>
                  <a:cubicBezTo>
                    <a:pt x="1393" y="7352"/>
                    <a:pt x="610" y="6624"/>
                    <a:pt x="610" y="6143"/>
                  </a:cubicBezTo>
                  <a:cubicBezTo>
                    <a:pt x="610" y="5611"/>
                    <a:pt x="1453" y="5033"/>
                    <a:pt x="2866" y="4599"/>
                  </a:cubicBezTo>
                  <a:cubicBezTo>
                    <a:pt x="4430" y="4118"/>
                    <a:pt x="6517" y="3853"/>
                    <a:pt x="8742" y="3853"/>
                  </a:cubicBezTo>
                  <a:close/>
                  <a:moveTo>
                    <a:pt x="8742" y="5150"/>
                  </a:moveTo>
                  <a:cubicBezTo>
                    <a:pt x="10016" y="5150"/>
                    <a:pt x="11210" y="5282"/>
                    <a:pt x="12102" y="5520"/>
                  </a:cubicBezTo>
                  <a:cubicBezTo>
                    <a:pt x="13083" y="5781"/>
                    <a:pt x="13302" y="6067"/>
                    <a:pt x="13302" y="6146"/>
                  </a:cubicBezTo>
                  <a:lnTo>
                    <a:pt x="13302" y="8091"/>
                  </a:lnTo>
                  <a:cubicBezTo>
                    <a:pt x="13302" y="9175"/>
                    <a:pt x="12919" y="10217"/>
                    <a:pt x="12221" y="11040"/>
                  </a:cubicBezTo>
                  <a:cubicBezTo>
                    <a:pt x="12142" y="11033"/>
                    <a:pt x="12064" y="11030"/>
                    <a:pt x="11985" y="11030"/>
                  </a:cubicBezTo>
                  <a:lnTo>
                    <a:pt x="10414" y="11030"/>
                  </a:lnTo>
                  <a:cubicBezTo>
                    <a:pt x="10400" y="11004"/>
                    <a:pt x="10384" y="10980"/>
                    <a:pt x="10367" y="10954"/>
                  </a:cubicBezTo>
                  <a:cubicBezTo>
                    <a:pt x="11722" y="10326"/>
                    <a:pt x="12614" y="8956"/>
                    <a:pt x="12614" y="7441"/>
                  </a:cubicBezTo>
                  <a:lnTo>
                    <a:pt x="12614" y="6627"/>
                  </a:lnTo>
                  <a:cubicBezTo>
                    <a:pt x="12614" y="6460"/>
                    <a:pt x="12478" y="6324"/>
                    <a:pt x="12309" y="6324"/>
                  </a:cubicBezTo>
                  <a:cubicBezTo>
                    <a:pt x="12142" y="6324"/>
                    <a:pt x="12007" y="6460"/>
                    <a:pt x="12007" y="6627"/>
                  </a:cubicBezTo>
                  <a:lnTo>
                    <a:pt x="12007" y="7441"/>
                  </a:lnTo>
                  <a:cubicBezTo>
                    <a:pt x="12007" y="8783"/>
                    <a:pt x="11181" y="9989"/>
                    <a:pt x="9942" y="10477"/>
                  </a:cubicBezTo>
                  <a:cubicBezTo>
                    <a:pt x="9610" y="10216"/>
                    <a:pt x="9195" y="10056"/>
                    <a:pt x="8742" y="10056"/>
                  </a:cubicBezTo>
                  <a:cubicBezTo>
                    <a:pt x="8288" y="10056"/>
                    <a:pt x="7872" y="10213"/>
                    <a:pt x="7542" y="10477"/>
                  </a:cubicBezTo>
                  <a:cubicBezTo>
                    <a:pt x="6300" y="9989"/>
                    <a:pt x="5476" y="8789"/>
                    <a:pt x="5476" y="7441"/>
                  </a:cubicBezTo>
                  <a:lnTo>
                    <a:pt x="5476" y="5496"/>
                  </a:lnTo>
                  <a:cubicBezTo>
                    <a:pt x="6358" y="5272"/>
                    <a:pt x="7514" y="5150"/>
                    <a:pt x="8742" y="5150"/>
                  </a:cubicBezTo>
                  <a:close/>
                  <a:moveTo>
                    <a:pt x="4869" y="5679"/>
                  </a:moveTo>
                  <a:lnTo>
                    <a:pt x="4869" y="7439"/>
                  </a:lnTo>
                  <a:cubicBezTo>
                    <a:pt x="4869" y="8962"/>
                    <a:pt x="5757" y="10326"/>
                    <a:pt x="7115" y="10954"/>
                  </a:cubicBezTo>
                  <a:cubicBezTo>
                    <a:pt x="6925" y="11251"/>
                    <a:pt x="6817" y="11604"/>
                    <a:pt x="6817" y="11981"/>
                  </a:cubicBezTo>
                  <a:cubicBezTo>
                    <a:pt x="6817" y="12067"/>
                    <a:pt x="6824" y="12151"/>
                    <a:pt x="6835" y="12232"/>
                  </a:cubicBezTo>
                  <a:cubicBezTo>
                    <a:pt x="6145" y="11915"/>
                    <a:pt x="5538" y="11425"/>
                    <a:pt x="5083" y="10817"/>
                  </a:cubicBezTo>
                  <a:cubicBezTo>
                    <a:pt x="4490" y="10024"/>
                    <a:pt x="4179" y="9082"/>
                    <a:pt x="4179" y="8089"/>
                  </a:cubicBezTo>
                  <a:lnTo>
                    <a:pt x="4179" y="6143"/>
                  </a:lnTo>
                  <a:cubicBezTo>
                    <a:pt x="4179" y="6081"/>
                    <a:pt x="4317" y="5888"/>
                    <a:pt x="4869" y="5679"/>
                  </a:cubicBezTo>
                  <a:close/>
                  <a:moveTo>
                    <a:pt x="8744" y="10666"/>
                  </a:moveTo>
                  <a:cubicBezTo>
                    <a:pt x="9470" y="10666"/>
                    <a:pt x="10059" y="11256"/>
                    <a:pt x="10059" y="11982"/>
                  </a:cubicBezTo>
                  <a:cubicBezTo>
                    <a:pt x="10059" y="12709"/>
                    <a:pt x="9467" y="13302"/>
                    <a:pt x="8739" y="13302"/>
                  </a:cubicBezTo>
                  <a:cubicBezTo>
                    <a:pt x="8013" y="13302"/>
                    <a:pt x="7419" y="12711"/>
                    <a:pt x="7419" y="11982"/>
                  </a:cubicBezTo>
                  <a:cubicBezTo>
                    <a:pt x="7419" y="11254"/>
                    <a:pt x="8011" y="10666"/>
                    <a:pt x="8739" y="10666"/>
                  </a:cubicBezTo>
                  <a:cubicBezTo>
                    <a:pt x="8741" y="10666"/>
                    <a:pt x="8742" y="10666"/>
                    <a:pt x="8744" y="10666"/>
                  </a:cubicBezTo>
                  <a:close/>
                  <a:moveTo>
                    <a:pt x="11990" y="11640"/>
                  </a:moveTo>
                  <a:cubicBezTo>
                    <a:pt x="13430" y="11640"/>
                    <a:pt x="14600" y="12812"/>
                    <a:pt x="14600" y="14253"/>
                  </a:cubicBezTo>
                  <a:lnTo>
                    <a:pt x="14600" y="15317"/>
                  </a:lnTo>
                  <a:lnTo>
                    <a:pt x="11795" y="14493"/>
                  </a:lnTo>
                  <a:cubicBezTo>
                    <a:pt x="11512" y="14410"/>
                    <a:pt x="11315" y="14145"/>
                    <a:pt x="11315" y="13850"/>
                  </a:cubicBezTo>
                  <a:lnTo>
                    <a:pt x="11315" y="12936"/>
                  </a:lnTo>
                  <a:lnTo>
                    <a:pt x="11985" y="12936"/>
                  </a:lnTo>
                  <a:cubicBezTo>
                    <a:pt x="12608" y="12936"/>
                    <a:pt x="13152" y="13381"/>
                    <a:pt x="13278" y="13990"/>
                  </a:cubicBezTo>
                  <a:cubicBezTo>
                    <a:pt x="13306" y="14133"/>
                    <a:pt x="13435" y="14233"/>
                    <a:pt x="13573" y="14233"/>
                  </a:cubicBezTo>
                  <a:cubicBezTo>
                    <a:pt x="13593" y="14233"/>
                    <a:pt x="13615" y="14232"/>
                    <a:pt x="13635" y="14229"/>
                  </a:cubicBezTo>
                  <a:cubicBezTo>
                    <a:pt x="13799" y="14195"/>
                    <a:pt x="13905" y="14033"/>
                    <a:pt x="13872" y="13869"/>
                  </a:cubicBezTo>
                  <a:cubicBezTo>
                    <a:pt x="13690" y="12976"/>
                    <a:pt x="12898" y="12329"/>
                    <a:pt x="11985" y="12329"/>
                  </a:cubicBezTo>
                  <a:lnTo>
                    <a:pt x="10636" y="12329"/>
                  </a:lnTo>
                  <a:cubicBezTo>
                    <a:pt x="10656" y="12217"/>
                    <a:pt x="10666" y="12102"/>
                    <a:pt x="10666" y="11984"/>
                  </a:cubicBezTo>
                  <a:cubicBezTo>
                    <a:pt x="10666" y="11867"/>
                    <a:pt x="10656" y="11751"/>
                    <a:pt x="10636" y="11640"/>
                  </a:cubicBezTo>
                  <a:lnTo>
                    <a:pt x="11985" y="11640"/>
                  </a:lnTo>
                  <a:cubicBezTo>
                    <a:pt x="11987" y="11640"/>
                    <a:pt x="11989" y="11640"/>
                    <a:pt x="11990" y="11640"/>
                  </a:cubicBezTo>
                  <a:close/>
                  <a:moveTo>
                    <a:pt x="4869" y="15364"/>
                  </a:moveTo>
                  <a:lnTo>
                    <a:pt x="4869" y="17014"/>
                  </a:lnTo>
                  <a:cubicBezTo>
                    <a:pt x="4869" y="17452"/>
                    <a:pt x="4697" y="17865"/>
                    <a:pt x="4387" y="18175"/>
                  </a:cubicBezTo>
                  <a:lnTo>
                    <a:pt x="4177" y="18385"/>
                  </a:lnTo>
                  <a:lnTo>
                    <a:pt x="4177" y="15567"/>
                  </a:lnTo>
                  <a:lnTo>
                    <a:pt x="4869" y="15364"/>
                  </a:lnTo>
                  <a:close/>
                  <a:moveTo>
                    <a:pt x="12612" y="15364"/>
                  </a:moveTo>
                  <a:lnTo>
                    <a:pt x="13302" y="15567"/>
                  </a:lnTo>
                  <a:lnTo>
                    <a:pt x="13302" y="18386"/>
                  </a:lnTo>
                  <a:lnTo>
                    <a:pt x="13093" y="18175"/>
                  </a:lnTo>
                  <a:cubicBezTo>
                    <a:pt x="12784" y="17865"/>
                    <a:pt x="12612" y="17452"/>
                    <a:pt x="12612" y="17014"/>
                  </a:cubicBezTo>
                  <a:lnTo>
                    <a:pt x="12612" y="15364"/>
                  </a:lnTo>
                  <a:close/>
                  <a:moveTo>
                    <a:pt x="6774" y="12868"/>
                  </a:moveTo>
                  <a:cubicBezTo>
                    <a:pt x="6881" y="12912"/>
                    <a:pt x="6991" y="12954"/>
                    <a:pt x="7102" y="12991"/>
                  </a:cubicBezTo>
                  <a:cubicBezTo>
                    <a:pt x="7442" y="13539"/>
                    <a:pt x="8051" y="13905"/>
                    <a:pt x="8742" y="13905"/>
                  </a:cubicBezTo>
                  <a:cubicBezTo>
                    <a:pt x="9457" y="13905"/>
                    <a:pt x="10081" y="13512"/>
                    <a:pt x="10414" y="12932"/>
                  </a:cubicBezTo>
                  <a:lnTo>
                    <a:pt x="10708" y="12932"/>
                  </a:lnTo>
                  <a:lnTo>
                    <a:pt x="10708" y="13846"/>
                  </a:lnTo>
                  <a:cubicBezTo>
                    <a:pt x="10708" y="14409"/>
                    <a:pt x="11085" y="14912"/>
                    <a:pt x="11627" y="15071"/>
                  </a:cubicBezTo>
                  <a:lnTo>
                    <a:pt x="12007" y="15183"/>
                  </a:lnTo>
                  <a:lnTo>
                    <a:pt x="12007" y="17011"/>
                  </a:lnTo>
                  <a:cubicBezTo>
                    <a:pt x="12007" y="17612"/>
                    <a:pt x="12241" y="18178"/>
                    <a:pt x="12665" y="18602"/>
                  </a:cubicBezTo>
                  <a:lnTo>
                    <a:pt x="12874" y="18810"/>
                  </a:lnTo>
                  <a:lnTo>
                    <a:pt x="4609" y="18810"/>
                  </a:lnTo>
                  <a:lnTo>
                    <a:pt x="4817" y="18602"/>
                  </a:lnTo>
                  <a:cubicBezTo>
                    <a:pt x="5243" y="18178"/>
                    <a:pt x="5476" y="17611"/>
                    <a:pt x="5476" y="17011"/>
                  </a:cubicBezTo>
                  <a:lnTo>
                    <a:pt x="5476" y="15186"/>
                  </a:lnTo>
                  <a:lnTo>
                    <a:pt x="5856" y="15073"/>
                  </a:lnTo>
                  <a:cubicBezTo>
                    <a:pt x="6395" y="14914"/>
                    <a:pt x="6774" y="14410"/>
                    <a:pt x="6774" y="13848"/>
                  </a:cubicBezTo>
                  <a:lnTo>
                    <a:pt x="6774" y="12868"/>
                  </a:lnTo>
                  <a:close/>
                  <a:moveTo>
                    <a:pt x="3573" y="15746"/>
                  </a:moveTo>
                  <a:lnTo>
                    <a:pt x="3573" y="18815"/>
                  </a:lnTo>
                  <a:lnTo>
                    <a:pt x="1261" y="18815"/>
                  </a:lnTo>
                  <a:lnTo>
                    <a:pt x="1261" y="17656"/>
                  </a:lnTo>
                  <a:lnTo>
                    <a:pt x="1260" y="17656"/>
                  </a:lnTo>
                  <a:cubicBezTo>
                    <a:pt x="1260" y="16931"/>
                    <a:pt x="1742" y="16283"/>
                    <a:pt x="2439" y="16080"/>
                  </a:cubicBezTo>
                  <a:lnTo>
                    <a:pt x="3573" y="15746"/>
                  </a:lnTo>
                  <a:close/>
                  <a:moveTo>
                    <a:pt x="13909" y="15746"/>
                  </a:moveTo>
                  <a:lnTo>
                    <a:pt x="15043" y="16080"/>
                  </a:lnTo>
                  <a:cubicBezTo>
                    <a:pt x="15737" y="16283"/>
                    <a:pt x="16221" y="16931"/>
                    <a:pt x="16221" y="17656"/>
                  </a:cubicBezTo>
                  <a:lnTo>
                    <a:pt x="16221" y="18815"/>
                  </a:lnTo>
                  <a:lnTo>
                    <a:pt x="13909" y="18815"/>
                  </a:lnTo>
                  <a:lnTo>
                    <a:pt x="13909" y="15746"/>
                  </a:lnTo>
                  <a:close/>
                  <a:moveTo>
                    <a:pt x="8739" y="0"/>
                  </a:moveTo>
                  <a:cubicBezTo>
                    <a:pt x="6443" y="0"/>
                    <a:pt x="4409" y="1533"/>
                    <a:pt x="3773" y="3733"/>
                  </a:cubicBezTo>
                  <a:cubicBezTo>
                    <a:pt x="3391" y="3818"/>
                    <a:pt x="3026" y="3912"/>
                    <a:pt x="2686" y="4018"/>
                  </a:cubicBezTo>
                  <a:cubicBezTo>
                    <a:pt x="928" y="4557"/>
                    <a:pt x="0" y="5293"/>
                    <a:pt x="0" y="6143"/>
                  </a:cubicBezTo>
                  <a:cubicBezTo>
                    <a:pt x="0" y="7135"/>
                    <a:pt x="1271" y="7974"/>
                    <a:pt x="3586" y="8509"/>
                  </a:cubicBezTo>
                  <a:cubicBezTo>
                    <a:pt x="3662" y="9477"/>
                    <a:pt x="4009" y="10394"/>
                    <a:pt x="4594" y="11180"/>
                  </a:cubicBezTo>
                  <a:cubicBezTo>
                    <a:pt x="5016" y="11744"/>
                    <a:pt x="5554" y="12218"/>
                    <a:pt x="6164" y="12568"/>
                  </a:cubicBezTo>
                  <a:lnTo>
                    <a:pt x="6164" y="13846"/>
                  </a:lnTo>
                  <a:cubicBezTo>
                    <a:pt x="6164" y="14140"/>
                    <a:pt x="5966" y="14405"/>
                    <a:pt x="5681" y="14489"/>
                  </a:cubicBezTo>
                  <a:lnTo>
                    <a:pt x="2262" y="15494"/>
                  </a:lnTo>
                  <a:cubicBezTo>
                    <a:pt x="1311" y="15774"/>
                    <a:pt x="647" y="16661"/>
                    <a:pt x="647" y="17652"/>
                  </a:cubicBezTo>
                  <a:lnTo>
                    <a:pt x="647" y="20416"/>
                  </a:lnTo>
                  <a:cubicBezTo>
                    <a:pt x="647" y="20584"/>
                    <a:pt x="783" y="20720"/>
                    <a:pt x="951" y="20720"/>
                  </a:cubicBezTo>
                  <a:cubicBezTo>
                    <a:pt x="1118" y="20720"/>
                    <a:pt x="1254" y="20584"/>
                    <a:pt x="1254" y="20416"/>
                  </a:cubicBezTo>
                  <a:lnTo>
                    <a:pt x="1254" y="19422"/>
                  </a:lnTo>
                  <a:lnTo>
                    <a:pt x="16218" y="19422"/>
                  </a:lnTo>
                  <a:lnTo>
                    <a:pt x="16218" y="20416"/>
                  </a:lnTo>
                  <a:cubicBezTo>
                    <a:pt x="16218" y="20584"/>
                    <a:pt x="16354" y="20720"/>
                    <a:pt x="16521" y="20720"/>
                  </a:cubicBezTo>
                  <a:cubicBezTo>
                    <a:pt x="16690" y="20720"/>
                    <a:pt x="16825" y="20584"/>
                    <a:pt x="16825" y="20416"/>
                  </a:cubicBezTo>
                  <a:lnTo>
                    <a:pt x="16825" y="17656"/>
                  </a:lnTo>
                  <a:cubicBezTo>
                    <a:pt x="16825" y="16665"/>
                    <a:pt x="16161" y="15778"/>
                    <a:pt x="15211" y="15497"/>
                  </a:cubicBezTo>
                  <a:lnTo>
                    <a:pt x="15204" y="15496"/>
                  </a:lnTo>
                  <a:lnTo>
                    <a:pt x="15204" y="14253"/>
                  </a:lnTo>
                  <a:cubicBezTo>
                    <a:pt x="15204" y="12792"/>
                    <a:pt x="14227" y="11557"/>
                    <a:pt x="12894" y="11163"/>
                  </a:cubicBezTo>
                  <a:cubicBezTo>
                    <a:pt x="13466" y="10389"/>
                    <a:pt x="13812" y="9470"/>
                    <a:pt x="13888" y="8511"/>
                  </a:cubicBezTo>
                  <a:cubicBezTo>
                    <a:pt x="16207" y="7974"/>
                    <a:pt x="17478" y="7135"/>
                    <a:pt x="17478" y="6143"/>
                  </a:cubicBezTo>
                  <a:cubicBezTo>
                    <a:pt x="17478" y="5293"/>
                    <a:pt x="16550" y="4557"/>
                    <a:pt x="14793" y="4018"/>
                  </a:cubicBezTo>
                  <a:cubicBezTo>
                    <a:pt x="14454" y="3913"/>
                    <a:pt x="14089" y="3819"/>
                    <a:pt x="13706" y="3733"/>
                  </a:cubicBezTo>
                  <a:cubicBezTo>
                    <a:pt x="13071" y="1533"/>
                    <a:pt x="11038" y="0"/>
                    <a:pt x="87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45"/>
            <p:cNvSpPr/>
            <p:nvPr/>
          </p:nvSpPr>
          <p:spPr>
            <a:xfrm>
              <a:off x="1739525" y="-717675"/>
              <a:ext cx="15200" cy="23325"/>
            </a:xfrm>
            <a:custGeom>
              <a:rect b="b" l="l" r="r" t="t"/>
              <a:pathLst>
                <a:path extrusionOk="0" h="933" w="608">
                  <a:moveTo>
                    <a:pt x="303" y="0"/>
                  </a:moveTo>
                  <a:cubicBezTo>
                    <a:pt x="136" y="0"/>
                    <a:pt x="0" y="136"/>
                    <a:pt x="0" y="304"/>
                  </a:cubicBezTo>
                  <a:lnTo>
                    <a:pt x="0" y="628"/>
                  </a:lnTo>
                  <a:cubicBezTo>
                    <a:pt x="0" y="797"/>
                    <a:pt x="136" y="933"/>
                    <a:pt x="303" y="933"/>
                  </a:cubicBezTo>
                  <a:cubicBezTo>
                    <a:pt x="472" y="933"/>
                    <a:pt x="607" y="797"/>
                    <a:pt x="607" y="628"/>
                  </a:cubicBezTo>
                  <a:lnTo>
                    <a:pt x="607" y="304"/>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45"/>
            <p:cNvSpPr/>
            <p:nvPr/>
          </p:nvSpPr>
          <p:spPr>
            <a:xfrm>
              <a:off x="1739525" y="-766350"/>
              <a:ext cx="15200" cy="23300"/>
            </a:xfrm>
            <a:custGeom>
              <a:rect b="b" l="l" r="r" t="t"/>
              <a:pathLst>
                <a:path extrusionOk="0" h="932" w="608">
                  <a:moveTo>
                    <a:pt x="303" y="1"/>
                  </a:moveTo>
                  <a:cubicBezTo>
                    <a:pt x="136" y="1"/>
                    <a:pt x="0" y="136"/>
                    <a:pt x="0" y="303"/>
                  </a:cubicBezTo>
                  <a:lnTo>
                    <a:pt x="0" y="629"/>
                  </a:lnTo>
                  <a:cubicBezTo>
                    <a:pt x="0" y="796"/>
                    <a:pt x="136" y="932"/>
                    <a:pt x="303" y="932"/>
                  </a:cubicBezTo>
                  <a:cubicBezTo>
                    <a:pt x="472" y="932"/>
                    <a:pt x="607" y="796"/>
                    <a:pt x="607" y="629"/>
                  </a:cubicBezTo>
                  <a:lnTo>
                    <a:pt x="607" y="303"/>
                  </a:lnTo>
                  <a:cubicBezTo>
                    <a:pt x="607" y="136"/>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78" name="Google Shape;2378;p45"/>
          <p:cNvGrpSpPr/>
          <p:nvPr/>
        </p:nvGrpSpPr>
        <p:grpSpPr>
          <a:xfrm>
            <a:off x="1744213" y="1028685"/>
            <a:ext cx="512296" cy="685799"/>
            <a:chOff x="3621425" y="-1760475"/>
            <a:chExt cx="388250" cy="517975"/>
          </a:xfrm>
        </p:grpSpPr>
        <p:sp>
          <p:nvSpPr>
            <p:cNvPr id="2379" name="Google Shape;2379;p45"/>
            <p:cNvSpPr/>
            <p:nvPr/>
          </p:nvSpPr>
          <p:spPr>
            <a:xfrm>
              <a:off x="3621425" y="-1760475"/>
              <a:ext cx="388250" cy="517975"/>
            </a:xfrm>
            <a:custGeom>
              <a:rect b="b" l="l" r="r" t="t"/>
              <a:pathLst>
                <a:path extrusionOk="0" h="20719" w="1553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45"/>
            <p:cNvSpPr/>
            <p:nvPr/>
          </p:nvSpPr>
          <p:spPr>
            <a:xfrm>
              <a:off x="3759325" y="-1541575"/>
              <a:ext cx="15200" cy="23975"/>
            </a:xfrm>
            <a:custGeom>
              <a:rect b="b" l="l" r="r" t="t"/>
              <a:pathLst>
                <a:path extrusionOk="0" h="959" w="608">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45"/>
            <p:cNvSpPr/>
            <p:nvPr/>
          </p:nvSpPr>
          <p:spPr>
            <a:xfrm>
              <a:off x="3782775" y="-1476725"/>
              <a:ext cx="65450" cy="23325"/>
            </a:xfrm>
            <a:custGeom>
              <a:rect b="b" l="l" r="r" t="t"/>
              <a:pathLst>
                <a:path extrusionOk="0" h="933" w="2618">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45"/>
            <p:cNvSpPr/>
            <p:nvPr/>
          </p:nvSpPr>
          <p:spPr>
            <a:xfrm>
              <a:off x="3808025" y="-1257775"/>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45"/>
            <p:cNvSpPr/>
            <p:nvPr/>
          </p:nvSpPr>
          <p:spPr>
            <a:xfrm>
              <a:off x="3808025" y="-1298300"/>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45"/>
            <p:cNvSpPr/>
            <p:nvPr/>
          </p:nvSpPr>
          <p:spPr>
            <a:xfrm>
              <a:off x="3856625" y="-1541575"/>
              <a:ext cx="15200" cy="23975"/>
            </a:xfrm>
            <a:custGeom>
              <a:rect b="b" l="l" r="r" t="t"/>
              <a:pathLst>
                <a:path extrusionOk="0" h="959" w="608">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85" name="Google Shape;2385;p45"/>
          <p:cNvGrpSpPr/>
          <p:nvPr/>
        </p:nvGrpSpPr>
        <p:grpSpPr>
          <a:xfrm>
            <a:off x="2601496" y="4457655"/>
            <a:ext cx="512290" cy="685813"/>
            <a:chOff x="863525" y="-1760525"/>
            <a:chExt cx="388275" cy="518025"/>
          </a:xfrm>
        </p:grpSpPr>
        <p:sp>
          <p:nvSpPr>
            <p:cNvPr id="2386" name="Google Shape;2386;p45"/>
            <p:cNvSpPr/>
            <p:nvPr/>
          </p:nvSpPr>
          <p:spPr>
            <a:xfrm>
              <a:off x="863525" y="-1760525"/>
              <a:ext cx="388275" cy="518025"/>
            </a:xfrm>
            <a:custGeom>
              <a:rect b="b" l="l" r="r" t="t"/>
              <a:pathLst>
                <a:path extrusionOk="0" h="20721" w="15531">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45"/>
            <p:cNvSpPr/>
            <p:nvPr/>
          </p:nvSpPr>
          <p:spPr>
            <a:xfrm>
              <a:off x="1001375" y="-1565225"/>
              <a:ext cx="15200" cy="23300"/>
            </a:xfrm>
            <a:custGeom>
              <a:rect b="b" l="l" r="r" t="t"/>
              <a:pathLst>
                <a:path extrusionOk="0" h="932" w="608">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45"/>
            <p:cNvSpPr/>
            <p:nvPr/>
          </p:nvSpPr>
          <p:spPr>
            <a:xfrm>
              <a:off x="1098700" y="-1565225"/>
              <a:ext cx="15200" cy="23300"/>
            </a:xfrm>
            <a:custGeom>
              <a:rect b="b" l="l" r="r" t="t"/>
              <a:pathLst>
                <a:path extrusionOk="0" h="932" w="608">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45"/>
            <p:cNvSpPr/>
            <p:nvPr/>
          </p:nvSpPr>
          <p:spPr>
            <a:xfrm>
              <a:off x="1024975" y="-1508450"/>
              <a:ext cx="65375" cy="23300"/>
            </a:xfrm>
            <a:custGeom>
              <a:rect b="b" l="l" r="r" t="t"/>
              <a:pathLst>
                <a:path extrusionOk="0" h="932" w="2615">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45"/>
            <p:cNvSpPr/>
            <p:nvPr/>
          </p:nvSpPr>
          <p:spPr>
            <a:xfrm>
              <a:off x="993300" y="-1590275"/>
              <a:ext cx="31425" cy="15200"/>
            </a:xfrm>
            <a:custGeom>
              <a:rect b="b" l="l" r="r" t="t"/>
              <a:pathLst>
                <a:path extrusionOk="0" h="608" w="1257">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45"/>
            <p:cNvSpPr/>
            <p:nvPr/>
          </p:nvSpPr>
          <p:spPr>
            <a:xfrm>
              <a:off x="1090600" y="-1590275"/>
              <a:ext cx="31400" cy="15200"/>
            </a:xfrm>
            <a:custGeom>
              <a:rect b="b" l="l" r="r" t="t"/>
              <a:pathLst>
                <a:path extrusionOk="0" h="608" w="1256">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45"/>
            <p:cNvSpPr/>
            <p:nvPr/>
          </p:nvSpPr>
          <p:spPr>
            <a:xfrm>
              <a:off x="895950" y="-1314500"/>
              <a:ext cx="80100" cy="72000"/>
            </a:xfrm>
            <a:custGeom>
              <a:rect b="b" l="l" r="r" t="t"/>
              <a:pathLst>
                <a:path extrusionOk="0" h="2880" w="3204">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45"/>
            <p:cNvSpPr/>
            <p:nvPr/>
          </p:nvSpPr>
          <p:spPr>
            <a:xfrm>
              <a:off x="1139225" y="-1273975"/>
              <a:ext cx="80100" cy="31425"/>
            </a:xfrm>
            <a:custGeom>
              <a:rect b="b" l="l" r="r" t="t"/>
              <a:pathLst>
                <a:path extrusionOk="0" h="1257" w="3204">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4" name="Google Shape;2394;p45"/>
          <p:cNvGrpSpPr/>
          <p:nvPr/>
        </p:nvGrpSpPr>
        <p:grpSpPr>
          <a:xfrm>
            <a:off x="3446284" y="4457601"/>
            <a:ext cx="537084" cy="685856"/>
            <a:chOff x="1544975" y="-1760675"/>
            <a:chExt cx="404400" cy="518175"/>
          </a:xfrm>
        </p:grpSpPr>
        <p:sp>
          <p:nvSpPr>
            <p:cNvPr id="2395" name="Google Shape;2395;p45"/>
            <p:cNvSpPr/>
            <p:nvPr/>
          </p:nvSpPr>
          <p:spPr>
            <a:xfrm>
              <a:off x="169085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45"/>
            <p:cNvSpPr/>
            <p:nvPr/>
          </p:nvSpPr>
          <p:spPr>
            <a:xfrm>
              <a:off x="1788225" y="-1549700"/>
              <a:ext cx="15200" cy="23325"/>
            </a:xfrm>
            <a:custGeom>
              <a:rect b="b" l="l" r="r" t="t"/>
              <a:pathLst>
                <a:path extrusionOk="0" h="933" w="608">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45"/>
            <p:cNvSpPr/>
            <p:nvPr/>
          </p:nvSpPr>
          <p:spPr>
            <a:xfrm>
              <a:off x="1723300" y="-1484825"/>
              <a:ext cx="47650" cy="15200"/>
            </a:xfrm>
            <a:custGeom>
              <a:rect b="b" l="l" r="r" t="t"/>
              <a:pathLst>
                <a:path extrusionOk="0" h="608" w="1906">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45"/>
            <p:cNvSpPr/>
            <p:nvPr/>
          </p:nvSpPr>
          <p:spPr>
            <a:xfrm>
              <a:off x="1544975" y="-1760675"/>
              <a:ext cx="404400" cy="518175"/>
            </a:xfrm>
            <a:custGeom>
              <a:rect b="b" l="l" r="r" t="t"/>
              <a:pathLst>
                <a:path extrusionOk="0" h="20727" w="16176">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45"/>
            <p:cNvSpPr/>
            <p:nvPr/>
          </p:nvSpPr>
          <p:spPr>
            <a:xfrm>
              <a:off x="1601675" y="-1282100"/>
              <a:ext cx="88200" cy="39525"/>
            </a:xfrm>
            <a:custGeom>
              <a:rect b="b" l="l" r="r" t="t"/>
              <a:pathLst>
                <a:path extrusionOk="0" h="1581" w="3528">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45"/>
            <p:cNvSpPr/>
            <p:nvPr/>
          </p:nvSpPr>
          <p:spPr>
            <a:xfrm>
              <a:off x="1804400" y="-1282100"/>
              <a:ext cx="88200" cy="39525"/>
            </a:xfrm>
            <a:custGeom>
              <a:rect b="b" l="l" r="r" t="t"/>
              <a:pathLst>
                <a:path extrusionOk="0" h="1581" w="3528">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1" name="Google Shape;2401;p45"/>
          <p:cNvGrpSpPr/>
          <p:nvPr/>
        </p:nvGrpSpPr>
        <p:grpSpPr>
          <a:xfrm>
            <a:off x="4315755" y="4457655"/>
            <a:ext cx="512278" cy="685813"/>
            <a:chOff x="2242450" y="-1760600"/>
            <a:chExt cx="388325" cy="518025"/>
          </a:xfrm>
        </p:grpSpPr>
        <p:sp>
          <p:nvSpPr>
            <p:cNvPr id="2402" name="Google Shape;2402;p45"/>
            <p:cNvSpPr/>
            <p:nvPr/>
          </p:nvSpPr>
          <p:spPr>
            <a:xfrm>
              <a:off x="2380375"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45"/>
            <p:cNvSpPr/>
            <p:nvPr/>
          </p:nvSpPr>
          <p:spPr>
            <a:xfrm>
              <a:off x="2477700" y="-1581425"/>
              <a:ext cx="15200" cy="23300"/>
            </a:xfrm>
            <a:custGeom>
              <a:rect b="b" l="l" r="r" t="t"/>
              <a:pathLst>
                <a:path extrusionOk="0" h="932" w="608">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45"/>
            <p:cNvSpPr/>
            <p:nvPr/>
          </p:nvSpPr>
          <p:spPr>
            <a:xfrm>
              <a:off x="2242450" y="-1760600"/>
              <a:ext cx="388325" cy="518025"/>
            </a:xfrm>
            <a:custGeom>
              <a:rect b="b" l="l" r="r" t="t"/>
              <a:pathLst>
                <a:path extrusionOk="0" h="20721" w="15533">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45"/>
            <p:cNvSpPr/>
            <p:nvPr/>
          </p:nvSpPr>
          <p:spPr>
            <a:xfrm>
              <a:off x="2372225" y="-1606450"/>
              <a:ext cx="31400" cy="15200"/>
            </a:xfrm>
            <a:custGeom>
              <a:rect b="b" l="l" r="r" t="t"/>
              <a:pathLst>
                <a:path extrusionOk="0" h="608" w="1256">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45"/>
            <p:cNvSpPr/>
            <p:nvPr/>
          </p:nvSpPr>
          <p:spPr>
            <a:xfrm>
              <a:off x="2469550" y="-1606450"/>
              <a:ext cx="31450" cy="15200"/>
            </a:xfrm>
            <a:custGeom>
              <a:rect b="b" l="l" r="r" t="t"/>
              <a:pathLst>
                <a:path extrusionOk="0" h="608" w="1258">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45"/>
            <p:cNvSpPr/>
            <p:nvPr/>
          </p:nvSpPr>
          <p:spPr>
            <a:xfrm>
              <a:off x="2394300" y="-1535650"/>
              <a:ext cx="84625" cy="45675"/>
            </a:xfrm>
            <a:custGeom>
              <a:rect b="b" l="l" r="r" t="t"/>
              <a:pathLst>
                <a:path extrusionOk="0" h="1827" w="3385">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8" name="Google Shape;2408;p45"/>
          <p:cNvGrpSpPr/>
          <p:nvPr/>
        </p:nvGrpSpPr>
        <p:grpSpPr>
          <a:xfrm>
            <a:off x="5160587" y="4457670"/>
            <a:ext cx="537076" cy="685795"/>
            <a:chOff x="2923900" y="-1760600"/>
            <a:chExt cx="404425" cy="518050"/>
          </a:xfrm>
        </p:grpSpPr>
        <p:sp>
          <p:nvSpPr>
            <p:cNvPr id="2409" name="Google Shape;2409;p45"/>
            <p:cNvSpPr/>
            <p:nvPr/>
          </p:nvSpPr>
          <p:spPr>
            <a:xfrm>
              <a:off x="2923900" y="-1760600"/>
              <a:ext cx="404425" cy="518050"/>
            </a:xfrm>
            <a:custGeom>
              <a:rect b="b" l="l" r="r" t="t"/>
              <a:pathLst>
                <a:path extrusionOk="0" h="20722" w="16177">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45"/>
            <p:cNvSpPr/>
            <p:nvPr/>
          </p:nvSpPr>
          <p:spPr>
            <a:xfrm>
              <a:off x="3069850" y="-1606450"/>
              <a:ext cx="15200" cy="23300"/>
            </a:xfrm>
            <a:custGeom>
              <a:rect b="b" l="l" r="r" t="t"/>
              <a:pathLst>
                <a:path extrusionOk="0" h="932" w="608">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45"/>
            <p:cNvSpPr/>
            <p:nvPr/>
          </p:nvSpPr>
          <p:spPr>
            <a:xfrm>
              <a:off x="3167150" y="-1606450"/>
              <a:ext cx="15200" cy="23300"/>
            </a:xfrm>
            <a:custGeom>
              <a:rect b="b" l="l" r="r" t="t"/>
              <a:pathLst>
                <a:path extrusionOk="0" h="932" w="608">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45"/>
            <p:cNvSpPr/>
            <p:nvPr/>
          </p:nvSpPr>
          <p:spPr>
            <a:xfrm>
              <a:off x="3061700" y="-1630800"/>
              <a:ext cx="31425" cy="15200"/>
            </a:xfrm>
            <a:custGeom>
              <a:rect b="b" l="l" r="r" t="t"/>
              <a:pathLst>
                <a:path extrusionOk="0" h="608" w="1257">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45"/>
            <p:cNvSpPr/>
            <p:nvPr/>
          </p:nvSpPr>
          <p:spPr>
            <a:xfrm>
              <a:off x="3159075" y="-1630800"/>
              <a:ext cx="31375" cy="15200"/>
            </a:xfrm>
            <a:custGeom>
              <a:rect b="b" l="l" r="r" t="t"/>
              <a:pathLst>
                <a:path extrusionOk="0" h="608" w="1255">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45"/>
            <p:cNvSpPr/>
            <p:nvPr/>
          </p:nvSpPr>
          <p:spPr>
            <a:xfrm>
              <a:off x="3029275" y="-1338900"/>
              <a:ext cx="15250" cy="15200"/>
            </a:xfrm>
            <a:custGeom>
              <a:rect b="b" l="l" r="r" t="t"/>
              <a:pathLst>
                <a:path extrusionOk="0" h="608" w="61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45"/>
            <p:cNvSpPr/>
            <p:nvPr/>
          </p:nvSpPr>
          <p:spPr>
            <a:xfrm>
              <a:off x="3029275" y="-1298300"/>
              <a:ext cx="15250" cy="15200"/>
            </a:xfrm>
            <a:custGeom>
              <a:rect b="b" l="l" r="r" t="t"/>
              <a:pathLst>
                <a:path extrusionOk="0" h="608" w="61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16" name="Google Shape;2416;p45"/>
          <p:cNvGrpSpPr/>
          <p:nvPr/>
        </p:nvGrpSpPr>
        <p:grpSpPr>
          <a:xfrm>
            <a:off x="6029956" y="4457674"/>
            <a:ext cx="512296" cy="685799"/>
            <a:chOff x="3621425" y="-1760475"/>
            <a:chExt cx="388250" cy="517975"/>
          </a:xfrm>
        </p:grpSpPr>
        <p:sp>
          <p:nvSpPr>
            <p:cNvPr id="2417" name="Google Shape;2417;p45"/>
            <p:cNvSpPr/>
            <p:nvPr/>
          </p:nvSpPr>
          <p:spPr>
            <a:xfrm>
              <a:off x="3621425" y="-1760475"/>
              <a:ext cx="388250" cy="517975"/>
            </a:xfrm>
            <a:custGeom>
              <a:rect b="b" l="l" r="r" t="t"/>
              <a:pathLst>
                <a:path extrusionOk="0" h="20719" w="1553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45"/>
            <p:cNvSpPr/>
            <p:nvPr/>
          </p:nvSpPr>
          <p:spPr>
            <a:xfrm>
              <a:off x="3759325" y="-1541575"/>
              <a:ext cx="15200" cy="23975"/>
            </a:xfrm>
            <a:custGeom>
              <a:rect b="b" l="l" r="r" t="t"/>
              <a:pathLst>
                <a:path extrusionOk="0" h="959" w="608">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45"/>
            <p:cNvSpPr/>
            <p:nvPr/>
          </p:nvSpPr>
          <p:spPr>
            <a:xfrm>
              <a:off x="3782775" y="-1476725"/>
              <a:ext cx="65450" cy="23325"/>
            </a:xfrm>
            <a:custGeom>
              <a:rect b="b" l="l" r="r" t="t"/>
              <a:pathLst>
                <a:path extrusionOk="0" h="933" w="2618">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45"/>
            <p:cNvSpPr/>
            <p:nvPr/>
          </p:nvSpPr>
          <p:spPr>
            <a:xfrm>
              <a:off x="3808025" y="-1257775"/>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45"/>
            <p:cNvSpPr/>
            <p:nvPr/>
          </p:nvSpPr>
          <p:spPr>
            <a:xfrm>
              <a:off x="3808025" y="-1298300"/>
              <a:ext cx="15225" cy="15200"/>
            </a:xfrm>
            <a:custGeom>
              <a:rect b="b" l="l" r="r" t="t"/>
              <a:pathLst>
                <a:path extrusionOk="0" h="608" w="609">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45"/>
            <p:cNvSpPr/>
            <p:nvPr/>
          </p:nvSpPr>
          <p:spPr>
            <a:xfrm>
              <a:off x="3856625" y="-1541575"/>
              <a:ext cx="15200" cy="23975"/>
            </a:xfrm>
            <a:custGeom>
              <a:rect b="b" l="l" r="r" t="t"/>
              <a:pathLst>
                <a:path extrusionOk="0" h="959" w="608">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23" name="Google Shape;2423;p45"/>
          <p:cNvGrpSpPr/>
          <p:nvPr/>
        </p:nvGrpSpPr>
        <p:grpSpPr>
          <a:xfrm>
            <a:off x="7732003" y="4457619"/>
            <a:ext cx="537091" cy="685842"/>
            <a:chOff x="4992400" y="-1760625"/>
            <a:chExt cx="404375" cy="518125"/>
          </a:xfrm>
        </p:grpSpPr>
        <p:sp>
          <p:nvSpPr>
            <p:cNvPr id="2424" name="Google Shape;2424;p45"/>
            <p:cNvSpPr/>
            <p:nvPr/>
          </p:nvSpPr>
          <p:spPr>
            <a:xfrm>
              <a:off x="5138200" y="-1549700"/>
              <a:ext cx="15200" cy="23325"/>
            </a:xfrm>
            <a:custGeom>
              <a:rect b="b" l="l" r="r" t="t"/>
              <a:pathLst>
                <a:path extrusionOk="0" h="933" w="608">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45"/>
            <p:cNvSpPr/>
            <p:nvPr/>
          </p:nvSpPr>
          <p:spPr>
            <a:xfrm>
              <a:off x="5235500" y="-1549700"/>
              <a:ext cx="15200" cy="23325"/>
            </a:xfrm>
            <a:custGeom>
              <a:rect b="b" l="l" r="r" t="t"/>
              <a:pathLst>
                <a:path extrusionOk="0" h="933" w="608">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45"/>
            <p:cNvSpPr/>
            <p:nvPr/>
          </p:nvSpPr>
          <p:spPr>
            <a:xfrm>
              <a:off x="5178275" y="-1468000"/>
              <a:ext cx="31250" cy="15200"/>
            </a:xfrm>
            <a:custGeom>
              <a:rect b="b" l="l" r="r" t="t"/>
              <a:pathLst>
                <a:path extrusionOk="0" h="608" w="125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45"/>
            <p:cNvSpPr/>
            <p:nvPr/>
          </p:nvSpPr>
          <p:spPr>
            <a:xfrm>
              <a:off x="5136450" y="-1500400"/>
              <a:ext cx="114650" cy="26525"/>
            </a:xfrm>
            <a:custGeom>
              <a:rect b="b" l="l" r="r" t="t"/>
              <a:pathLst>
                <a:path extrusionOk="0" h="1061" w="4586">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45"/>
            <p:cNvSpPr/>
            <p:nvPr/>
          </p:nvSpPr>
          <p:spPr>
            <a:xfrm>
              <a:off x="4992400" y="-1760625"/>
              <a:ext cx="404375" cy="518125"/>
            </a:xfrm>
            <a:custGeom>
              <a:rect b="b" l="l" r="r" t="t"/>
              <a:pathLst>
                <a:path extrusionOk="0" h="20725" w="16175">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eutral Career Day Theme for All Kinds of Jobs by Slidesgo">
  <a:themeElements>
    <a:clrScheme name="Simple Light">
      <a:dk1>
        <a:srgbClr val="1A2C57"/>
      </a:dk1>
      <a:lt1>
        <a:srgbClr val="436AC7"/>
      </a:lt1>
      <a:dk2>
        <a:srgbClr val="B0C1E8"/>
      </a:dk2>
      <a:lt2>
        <a:srgbClr val="CA7D02"/>
      </a:lt2>
      <a:accent1>
        <a:srgbClr val="FDB849"/>
      </a:accent1>
      <a:accent2>
        <a:srgbClr val="FFFFFF"/>
      </a:accent2>
      <a:accent3>
        <a:srgbClr val="FFFFFF"/>
      </a:accent3>
      <a:accent4>
        <a:srgbClr val="FFFFFF"/>
      </a:accent4>
      <a:accent5>
        <a:srgbClr val="FFFFFF"/>
      </a:accent5>
      <a:accent6>
        <a:srgbClr val="FFFFFF"/>
      </a:accent6>
      <a:hlink>
        <a:srgbClr val="1A2C5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