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3" r:id="rId1"/>
    <p:sldMasterId id="2147483667" r:id="rId2"/>
    <p:sldMasterId id="2147484066" r:id="rId3"/>
  </p:sldMasterIdLst>
  <p:notesMasterIdLst>
    <p:notesMasterId r:id="rId20"/>
  </p:notesMasterIdLst>
  <p:handoutMasterIdLst>
    <p:handoutMasterId r:id="rId21"/>
  </p:handoutMasterIdLst>
  <p:sldIdLst>
    <p:sldId id="256" r:id="rId4"/>
    <p:sldId id="261" r:id="rId5"/>
    <p:sldId id="281" r:id="rId6"/>
    <p:sldId id="286" r:id="rId7"/>
    <p:sldId id="279" r:id="rId8"/>
    <p:sldId id="258" r:id="rId9"/>
    <p:sldId id="285" r:id="rId10"/>
    <p:sldId id="262" r:id="rId11"/>
    <p:sldId id="263" r:id="rId12"/>
    <p:sldId id="264" r:id="rId13"/>
    <p:sldId id="265" r:id="rId14"/>
    <p:sldId id="266" r:id="rId15"/>
    <p:sldId id="267" r:id="rId16"/>
    <p:sldId id="260" r:id="rId17"/>
    <p:sldId id="269" r:id="rId18"/>
    <p:sldId id="284" r:id="rId19"/>
  </p:sldIdLst>
  <p:sldSz cx="9144000" cy="5943600"/>
  <p:notesSz cx="6950075" cy="9236075"/>
  <p:defaultTextStyle>
    <a:defPPr>
      <a:defRPr lang="en-US"/>
    </a:defPPr>
    <a:lvl1pPr algn="l" rtl="0" fontAlgn="base">
      <a:spcBef>
        <a:spcPct val="0"/>
      </a:spcBef>
      <a:spcAft>
        <a:spcPct val="0"/>
      </a:spcAft>
      <a:defRPr sz="1700" kern="1200">
        <a:solidFill>
          <a:schemeClr val="tx1"/>
        </a:solidFill>
        <a:latin typeface="Arial" charset="0"/>
        <a:ea typeface="+mn-ea"/>
        <a:cs typeface="+mn-cs"/>
      </a:defRPr>
    </a:lvl1pPr>
    <a:lvl2pPr marL="457200" algn="l" rtl="0" fontAlgn="base">
      <a:spcBef>
        <a:spcPct val="0"/>
      </a:spcBef>
      <a:spcAft>
        <a:spcPct val="0"/>
      </a:spcAft>
      <a:defRPr sz="1700" kern="1200">
        <a:solidFill>
          <a:schemeClr val="tx1"/>
        </a:solidFill>
        <a:latin typeface="Arial" charset="0"/>
        <a:ea typeface="+mn-ea"/>
        <a:cs typeface="+mn-cs"/>
      </a:defRPr>
    </a:lvl2pPr>
    <a:lvl3pPr marL="914400" algn="l" rtl="0" fontAlgn="base">
      <a:spcBef>
        <a:spcPct val="0"/>
      </a:spcBef>
      <a:spcAft>
        <a:spcPct val="0"/>
      </a:spcAft>
      <a:defRPr sz="1700" kern="1200">
        <a:solidFill>
          <a:schemeClr val="tx1"/>
        </a:solidFill>
        <a:latin typeface="Arial" charset="0"/>
        <a:ea typeface="+mn-ea"/>
        <a:cs typeface="+mn-cs"/>
      </a:defRPr>
    </a:lvl3pPr>
    <a:lvl4pPr marL="1371600" algn="l" rtl="0" fontAlgn="base">
      <a:spcBef>
        <a:spcPct val="0"/>
      </a:spcBef>
      <a:spcAft>
        <a:spcPct val="0"/>
      </a:spcAft>
      <a:defRPr sz="1700" kern="1200">
        <a:solidFill>
          <a:schemeClr val="tx1"/>
        </a:solidFill>
        <a:latin typeface="Arial" charset="0"/>
        <a:ea typeface="+mn-ea"/>
        <a:cs typeface="+mn-cs"/>
      </a:defRPr>
    </a:lvl4pPr>
    <a:lvl5pPr marL="1828800" algn="l" rtl="0" fontAlgn="base">
      <a:spcBef>
        <a:spcPct val="0"/>
      </a:spcBef>
      <a:spcAft>
        <a:spcPct val="0"/>
      </a:spcAft>
      <a:defRPr sz="1700" kern="1200">
        <a:solidFill>
          <a:schemeClr val="tx1"/>
        </a:solidFill>
        <a:latin typeface="Arial" charset="0"/>
        <a:ea typeface="+mn-ea"/>
        <a:cs typeface="+mn-cs"/>
      </a:defRPr>
    </a:lvl5pPr>
    <a:lvl6pPr marL="2286000" algn="l" defTabSz="914400" rtl="0" eaLnBrk="1" latinLnBrk="0" hangingPunct="1">
      <a:defRPr sz="1700" kern="1200">
        <a:solidFill>
          <a:schemeClr val="tx1"/>
        </a:solidFill>
        <a:latin typeface="Arial" charset="0"/>
        <a:ea typeface="+mn-ea"/>
        <a:cs typeface="+mn-cs"/>
      </a:defRPr>
    </a:lvl6pPr>
    <a:lvl7pPr marL="2743200" algn="l" defTabSz="914400" rtl="0" eaLnBrk="1" latinLnBrk="0" hangingPunct="1">
      <a:defRPr sz="1700" kern="1200">
        <a:solidFill>
          <a:schemeClr val="tx1"/>
        </a:solidFill>
        <a:latin typeface="Arial" charset="0"/>
        <a:ea typeface="+mn-ea"/>
        <a:cs typeface="+mn-cs"/>
      </a:defRPr>
    </a:lvl7pPr>
    <a:lvl8pPr marL="3200400" algn="l" defTabSz="914400" rtl="0" eaLnBrk="1" latinLnBrk="0" hangingPunct="1">
      <a:defRPr sz="1700" kern="1200">
        <a:solidFill>
          <a:schemeClr val="tx1"/>
        </a:solidFill>
        <a:latin typeface="Arial" charset="0"/>
        <a:ea typeface="+mn-ea"/>
        <a:cs typeface="+mn-cs"/>
      </a:defRPr>
    </a:lvl8pPr>
    <a:lvl9pPr marL="3657600" algn="l" defTabSz="914400" rtl="0" eaLnBrk="1" latinLnBrk="0" hangingPunct="1">
      <a:defRPr sz="17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872">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0102"/>
    <a:srgbClr val="013865"/>
    <a:srgbClr val="5E0165"/>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8" autoAdjust="0"/>
    <p:restoredTop sz="92781" autoAdjust="0"/>
  </p:normalViewPr>
  <p:slideViewPr>
    <p:cSldViewPr snapToGrid="0">
      <p:cViewPr varScale="1">
        <p:scale>
          <a:sx n="119" d="100"/>
          <a:sy n="119" d="100"/>
        </p:scale>
        <p:origin x="918" y="96"/>
      </p:cViewPr>
      <p:guideLst>
        <p:guide orient="horz" pos="1872"/>
        <p:guide pos="2880"/>
      </p:guideLst>
    </p:cSldViewPr>
  </p:slideViewPr>
  <p:outlineViewPr>
    <p:cViewPr>
      <p:scale>
        <a:sx n="33" d="100"/>
        <a:sy n="33" d="100"/>
      </p:scale>
      <p:origin x="0" y="7194"/>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image" Target="../media/image1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image" Target="../media/image1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1"/>
            <a:ext cx="3011488" cy="461963"/>
          </a:xfrm>
          <a:prstGeom prst="rect">
            <a:avLst/>
          </a:prstGeom>
          <a:noFill/>
          <a:ln w="9525">
            <a:noFill/>
            <a:miter lim="800000"/>
            <a:headEnd/>
            <a:tailEnd/>
          </a:ln>
          <a:effectLst/>
        </p:spPr>
        <p:txBody>
          <a:bodyPr vert="horz" wrap="square" lIns="89683" tIns="44843" rIns="89683" bIns="44843" numCol="1" anchor="t" anchorCtr="0" compatLnSpc="1">
            <a:prstTxWarp prst="textNoShape">
              <a:avLst/>
            </a:prstTxWarp>
          </a:bodyPr>
          <a:lstStyle>
            <a:lvl1pPr defTabSz="896813">
              <a:defRPr sz="1200"/>
            </a:lvl1pPr>
          </a:lstStyle>
          <a:p>
            <a:endParaRPr lang="en-US" dirty="0"/>
          </a:p>
        </p:txBody>
      </p:sp>
      <p:sp>
        <p:nvSpPr>
          <p:cNvPr id="37891" name="Rectangle 3"/>
          <p:cNvSpPr>
            <a:spLocks noGrp="1" noChangeArrowheads="1"/>
          </p:cNvSpPr>
          <p:nvPr>
            <p:ph type="dt" sz="quarter" idx="1"/>
          </p:nvPr>
        </p:nvSpPr>
        <p:spPr bwMode="auto">
          <a:xfrm>
            <a:off x="3937000" y="1"/>
            <a:ext cx="3011488" cy="461963"/>
          </a:xfrm>
          <a:prstGeom prst="rect">
            <a:avLst/>
          </a:prstGeom>
          <a:noFill/>
          <a:ln w="9525">
            <a:noFill/>
            <a:miter lim="800000"/>
            <a:headEnd/>
            <a:tailEnd/>
          </a:ln>
          <a:effectLst/>
        </p:spPr>
        <p:txBody>
          <a:bodyPr vert="horz" wrap="square" lIns="89683" tIns="44843" rIns="89683" bIns="44843" numCol="1" anchor="t" anchorCtr="0" compatLnSpc="1">
            <a:prstTxWarp prst="textNoShape">
              <a:avLst/>
            </a:prstTxWarp>
          </a:bodyPr>
          <a:lstStyle>
            <a:lvl1pPr algn="r" defTabSz="896813">
              <a:defRPr sz="1200"/>
            </a:lvl1pPr>
          </a:lstStyle>
          <a:p>
            <a:fld id="{01B4FAC0-7DD3-4E1A-973A-34BE6ECF809A}" type="datetime1">
              <a:rPr lang="en-US"/>
              <a:pPr/>
              <a:t>12/7/2021</a:t>
            </a:fld>
            <a:endParaRPr lang="en-US" dirty="0"/>
          </a:p>
        </p:txBody>
      </p:sp>
      <p:sp>
        <p:nvSpPr>
          <p:cNvPr id="37892" name="Rectangle 4"/>
          <p:cNvSpPr>
            <a:spLocks noGrp="1" noChangeArrowheads="1"/>
          </p:cNvSpPr>
          <p:nvPr>
            <p:ph type="ftr" sz="quarter" idx="2"/>
          </p:nvPr>
        </p:nvSpPr>
        <p:spPr bwMode="auto">
          <a:xfrm>
            <a:off x="0" y="8772526"/>
            <a:ext cx="3011488" cy="461963"/>
          </a:xfrm>
          <a:prstGeom prst="rect">
            <a:avLst/>
          </a:prstGeom>
          <a:noFill/>
          <a:ln w="9525">
            <a:noFill/>
            <a:miter lim="800000"/>
            <a:headEnd/>
            <a:tailEnd/>
          </a:ln>
          <a:effectLst/>
        </p:spPr>
        <p:txBody>
          <a:bodyPr vert="horz" wrap="square" lIns="89683" tIns="44843" rIns="89683" bIns="44843" numCol="1" anchor="b" anchorCtr="0" compatLnSpc="1">
            <a:prstTxWarp prst="textNoShape">
              <a:avLst/>
            </a:prstTxWarp>
          </a:bodyPr>
          <a:lstStyle>
            <a:lvl1pPr defTabSz="896813">
              <a:defRPr sz="1200"/>
            </a:lvl1pPr>
          </a:lstStyle>
          <a:p>
            <a:endParaRPr lang="en-US" dirty="0"/>
          </a:p>
        </p:txBody>
      </p:sp>
      <p:sp>
        <p:nvSpPr>
          <p:cNvPr id="37893" name="Rectangle 5"/>
          <p:cNvSpPr>
            <a:spLocks noGrp="1" noChangeArrowheads="1"/>
          </p:cNvSpPr>
          <p:nvPr>
            <p:ph type="sldNum" sz="quarter" idx="3"/>
          </p:nvPr>
        </p:nvSpPr>
        <p:spPr bwMode="auto">
          <a:xfrm>
            <a:off x="3937000" y="8772526"/>
            <a:ext cx="3011488" cy="461963"/>
          </a:xfrm>
          <a:prstGeom prst="rect">
            <a:avLst/>
          </a:prstGeom>
          <a:noFill/>
          <a:ln w="9525">
            <a:noFill/>
            <a:miter lim="800000"/>
            <a:headEnd/>
            <a:tailEnd/>
          </a:ln>
          <a:effectLst/>
        </p:spPr>
        <p:txBody>
          <a:bodyPr vert="horz" wrap="square" lIns="89683" tIns="44843" rIns="89683" bIns="44843" numCol="1" anchor="b" anchorCtr="0" compatLnSpc="1">
            <a:prstTxWarp prst="textNoShape">
              <a:avLst/>
            </a:prstTxWarp>
          </a:bodyPr>
          <a:lstStyle>
            <a:lvl1pPr algn="r" defTabSz="896813">
              <a:defRPr sz="1200"/>
            </a:lvl1pPr>
          </a:lstStyle>
          <a:p>
            <a:fld id="{978B7951-2E45-4A87-ADEF-3C037BC6BE9E}" type="slidenum">
              <a:rPr lang="en-US"/>
              <a:pPr/>
              <a:t>‹#›</a:t>
            </a:fld>
            <a:endParaRPr lang="en-US" dirty="0"/>
          </a:p>
        </p:txBody>
      </p:sp>
    </p:spTree>
    <p:extLst>
      <p:ext uri="{BB962C8B-B14F-4D97-AF65-F5344CB8AC3E}">
        <p14:creationId xmlns:p14="http://schemas.microsoft.com/office/powerpoint/2010/main" val="1385460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1"/>
            <a:ext cx="3011488" cy="461963"/>
          </a:xfrm>
          <a:prstGeom prst="rect">
            <a:avLst/>
          </a:prstGeom>
          <a:noFill/>
          <a:ln w="9525">
            <a:noFill/>
            <a:miter lim="800000"/>
            <a:headEnd/>
            <a:tailEnd/>
          </a:ln>
          <a:effectLst/>
        </p:spPr>
        <p:txBody>
          <a:bodyPr vert="horz" wrap="square" lIns="92456" tIns="46227" rIns="92456" bIns="46227" numCol="1" anchor="t" anchorCtr="0" compatLnSpc="1">
            <a:prstTxWarp prst="textNoShape">
              <a:avLst/>
            </a:prstTxWarp>
          </a:bodyPr>
          <a:lstStyle>
            <a:lvl1pPr defTabSz="925384">
              <a:defRPr sz="1200"/>
            </a:lvl1pPr>
          </a:lstStyle>
          <a:p>
            <a:endParaRPr lang="en-US" dirty="0"/>
          </a:p>
        </p:txBody>
      </p:sp>
      <p:sp>
        <p:nvSpPr>
          <p:cNvPr id="9219" name="Rectangle 3"/>
          <p:cNvSpPr>
            <a:spLocks noGrp="1" noChangeArrowheads="1"/>
          </p:cNvSpPr>
          <p:nvPr>
            <p:ph type="dt" idx="1"/>
          </p:nvPr>
        </p:nvSpPr>
        <p:spPr bwMode="auto">
          <a:xfrm>
            <a:off x="3937000" y="1"/>
            <a:ext cx="3011488" cy="461963"/>
          </a:xfrm>
          <a:prstGeom prst="rect">
            <a:avLst/>
          </a:prstGeom>
          <a:noFill/>
          <a:ln w="9525">
            <a:noFill/>
            <a:miter lim="800000"/>
            <a:headEnd/>
            <a:tailEnd/>
          </a:ln>
          <a:effectLst/>
        </p:spPr>
        <p:txBody>
          <a:bodyPr vert="horz" wrap="square" lIns="92456" tIns="46227" rIns="92456" bIns="46227" numCol="1" anchor="t" anchorCtr="0" compatLnSpc="1">
            <a:prstTxWarp prst="textNoShape">
              <a:avLst/>
            </a:prstTxWarp>
          </a:bodyPr>
          <a:lstStyle>
            <a:lvl1pPr algn="r" defTabSz="925384">
              <a:defRPr sz="1200"/>
            </a:lvl1pPr>
          </a:lstStyle>
          <a:p>
            <a:fld id="{97EDA5A0-DB3F-48FF-94A9-39590672A13B}" type="datetime1">
              <a:rPr lang="en-US"/>
              <a:pPr/>
              <a:t>12/7/2021</a:t>
            </a:fld>
            <a:endParaRPr lang="en-US" dirty="0"/>
          </a:p>
        </p:txBody>
      </p:sp>
      <p:sp>
        <p:nvSpPr>
          <p:cNvPr id="9220" name="Rectangle 4"/>
          <p:cNvSpPr>
            <a:spLocks noGrp="1" noRot="1" noChangeAspect="1" noChangeArrowheads="1" noTextEdit="1"/>
          </p:cNvSpPr>
          <p:nvPr>
            <p:ph type="sldImg" idx="2"/>
          </p:nvPr>
        </p:nvSpPr>
        <p:spPr bwMode="auto">
          <a:xfrm>
            <a:off x="814388" y="692150"/>
            <a:ext cx="5329237" cy="3463925"/>
          </a:xfrm>
          <a:prstGeom prst="rect">
            <a:avLst/>
          </a:prstGeom>
          <a:noFill/>
          <a:ln w="9525">
            <a:solidFill>
              <a:srgbClr val="000000"/>
            </a:solidFill>
            <a:miter lim="800000"/>
            <a:headEnd/>
            <a:tailEnd/>
          </a:ln>
          <a:effectLst/>
        </p:spPr>
      </p:sp>
      <p:sp>
        <p:nvSpPr>
          <p:cNvPr id="9221" name="Rectangle 5"/>
          <p:cNvSpPr>
            <a:spLocks noGrp="1" noChangeArrowheads="1"/>
          </p:cNvSpPr>
          <p:nvPr>
            <p:ph type="body" sz="quarter" idx="3"/>
          </p:nvPr>
        </p:nvSpPr>
        <p:spPr bwMode="auto">
          <a:xfrm>
            <a:off x="695332" y="4387857"/>
            <a:ext cx="5559425" cy="4156075"/>
          </a:xfrm>
          <a:prstGeom prst="rect">
            <a:avLst/>
          </a:prstGeom>
          <a:noFill/>
          <a:ln w="9525">
            <a:noFill/>
            <a:miter lim="800000"/>
            <a:headEnd/>
            <a:tailEnd/>
          </a:ln>
          <a:effectLst/>
        </p:spPr>
        <p:txBody>
          <a:bodyPr vert="horz" wrap="square" lIns="92456" tIns="46227" rIns="92456" bIns="4622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222" name="Rectangle 6"/>
          <p:cNvSpPr>
            <a:spLocks noGrp="1" noChangeArrowheads="1"/>
          </p:cNvSpPr>
          <p:nvPr>
            <p:ph type="ftr" sz="quarter" idx="4"/>
          </p:nvPr>
        </p:nvSpPr>
        <p:spPr bwMode="auto">
          <a:xfrm>
            <a:off x="0" y="8772526"/>
            <a:ext cx="3011488" cy="461963"/>
          </a:xfrm>
          <a:prstGeom prst="rect">
            <a:avLst/>
          </a:prstGeom>
          <a:noFill/>
          <a:ln w="9525">
            <a:noFill/>
            <a:miter lim="800000"/>
            <a:headEnd/>
            <a:tailEnd/>
          </a:ln>
          <a:effectLst/>
        </p:spPr>
        <p:txBody>
          <a:bodyPr vert="horz" wrap="square" lIns="92456" tIns="46227" rIns="92456" bIns="46227" numCol="1" anchor="b" anchorCtr="0" compatLnSpc="1">
            <a:prstTxWarp prst="textNoShape">
              <a:avLst/>
            </a:prstTxWarp>
          </a:bodyPr>
          <a:lstStyle>
            <a:lvl1pPr defTabSz="925384">
              <a:defRPr sz="1200"/>
            </a:lvl1pPr>
          </a:lstStyle>
          <a:p>
            <a:endParaRPr lang="en-US" dirty="0"/>
          </a:p>
        </p:txBody>
      </p:sp>
      <p:sp>
        <p:nvSpPr>
          <p:cNvPr id="9223" name="Rectangle 7"/>
          <p:cNvSpPr>
            <a:spLocks noGrp="1" noChangeArrowheads="1"/>
          </p:cNvSpPr>
          <p:nvPr>
            <p:ph type="sldNum" sz="quarter" idx="5"/>
          </p:nvPr>
        </p:nvSpPr>
        <p:spPr bwMode="auto">
          <a:xfrm>
            <a:off x="3937000" y="8772526"/>
            <a:ext cx="3011488" cy="461963"/>
          </a:xfrm>
          <a:prstGeom prst="rect">
            <a:avLst/>
          </a:prstGeom>
          <a:noFill/>
          <a:ln w="9525">
            <a:noFill/>
            <a:miter lim="800000"/>
            <a:headEnd/>
            <a:tailEnd/>
          </a:ln>
          <a:effectLst/>
        </p:spPr>
        <p:txBody>
          <a:bodyPr vert="horz" wrap="square" lIns="92456" tIns="46227" rIns="92456" bIns="46227" numCol="1" anchor="b" anchorCtr="0" compatLnSpc="1">
            <a:prstTxWarp prst="textNoShape">
              <a:avLst/>
            </a:prstTxWarp>
          </a:bodyPr>
          <a:lstStyle>
            <a:lvl1pPr algn="r" defTabSz="925384">
              <a:defRPr sz="1200"/>
            </a:lvl1pPr>
          </a:lstStyle>
          <a:p>
            <a:fld id="{16BAD3BA-5583-42AC-B3BF-E9D1F832D753}" type="slidenum">
              <a:rPr lang="en-US"/>
              <a:pPr/>
              <a:t>‹#›</a:t>
            </a:fld>
            <a:endParaRPr lang="en-US" dirty="0"/>
          </a:p>
        </p:txBody>
      </p:sp>
    </p:spTree>
    <p:extLst>
      <p:ext uri="{BB962C8B-B14F-4D97-AF65-F5344CB8AC3E}">
        <p14:creationId xmlns:p14="http://schemas.microsoft.com/office/powerpoint/2010/main" val="2932668693"/>
      </p:ext>
    </p:extLst>
  </p:cSld>
  <p:clrMap bg1="lt1" tx1="dk1" bg2="lt2" tx2="dk2" accent1="accent1" accent2="accent2" accent3="accent3" accent4="accent4" accent5="accent5" accent6="accent6" hlink="hlink" folHlink="folHlink"/>
  <p:hf hdr="0" ftr="0"/>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BF64E9EA-C4C7-4F2F-9A65-9C8D7B0C0950}" type="datetime1">
              <a:rPr lang="en-US"/>
              <a:pPr/>
              <a:t>12/7/2021</a:t>
            </a:fld>
            <a:endParaRPr lang="en-US" dirty="0"/>
          </a:p>
        </p:txBody>
      </p:sp>
      <p:sp>
        <p:nvSpPr>
          <p:cNvPr id="5" name="Rectangle 7"/>
          <p:cNvSpPr>
            <a:spLocks noGrp="1" noChangeArrowheads="1"/>
          </p:cNvSpPr>
          <p:nvPr>
            <p:ph type="sldNum" sz="quarter" idx="5"/>
          </p:nvPr>
        </p:nvSpPr>
        <p:spPr>
          <a:ln/>
        </p:spPr>
        <p:txBody>
          <a:bodyPr/>
          <a:lstStyle/>
          <a:p>
            <a:fld id="{7F668443-0F7F-48C0-AC84-76CF26DAC8EF}" type="slidenum">
              <a:rPr lang="en-US"/>
              <a:pPr/>
              <a:t>1</a:t>
            </a:fld>
            <a:endParaRPr lang="en-US" dirty="0"/>
          </a:p>
        </p:txBody>
      </p:sp>
      <p:sp>
        <p:nvSpPr>
          <p:cNvPr id="38914" name="Rectangle 2"/>
          <p:cNvSpPr>
            <a:spLocks noGrp="1" noRot="1" noChangeAspect="1" noChangeArrowheads="1" noTextEdit="1"/>
          </p:cNvSpPr>
          <p:nvPr>
            <p:ph type="sldImg"/>
          </p:nvPr>
        </p:nvSpPr>
        <p:spPr>
          <a:xfrm>
            <a:off x="814388" y="692150"/>
            <a:ext cx="5329237" cy="3463925"/>
          </a:xfrm>
          <a:ln/>
        </p:spPr>
      </p:sp>
      <p:sp>
        <p:nvSpPr>
          <p:cNvPr id="3891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5F1E91DE-EB90-46DA-B7FA-F5ACF254AD70}" type="datetime1">
              <a:rPr lang="en-US"/>
              <a:pPr/>
              <a:t>12/7/2021</a:t>
            </a:fld>
            <a:endParaRPr lang="en-US" dirty="0"/>
          </a:p>
        </p:txBody>
      </p:sp>
      <p:sp>
        <p:nvSpPr>
          <p:cNvPr id="5" name="Rectangle 7"/>
          <p:cNvSpPr>
            <a:spLocks noGrp="1" noChangeArrowheads="1"/>
          </p:cNvSpPr>
          <p:nvPr>
            <p:ph type="sldNum" sz="quarter" idx="5"/>
          </p:nvPr>
        </p:nvSpPr>
        <p:spPr>
          <a:ln/>
        </p:spPr>
        <p:txBody>
          <a:bodyPr/>
          <a:lstStyle/>
          <a:p>
            <a:fld id="{8C4C71C3-FD14-4E04-8FBE-29CAAFD6ADAC}" type="slidenum">
              <a:rPr lang="en-US"/>
              <a:pPr/>
              <a:t>13</a:t>
            </a:fld>
            <a:endParaRPr lang="en-US" dirty="0"/>
          </a:p>
        </p:txBody>
      </p:sp>
      <p:sp>
        <p:nvSpPr>
          <p:cNvPr id="49154" name="Rectangle 2"/>
          <p:cNvSpPr>
            <a:spLocks noGrp="1" noRot="1" noChangeAspect="1" noChangeArrowheads="1" noTextEdit="1"/>
          </p:cNvSpPr>
          <p:nvPr>
            <p:ph type="sldImg"/>
          </p:nvPr>
        </p:nvSpPr>
        <p:spPr>
          <a:xfrm>
            <a:off x="814388" y="692150"/>
            <a:ext cx="5329237" cy="3463925"/>
          </a:xfrm>
          <a:ln/>
        </p:spPr>
      </p:sp>
      <p:sp>
        <p:nvSpPr>
          <p:cNvPr id="4915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0059EDE0-9481-414E-A28D-0F7209527D66}" type="datetime1">
              <a:rPr lang="en-US"/>
              <a:pPr/>
              <a:t>12/7/2021</a:t>
            </a:fld>
            <a:endParaRPr lang="en-US" dirty="0"/>
          </a:p>
        </p:txBody>
      </p:sp>
      <p:sp>
        <p:nvSpPr>
          <p:cNvPr id="5" name="Rectangle 7"/>
          <p:cNvSpPr>
            <a:spLocks noGrp="1" noChangeArrowheads="1"/>
          </p:cNvSpPr>
          <p:nvPr>
            <p:ph type="sldNum" sz="quarter" idx="5"/>
          </p:nvPr>
        </p:nvSpPr>
        <p:spPr>
          <a:ln/>
        </p:spPr>
        <p:txBody>
          <a:bodyPr/>
          <a:lstStyle/>
          <a:p>
            <a:fld id="{0280A0E6-899C-48AC-B3F7-1386474AE699}" type="slidenum">
              <a:rPr lang="en-US"/>
              <a:pPr/>
              <a:t>14</a:t>
            </a:fld>
            <a:endParaRPr lang="en-US" dirty="0"/>
          </a:p>
        </p:txBody>
      </p:sp>
      <p:sp>
        <p:nvSpPr>
          <p:cNvPr id="41986" name="Rectangle 2"/>
          <p:cNvSpPr>
            <a:spLocks noGrp="1" noRot="1" noChangeAspect="1" noChangeArrowheads="1" noTextEdit="1"/>
          </p:cNvSpPr>
          <p:nvPr>
            <p:ph type="sldImg"/>
          </p:nvPr>
        </p:nvSpPr>
        <p:spPr>
          <a:xfrm>
            <a:off x="814388" y="692150"/>
            <a:ext cx="5329237" cy="3463925"/>
          </a:xfrm>
          <a:ln/>
        </p:spPr>
      </p:sp>
      <p:sp>
        <p:nvSpPr>
          <p:cNvPr id="4198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6A5F80EA-9E22-42CC-9F80-C965AD31DE6B}" type="datetime1">
              <a:rPr lang="en-US"/>
              <a:pPr/>
              <a:t>12/7/2021</a:t>
            </a:fld>
            <a:endParaRPr lang="en-US" dirty="0"/>
          </a:p>
        </p:txBody>
      </p:sp>
      <p:sp>
        <p:nvSpPr>
          <p:cNvPr id="5" name="Rectangle 7"/>
          <p:cNvSpPr>
            <a:spLocks noGrp="1" noChangeArrowheads="1"/>
          </p:cNvSpPr>
          <p:nvPr>
            <p:ph type="sldNum" sz="quarter" idx="5"/>
          </p:nvPr>
        </p:nvSpPr>
        <p:spPr>
          <a:ln/>
        </p:spPr>
        <p:txBody>
          <a:bodyPr/>
          <a:lstStyle/>
          <a:p>
            <a:fld id="{54F7DEF0-4CFC-4396-A2DE-660F5AD408EF}" type="slidenum">
              <a:rPr lang="en-US"/>
              <a:pPr/>
              <a:t>15</a:t>
            </a:fld>
            <a:endParaRPr lang="en-US" dirty="0"/>
          </a:p>
        </p:txBody>
      </p:sp>
      <p:sp>
        <p:nvSpPr>
          <p:cNvPr id="51202" name="Rectangle 2"/>
          <p:cNvSpPr>
            <a:spLocks noGrp="1" noRot="1" noChangeAspect="1" noChangeArrowheads="1" noTextEdit="1"/>
          </p:cNvSpPr>
          <p:nvPr>
            <p:ph type="sldImg"/>
          </p:nvPr>
        </p:nvSpPr>
        <p:spPr>
          <a:xfrm>
            <a:off x="814388" y="692150"/>
            <a:ext cx="5329237" cy="3463925"/>
          </a:xfrm>
          <a:ln/>
        </p:spPr>
      </p:sp>
      <p:sp>
        <p:nvSpPr>
          <p:cNvPr id="512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9D24B7D2-3B6B-4D8A-9925-DB7D6E37A8B1}" type="datetime1">
              <a:rPr lang="en-US"/>
              <a:pPr/>
              <a:t>12/7/2021</a:t>
            </a:fld>
            <a:endParaRPr lang="en-US" dirty="0"/>
          </a:p>
        </p:txBody>
      </p:sp>
      <p:sp>
        <p:nvSpPr>
          <p:cNvPr id="5" name="Rectangle 7"/>
          <p:cNvSpPr>
            <a:spLocks noGrp="1" noChangeArrowheads="1"/>
          </p:cNvSpPr>
          <p:nvPr>
            <p:ph type="sldNum" sz="quarter" idx="5"/>
          </p:nvPr>
        </p:nvSpPr>
        <p:spPr>
          <a:ln/>
        </p:spPr>
        <p:txBody>
          <a:bodyPr/>
          <a:lstStyle/>
          <a:p>
            <a:fld id="{484E25BA-234D-432C-AD91-B7F97B1873B3}" type="slidenum">
              <a:rPr lang="en-US"/>
              <a:pPr/>
              <a:t>2</a:t>
            </a:fld>
            <a:endParaRPr lang="en-US" dirty="0"/>
          </a:p>
        </p:txBody>
      </p:sp>
      <p:sp>
        <p:nvSpPr>
          <p:cNvPr id="43010" name="Rectangle 2"/>
          <p:cNvSpPr>
            <a:spLocks noGrp="1" noRot="1" noChangeAspect="1" noChangeArrowheads="1" noTextEdit="1"/>
          </p:cNvSpPr>
          <p:nvPr>
            <p:ph type="sldImg"/>
          </p:nvPr>
        </p:nvSpPr>
        <p:spPr>
          <a:xfrm>
            <a:off x="814388" y="692150"/>
            <a:ext cx="5329237" cy="3463925"/>
          </a:xfrm>
          <a:ln/>
        </p:spPr>
      </p:sp>
      <p:sp>
        <p:nvSpPr>
          <p:cNvPr id="4301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DD7793AA-CF57-497C-8D11-2F430BD1E2E6}" type="datetime1">
              <a:rPr lang="en-US"/>
              <a:pPr/>
              <a:t>12/7/2021</a:t>
            </a:fld>
            <a:endParaRPr lang="en-US" dirty="0"/>
          </a:p>
        </p:txBody>
      </p:sp>
      <p:sp>
        <p:nvSpPr>
          <p:cNvPr id="5" name="Rectangle 7"/>
          <p:cNvSpPr>
            <a:spLocks noGrp="1" noChangeArrowheads="1"/>
          </p:cNvSpPr>
          <p:nvPr>
            <p:ph type="sldNum" sz="quarter" idx="5"/>
          </p:nvPr>
        </p:nvSpPr>
        <p:spPr>
          <a:ln/>
        </p:spPr>
        <p:txBody>
          <a:bodyPr/>
          <a:lstStyle/>
          <a:p>
            <a:fld id="{C47A1EAA-D807-4F3A-B8D1-77A170320655}" type="slidenum">
              <a:rPr lang="en-US"/>
              <a:pPr/>
              <a:t>3</a:t>
            </a:fld>
            <a:endParaRPr lang="en-US" dirty="0"/>
          </a:p>
        </p:txBody>
      </p:sp>
      <p:sp>
        <p:nvSpPr>
          <p:cNvPr id="39938" name="Rectangle 2"/>
          <p:cNvSpPr>
            <a:spLocks noGrp="1" noRot="1" noChangeAspect="1" noChangeArrowheads="1" noTextEdit="1"/>
          </p:cNvSpPr>
          <p:nvPr>
            <p:ph type="sldImg"/>
          </p:nvPr>
        </p:nvSpPr>
        <p:spPr>
          <a:xfrm>
            <a:off x="814388" y="692150"/>
            <a:ext cx="5329237" cy="3463925"/>
          </a:xfrm>
          <a:ln/>
        </p:spPr>
      </p:sp>
      <p:sp>
        <p:nvSpPr>
          <p:cNvPr id="3993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FDC9C322-64F3-40DD-9468-1CCDE4EE0A91}" type="datetime1">
              <a:rPr lang="en-US"/>
              <a:pPr/>
              <a:t>12/7/2021</a:t>
            </a:fld>
            <a:endParaRPr lang="en-US" dirty="0"/>
          </a:p>
        </p:txBody>
      </p:sp>
      <p:sp>
        <p:nvSpPr>
          <p:cNvPr id="5" name="Rectangle 7"/>
          <p:cNvSpPr>
            <a:spLocks noGrp="1" noChangeArrowheads="1"/>
          </p:cNvSpPr>
          <p:nvPr>
            <p:ph type="sldNum" sz="quarter" idx="5"/>
          </p:nvPr>
        </p:nvSpPr>
        <p:spPr>
          <a:ln/>
        </p:spPr>
        <p:txBody>
          <a:bodyPr/>
          <a:lstStyle/>
          <a:p>
            <a:fld id="{0A13F3CB-546A-434A-90D7-D33390103D6F}" type="slidenum">
              <a:rPr lang="en-US"/>
              <a:pPr/>
              <a:t>6</a:t>
            </a:fld>
            <a:endParaRPr lang="en-US" dirty="0"/>
          </a:p>
        </p:txBody>
      </p:sp>
      <p:sp>
        <p:nvSpPr>
          <p:cNvPr id="10242" name="Rectangle 2"/>
          <p:cNvSpPr>
            <a:spLocks noGrp="1" noRot="1" noChangeAspect="1" noChangeArrowheads="1" noTextEdit="1"/>
          </p:cNvSpPr>
          <p:nvPr>
            <p:ph type="sldImg"/>
          </p:nvPr>
        </p:nvSpPr>
        <p:spPr>
          <a:xfrm>
            <a:off x="814388" y="692150"/>
            <a:ext cx="5329237" cy="3463925"/>
          </a:xfrm>
          <a:ln/>
        </p:spPr>
      </p:sp>
      <p:sp>
        <p:nvSpPr>
          <p:cNvPr id="102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2A832FBA-DA53-43E3-A1AD-B5B058580515}" type="datetime1">
              <a:rPr lang="en-US"/>
              <a:pPr/>
              <a:t>12/7/2021</a:t>
            </a:fld>
            <a:endParaRPr lang="en-US" dirty="0"/>
          </a:p>
        </p:txBody>
      </p:sp>
      <p:sp>
        <p:nvSpPr>
          <p:cNvPr id="5" name="Rectangle 7"/>
          <p:cNvSpPr>
            <a:spLocks noGrp="1" noChangeArrowheads="1"/>
          </p:cNvSpPr>
          <p:nvPr>
            <p:ph type="sldNum" sz="quarter" idx="5"/>
          </p:nvPr>
        </p:nvSpPr>
        <p:spPr>
          <a:ln/>
        </p:spPr>
        <p:txBody>
          <a:bodyPr/>
          <a:lstStyle/>
          <a:p>
            <a:fld id="{219C528E-6CB9-4C72-918B-3091C30837A7}" type="slidenum">
              <a:rPr lang="en-US"/>
              <a:pPr/>
              <a:t>8</a:t>
            </a:fld>
            <a:endParaRPr lang="en-US" dirty="0"/>
          </a:p>
        </p:txBody>
      </p:sp>
      <p:sp>
        <p:nvSpPr>
          <p:cNvPr id="44034" name="Rectangle 2"/>
          <p:cNvSpPr>
            <a:spLocks noGrp="1" noRot="1" noChangeAspect="1" noChangeArrowheads="1" noTextEdit="1"/>
          </p:cNvSpPr>
          <p:nvPr>
            <p:ph type="sldImg"/>
          </p:nvPr>
        </p:nvSpPr>
        <p:spPr>
          <a:xfrm>
            <a:off x="814388" y="692150"/>
            <a:ext cx="5329237" cy="3463925"/>
          </a:xfrm>
          <a:ln/>
        </p:spPr>
      </p:sp>
      <p:sp>
        <p:nvSpPr>
          <p:cNvPr id="4403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F1F170F8-282F-4982-80BB-84B59297FBD6}" type="datetime1">
              <a:rPr lang="en-US"/>
              <a:pPr/>
              <a:t>12/7/2021</a:t>
            </a:fld>
            <a:endParaRPr lang="en-US" dirty="0"/>
          </a:p>
        </p:txBody>
      </p:sp>
      <p:sp>
        <p:nvSpPr>
          <p:cNvPr id="5" name="Rectangle 7"/>
          <p:cNvSpPr>
            <a:spLocks noGrp="1" noChangeArrowheads="1"/>
          </p:cNvSpPr>
          <p:nvPr>
            <p:ph type="sldNum" sz="quarter" idx="5"/>
          </p:nvPr>
        </p:nvSpPr>
        <p:spPr>
          <a:ln/>
        </p:spPr>
        <p:txBody>
          <a:bodyPr/>
          <a:lstStyle/>
          <a:p>
            <a:fld id="{8C43B1FF-747E-4E0D-9A50-A275684B9347}" type="slidenum">
              <a:rPr lang="en-US"/>
              <a:pPr/>
              <a:t>9</a:t>
            </a:fld>
            <a:endParaRPr lang="en-US" dirty="0"/>
          </a:p>
        </p:txBody>
      </p:sp>
      <p:sp>
        <p:nvSpPr>
          <p:cNvPr id="45058" name="Rectangle 2"/>
          <p:cNvSpPr>
            <a:spLocks noGrp="1" noRot="1" noChangeAspect="1" noChangeArrowheads="1" noTextEdit="1"/>
          </p:cNvSpPr>
          <p:nvPr>
            <p:ph type="sldImg"/>
          </p:nvPr>
        </p:nvSpPr>
        <p:spPr>
          <a:xfrm>
            <a:off x="814388" y="692150"/>
            <a:ext cx="5329237" cy="3463925"/>
          </a:xfrm>
          <a:ln/>
        </p:spPr>
      </p:sp>
      <p:sp>
        <p:nvSpPr>
          <p:cNvPr id="4505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29DD4EC7-986A-4761-BE8B-A01E8FBAFAE1}" type="datetime1">
              <a:rPr lang="en-US"/>
              <a:pPr/>
              <a:t>12/7/2021</a:t>
            </a:fld>
            <a:endParaRPr lang="en-US" dirty="0"/>
          </a:p>
        </p:txBody>
      </p:sp>
      <p:sp>
        <p:nvSpPr>
          <p:cNvPr id="5" name="Rectangle 7"/>
          <p:cNvSpPr>
            <a:spLocks noGrp="1" noChangeArrowheads="1"/>
          </p:cNvSpPr>
          <p:nvPr>
            <p:ph type="sldNum" sz="quarter" idx="5"/>
          </p:nvPr>
        </p:nvSpPr>
        <p:spPr>
          <a:ln/>
        </p:spPr>
        <p:txBody>
          <a:bodyPr/>
          <a:lstStyle/>
          <a:p>
            <a:fld id="{8F3435F0-643C-45AD-AB7F-827664DDD307}" type="slidenum">
              <a:rPr lang="en-US"/>
              <a:pPr/>
              <a:t>10</a:t>
            </a:fld>
            <a:endParaRPr lang="en-US" dirty="0"/>
          </a:p>
        </p:txBody>
      </p:sp>
      <p:sp>
        <p:nvSpPr>
          <p:cNvPr id="46082" name="Rectangle 2"/>
          <p:cNvSpPr>
            <a:spLocks noGrp="1" noRot="1" noChangeAspect="1" noChangeArrowheads="1" noTextEdit="1"/>
          </p:cNvSpPr>
          <p:nvPr>
            <p:ph type="sldImg"/>
          </p:nvPr>
        </p:nvSpPr>
        <p:spPr>
          <a:xfrm>
            <a:off x="814388" y="692150"/>
            <a:ext cx="5329237" cy="3463925"/>
          </a:xfrm>
          <a:ln/>
        </p:spPr>
      </p:sp>
      <p:sp>
        <p:nvSpPr>
          <p:cNvPr id="4608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5043BF45-3129-4551-8E56-22F15F60617D}" type="datetime1">
              <a:rPr lang="en-US"/>
              <a:pPr/>
              <a:t>12/7/2021</a:t>
            </a:fld>
            <a:endParaRPr lang="en-US" dirty="0"/>
          </a:p>
        </p:txBody>
      </p:sp>
      <p:sp>
        <p:nvSpPr>
          <p:cNvPr id="5" name="Rectangle 7"/>
          <p:cNvSpPr>
            <a:spLocks noGrp="1" noChangeArrowheads="1"/>
          </p:cNvSpPr>
          <p:nvPr>
            <p:ph type="sldNum" sz="quarter" idx="5"/>
          </p:nvPr>
        </p:nvSpPr>
        <p:spPr>
          <a:ln/>
        </p:spPr>
        <p:txBody>
          <a:bodyPr/>
          <a:lstStyle/>
          <a:p>
            <a:fld id="{A4779CF4-F19F-4E95-B45D-BD558DD39EED}" type="slidenum">
              <a:rPr lang="en-US"/>
              <a:pPr/>
              <a:t>11</a:t>
            </a:fld>
            <a:endParaRPr lang="en-US" dirty="0"/>
          </a:p>
        </p:txBody>
      </p:sp>
      <p:sp>
        <p:nvSpPr>
          <p:cNvPr id="47106" name="Rectangle 2"/>
          <p:cNvSpPr>
            <a:spLocks noGrp="1" noRot="1" noChangeAspect="1" noChangeArrowheads="1" noTextEdit="1"/>
          </p:cNvSpPr>
          <p:nvPr>
            <p:ph type="sldImg"/>
          </p:nvPr>
        </p:nvSpPr>
        <p:spPr>
          <a:xfrm>
            <a:off x="814388" y="692150"/>
            <a:ext cx="5329237" cy="3463925"/>
          </a:xfrm>
          <a:ln/>
        </p:spPr>
      </p:sp>
      <p:sp>
        <p:nvSpPr>
          <p:cNvPr id="4710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7C73815E-85C9-494C-9962-E5586990F231}" type="datetime1">
              <a:rPr lang="en-US"/>
              <a:pPr/>
              <a:t>12/7/2021</a:t>
            </a:fld>
            <a:endParaRPr lang="en-US" dirty="0"/>
          </a:p>
        </p:txBody>
      </p:sp>
      <p:sp>
        <p:nvSpPr>
          <p:cNvPr id="5" name="Rectangle 7"/>
          <p:cNvSpPr>
            <a:spLocks noGrp="1" noChangeArrowheads="1"/>
          </p:cNvSpPr>
          <p:nvPr>
            <p:ph type="sldNum" sz="quarter" idx="5"/>
          </p:nvPr>
        </p:nvSpPr>
        <p:spPr>
          <a:ln/>
        </p:spPr>
        <p:txBody>
          <a:bodyPr/>
          <a:lstStyle/>
          <a:p>
            <a:fld id="{BB680DCD-2A62-4382-8E84-C49B108DDF89}" type="slidenum">
              <a:rPr lang="en-US"/>
              <a:pPr/>
              <a:t>12</a:t>
            </a:fld>
            <a:endParaRPr lang="en-US" dirty="0"/>
          </a:p>
        </p:txBody>
      </p:sp>
      <p:sp>
        <p:nvSpPr>
          <p:cNvPr id="48130" name="Rectangle 2"/>
          <p:cNvSpPr>
            <a:spLocks noGrp="1" noRot="1" noChangeAspect="1" noChangeArrowheads="1" noTextEdit="1"/>
          </p:cNvSpPr>
          <p:nvPr>
            <p:ph type="sldImg"/>
          </p:nvPr>
        </p:nvSpPr>
        <p:spPr>
          <a:xfrm>
            <a:off x="814388" y="692150"/>
            <a:ext cx="5329237" cy="3463925"/>
          </a:xfrm>
          <a:ln/>
        </p:spPr>
      </p:sp>
      <p:sp>
        <p:nvSpPr>
          <p:cNvPr id="48131" name="Rectangle 3"/>
          <p:cNvSpPr>
            <a:spLocks noGrp="1" noChangeArrowheads="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6018" name="Rectangle 2"/>
          <p:cNvSpPr>
            <a:spLocks noGrp="1" noChangeArrowheads="1"/>
          </p:cNvSpPr>
          <p:nvPr>
            <p:ph type="ctrTitle"/>
          </p:nvPr>
        </p:nvSpPr>
        <p:spPr>
          <a:xfrm>
            <a:off x="1281113" y="1387476"/>
            <a:ext cx="7086600" cy="923925"/>
          </a:xfrm>
        </p:spPr>
        <p:txBody>
          <a:bodyPr/>
          <a:lstStyle>
            <a:lvl1pPr>
              <a:defRPr/>
            </a:lvl1pPr>
          </a:lstStyle>
          <a:p>
            <a:r>
              <a:rPr lang="en-US"/>
              <a:t>Click to edit Master title style</a:t>
            </a:r>
          </a:p>
        </p:txBody>
      </p:sp>
      <p:sp>
        <p:nvSpPr>
          <p:cNvPr id="86019" name="Rectangle 3"/>
          <p:cNvSpPr>
            <a:spLocks noGrp="1" noChangeArrowheads="1"/>
          </p:cNvSpPr>
          <p:nvPr>
            <p:ph type="subTitle" idx="1"/>
          </p:nvPr>
        </p:nvSpPr>
        <p:spPr>
          <a:xfrm>
            <a:off x="1281115" y="2443163"/>
            <a:ext cx="5254625" cy="990600"/>
          </a:xfrm>
        </p:spPr>
        <p:txBody>
          <a:bodyPr/>
          <a:lstStyle>
            <a:lvl1pPr marL="0" indent="0">
              <a:buFontTx/>
              <a:buNone/>
              <a:defRPr/>
            </a:lvl1pPr>
          </a:lstStyle>
          <a:p>
            <a:r>
              <a:rPr lang="en-US"/>
              <a:t>Click to edit Master subtitle style</a:t>
            </a:r>
          </a:p>
        </p:txBody>
      </p:sp>
      <p:sp>
        <p:nvSpPr>
          <p:cNvPr id="86020" name="Rectangle 4"/>
          <p:cNvSpPr>
            <a:spLocks noGrp="1" noChangeArrowheads="1"/>
          </p:cNvSpPr>
          <p:nvPr>
            <p:ph type="dt" sz="half" idx="2"/>
          </p:nvPr>
        </p:nvSpPr>
        <p:spPr/>
        <p:txBody>
          <a:bodyPr/>
          <a:lstStyle>
            <a:lvl1pPr>
              <a:defRPr/>
            </a:lvl1pPr>
          </a:lstStyle>
          <a:p>
            <a:fld id="{2F017BBF-F659-4D8A-A1EC-91933C1D0332}" type="datetime1">
              <a:rPr lang="en-US"/>
              <a:pPr/>
              <a:t>12/7/2021</a:t>
            </a:fld>
            <a:endParaRPr lang="en-US" dirty="0"/>
          </a:p>
        </p:txBody>
      </p:sp>
      <p:sp>
        <p:nvSpPr>
          <p:cNvPr id="86021" name="Rectangle 5"/>
          <p:cNvSpPr>
            <a:spLocks noGrp="1" noChangeArrowheads="1"/>
          </p:cNvSpPr>
          <p:nvPr>
            <p:ph type="ftr" sz="quarter" idx="3"/>
          </p:nvPr>
        </p:nvSpPr>
        <p:spPr/>
        <p:txBody>
          <a:bodyPr/>
          <a:lstStyle>
            <a:lvl1pPr>
              <a:defRPr/>
            </a:lvl1pPr>
          </a:lstStyle>
          <a:p>
            <a:endParaRPr lang="en-US" dirty="0"/>
          </a:p>
        </p:txBody>
      </p:sp>
      <p:sp>
        <p:nvSpPr>
          <p:cNvPr id="86022" name="Rectangle 6"/>
          <p:cNvSpPr>
            <a:spLocks noGrp="1" noChangeArrowheads="1"/>
          </p:cNvSpPr>
          <p:nvPr>
            <p:ph type="sldNum" sz="quarter" idx="4"/>
          </p:nvPr>
        </p:nvSpPr>
        <p:spPr/>
        <p:txBody>
          <a:bodyPr/>
          <a:lstStyle>
            <a:lvl1pPr>
              <a:defRPr/>
            </a:lvl1pPr>
          </a:lstStyle>
          <a:p>
            <a:fld id="{43F703FC-430A-4826-8018-26AF3C22FEE0}"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5D54E9BA-F35F-47DE-A91A-28FE57C87D48}" type="datetime1">
              <a:rPr lang="en-US"/>
              <a:pPr/>
              <a:t>12/7/2021</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24FED5B2-420B-450B-8CDE-CAE2F9C72A98}"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6063" y="593725"/>
            <a:ext cx="1771650" cy="47148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81113" y="593725"/>
            <a:ext cx="5162550" cy="471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D592ABB3-2744-41EF-867D-19A90AE4C2F8}" type="datetime1">
              <a:rPr lang="en-US"/>
              <a:pPr/>
              <a:t>12/7/2021</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5AFB9ECB-CBF2-4C14-A8A2-9CE76321EB2B}" type="slidenum">
              <a:rPr lang="en-US"/>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AndObj">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a:t>Click to edit Master title style</a:t>
            </a:r>
          </a:p>
        </p:txBody>
      </p:sp>
      <p:sp>
        <p:nvSpPr>
          <p:cNvPr id="3" name="Content Placeholder 2"/>
          <p:cNvSpPr>
            <a:spLocks noGrp="1"/>
          </p:cNvSpPr>
          <p:nvPr>
            <p:ph sz="quarter" idx="1"/>
          </p:nvPr>
        </p:nvSpPr>
        <p:spPr>
          <a:xfrm>
            <a:off x="1182688" y="1749426"/>
            <a:ext cx="3810000" cy="1706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182688" y="3608388"/>
            <a:ext cx="3810000" cy="1706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half" idx="3"/>
          </p:nvPr>
        </p:nvSpPr>
        <p:spPr>
          <a:xfrm>
            <a:off x="5145088" y="1749426"/>
            <a:ext cx="3810000" cy="3565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B683D146-AE93-4240-AE2F-8E920828941D}" type="datetime1">
              <a:rPr lang="en-US"/>
              <a:pPr/>
              <a:t>12/7/2021</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946B7072-8982-480A-8E90-FC7CC623B4B3}" type="slidenum">
              <a:rPr lang="en-US"/>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a:t>Click to edit Master title style</a:t>
            </a:r>
          </a:p>
        </p:txBody>
      </p:sp>
      <p:sp>
        <p:nvSpPr>
          <p:cNvPr id="3" name="Text Placeholder 2"/>
          <p:cNvSpPr>
            <a:spLocks noGrp="1"/>
          </p:cNvSpPr>
          <p:nvPr>
            <p:ph type="body" sz="half" idx="1"/>
          </p:nvPr>
        </p:nvSpPr>
        <p:spPr>
          <a:xfrm>
            <a:off x="1182688" y="1749426"/>
            <a:ext cx="3810000" cy="3565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45088" y="1749426"/>
            <a:ext cx="3810000" cy="3565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162050" y="5411789"/>
            <a:ext cx="1905000" cy="395287"/>
          </a:xfrm>
        </p:spPr>
        <p:txBody>
          <a:bodyPr/>
          <a:lstStyle>
            <a:lvl1pPr>
              <a:defRPr/>
            </a:lvl1pPr>
          </a:lstStyle>
          <a:p>
            <a:fld id="{005789A1-B625-4FDB-94BD-12D18AB067EC}" type="datetime1">
              <a:rPr lang="en-US"/>
              <a:pPr/>
              <a:t>12/7/2021</a:t>
            </a:fld>
            <a:endParaRPr lang="en-US" dirty="0"/>
          </a:p>
        </p:txBody>
      </p:sp>
      <p:sp>
        <p:nvSpPr>
          <p:cNvPr id="6" name="Footer Placeholder 5"/>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7" name="Slide Number Placeholder 6"/>
          <p:cNvSpPr>
            <a:spLocks noGrp="1"/>
          </p:cNvSpPr>
          <p:nvPr>
            <p:ph type="sldNum" sz="quarter" idx="12"/>
          </p:nvPr>
        </p:nvSpPr>
        <p:spPr>
          <a:xfrm>
            <a:off x="7042150" y="5411789"/>
            <a:ext cx="1905000" cy="395287"/>
          </a:xfrm>
        </p:spPr>
        <p:txBody>
          <a:bodyPr/>
          <a:lstStyle>
            <a:lvl1pPr>
              <a:defRPr/>
            </a:lvl1pPr>
          </a:lstStyle>
          <a:p>
            <a:fld id="{3D2A4278-4149-4DDA-8F3F-868DCDDA6808}" type="slidenum">
              <a:rPr lang="en-US"/>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150940" y="185739"/>
            <a:ext cx="7793037" cy="1266825"/>
          </a:xfrm>
        </p:spPr>
        <p:txBody>
          <a:bodyPr/>
          <a:lstStyle/>
          <a:p>
            <a:r>
              <a:rPr lang="en-US"/>
              <a:t>Click to edit Master title style</a:t>
            </a:r>
          </a:p>
        </p:txBody>
      </p:sp>
      <p:sp>
        <p:nvSpPr>
          <p:cNvPr id="3" name="Content Placeholder 2"/>
          <p:cNvSpPr>
            <a:spLocks noGrp="1"/>
          </p:cNvSpPr>
          <p:nvPr>
            <p:ph sz="quarter" idx="1"/>
          </p:nvPr>
        </p:nvSpPr>
        <p:spPr>
          <a:xfrm>
            <a:off x="1182688" y="1749426"/>
            <a:ext cx="3810000" cy="1706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45088" y="1749426"/>
            <a:ext cx="3810000" cy="1706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182688" y="3608388"/>
            <a:ext cx="3810000" cy="1706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5145088" y="3608388"/>
            <a:ext cx="3810000" cy="1706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162050" y="5411789"/>
            <a:ext cx="1905000" cy="395287"/>
          </a:xfrm>
        </p:spPr>
        <p:txBody>
          <a:bodyPr/>
          <a:lstStyle>
            <a:lvl1pPr>
              <a:defRPr/>
            </a:lvl1pPr>
          </a:lstStyle>
          <a:p>
            <a:fld id="{C74DA899-4774-4ADC-9944-8246D3129AA4}" type="datetime1">
              <a:rPr lang="en-US"/>
              <a:pPr/>
              <a:t>12/7/2021</a:t>
            </a:fld>
            <a:endParaRPr lang="en-US" dirty="0"/>
          </a:p>
        </p:txBody>
      </p:sp>
      <p:sp>
        <p:nvSpPr>
          <p:cNvPr id="8" name="Footer Placeholder 7"/>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9" name="Slide Number Placeholder 8"/>
          <p:cNvSpPr>
            <a:spLocks noGrp="1"/>
          </p:cNvSpPr>
          <p:nvPr>
            <p:ph type="sldNum" sz="quarter" idx="12"/>
          </p:nvPr>
        </p:nvSpPr>
        <p:spPr>
          <a:xfrm>
            <a:off x="7042150" y="5411789"/>
            <a:ext cx="1905000" cy="395287"/>
          </a:xfrm>
        </p:spPr>
        <p:txBody>
          <a:bodyPr/>
          <a:lstStyle>
            <a:lvl1pPr>
              <a:defRPr/>
            </a:lvl1pPr>
          </a:lstStyle>
          <a:p>
            <a:fld id="{D7EDA7D0-A63C-427D-8F77-86934CDF0945}" type="slidenum">
              <a:rPr lang="en-US"/>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a:t>Click to edit Master title style</a:t>
            </a:r>
          </a:p>
        </p:txBody>
      </p:sp>
      <p:sp>
        <p:nvSpPr>
          <p:cNvPr id="3" name="Content Placeholder 2"/>
          <p:cNvSpPr>
            <a:spLocks noGrp="1"/>
          </p:cNvSpPr>
          <p:nvPr>
            <p:ph sz="half" idx="1"/>
          </p:nvPr>
        </p:nvSpPr>
        <p:spPr>
          <a:xfrm>
            <a:off x="1182688" y="1749426"/>
            <a:ext cx="3810000" cy="3565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45088" y="1749426"/>
            <a:ext cx="3810000" cy="1706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145088" y="3608388"/>
            <a:ext cx="3810000" cy="1706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509E9862-A4D5-44D8-A3CC-A13DB719A3B5}" type="datetime1">
              <a:rPr lang="en-US"/>
              <a:pPr/>
              <a:t>12/7/2021</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77CA3FB8-4DA2-4608-BB93-6D4A5ECE5780}" type="slidenum">
              <a:rPr lang="en-US"/>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6434" name="Rectangle 2"/>
          <p:cNvSpPr>
            <a:spLocks noGrp="1" noChangeArrowheads="1"/>
          </p:cNvSpPr>
          <p:nvPr>
            <p:ph type="ctrTitle"/>
          </p:nvPr>
        </p:nvSpPr>
        <p:spPr>
          <a:xfrm>
            <a:off x="1279527" y="1387476"/>
            <a:ext cx="7085013" cy="923925"/>
          </a:xfrm>
        </p:spPr>
        <p:txBody>
          <a:bodyPr/>
          <a:lstStyle>
            <a:lvl1pPr>
              <a:defRPr/>
            </a:lvl1pPr>
          </a:lstStyle>
          <a:p>
            <a:r>
              <a:rPr lang="en-US"/>
              <a:t>Click to edit Master title style</a:t>
            </a:r>
          </a:p>
        </p:txBody>
      </p:sp>
      <p:sp>
        <p:nvSpPr>
          <p:cNvPr id="146435" name="Rectangle 3"/>
          <p:cNvSpPr>
            <a:spLocks noGrp="1" noChangeArrowheads="1"/>
          </p:cNvSpPr>
          <p:nvPr>
            <p:ph type="subTitle" idx="1"/>
          </p:nvPr>
        </p:nvSpPr>
        <p:spPr>
          <a:xfrm>
            <a:off x="1279525" y="2443163"/>
            <a:ext cx="5256213" cy="990600"/>
          </a:xfrm>
        </p:spPr>
        <p:txBody>
          <a:bodyPr/>
          <a:lstStyle>
            <a:lvl1pPr marL="0" indent="0">
              <a:buFontTx/>
              <a:buNone/>
              <a:defRPr/>
            </a:lvl1pPr>
          </a:lstStyle>
          <a:p>
            <a:r>
              <a:rPr lang="en-US"/>
              <a:t>Click to edit Master subtitle style</a:t>
            </a:r>
          </a:p>
        </p:txBody>
      </p:sp>
      <p:sp>
        <p:nvSpPr>
          <p:cNvPr id="146436" name="Rectangle 4"/>
          <p:cNvSpPr>
            <a:spLocks noGrp="1" noChangeArrowheads="1"/>
          </p:cNvSpPr>
          <p:nvPr>
            <p:ph type="dt" sz="half" idx="2"/>
          </p:nvPr>
        </p:nvSpPr>
        <p:spPr/>
        <p:txBody>
          <a:bodyPr/>
          <a:lstStyle>
            <a:lvl1pPr>
              <a:defRPr/>
            </a:lvl1pPr>
          </a:lstStyle>
          <a:p>
            <a:fld id="{7EB3870B-A211-4CC2-9774-0E26DA726A92}" type="datetime1">
              <a:rPr lang="en-US"/>
              <a:pPr/>
              <a:t>12/7/2021</a:t>
            </a:fld>
            <a:endParaRPr lang="en-US" dirty="0"/>
          </a:p>
        </p:txBody>
      </p:sp>
      <p:sp>
        <p:nvSpPr>
          <p:cNvPr id="146437" name="Rectangle 5"/>
          <p:cNvSpPr>
            <a:spLocks noGrp="1" noChangeArrowheads="1"/>
          </p:cNvSpPr>
          <p:nvPr>
            <p:ph type="ftr" sz="quarter" idx="3"/>
          </p:nvPr>
        </p:nvSpPr>
        <p:spPr/>
        <p:txBody>
          <a:bodyPr/>
          <a:lstStyle>
            <a:lvl1pPr>
              <a:defRPr/>
            </a:lvl1pPr>
          </a:lstStyle>
          <a:p>
            <a:endParaRPr lang="en-US" dirty="0"/>
          </a:p>
        </p:txBody>
      </p:sp>
      <p:sp>
        <p:nvSpPr>
          <p:cNvPr id="146438" name="Rectangle 6"/>
          <p:cNvSpPr>
            <a:spLocks noGrp="1" noChangeArrowheads="1"/>
          </p:cNvSpPr>
          <p:nvPr>
            <p:ph type="sldNum" sz="quarter" idx="4"/>
          </p:nvPr>
        </p:nvSpPr>
        <p:spPr/>
        <p:txBody>
          <a:bodyPr/>
          <a:lstStyle>
            <a:lvl1pPr>
              <a:defRPr/>
            </a:lvl1pPr>
          </a:lstStyle>
          <a:p>
            <a:fld id="{1A861FE2-44DD-45C3-B92C-E7139BE88897}" type="slidenum">
              <a:rPr lang="en-US"/>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6C74530F-684F-4FEA-8242-C373DA23EC95}" type="datetime1">
              <a:rPr lang="en-US"/>
              <a:pPr/>
              <a:t>12/7/2021</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3CDCA19A-5C4E-47C9-944E-18AF7B04352A}" type="slidenum">
              <a:rPr lang="en-US"/>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819526"/>
            <a:ext cx="7772400" cy="117951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519363"/>
            <a:ext cx="7772400" cy="130016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2D336BDF-AE1F-432E-9F09-218C39638F7B}" type="datetime1">
              <a:rPr lang="en-US"/>
              <a:pPr/>
              <a:t>12/7/2021</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F3F2F282-A872-4F4A-BE32-3BD23F10431A}" type="slidenum">
              <a:rPr lang="en-US"/>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79525" y="1387476"/>
            <a:ext cx="2552700" cy="3921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84625" y="1387476"/>
            <a:ext cx="2552700" cy="3921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fld id="{51B24D3F-159F-4A52-96ED-A498EDC2A575}" type="datetime1">
              <a:rPr lang="en-US"/>
              <a:pPr/>
              <a:t>12/7/2021</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60D6D361-40B2-46CA-A113-A33EDA2A51D8}"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EEF4A120-2FCB-4E0E-8928-35A1C645FF89}" type="datetime1">
              <a:rPr lang="en-US"/>
              <a:pPr/>
              <a:t>12/7/2021</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2AA9318E-AF3F-4804-BBDF-0B0F11932AED}" type="slidenum">
              <a:rPr lang="en-US"/>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38125"/>
            <a:ext cx="8229600" cy="990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330325"/>
            <a:ext cx="4040188" cy="554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84364"/>
            <a:ext cx="4040188" cy="34242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330325"/>
            <a:ext cx="4041775" cy="554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1884364"/>
            <a:ext cx="4041775" cy="34242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fld id="{92C7432D-BA10-4820-953F-BF44FBB05828}" type="datetime1">
              <a:rPr lang="en-US"/>
              <a:pPr/>
              <a:t>12/7/2021</a:t>
            </a:fld>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fld id="{9CB73E9B-B3BA-42CB-9FE4-A7593E34C99B}" type="slidenum">
              <a:rPr lang="en-US"/>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fld id="{7D189A90-0CAD-4BA4-86BB-5B1F05B645CE}" type="datetime1">
              <a:rPr lang="en-US"/>
              <a:pPr/>
              <a:t>12/7/2021</a:t>
            </a:fld>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A419B951-0C23-41E0-8F15-C516031C1EAE}" type="slidenum">
              <a:rPr lang="en-US"/>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4B70641F-EA28-4D0A-8182-771C132705BA}" type="datetime1">
              <a:rPr lang="en-US"/>
              <a:pPr/>
              <a:t>12/7/2021</a:t>
            </a:fld>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fld id="{FFA85EB5-6329-46D2-8F33-15882472430D}" type="slidenum">
              <a:rPr lang="en-US"/>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36539"/>
            <a:ext cx="3008313" cy="100647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36539"/>
            <a:ext cx="5111750" cy="50720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243013"/>
            <a:ext cx="3008313" cy="4065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3DFD1B86-16B2-41DB-AB99-7C853600ECE3}" type="datetime1">
              <a:rPr lang="en-US"/>
              <a:pPr/>
              <a:t>12/7/2021</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B8A87812-6BED-402F-8B7D-20701C2A1790}" type="slidenum">
              <a:rPr lang="en-US"/>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160839"/>
            <a:ext cx="5486400" cy="490537"/>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531814"/>
            <a:ext cx="5486400" cy="3565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651375"/>
            <a:ext cx="5486400" cy="6985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E664557-9B80-4C3B-BD58-62B47C8C8828}" type="datetime1">
              <a:rPr lang="en-US"/>
              <a:pPr/>
              <a:t>12/7/2021</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88AEC942-A68D-4B6D-A682-A0E3CDF34A22}" type="slidenum">
              <a:rPr lang="en-US"/>
              <a:pPr/>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04B0E779-CE62-405E-A51A-4908DBB40D23}" type="datetime1">
              <a:rPr lang="en-US"/>
              <a:pPr/>
              <a:t>12/7/2021</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BF483591-59AD-4193-88BC-F09095889E6B}" type="slidenum">
              <a:rPr lang="en-US"/>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4475" y="593725"/>
            <a:ext cx="1771650" cy="47148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79525" y="593725"/>
            <a:ext cx="5162550" cy="471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965AC9EA-CE4A-43AF-8DC6-12607324A73E}" type="datetime1">
              <a:rPr lang="en-US"/>
              <a:pPr/>
              <a:t>12/7/2021</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08EF6463-DA01-444F-8484-22D85A06F8BD}" type="slidenum">
              <a:rPr lang="en-US"/>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AndObj">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a:t>Click to edit Master title style</a:t>
            </a:r>
          </a:p>
        </p:txBody>
      </p:sp>
      <p:sp>
        <p:nvSpPr>
          <p:cNvPr id="3" name="Content Placeholder 2"/>
          <p:cNvSpPr>
            <a:spLocks noGrp="1"/>
          </p:cNvSpPr>
          <p:nvPr>
            <p:ph sz="quarter" idx="1"/>
          </p:nvPr>
        </p:nvSpPr>
        <p:spPr>
          <a:xfrm>
            <a:off x="1182688" y="1749426"/>
            <a:ext cx="3810000" cy="1706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182688" y="3608388"/>
            <a:ext cx="3810000" cy="1706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half" idx="3"/>
          </p:nvPr>
        </p:nvSpPr>
        <p:spPr>
          <a:xfrm>
            <a:off x="5145088" y="1749426"/>
            <a:ext cx="3810000" cy="3565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B683D146-AE93-4240-AE2F-8E920828941D}" type="datetime1">
              <a:rPr lang="en-US"/>
              <a:pPr/>
              <a:t>12/7/2021</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946B7072-8982-480A-8E90-FC7CC623B4B3}" type="slidenum">
              <a:rPr lang="en-US"/>
              <a:pPr/>
              <a:t>‹#›</a:t>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a:t>Click to edit Master title style</a:t>
            </a:r>
          </a:p>
        </p:txBody>
      </p:sp>
      <p:sp>
        <p:nvSpPr>
          <p:cNvPr id="3" name="Text Placeholder 2"/>
          <p:cNvSpPr>
            <a:spLocks noGrp="1"/>
          </p:cNvSpPr>
          <p:nvPr>
            <p:ph type="body" sz="half" idx="1"/>
          </p:nvPr>
        </p:nvSpPr>
        <p:spPr>
          <a:xfrm>
            <a:off x="1182688" y="1749426"/>
            <a:ext cx="3810000" cy="3565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45088" y="1749426"/>
            <a:ext cx="3810000" cy="3565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162050" y="5411789"/>
            <a:ext cx="1905000" cy="395287"/>
          </a:xfrm>
        </p:spPr>
        <p:txBody>
          <a:bodyPr/>
          <a:lstStyle>
            <a:lvl1pPr>
              <a:defRPr/>
            </a:lvl1pPr>
          </a:lstStyle>
          <a:p>
            <a:fld id="{005789A1-B625-4FDB-94BD-12D18AB067EC}" type="datetime1">
              <a:rPr lang="en-US"/>
              <a:pPr/>
              <a:t>12/7/2021</a:t>
            </a:fld>
            <a:endParaRPr lang="en-US" dirty="0"/>
          </a:p>
        </p:txBody>
      </p:sp>
      <p:sp>
        <p:nvSpPr>
          <p:cNvPr id="6" name="Footer Placeholder 5"/>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7" name="Slide Number Placeholder 6"/>
          <p:cNvSpPr>
            <a:spLocks noGrp="1"/>
          </p:cNvSpPr>
          <p:nvPr>
            <p:ph type="sldNum" sz="quarter" idx="12"/>
          </p:nvPr>
        </p:nvSpPr>
        <p:spPr>
          <a:xfrm>
            <a:off x="7042150" y="5411789"/>
            <a:ext cx="1905000" cy="395287"/>
          </a:xfrm>
        </p:spPr>
        <p:txBody>
          <a:bodyPr/>
          <a:lstStyle>
            <a:lvl1pPr>
              <a:defRPr/>
            </a:lvl1pPr>
          </a:lstStyle>
          <a:p>
            <a:fld id="{3D2A4278-4149-4DDA-8F3F-868DCDDA6808}" type="slidenum">
              <a:rPr lang="en-US"/>
              <a:pPr/>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150940" y="185739"/>
            <a:ext cx="7793037" cy="1266825"/>
          </a:xfrm>
        </p:spPr>
        <p:txBody>
          <a:bodyPr/>
          <a:lstStyle/>
          <a:p>
            <a:r>
              <a:rPr lang="en-US"/>
              <a:t>Click to edit Master title style</a:t>
            </a:r>
          </a:p>
        </p:txBody>
      </p:sp>
      <p:sp>
        <p:nvSpPr>
          <p:cNvPr id="3" name="Content Placeholder 2"/>
          <p:cNvSpPr>
            <a:spLocks noGrp="1"/>
          </p:cNvSpPr>
          <p:nvPr>
            <p:ph sz="quarter" idx="1"/>
          </p:nvPr>
        </p:nvSpPr>
        <p:spPr>
          <a:xfrm>
            <a:off x="1182688" y="1749426"/>
            <a:ext cx="3810000" cy="1706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45088" y="1749426"/>
            <a:ext cx="3810000" cy="1706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182688" y="3608388"/>
            <a:ext cx="3810000" cy="1706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5145088" y="3608388"/>
            <a:ext cx="3810000" cy="1706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162050" y="5411789"/>
            <a:ext cx="1905000" cy="395287"/>
          </a:xfrm>
        </p:spPr>
        <p:txBody>
          <a:bodyPr/>
          <a:lstStyle>
            <a:lvl1pPr>
              <a:defRPr/>
            </a:lvl1pPr>
          </a:lstStyle>
          <a:p>
            <a:fld id="{C74DA899-4774-4ADC-9944-8246D3129AA4}" type="datetime1">
              <a:rPr lang="en-US"/>
              <a:pPr/>
              <a:t>12/7/2021</a:t>
            </a:fld>
            <a:endParaRPr lang="en-US" dirty="0"/>
          </a:p>
        </p:txBody>
      </p:sp>
      <p:sp>
        <p:nvSpPr>
          <p:cNvPr id="8" name="Footer Placeholder 7"/>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9" name="Slide Number Placeholder 8"/>
          <p:cNvSpPr>
            <a:spLocks noGrp="1"/>
          </p:cNvSpPr>
          <p:nvPr>
            <p:ph type="sldNum" sz="quarter" idx="12"/>
          </p:nvPr>
        </p:nvSpPr>
        <p:spPr>
          <a:xfrm>
            <a:off x="7042150" y="5411789"/>
            <a:ext cx="1905000" cy="395287"/>
          </a:xfrm>
        </p:spPr>
        <p:txBody>
          <a:bodyPr/>
          <a:lstStyle>
            <a:lvl1pPr>
              <a:defRPr/>
            </a:lvl1pPr>
          </a:lstStyle>
          <a:p>
            <a:fld id="{D7EDA7D0-A63C-427D-8F77-86934CDF0945}"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819526"/>
            <a:ext cx="7772400" cy="117951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519363"/>
            <a:ext cx="7772400" cy="130016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84598721-09DC-4B3A-96A6-239BAE2E10B8}" type="datetime1">
              <a:rPr lang="en-US"/>
              <a:pPr/>
              <a:t>12/7/2021</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67E00147-0094-4D38-A295-028875F60AD2}" type="slidenum">
              <a:rPr lang="en-US"/>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a:t>Click to edit Master title style</a:t>
            </a:r>
          </a:p>
        </p:txBody>
      </p:sp>
      <p:sp>
        <p:nvSpPr>
          <p:cNvPr id="3" name="Content Placeholder 2"/>
          <p:cNvSpPr>
            <a:spLocks noGrp="1"/>
          </p:cNvSpPr>
          <p:nvPr>
            <p:ph sz="half" idx="1"/>
          </p:nvPr>
        </p:nvSpPr>
        <p:spPr>
          <a:xfrm>
            <a:off x="1182688" y="1749426"/>
            <a:ext cx="3810000" cy="3565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45088" y="1749426"/>
            <a:ext cx="3810000" cy="1706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145088" y="3608388"/>
            <a:ext cx="3810000" cy="1706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509E9862-A4D5-44D8-A3CC-A13DB719A3B5}" type="datetime1">
              <a:rPr lang="en-US"/>
              <a:pPr/>
              <a:t>12/7/2021</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77CA3FB8-4DA2-4608-BB93-6D4A5ECE5780}" type="slidenum">
              <a:rPr lang="en-US"/>
              <a:pPr/>
              <a:t>‹#›</a:t>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51000"/>
            <a:ext cx="7543800" cy="2248112"/>
          </a:xfrm>
        </p:spPr>
        <p:txBody>
          <a:bodyPr anchor="b"/>
          <a:lstStyle>
            <a:lvl1pPr>
              <a:defRPr sz="66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3962400"/>
            <a:ext cx="6461760" cy="92456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017BBF-F659-4D8A-A1EC-91933C1D0332}" type="datetime1">
              <a:rPr lang="en-US" smtClean="0"/>
              <a:pPr/>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3F703FC-430A-4826-8018-26AF3C22FEE0}" type="slidenum">
              <a:rPr lang="en-US" smtClean="0"/>
              <a:pPr/>
              <a:t>‹#›</a:t>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EF4A120-2FCB-4E0E-8928-35A1C645FF89}" type="datetime1">
              <a:rPr lang="en-US" smtClean="0"/>
              <a:pPr/>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AA9318E-AF3F-4804-BBDF-0B0F11932AED}" type="slidenum">
              <a:rPr lang="en-US" smtClean="0"/>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754880"/>
            <a:ext cx="7659687" cy="1012613"/>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4" y="3339148"/>
            <a:ext cx="6135687" cy="1415733"/>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598721-09DC-4B3A-96A6-239BAE2E10B8}" type="datetime1">
              <a:rPr lang="en-US" smtClean="0"/>
              <a:pPr/>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E00147-0094-4D38-A295-028875F60AD2}" type="slidenum">
              <a:rPr lang="en-US" smtClean="0"/>
              <a:pPr/>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31366"/>
            <a:ext cx="3657600" cy="3978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331366"/>
            <a:ext cx="3657600" cy="3978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34CAD5-7888-4446-8560-F27453B94140}" type="datetime1">
              <a:rPr lang="en-US" smtClean="0"/>
              <a:pPr/>
              <a:t>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7EA6F37-F5FC-4DF4-A87C-7D759627F958}" type="slidenum">
              <a:rPr lang="en-US" smtClean="0"/>
              <a:pPr/>
              <a:t>‹#›</a:t>
            </a:fld>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330431"/>
            <a:ext cx="3657600" cy="554460"/>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84891"/>
            <a:ext cx="3657600" cy="342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9600" y="1330431"/>
            <a:ext cx="3657600" cy="554460"/>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419600" y="1884891"/>
            <a:ext cx="3657600" cy="342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4B98817-D059-4582-A500-94FD86AFA751}" type="datetime1">
              <a:rPr lang="en-US" smtClean="0"/>
              <a:pPr/>
              <a:t>12/7/2021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A70ACD7-1971-477B-BA75-E7E3AF602DAD}" type="slidenum">
              <a:rPr lang="en-US" smtClean="0"/>
              <a:pPr/>
              <a:t>‹#›</a:t>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AE5300-A0B9-4E03-AA37-BB71F146E67A}" type="datetime1">
              <a:rPr lang="en-US" smtClean="0"/>
              <a:pPr/>
              <a:t>12/7/2021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055AC5F-70A8-460D-AC63-CA8F560DE538}" type="slidenum">
              <a:rPr lang="en-US" smtClean="0"/>
              <a:pPr/>
              <a:t>‹#›</a:t>
            </a:fld>
            <a:endParaRPr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BAF5D8-95F4-45BA-8CD5-481CE08F36B7}" type="datetime1">
              <a:rPr lang="en-US" smtClean="0"/>
              <a:pPr/>
              <a:t>12/7/2021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17DF7B6-3336-4701-9ABA-0AA2C9F4BD75}" type="slidenum">
              <a:rPr lang="en-US" smtClean="0"/>
              <a:pPr/>
              <a:t>‹#›</a:t>
            </a:fld>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762805"/>
            <a:ext cx="7772400" cy="515112"/>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304800" y="5283200"/>
            <a:ext cx="7772401" cy="5283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F4F5E3-2C2C-4AB2-B3CD-9FA3BBB3F182}" type="datetime1">
              <a:rPr lang="en-US" smtClean="0"/>
              <a:pPr/>
              <a:t>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65F01FF-A318-42D9-B5BE-C0B2A5E0680D}" type="slidenum">
              <a:rPr lang="en-US" smtClean="0"/>
              <a:pPr/>
              <a:t>‹#›</a:t>
            </a:fld>
            <a:endParaRPr lang="en-US" dirty="0"/>
          </a:p>
        </p:txBody>
      </p:sp>
      <p:sp>
        <p:nvSpPr>
          <p:cNvPr id="9" name="Content Placeholder 8"/>
          <p:cNvSpPr>
            <a:spLocks noGrp="1"/>
          </p:cNvSpPr>
          <p:nvPr>
            <p:ph sz="quarter" idx="13"/>
          </p:nvPr>
        </p:nvSpPr>
        <p:spPr>
          <a:xfrm>
            <a:off x="304800" y="330200"/>
            <a:ext cx="7772400" cy="42837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4762574"/>
            <a:ext cx="7772400" cy="515343"/>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0"/>
            <a:ext cx="8458200" cy="475488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301752" y="5283200"/>
            <a:ext cx="7772400" cy="5309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E60D4B2F-65C7-48EA-859C-7E087A9473E8}" type="datetime1">
              <a:rPr lang="en-US" smtClean="0"/>
              <a:pPr/>
              <a:t>12/7/2021</a:t>
            </a:fld>
            <a:endParaRPr lang="en-US" dirty="0"/>
          </a:p>
        </p:txBody>
      </p:sp>
      <p:sp>
        <p:nvSpPr>
          <p:cNvPr id="9" name="Slide Number Placeholder 8"/>
          <p:cNvSpPr>
            <a:spLocks noGrp="1"/>
          </p:cNvSpPr>
          <p:nvPr>
            <p:ph type="sldNum" sz="quarter" idx="11"/>
          </p:nvPr>
        </p:nvSpPr>
        <p:spPr/>
        <p:txBody>
          <a:bodyPr/>
          <a:lstStyle/>
          <a:p>
            <a:fld id="{615A81E8-D425-4FDF-93AB-8B5BB97349B6}" type="slidenum">
              <a:rPr lang="en-US" smtClean="0"/>
              <a:pP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81113" y="1387476"/>
            <a:ext cx="2551112" cy="3921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84627" y="1387476"/>
            <a:ext cx="2551113" cy="3921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fld id="{A234CAD5-7888-4446-8560-F27453B94140}" type="datetime1">
              <a:rPr lang="en-US"/>
              <a:pPr/>
              <a:t>12/7/2021</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F7EA6F37-F5FC-4DF4-A87C-7D759627F958}" type="slidenum">
              <a:rPr lang="en-US"/>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54E9BA-F35F-47DE-A91A-28FE57C87D48}" type="datetime1">
              <a:rPr lang="en-US" smtClean="0"/>
              <a:pPr/>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FED5B2-420B-450B-8CDE-CAE2F9C72A98}" type="slidenum">
              <a:rPr lang="en-US" smtClean="0"/>
              <a:pPr/>
              <a:t>‹#›</a:t>
            </a:fld>
            <a:endParaRPr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38020"/>
            <a:ext cx="1752600" cy="5071322"/>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57200" y="238020"/>
            <a:ext cx="6019800" cy="50713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2ABB3-2744-41EF-867D-19A90AE4C2F8}" type="datetime1">
              <a:rPr lang="en-US" smtClean="0"/>
              <a:pPr/>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FB9ECB-CBF2-4C14-A8A2-9CE76321EB2B}" type="slidenum">
              <a:rPr lang="en-US" smtClean="0"/>
              <a:pPr/>
              <a:t>‹#›</a:t>
            </a:fld>
            <a:endParaRPr 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AndObj">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a:t>Click to edit Master title style</a:t>
            </a:r>
          </a:p>
        </p:txBody>
      </p:sp>
      <p:sp>
        <p:nvSpPr>
          <p:cNvPr id="3" name="Content Placeholder 2"/>
          <p:cNvSpPr>
            <a:spLocks noGrp="1"/>
          </p:cNvSpPr>
          <p:nvPr>
            <p:ph sz="quarter" idx="1"/>
          </p:nvPr>
        </p:nvSpPr>
        <p:spPr>
          <a:xfrm>
            <a:off x="1182688" y="1749426"/>
            <a:ext cx="3810000" cy="1706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182688" y="3608388"/>
            <a:ext cx="3810000" cy="1706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half" idx="3"/>
          </p:nvPr>
        </p:nvSpPr>
        <p:spPr>
          <a:xfrm>
            <a:off x="5145088" y="1749426"/>
            <a:ext cx="3810000" cy="3565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B683D146-AE93-4240-AE2F-8E920828941D}" type="datetime1">
              <a:rPr lang="en-US"/>
              <a:pPr/>
              <a:t>12/7/2021</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946B7072-8982-480A-8E90-FC7CC623B4B3}" type="slidenum">
              <a:rPr lang="en-US"/>
              <a:pPr/>
              <a:t>‹#›</a:t>
            </a:fld>
            <a:endParaRPr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150940" y="185739"/>
            <a:ext cx="7793037" cy="1266825"/>
          </a:xfrm>
        </p:spPr>
        <p:txBody>
          <a:bodyPr/>
          <a:lstStyle/>
          <a:p>
            <a:r>
              <a:rPr lang="en-US"/>
              <a:t>Click to edit Master title style</a:t>
            </a:r>
          </a:p>
        </p:txBody>
      </p:sp>
      <p:sp>
        <p:nvSpPr>
          <p:cNvPr id="3" name="Content Placeholder 2"/>
          <p:cNvSpPr>
            <a:spLocks noGrp="1"/>
          </p:cNvSpPr>
          <p:nvPr>
            <p:ph sz="quarter" idx="1"/>
          </p:nvPr>
        </p:nvSpPr>
        <p:spPr>
          <a:xfrm>
            <a:off x="1182688" y="1749426"/>
            <a:ext cx="3810000" cy="1706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45088" y="1749426"/>
            <a:ext cx="3810000" cy="1706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182688" y="3608388"/>
            <a:ext cx="3810000" cy="1706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5145088" y="3608388"/>
            <a:ext cx="3810000" cy="1706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162050" y="5411789"/>
            <a:ext cx="1905000" cy="395287"/>
          </a:xfrm>
        </p:spPr>
        <p:txBody>
          <a:bodyPr/>
          <a:lstStyle>
            <a:lvl1pPr>
              <a:defRPr/>
            </a:lvl1pPr>
          </a:lstStyle>
          <a:p>
            <a:fld id="{C74DA899-4774-4ADC-9944-8246D3129AA4}" type="datetime1">
              <a:rPr lang="en-US"/>
              <a:pPr/>
              <a:t>12/7/2021</a:t>
            </a:fld>
            <a:endParaRPr lang="en-US" dirty="0"/>
          </a:p>
        </p:txBody>
      </p:sp>
      <p:sp>
        <p:nvSpPr>
          <p:cNvPr id="8" name="Footer Placeholder 7"/>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9" name="Slide Number Placeholder 8"/>
          <p:cNvSpPr>
            <a:spLocks noGrp="1"/>
          </p:cNvSpPr>
          <p:nvPr>
            <p:ph type="sldNum" sz="quarter" idx="12"/>
          </p:nvPr>
        </p:nvSpPr>
        <p:spPr>
          <a:xfrm>
            <a:off x="7042150" y="5411789"/>
            <a:ext cx="1905000" cy="395287"/>
          </a:xfrm>
        </p:spPr>
        <p:txBody>
          <a:bodyPr/>
          <a:lstStyle>
            <a:lvl1pPr>
              <a:defRPr/>
            </a:lvl1pPr>
          </a:lstStyle>
          <a:p>
            <a:fld id="{D7EDA7D0-A63C-427D-8F77-86934CDF0945}" type="slidenum">
              <a:rPr lang="en-US"/>
              <a:pPr/>
              <a:t>‹#›</a:t>
            </a:fld>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a:t>Click to edit Master title style</a:t>
            </a:r>
          </a:p>
        </p:txBody>
      </p:sp>
      <p:sp>
        <p:nvSpPr>
          <p:cNvPr id="3" name="Content Placeholder 2"/>
          <p:cNvSpPr>
            <a:spLocks noGrp="1"/>
          </p:cNvSpPr>
          <p:nvPr>
            <p:ph sz="half" idx="1"/>
          </p:nvPr>
        </p:nvSpPr>
        <p:spPr>
          <a:xfrm>
            <a:off x="1182688" y="1749426"/>
            <a:ext cx="3810000" cy="3565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45088" y="1749426"/>
            <a:ext cx="3810000" cy="1706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145088" y="3608388"/>
            <a:ext cx="3810000" cy="1706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509E9862-A4D5-44D8-A3CC-A13DB719A3B5}" type="datetime1">
              <a:rPr lang="en-US"/>
              <a:pPr/>
              <a:t>12/7/2021</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77CA3FB8-4DA2-4608-BB93-6D4A5ECE5780}"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38125"/>
            <a:ext cx="8229600" cy="990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330325"/>
            <a:ext cx="4040188" cy="554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84364"/>
            <a:ext cx="4040188" cy="34242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330325"/>
            <a:ext cx="4041775" cy="554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1884364"/>
            <a:ext cx="4041775" cy="34242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fld id="{44B98817-D059-4582-A500-94FD86AFA751}" type="datetime1">
              <a:rPr lang="en-US"/>
              <a:pPr/>
              <a:t>12/7/2021</a:t>
            </a:fld>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fld id="{CA70ACD7-1971-477B-BA75-E7E3AF602DAD}"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fld id="{1DAE5300-A0B9-4E03-AA37-BB71F146E67A}" type="datetime1">
              <a:rPr lang="en-US"/>
              <a:pPr/>
              <a:t>12/7/2021</a:t>
            </a:fld>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7055AC5F-70A8-460D-AC63-CA8F560DE538}"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42BAF5D8-95F4-45BA-8CD5-481CE08F36B7}" type="datetime1">
              <a:rPr lang="en-US"/>
              <a:pPr/>
              <a:t>12/7/2021</a:t>
            </a:fld>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fld id="{E17DF7B6-3336-4701-9ABA-0AA2C9F4BD75}"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36539"/>
            <a:ext cx="3008313" cy="100647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36539"/>
            <a:ext cx="5111750" cy="50720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243013"/>
            <a:ext cx="3008313" cy="4065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F9F4F5E3-2C2C-4AB2-B3CD-9FA3BBB3F182}" type="datetime1">
              <a:rPr lang="en-US"/>
              <a:pPr/>
              <a:t>12/7/2021</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E65F01FF-A318-42D9-B5BE-C0B2A5E0680D}"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160839"/>
            <a:ext cx="5486400" cy="490537"/>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531814"/>
            <a:ext cx="5486400" cy="3565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651375"/>
            <a:ext cx="5486400" cy="6985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E60D4B2F-65C7-48EA-859C-7E087A9473E8}" type="datetime1">
              <a:rPr lang="en-US"/>
              <a:pPr/>
              <a:t>12/7/2021</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615A81E8-D425-4FDF-93AB-8B5BB97349B6}"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1.png"/><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theme" Target="../theme/theme3.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7" cstate="print"/>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bwMode="auto">
          <a:xfrm>
            <a:off x="1281113" y="593726"/>
            <a:ext cx="7086600" cy="633413"/>
          </a:xfrm>
          <a:prstGeom prst="rect">
            <a:avLst/>
          </a:prstGeom>
          <a:noFill/>
          <a:ln w="9525">
            <a:noFill/>
            <a:miter lim="800000"/>
            <a:headEnd/>
            <a:tailEnd/>
          </a:ln>
          <a:effectLst/>
        </p:spPr>
        <p:txBody>
          <a:bodyPr vert="horz" wrap="square" lIns="89814" tIns="44909" rIns="89814" bIns="44909" numCol="1" anchor="ctr" anchorCtr="0" compatLnSpc="1">
            <a:prstTxWarp prst="textNoShape">
              <a:avLst/>
            </a:prstTxWarp>
          </a:bodyPr>
          <a:lstStyle/>
          <a:p>
            <a:pPr lvl="0"/>
            <a:r>
              <a:rPr lang="en-US"/>
              <a:t>Click to edit Master title style</a:t>
            </a:r>
          </a:p>
        </p:txBody>
      </p:sp>
      <p:sp>
        <p:nvSpPr>
          <p:cNvPr id="84995" name="Rectangle 3"/>
          <p:cNvSpPr>
            <a:spLocks noGrp="1" noChangeArrowheads="1"/>
          </p:cNvSpPr>
          <p:nvPr>
            <p:ph type="body" idx="1"/>
          </p:nvPr>
        </p:nvSpPr>
        <p:spPr bwMode="auto">
          <a:xfrm>
            <a:off x="1281115" y="1387476"/>
            <a:ext cx="5254625" cy="3921125"/>
          </a:xfrm>
          <a:prstGeom prst="rect">
            <a:avLst/>
          </a:prstGeom>
          <a:noFill/>
          <a:ln w="9525">
            <a:noFill/>
            <a:miter lim="800000"/>
            <a:headEnd/>
            <a:tailEnd/>
          </a:ln>
          <a:effectLst/>
        </p:spPr>
        <p:txBody>
          <a:bodyPr vert="horz" wrap="square" lIns="89814" tIns="44909" rIns="89814" bIns="4490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4996" name="Rectangle 4"/>
          <p:cNvSpPr>
            <a:spLocks noGrp="1" noChangeArrowheads="1"/>
          </p:cNvSpPr>
          <p:nvPr>
            <p:ph type="dt" sz="half" idx="2"/>
          </p:nvPr>
        </p:nvSpPr>
        <p:spPr bwMode="auto">
          <a:xfrm>
            <a:off x="458788" y="5572126"/>
            <a:ext cx="2132012" cy="282575"/>
          </a:xfrm>
          <a:prstGeom prst="rect">
            <a:avLst/>
          </a:prstGeom>
          <a:noFill/>
          <a:ln w="9525">
            <a:noFill/>
            <a:miter lim="800000"/>
            <a:headEnd/>
            <a:tailEnd/>
          </a:ln>
          <a:effectLst/>
        </p:spPr>
        <p:txBody>
          <a:bodyPr vert="horz" wrap="square" lIns="89814" tIns="44909" rIns="89814" bIns="44909" numCol="1" anchor="t" anchorCtr="0" compatLnSpc="1">
            <a:prstTxWarp prst="textNoShape">
              <a:avLst/>
            </a:prstTxWarp>
          </a:bodyPr>
          <a:lstStyle>
            <a:lvl1pPr defTabSz="898525">
              <a:defRPr sz="1200">
                <a:latin typeface="+mn-lt"/>
              </a:defRPr>
            </a:lvl1pPr>
          </a:lstStyle>
          <a:p>
            <a:fld id="{AC90D091-F6CD-4752-8608-CA17A85967BC}" type="datetime1">
              <a:rPr lang="en-US"/>
              <a:pPr/>
              <a:t>12/7/2021</a:t>
            </a:fld>
            <a:endParaRPr lang="en-US" dirty="0"/>
          </a:p>
        </p:txBody>
      </p:sp>
      <p:sp>
        <p:nvSpPr>
          <p:cNvPr id="84997" name="Rectangle 5"/>
          <p:cNvSpPr>
            <a:spLocks noGrp="1" noChangeArrowheads="1"/>
          </p:cNvSpPr>
          <p:nvPr>
            <p:ph type="ftr" sz="quarter" idx="3"/>
          </p:nvPr>
        </p:nvSpPr>
        <p:spPr bwMode="auto">
          <a:xfrm>
            <a:off x="3125790" y="5572126"/>
            <a:ext cx="2892425" cy="282575"/>
          </a:xfrm>
          <a:prstGeom prst="rect">
            <a:avLst/>
          </a:prstGeom>
          <a:noFill/>
          <a:ln w="9525">
            <a:noFill/>
            <a:miter lim="800000"/>
            <a:headEnd/>
            <a:tailEnd/>
          </a:ln>
          <a:effectLst/>
        </p:spPr>
        <p:txBody>
          <a:bodyPr vert="horz" wrap="square" lIns="89814" tIns="44909" rIns="89814" bIns="44909" numCol="1" anchor="t" anchorCtr="0" compatLnSpc="1">
            <a:prstTxWarp prst="textNoShape">
              <a:avLst/>
            </a:prstTxWarp>
          </a:bodyPr>
          <a:lstStyle>
            <a:lvl1pPr algn="ctr" defTabSz="898525">
              <a:defRPr sz="1200">
                <a:latin typeface="+mn-lt"/>
              </a:defRPr>
            </a:lvl1pPr>
          </a:lstStyle>
          <a:p>
            <a:endParaRPr lang="en-US" dirty="0"/>
          </a:p>
        </p:txBody>
      </p:sp>
      <p:sp>
        <p:nvSpPr>
          <p:cNvPr id="84998" name="Rectangle 6"/>
          <p:cNvSpPr>
            <a:spLocks noGrp="1" noChangeArrowheads="1"/>
          </p:cNvSpPr>
          <p:nvPr>
            <p:ph type="sldNum" sz="quarter" idx="4"/>
          </p:nvPr>
        </p:nvSpPr>
        <p:spPr bwMode="auto">
          <a:xfrm>
            <a:off x="6553202" y="5572126"/>
            <a:ext cx="2132013" cy="282575"/>
          </a:xfrm>
          <a:prstGeom prst="rect">
            <a:avLst/>
          </a:prstGeom>
          <a:noFill/>
          <a:ln w="9525">
            <a:noFill/>
            <a:miter lim="800000"/>
            <a:headEnd/>
            <a:tailEnd/>
          </a:ln>
          <a:effectLst/>
        </p:spPr>
        <p:txBody>
          <a:bodyPr vert="horz" wrap="square" lIns="89814" tIns="44909" rIns="89814" bIns="44909" numCol="1" anchor="t" anchorCtr="0" compatLnSpc="1">
            <a:prstTxWarp prst="textNoShape">
              <a:avLst/>
            </a:prstTxWarp>
          </a:bodyPr>
          <a:lstStyle>
            <a:lvl1pPr algn="r" defTabSz="898525">
              <a:defRPr sz="1200">
                <a:latin typeface="+mn-lt"/>
              </a:defRPr>
            </a:lvl1pPr>
          </a:lstStyle>
          <a:p>
            <a:fld id="{69F6FE19-A51D-47B7-8DE1-91695C47EEB0}"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5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855" r:id="rId12"/>
    <p:sldLayoutId id="2147483856" r:id="rId13"/>
    <p:sldLayoutId id="2147483857" r:id="rId14"/>
    <p:sldLayoutId id="2147483858" r:id="rId15"/>
  </p:sldLayoutIdLst>
  <p:hf hdr="0" ftr="0" dt="0"/>
  <p:txStyles>
    <p:titleStyle>
      <a:lvl1pPr algn="l" defTabSz="898525" rtl="0" fontAlgn="base">
        <a:spcBef>
          <a:spcPct val="0"/>
        </a:spcBef>
        <a:spcAft>
          <a:spcPct val="0"/>
        </a:spcAft>
        <a:defRPr sz="3500">
          <a:solidFill>
            <a:schemeClr val="tx2"/>
          </a:solidFill>
          <a:latin typeface="+mj-lt"/>
          <a:ea typeface="+mj-ea"/>
          <a:cs typeface="+mj-cs"/>
        </a:defRPr>
      </a:lvl1pPr>
      <a:lvl2pPr algn="l" defTabSz="898525" rtl="0" fontAlgn="base">
        <a:spcBef>
          <a:spcPct val="0"/>
        </a:spcBef>
        <a:spcAft>
          <a:spcPct val="0"/>
        </a:spcAft>
        <a:defRPr sz="3500">
          <a:solidFill>
            <a:schemeClr val="tx2"/>
          </a:solidFill>
          <a:latin typeface="Century Gothic" pitchFamily="34" charset="0"/>
        </a:defRPr>
      </a:lvl2pPr>
      <a:lvl3pPr algn="l" defTabSz="898525" rtl="0" fontAlgn="base">
        <a:spcBef>
          <a:spcPct val="0"/>
        </a:spcBef>
        <a:spcAft>
          <a:spcPct val="0"/>
        </a:spcAft>
        <a:defRPr sz="3500">
          <a:solidFill>
            <a:schemeClr val="tx2"/>
          </a:solidFill>
          <a:latin typeface="Century Gothic" pitchFamily="34" charset="0"/>
        </a:defRPr>
      </a:lvl3pPr>
      <a:lvl4pPr algn="l" defTabSz="898525" rtl="0" fontAlgn="base">
        <a:spcBef>
          <a:spcPct val="0"/>
        </a:spcBef>
        <a:spcAft>
          <a:spcPct val="0"/>
        </a:spcAft>
        <a:defRPr sz="3500">
          <a:solidFill>
            <a:schemeClr val="tx2"/>
          </a:solidFill>
          <a:latin typeface="Century Gothic" pitchFamily="34" charset="0"/>
        </a:defRPr>
      </a:lvl4pPr>
      <a:lvl5pPr algn="l" defTabSz="898525" rtl="0" fontAlgn="base">
        <a:spcBef>
          <a:spcPct val="0"/>
        </a:spcBef>
        <a:spcAft>
          <a:spcPct val="0"/>
        </a:spcAft>
        <a:defRPr sz="3500">
          <a:solidFill>
            <a:schemeClr val="tx2"/>
          </a:solidFill>
          <a:latin typeface="Century Gothic" pitchFamily="34" charset="0"/>
        </a:defRPr>
      </a:lvl5pPr>
      <a:lvl6pPr marL="457200" algn="l" defTabSz="898525" rtl="0" fontAlgn="base">
        <a:spcBef>
          <a:spcPct val="0"/>
        </a:spcBef>
        <a:spcAft>
          <a:spcPct val="0"/>
        </a:spcAft>
        <a:defRPr sz="3500">
          <a:solidFill>
            <a:schemeClr val="tx2"/>
          </a:solidFill>
          <a:latin typeface="Century Gothic" pitchFamily="34" charset="0"/>
        </a:defRPr>
      </a:lvl6pPr>
      <a:lvl7pPr marL="914400" algn="l" defTabSz="898525" rtl="0" fontAlgn="base">
        <a:spcBef>
          <a:spcPct val="0"/>
        </a:spcBef>
        <a:spcAft>
          <a:spcPct val="0"/>
        </a:spcAft>
        <a:defRPr sz="3500">
          <a:solidFill>
            <a:schemeClr val="tx2"/>
          </a:solidFill>
          <a:latin typeface="Century Gothic" pitchFamily="34" charset="0"/>
        </a:defRPr>
      </a:lvl7pPr>
      <a:lvl8pPr marL="1371600" algn="l" defTabSz="898525" rtl="0" fontAlgn="base">
        <a:spcBef>
          <a:spcPct val="0"/>
        </a:spcBef>
        <a:spcAft>
          <a:spcPct val="0"/>
        </a:spcAft>
        <a:defRPr sz="3500">
          <a:solidFill>
            <a:schemeClr val="tx2"/>
          </a:solidFill>
          <a:latin typeface="Century Gothic" pitchFamily="34" charset="0"/>
        </a:defRPr>
      </a:lvl8pPr>
      <a:lvl9pPr marL="1828800" algn="l" defTabSz="898525" rtl="0" fontAlgn="base">
        <a:spcBef>
          <a:spcPct val="0"/>
        </a:spcBef>
        <a:spcAft>
          <a:spcPct val="0"/>
        </a:spcAft>
        <a:defRPr sz="3500">
          <a:solidFill>
            <a:schemeClr val="tx2"/>
          </a:solidFill>
          <a:latin typeface="Century Gothic" pitchFamily="34" charset="0"/>
        </a:defRPr>
      </a:lvl9pPr>
    </p:titleStyle>
    <p:bodyStyle>
      <a:lvl1pPr marL="336550" indent="-336550" algn="l" defTabSz="898525" rtl="0" fontAlgn="base">
        <a:spcBef>
          <a:spcPct val="20000"/>
        </a:spcBef>
        <a:spcAft>
          <a:spcPct val="0"/>
        </a:spcAft>
        <a:buChar char="•"/>
        <a:defRPr sz="2800">
          <a:solidFill>
            <a:schemeClr val="tx1"/>
          </a:solidFill>
          <a:latin typeface="+mn-lt"/>
          <a:ea typeface="+mn-ea"/>
          <a:cs typeface="+mn-cs"/>
        </a:defRPr>
      </a:lvl1pPr>
      <a:lvl2pPr marL="730250" indent="-279400" algn="l" defTabSz="898525" rtl="0" fontAlgn="base">
        <a:spcBef>
          <a:spcPct val="20000"/>
        </a:spcBef>
        <a:spcAft>
          <a:spcPct val="0"/>
        </a:spcAft>
        <a:buChar char="–"/>
        <a:defRPr sz="2500">
          <a:solidFill>
            <a:schemeClr val="tx1"/>
          </a:solidFill>
          <a:latin typeface="+mn-lt"/>
        </a:defRPr>
      </a:lvl2pPr>
      <a:lvl3pPr marL="1122363" indent="-223838" algn="l" defTabSz="898525" rtl="0" fontAlgn="base">
        <a:spcBef>
          <a:spcPct val="20000"/>
        </a:spcBef>
        <a:spcAft>
          <a:spcPct val="0"/>
        </a:spcAft>
        <a:buChar char="•"/>
        <a:defRPr sz="2000">
          <a:solidFill>
            <a:schemeClr val="tx1"/>
          </a:solidFill>
          <a:latin typeface="+mn-lt"/>
        </a:defRPr>
      </a:lvl3pPr>
      <a:lvl4pPr marL="1571625" indent="-222250" algn="l" defTabSz="898525" rtl="0" fontAlgn="base">
        <a:spcBef>
          <a:spcPct val="20000"/>
        </a:spcBef>
        <a:spcAft>
          <a:spcPct val="0"/>
        </a:spcAft>
        <a:buChar char="–"/>
        <a:defRPr sz="1700">
          <a:solidFill>
            <a:schemeClr val="tx1"/>
          </a:solidFill>
          <a:latin typeface="+mn-lt"/>
        </a:defRPr>
      </a:lvl4pPr>
      <a:lvl5pPr marL="2020888" indent="-223838" algn="l" defTabSz="898525" rtl="0" fontAlgn="base">
        <a:spcBef>
          <a:spcPct val="20000"/>
        </a:spcBef>
        <a:spcAft>
          <a:spcPct val="0"/>
        </a:spcAft>
        <a:buChar char="»"/>
        <a:defRPr sz="1600">
          <a:solidFill>
            <a:schemeClr val="tx1"/>
          </a:solidFill>
          <a:latin typeface="+mn-lt"/>
        </a:defRPr>
      </a:lvl5pPr>
      <a:lvl6pPr marL="2478088" indent="-223838" algn="l" defTabSz="898525" rtl="0" fontAlgn="base">
        <a:spcBef>
          <a:spcPct val="20000"/>
        </a:spcBef>
        <a:spcAft>
          <a:spcPct val="0"/>
        </a:spcAft>
        <a:buChar char="»"/>
        <a:defRPr sz="1600">
          <a:solidFill>
            <a:schemeClr val="tx1"/>
          </a:solidFill>
          <a:latin typeface="+mn-lt"/>
        </a:defRPr>
      </a:lvl6pPr>
      <a:lvl7pPr marL="2935288" indent="-223838" algn="l" defTabSz="898525" rtl="0" fontAlgn="base">
        <a:spcBef>
          <a:spcPct val="20000"/>
        </a:spcBef>
        <a:spcAft>
          <a:spcPct val="0"/>
        </a:spcAft>
        <a:buChar char="»"/>
        <a:defRPr sz="1600">
          <a:solidFill>
            <a:schemeClr val="tx1"/>
          </a:solidFill>
          <a:latin typeface="+mn-lt"/>
        </a:defRPr>
      </a:lvl7pPr>
      <a:lvl8pPr marL="3392488" indent="-223838" algn="l" defTabSz="898525" rtl="0" fontAlgn="base">
        <a:spcBef>
          <a:spcPct val="20000"/>
        </a:spcBef>
        <a:spcAft>
          <a:spcPct val="0"/>
        </a:spcAft>
        <a:buChar char="»"/>
        <a:defRPr sz="1600">
          <a:solidFill>
            <a:schemeClr val="tx1"/>
          </a:solidFill>
          <a:latin typeface="+mn-lt"/>
        </a:defRPr>
      </a:lvl8pPr>
      <a:lvl9pPr marL="3849688" indent="-223838" algn="l" defTabSz="898525"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7" cstate="print"/>
          <a:srcRect/>
          <a:stretch>
            <a:fillRect/>
          </a:stretch>
        </a:blipFill>
        <a:effectLst/>
      </p:bgPr>
    </p:bg>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bwMode="auto">
          <a:xfrm>
            <a:off x="1279525" y="593725"/>
            <a:ext cx="7086600" cy="635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5411" name="Rectangle 3"/>
          <p:cNvSpPr>
            <a:spLocks noGrp="1" noChangeArrowheads="1"/>
          </p:cNvSpPr>
          <p:nvPr>
            <p:ph type="body" idx="1"/>
          </p:nvPr>
        </p:nvSpPr>
        <p:spPr bwMode="auto">
          <a:xfrm>
            <a:off x="1279525" y="1387476"/>
            <a:ext cx="5257800" cy="3921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5412" name="Rectangle 4"/>
          <p:cNvSpPr>
            <a:spLocks noGrp="1" noChangeArrowheads="1"/>
          </p:cNvSpPr>
          <p:nvPr>
            <p:ph type="dt" sz="half" idx="2"/>
          </p:nvPr>
        </p:nvSpPr>
        <p:spPr bwMode="auto">
          <a:xfrm>
            <a:off x="457200" y="5572125"/>
            <a:ext cx="2133600" cy="280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mn-lt"/>
              </a:defRPr>
            </a:lvl1pPr>
          </a:lstStyle>
          <a:p>
            <a:fld id="{28B0E59A-D8B4-4B9D-99AC-5E2E563BDC53}" type="datetime1">
              <a:rPr lang="en-US"/>
              <a:pPr/>
              <a:t>12/7/2021</a:t>
            </a:fld>
            <a:endParaRPr lang="en-US" dirty="0"/>
          </a:p>
        </p:txBody>
      </p:sp>
      <p:sp>
        <p:nvSpPr>
          <p:cNvPr id="145413" name="Rectangle 5"/>
          <p:cNvSpPr>
            <a:spLocks noGrp="1" noChangeArrowheads="1"/>
          </p:cNvSpPr>
          <p:nvPr>
            <p:ph type="ftr" sz="quarter" idx="3"/>
          </p:nvPr>
        </p:nvSpPr>
        <p:spPr bwMode="auto">
          <a:xfrm>
            <a:off x="3124200" y="5572125"/>
            <a:ext cx="2895600" cy="280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latin typeface="+mn-lt"/>
              </a:defRPr>
            </a:lvl1pPr>
          </a:lstStyle>
          <a:p>
            <a:endParaRPr lang="en-US" dirty="0"/>
          </a:p>
        </p:txBody>
      </p:sp>
      <p:sp>
        <p:nvSpPr>
          <p:cNvPr id="145414" name="Rectangle 6"/>
          <p:cNvSpPr>
            <a:spLocks noGrp="1" noChangeArrowheads="1"/>
          </p:cNvSpPr>
          <p:nvPr>
            <p:ph type="sldNum" sz="quarter" idx="4"/>
          </p:nvPr>
        </p:nvSpPr>
        <p:spPr bwMode="auto">
          <a:xfrm>
            <a:off x="6553200" y="5572125"/>
            <a:ext cx="2133600" cy="280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mn-lt"/>
              </a:defRPr>
            </a:lvl1pPr>
          </a:lstStyle>
          <a:p>
            <a:fld id="{AA3A6F7D-A6E0-4ED1-B12C-B1D0AF5EB882}"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68"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851" r:id="rId12"/>
    <p:sldLayoutId id="2147483852" r:id="rId13"/>
    <p:sldLayoutId id="2147483853" r:id="rId14"/>
    <p:sldLayoutId id="2147483854" r:id="rId15"/>
  </p:sldLayoutIdLst>
  <p:hf hdr="0" ftr="0" dt="0"/>
  <p:txStyles>
    <p:titleStyle>
      <a:lvl1pPr algn="l" rtl="0" fontAlgn="base">
        <a:spcBef>
          <a:spcPct val="0"/>
        </a:spcBef>
        <a:spcAft>
          <a:spcPct val="0"/>
        </a:spcAft>
        <a:defRPr sz="3600">
          <a:solidFill>
            <a:schemeClr val="tx2"/>
          </a:solidFill>
          <a:latin typeface="+mj-lt"/>
          <a:ea typeface="+mj-ea"/>
          <a:cs typeface="+mj-cs"/>
        </a:defRPr>
      </a:lvl1pPr>
      <a:lvl2pPr algn="l" rtl="0" fontAlgn="base">
        <a:spcBef>
          <a:spcPct val="0"/>
        </a:spcBef>
        <a:spcAft>
          <a:spcPct val="0"/>
        </a:spcAft>
        <a:defRPr sz="3600">
          <a:solidFill>
            <a:schemeClr val="tx2"/>
          </a:solidFill>
          <a:latin typeface="Century Gothic" pitchFamily="34" charset="0"/>
        </a:defRPr>
      </a:lvl2pPr>
      <a:lvl3pPr algn="l" rtl="0" fontAlgn="base">
        <a:spcBef>
          <a:spcPct val="0"/>
        </a:spcBef>
        <a:spcAft>
          <a:spcPct val="0"/>
        </a:spcAft>
        <a:defRPr sz="3600">
          <a:solidFill>
            <a:schemeClr val="tx2"/>
          </a:solidFill>
          <a:latin typeface="Century Gothic" pitchFamily="34" charset="0"/>
        </a:defRPr>
      </a:lvl3pPr>
      <a:lvl4pPr algn="l" rtl="0" fontAlgn="base">
        <a:spcBef>
          <a:spcPct val="0"/>
        </a:spcBef>
        <a:spcAft>
          <a:spcPct val="0"/>
        </a:spcAft>
        <a:defRPr sz="3600">
          <a:solidFill>
            <a:schemeClr val="tx2"/>
          </a:solidFill>
          <a:latin typeface="Century Gothic" pitchFamily="34" charset="0"/>
        </a:defRPr>
      </a:lvl4pPr>
      <a:lvl5pPr algn="l" rtl="0" fontAlgn="base">
        <a:spcBef>
          <a:spcPct val="0"/>
        </a:spcBef>
        <a:spcAft>
          <a:spcPct val="0"/>
        </a:spcAft>
        <a:defRPr sz="3600">
          <a:solidFill>
            <a:schemeClr val="tx2"/>
          </a:solidFill>
          <a:latin typeface="Century Gothic" pitchFamily="34" charset="0"/>
        </a:defRPr>
      </a:lvl5pPr>
      <a:lvl6pPr marL="457200" algn="l" rtl="0" fontAlgn="base">
        <a:spcBef>
          <a:spcPct val="0"/>
        </a:spcBef>
        <a:spcAft>
          <a:spcPct val="0"/>
        </a:spcAft>
        <a:defRPr sz="3600">
          <a:solidFill>
            <a:schemeClr val="tx2"/>
          </a:solidFill>
          <a:latin typeface="Century Gothic" pitchFamily="34" charset="0"/>
        </a:defRPr>
      </a:lvl6pPr>
      <a:lvl7pPr marL="914400" algn="l" rtl="0" fontAlgn="base">
        <a:spcBef>
          <a:spcPct val="0"/>
        </a:spcBef>
        <a:spcAft>
          <a:spcPct val="0"/>
        </a:spcAft>
        <a:defRPr sz="3600">
          <a:solidFill>
            <a:schemeClr val="tx2"/>
          </a:solidFill>
          <a:latin typeface="Century Gothic" pitchFamily="34" charset="0"/>
        </a:defRPr>
      </a:lvl7pPr>
      <a:lvl8pPr marL="1371600" algn="l" rtl="0" fontAlgn="base">
        <a:spcBef>
          <a:spcPct val="0"/>
        </a:spcBef>
        <a:spcAft>
          <a:spcPct val="0"/>
        </a:spcAft>
        <a:defRPr sz="3600">
          <a:solidFill>
            <a:schemeClr val="tx2"/>
          </a:solidFill>
          <a:latin typeface="Century Gothic" pitchFamily="34" charset="0"/>
        </a:defRPr>
      </a:lvl8pPr>
      <a:lvl9pPr marL="1828800" algn="l" rtl="0" fontAlgn="base">
        <a:spcBef>
          <a:spcPct val="0"/>
        </a:spcBef>
        <a:spcAft>
          <a:spcPct val="0"/>
        </a:spcAft>
        <a:defRPr sz="3600">
          <a:solidFill>
            <a:schemeClr val="tx2"/>
          </a:solidFill>
          <a:latin typeface="Century Gothic" pitchFamily="34"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38020"/>
            <a:ext cx="7620000" cy="9906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386840"/>
            <a:ext cx="7620000" cy="41605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8458200" y="0"/>
            <a:ext cx="685800" cy="5943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4754880"/>
            <a:ext cx="685800" cy="5943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4895765"/>
            <a:ext cx="548640" cy="343408"/>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69F6FE19-A51D-47B7-8DE1-91695C47EEB0}" type="slidenum">
              <a:rPr lang="en-US" smtClean="0"/>
              <a:pPr/>
              <a:t>‹#›</a:t>
            </a:fld>
            <a:endParaRPr lang="en-US" dirty="0"/>
          </a:p>
        </p:txBody>
      </p:sp>
      <p:sp>
        <p:nvSpPr>
          <p:cNvPr id="5" name="Footer Placeholder 4"/>
          <p:cNvSpPr>
            <a:spLocks noGrp="1"/>
          </p:cNvSpPr>
          <p:nvPr>
            <p:ph type="ftr" sz="quarter" idx="3"/>
          </p:nvPr>
        </p:nvSpPr>
        <p:spPr>
          <a:xfrm rot="16200000">
            <a:off x="7744729" y="3484541"/>
            <a:ext cx="2051644"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713912" y="1402080"/>
            <a:ext cx="2113279" cy="365760"/>
          </a:xfrm>
          <a:prstGeom prst="rect">
            <a:avLst/>
          </a:prstGeom>
        </p:spPr>
        <p:txBody>
          <a:bodyPr vert="horz" lIns="91440" tIns="45720" rIns="91440" bIns="45720" rtlCol="0" anchor="ctr"/>
          <a:lstStyle>
            <a:lvl1pPr algn="l">
              <a:defRPr sz="1200">
                <a:solidFill>
                  <a:schemeClr val="bg2"/>
                </a:solidFill>
              </a:defRPr>
            </a:lvl1pPr>
          </a:lstStyle>
          <a:p>
            <a:fld id="{AC90D091-F6CD-4752-8608-CA17A85967BC}" type="datetime1">
              <a:rPr lang="en-US" smtClean="0"/>
              <a:pPr/>
              <a:t>12/7/2021</a:t>
            </a:fld>
            <a:endParaRPr lang="en-US" dirty="0"/>
          </a:p>
        </p:txBody>
      </p:sp>
    </p:spTree>
  </p:cSld>
  <p:clrMap bg1="lt1" tx1="dk1" bg2="lt2" tx2="dk2" accent1="accent1" accent2="accent2" accent3="accent3" accent4="accent4" accent5="accent5" accent6="accent6" hlink="hlink" folHlink="folHlink"/>
  <p:sldLayoutIdLst>
    <p:sldLayoutId id="2147484067" r:id="rId1"/>
    <p:sldLayoutId id="2147484068" r:id="rId2"/>
    <p:sldLayoutId id="2147484069" r:id="rId3"/>
    <p:sldLayoutId id="2147484070" r:id="rId4"/>
    <p:sldLayoutId id="2147484071" r:id="rId5"/>
    <p:sldLayoutId id="2147484072" r:id="rId6"/>
    <p:sldLayoutId id="2147484073" r:id="rId7"/>
    <p:sldLayoutId id="2147484074" r:id="rId8"/>
    <p:sldLayoutId id="2147484075" r:id="rId9"/>
    <p:sldLayoutId id="2147484076" r:id="rId10"/>
    <p:sldLayoutId id="2147484077" r:id="rId11"/>
    <p:sldLayoutId id="2147484078" r:id="rId12"/>
    <p:sldLayoutId id="2147484079" r:id="rId13"/>
    <p:sldLayoutId id="2147484080" r:id="rId14"/>
  </p:sldLayoutIdLst>
  <p:hf hdr="0" ft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m/imgres?imgurl=http://www.rivalart.com/clipart-kits/mascot-clipart/panther-mascots/PANTHER-CLIPART-IMAGE.jpg&amp;imgrefurl=http://www.rivalart.com/clipart-kits/mascot-clipart/panther-mascots/&amp;h=329&amp;w=306&amp;sz=54&amp;tbnid=GNjiJ-XOEGQOVM:&amp;tbnh=119&amp;tbnw=111&amp;prev=/images?q=panther+clip+art&amp;hl=en&amp;usg=__kqsHIPILPqQS0pbFE3Qoq_yFqwo=&amp;sa=X&amp;ei=35AOTPimC4y-rAfQp7DHCQ&amp;ved=0CCEQ9QEwAw" TargetMode="External"/><Relationship Id="rId2" Type="http://schemas.openxmlformats.org/officeDocument/2006/relationships/notesSlide" Target="../notesSlides/notesSlide1.xml"/><Relationship Id="rId1" Type="http://schemas.openxmlformats.org/officeDocument/2006/relationships/slideLayout" Target="../slideLayouts/slideLayout3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0.emf"/><Relationship Id="rId2" Type="http://schemas.openxmlformats.org/officeDocument/2006/relationships/slideLayout" Target="../slideLayouts/slideLayout44.xml"/><Relationship Id="rId1" Type="http://schemas.openxmlformats.org/officeDocument/2006/relationships/vmlDrawing" Target="../drawings/vmlDrawing3.vml"/><Relationship Id="rId6" Type="http://schemas.openxmlformats.org/officeDocument/2006/relationships/oleObject" Target="file:///\\skye\Business\Whitney\Winship-Robbins\2018-19\2018-19%20W-R%20Budget%20Development\18-19%20W-R%20BT%20Dev%20MYP%20&amp;%20Adopted%20Charts.xlsx!EFB!R3C2:R8C5" TargetMode="External"/><Relationship Id="rId5" Type="http://schemas.openxmlformats.org/officeDocument/2006/relationships/image" Target="../media/image9.emf"/><Relationship Id="rId4" Type="http://schemas.openxmlformats.org/officeDocument/2006/relationships/oleObject" Target="file:///\\skye\Business\Whitney\Winship-Robbins\2018-19\2018-19%20W-R%20Budget%20Development\18-19%20W-R%20BT%20Dev%20MYP%20&amp;%20Adopted%20Charts.xlsx!EFB!%5b18-19%20W-R%20BT%20Dev%20MYP%20&amp;%20Adopted%20Charts.xlsx%5dEFB%20Chart%203"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2.emf"/><Relationship Id="rId2" Type="http://schemas.openxmlformats.org/officeDocument/2006/relationships/slideLayout" Target="../slideLayouts/slideLayout32.xml"/><Relationship Id="rId1" Type="http://schemas.openxmlformats.org/officeDocument/2006/relationships/vmlDrawing" Target="../drawings/vmlDrawing4.vml"/><Relationship Id="rId6" Type="http://schemas.openxmlformats.org/officeDocument/2006/relationships/oleObject" Target="file:///\\skye\Business\Whitney\Winship-Robbins\2018-19\2018-19%20W-R%20Budget%20Development\18-19%20W-R%20BT%20Dev%20MYP%20&amp;%20Adopted%20Charts.xlsx!Revenues%20vs%20Expenditures!R3C1:R8C3" TargetMode="External"/><Relationship Id="rId5" Type="http://schemas.openxmlformats.org/officeDocument/2006/relationships/image" Target="../media/image11.emf"/><Relationship Id="rId4" Type="http://schemas.openxmlformats.org/officeDocument/2006/relationships/oleObject" Target="file:///\\skye\Business\Whitney\Winship-Robbins\2018-19\2018-19%20W-R%20Budget%20Development\18-19%20W-R%20BT%20Dev%20MYP%20&amp;%20Adopted%20Charts.xlsx!Income%20vs%20Expense!%5b18-19%20W-R%20BT%20Dev%20MYP%20&amp;%20Adopted%20Charts.xlsx%5dIncome%20vs%20Expense%20Chart%201"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2.xml"/><Relationship Id="rId1" Type="http://schemas.openxmlformats.org/officeDocument/2006/relationships/vmlDrawing" Target="../drawings/vmlDrawing5.vml"/><Relationship Id="rId5" Type="http://schemas.openxmlformats.org/officeDocument/2006/relationships/image" Target="../media/image13.emf"/><Relationship Id="rId4" Type="http://schemas.openxmlformats.org/officeDocument/2006/relationships/oleObject" Target="file:///\\skye\Business\Whitney\Winship-Robbins\2018-19\2018-19%20W-R%20Budget%20Development\18-19%20W-R%20BT%20Dev%20MYP%20&amp;%20Adopted%20Charts.xlsx!MYP!Print_Area" TargetMode="External"/></Relationships>
</file>

<file path=ppt/slides/_rels/slide16.xml.rels><?xml version="1.0" encoding="UTF-8" standalone="yes"?>
<Relationships xmlns="http://schemas.openxmlformats.org/package/2006/relationships"><Relationship Id="rId3" Type="http://schemas.openxmlformats.org/officeDocument/2006/relationships/oleObject" Target="file:///\\skye\Business\Whitney\Winship-Robbins\2018-19\2018-19%20W-R%20Budget%20Development\18-19%20W-R%20BT%20Dev%20MYP%20&amp;%20Adopted%20Charts.xlsx!cbeds%20-%20ada!R1C1:R9C4" TargetMode="External"/><Relationship Id="rId2" Type="http://schemas.openxmlformats.org/officeDocument/2006/relationships/slideLayout" Target="../slideLayouts/slideLayout32.xml"/><Relationship Id="rId1" Type="http://schemas.openxmlformats.org/officeDocument/2006/relationships/vmlDrawing" Target="../drawings/vmlDrawing6.vml"/><Relationship Id="rId6" Type="http://schemas.openxmlformats.org/officeDocument/2006/relationships/image" Target="../media/image15.emf"/><Relationship Id="rId5" Type="http://schemas.openxmlformats.org/officeDocument/2006/relationships/oleObject" Target="file:///\\skye\Business\Whitney\Winship-Robbins\2018-19\2018-19%20W-R%20Budget%20Development\18-19%20W-R%20BT%20Dev%20MYP%20&amp;%20Adopted%20Charts.xlsx!cbeds%20-%20ada!%5b18-19%20W-R%20BT%20Dev%20MYP%20&amp;%20Adopted%20Charts.xlsx%5dcbeds%20-%20ada%20Chart%202" TargetMode="External"/><Relationship Id="rId4" Type="http://schemas.openxmlformats.org/officeDocument/2006/relationships/image" Target="../media/image14.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6.emf"/><Relationship Id="rId2" Type="http://schemas.openxmlformats.org/officeDocument/2006/relationships/slideLayout" Target="../slideLayouts/slideLayout42.xml"/><Relationship Id="rId1" Type="http://schemas.openxmlformats.org/officeDocument/2006/relationships/vmlDrawing" Target="../drawings/vmlDrawing1.vml"/><Relationship Id="rId6" Type="http://schemas.openxmlformats.org/officeDocument/2006/relationships/oleObject" Target="file:///\\skye\Business\Whitney\Winship-Robbins\2018-19\2018-19%20W-R%20Budget%20Development\18-19%20W-R%20BT%20Dev%20MYP%20&amp;%20Adopted%20Charts.xlsx!Total%20Revenue!%5b18-19%20W-R%20BT%20Dev%20MYP%20&amp;%20Adopted%20Charts.xlsx%5dTotal%20Revenue%20Chart%203" TargetMode="External"/><Relationship Id="rId5" Type="http://schemas.openxmlformats.org/officeDocument/2006/relationships/image" Target="../media/image5.emf"/><Relationship Id="rId4" Type="http://schemas.openxmlformats.org/officeDocument/2006/relationships/oleObject" Target="file:///\\skye\Business\Whitney\Winship-Robbins\2018-19\2018-19%20W-R%20Budget%20Development\18-19%20W-R%20BT%20Dev%20MYP%20&amp;%20Adopted%20Charts.xlsx!Total%20Revenue!R3C1:R7C2"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8.emf"/><Relationship Id="rId2" Type="http://schemas.openxmlformats.org/officeDocument/2006/relationships/slideLayout" Target="../slideLayouts/slideLayout43.xml"/><Relationship Id="rId1" Type="http://schemas.openxmlformats.org/officeDocument/2006/relationships/vmlDrawing" Target="../drawings/vmlDrawing2.vml"/><Relationship Id="rId6" Type="http://schemas.openxmlformats.org/officeDocument/2006/relationships/oleObject" Target="file:///\\skye\Business\Whitney\Winship-Robbins\2018-19\2018-19%20W-R%20Budget%20Development\18-19%20W-R%20BT%20Dev%20MYP%20&amp;%20Adopted%20Charts.xlsx!Total%20Expenditures!%5b18-19%20W-R%20BT%20Dev%20MYP%20&amp;%20Adopted%20Charts.xlsx%5dTotal%20Expenditures%20Chart%202" TargetMode="External"/><Relationship Id="rId5" Type="http://schemas.openxmlformats.org/officeDocument/2006/relationships/image" Target="../media/image7.emf"/><Relationship Id="rId4" Type="http://schemas.openxmlformats.org/officeDocument/2006/relationships/oleObject" Target="file:///\\skye\Business\Whitney\Winship-Robbins\2018-19\2018-19%20W-R%20Budget%20Development\18-19%20W-R%20BT%20Dev%20MYP%20&amp;%20Adopted%20Charts.xlsx!Total%20Expenditures!R7C1:R14C2"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581025" y="2105025"/>
            <a:ext cx="8320088" cy="619126"/>
          </a:xfrm>
        </p:spPr>
        <p:txBody>
          <a:bodyPr>
            <a:normAutofit/>
          </a:bodyPr>
          <a:lstStyle/>
          <a:p>
            <a:pPr algn="ctr"/>
            <a:r>
              <a:rPr lang="en-US" sz="3200" b="1" dirty="0"/>
              <a:t>Winship-Robbins School District</a:t>
            </a:r>
          </a:p>
        </p:txBody>
      </p:sp>
      <p:sp>
        <p:nvSpPr>
          <p:cNvPr id="2051" name="Rectangle 3"/>
          <p:cNvSpPr>
            <a:spLocks noGrp="1" noChangeArrowheads="1"/>
          </p:cNvSpPr>
          <p:nvPr>
            <p:ph type="subTitle" idx="1"/>
          </p:nvPr>
        </p:nvSpPr>
        <p:spPr>
          <a:xfrm>
            <a:off x="1247047" y="2755107"/>
            <a:ext cx="7315199" cy="1531143"/>
          </a:xfrm>
        </p:spPr>
        <p:txBody>
          <a:bodyPr>
            <a:normAutofit/>
          </a:bodyPr>
          <a:lstStyle/>
          <a:p>
            <a:pPr algn="ctr"/>
            <a:r>
              <a:rPr lang="en-US" sz="2800" b="1" dirty="0">
                <a:solidFill>
                  <a:schemeClr val="accent2"/>
                </a:solidFill>
              </a:rPr>
              <a:t>2018-2019 Adopted BUDGET REPORT</a:t>
            </a:r>
          </a:p>
          <a:p>
            <a:pPr algn="ctr"/>
            <a:endParaRPr lang="en-US" sz="1600" b="1" dirty="0"/>
          </a:p>
          <a:p>
            <a:r>
              <a:rPr lang="en-US" sz="1800" b="1" dirty="0"/>
              <a:t>Dr. Laurie Goodman</a:t>
            </a:r>
          </a:p>
          <a:p>
            <a:r>
              <a:rPr lang="en-US" sz="1800" b="1" dirty="0"/>
              <a:t>Superintendent/Principal</a:t>
            </a:r>
          </a:p>
        </p:txBody>
      </p:sp>
      <p:sp>
        <p:nvSpPr>
          <p:cNvPr id="2113" name="AutoShape 65" descr="9k=">
            <a:hlinkClick r:id="rId3"/>
          </p:cNvPr>
          <p:cNvSpPr>
            <a:spLocks noChangeAspect="1" noChangeArrowheads="1"/>
          </p:cNvSpPr>
          <p:nvPr/>
        </p:nvSpPr>
        <p:spPr bwMode="auto">
          <a:xfrm>
            <a:off x="4157665" y="2584451"/>
            <a:ext cx="828675" cy="774700"/>
          </a:xfrm>
          <a:prstGeom prst="rect">
            <a:avLst/>
          </a:prstGeom>
          <a:noFill/>
        </p:spPr>
        <p:txBody>
          <a:bodyPr/>
          <a:lstStyle/>
          <a:p>
            <a:endParaRPr lang="en-US" dirty="0"/>
          </a:p>
        </p:txBody>
      </p:sp>
      <p:sp>
        <p:nvSpPr>
          <p:cNvPr id="2115" name="AutoShape 67" descr="9k=">
            <a:hlinkClick r:id="rId3"/>
          </p:cNvPr>
          <p:cNvSpPr>
            <a:spLocks noChangeAspect="1" noChangeArrowheads="1"/>
          </p:cNvSpPr>
          <p:nvPr/>
        </p:nvSpPr>
        <p:spPr bwMode="auto">
          <a:xfrm>
            <a:off x="4157665" y="2584451"/>
            <a:ext cx="828675" cy="774700"/>
          </a:xfrm>
          <a:prstGeom prst="rect">
            <a:avLst/>
          </a:prstGeom>
          <a:noFill/>
        </p:spPr>
        <p:txBody>
          <a:bodyPr/>
          <a:lstStyle/>
          <a:p>
            <a:endParaRPr lang="en-US" dirty="0"/>
          </a:p>
        </p:txBody>
      </p:sp>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7250" y="347731"/>
            <a:ext cx="1676400" cy="1613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556591" y="176214"/>
            <a:ext cx="7634911" cy="1195387"/>
          </a:xfrm>
        </p:spPr>
        <p:txBody>
          <a:bodyPr>
            <a:normAutofit/>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GENERAL FUND EXPENDITURES</a:t>
            </a:r>
            <a:br>
              <a:rPr lang="en-US" sz="1600" b="1" dirty="0">
                <a:solidFill>
                  <a:schemeClr val="accent2"/>
                </a:solidFill>
              </a:rPr>
            </a:br>
            <a:r>
              <a:rPr lang="en-US" sz="1600" b="1" dirty="0">
                <a:solidFill>
                  <a:schemeClr val="accent2"/>
                </a:solidFill>
              </a:rPr>
              <a:t>2018-2019 Adopted  Budget  Report</a:t>
            </a:r>
          </a:p>
        </p:txBody>
      </p:sp>
      <p:sp>
        <p:nvSpPr>
          <p:cNvPr id="24579" name="Rectangle 3"/>
          <p:cNvSpPr>
            <a:spLocks noGrp="1" noChangeArrowheads="1"/>
          </p:cNvSpPr>
          <p:nvPr>
            <p:ph idx="1"/>
          </p:nvPr>
        </p:nvSpPr>
        <p:spPr>
          <a:xfrm>
            <a:off x="286247" y="1026716"/>
            <a:ext cx="7863839" cy="4857249"/>
          </a:xfrm>
        </p:spPr>
        <p:txBody>
          <a:bodyPr>
            <a:normAutofit fontScale="25000" lnSpcReduction="20000"/>
          </a:bodyPr>
          <a:lstStyle/>
          <a:p>
            <a:pPr marL="0" lvl="2" indent="0" algn="just">
              <a:lnSpc>
                <a:spcPct val="140000"/>
              </a:lnSpc>
              <a:spcBef>
                <a:spcPts val="0"/>
              </a:spcBef>
              <a:buNone/>
            </a:pPr>
            <a:endParaRPr lang="en-US" sz="36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4400" b="1" u="sng" dirty="0">
                <a:latin typeface="Arial" panose="020B0604020202020204" pitchFamily="34" charset="0"/>
                <a:cs typeface="Arial" panose="020B0604020202020204" pitchFamily="34" charset="0"/>
              </a:rPr>
              <a:t>CAPITAL OUTLAY - $422,477</a:t>
            </a:r>
          </a:p>
          <a:p>
            <a:pPr marL="0" lvl="2" indent="0" algn="just">
              <a:lnSpc>
                <a:spcPct val="140000"/>
              </a:lnSpc>
              <a:spcBef>
                <a:spcPts val="0"/>
              </a:spcBef>
              <a:buNone/>
            </a:pPr>
            <a:r>
              <a:rPr lang="en-US" sz="4000" dirty="0">
                <a:latin typeface="Arial" panose="020B0604020202020204" pitchFamily="34" charset="0"/>
                <a:cs typeface="Arial" panose="020B0604020202020204" pitchFamily="34" charset="0"/>
              </a:rPr>
              <a:t>Projected Capital Outlay is a direct result of planned Prop 39 projects, the Corp Yard project, and new HVAC project for Building A. This expenditure increased  by $353,504 primarily due to the net effect of removing the one-time Capital Projects that were completed in 2017-18 like the Robbins’ Restroom Rehab, the Robbins’ Bus Pad, and the </a:t>
            </a:r>
            <a:r>
              <a:rPr lang="en-US" sz="4000" dirty="0" err="1">
                <a:latin typeface="Arial" panose="020B0604020202020204" pitchFamily="34" charset="0"/>
                <a:cs typeface="Arial" panose="020B0604020202020204" pitchFamily="34" charset="0"/>
              </a:rPr>
              <a:t>Winship</a:t>
            </a:r>
            <a:r>
              <a:rPr lang="en-US" sz="4000" dirty="0">
                <a:latin typeface="Arial" panose="020B0604020202020204" pitchFamily="34" charset="0"/>
                <a:cs typeface="Arial" panose="020B0604020202020204" pitchFamily="34" charset="0"/>
              </a:rPr>
              <a:t> Well project, and then budgeting  the Robbins’ Corp Yard project, Robbins’ HVAC project, and the final Prop 39 projects in 2018-19.</a:t>
            </a:r>
          </a:p>
          <a:p>
            <a:pPr marL="0" lvl="2" indent="0" algn="just">
              <a:lnSpc>
                <a:spcPct val="140000"/>
              </a:lnSpc>
              <a:spcBef>
                <a:spcPts val="0"/>
              </a:spcBef>
              <a:buNone/>
            </a:pPr>
            <a:endParaRPr lang="en-US" sz="36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4400" b="1" u="sng" dirty="0">
                <a:latin typeface="Arial" panose="020B0604020202020204" pitchFamily="34" charset="0"/>
                <a:cs typeface="Arial" panose="020B0604020202020204" pitchFamily="34" charset="0"/>
              </a:rPr>
              <a:t>OTHER OUTGO - $40,205</a:t>
            </a:r>
          </a:p>
          <a:p>
            <a:pPr marL="0" lvl="2" indent="0" algn="just">
              <a:lnSpc>
                <a:spcPct val="140000"/>
              </a:lnSpc>
              <a:spcBef>
                <a:spcPts val="0"/>
              </a:spcBef>
              <a:buNone/>
            </a:pPr>
            <a:r>
              <a:rPr lang="en-US" sz="4000" dirty="0">
                <a:latin typeface="Arial" panose="020B0604020202020204" pitchFamily="34" charset="0"/>
                <a:cs typeface="Arial" panose="020B0604020202020204" pitchFamily="34" charset="0"/>
              </a:rPr>
              <a:t>Includes portable lease payments as well as Special Education Excess Cost. </a:t>
            </a:r>
          </a:p>
          <a:p>
            <a:pPr marL="0" lvl="2" indent="0" algn="just">
              <a:lnSpc>
                <a:spcPct val="140000"/>
              </a:lnSpc>
              <a:spcBef>
                <a:spcPts val="0"/>
              </a:spcBef>
              <a:buNone/>
            </a:pPr>
            <a:endParaRPr lang="en-US" sz="36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4400" b="1" u="sng" dirty="0">
                <a:latin typeface="Arial" panose="020B0604020202020204" pitchFamily="34" charset="0"/>
                <a:cs typeface="Arial" panose="020B0604020202020204" pitchFamily="34" charset="0"/>
              </a:rPr>
              <a:t>INTERFUND TRANSFERS IN/OUT - $16,405</a:t>
            </a:r>
          </a:p>
          <a:p>
            <a:pPr marL="0" lvl="2" indent="0" algn="just">
              <a:lnSpc>
                <a:spcPct val="140000"/>
              </a:lnSpc>
              <a:spcBef>
                <a:spcPts val="0"/>
              </a:spcBef>
              <a:buNone/>
            </a:pPr>
            <a:r>
              <a:rPr lang="en-US" sz="4000" dirty="0">
                <a:latin typeface="Arial" panose="020B0604020202020204" pitchFamily="34" charset="0"/>
                <a:cs typeface="Arial" panose="020B0604020202020204" pitchFamily="34" charset="0"/>
              </a:rPr>
              <a:t>This transfer out of General Fund is to the Child Development fund. The increase of $6,798 is due to the expected staffing in the preschool program in 2018-19.</a:t>
            </a:r>
          </a:p>
          <a:p>
            <a:pPr marL="347472" algn="just">
              <a:buFont typeface="Wingdings" pitchFamily="2" charset="2"/>
              <a:buNone/>
            </a:pPr>
            <a:endParaRPr lang="en-US" sz="36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4400" b="1" u="sng" dirty="0">
                <a:latin typeface="Arial" panose="020B0604020202020204" pitchFamily="34" charset="0"/>
                <a:cs typeface="Arial" panose="020B0604020202020204" pitchFamily="34" charset="0"/>
              </a:rPr>
              <a:t>CONTRIBUTIONS TO RESTRICTED PROGRAMS $235,318</a:t>
            </a:r>
          </a:p>
          <a:p>
            <a:pPr marL="0" lvl="2" indent="0" algn="just">
              <a:lnSpc>
                <a:spcPct val="140000"/>
              </a:lnSpc>
              <a:spcBef>
                <a:spcPts val="0"/>
              </a:spcBef>
              <a:buNone/>
            </a:pPr>
            <a:r>
              <a:rPr lang="en-US" sz="4000" dirty="0">
                <a:latin typeface="Arial" panose="020B0604020202020204" pitchFamily="34" charset="0"/>
                <a:cs typeface="Arial" panose="020B0604020202020204" pitchFamily="34" charset="0"/>
              </a:rPr>
              <a:t>Contributions to restricted programs are projected to total $235,318 and include contributions to Shady Creek, Title I, Child Nutrition, Special Education, and Routine Restricted Maintenance. The decrease of $20,675 in contributions is primarily related to expected reductions in contributions to Special Ed services, the Child Nutrition program, as well the Routine Restricted Maintenance program. The district refined position control in two of the three programs and services in 2018-19, which led to a slightly decreased contribution needed. </a:t>
            </a:r>
          </a:p>
          <a:p>
            <a:pPr marL="91440" indent="0">
              <a:lnSpc>
                <a:spcPct val="120000"/>
              </a:lnSpc>
              <a:spcBef>
                <a:spcPts val="0"/>
              </a:spcBef>
              <a:buNone/>
            </a:pPr>
            <a:r>
              <a:rPr lang="en-US" sz="3400" dirty="0">
                <a:latin typeface="Arial" panose="020B0604020202020204" pitchFamily="34" charset="0"/>
                <a:cs typeface="Arial" panose="020B0604020202020204" pitchFamily="34" charset="0"/>
              </a:rPr>
              <a:t>		</a:t>
            </a:r>
          </a:p>
          <a:p>
            <a:pPr>
              <a:lnSpc>
                <a:spcPct val="80000"/>
              </a:lnSpc>
              <a:buFont typeface="Wingdings" pitchFamily="2" charset="2"/>
              <a:buNone/>
            </a:pPr>
            <a:r>
              <a:rPr lang="en-US" sz="3400" dirty="0">
                <a:latin typeface="Arial" panose="020B0604020202020204" pitchFamily="34" charset="0"/>
                <a:cs typeface="Arial" panose="020B0604020202020204" pitchFamily="34" charset="0"/>
              </a:rPr>
              <a:t>		</a:t>
            </a:r>
            <a:endParaRPr lang="en-US" sz="3400" i="1" dirty="0">
              <a:latin typeface="Arial" panose="020B0604020202020204" pitchFamily="34" charset="0"/>
              <a:cs typeface="Arial" panose="020B0604020202020204" pitchFamily="34" charset="0"/>
            </a:endParaRPr>
          </a:p>
          <a:p>
            <a:pPr>
              <a:lnSpc>
                <a:spcPct val="80000"/>
              </a:lnSpc>
              <a:buFont typeface="Wingdings" pitchFamily="2" charset="2"/>
              <a:buNone/>
            </a:pPr>
            <a:endParaRPr lang="en-US" sz="100" i="1" dirty="0">
              <a:latin typeface="Times New Roman" pitchFamily="18" charset="0"/>
            </a:endParaRPr>
          </a:p>
          <a:p>
            <a:pPr>
              <a:lnSpc>
                <a:spcPct val="80000"/>
              </a:lnSpc>
              <a:buFont typeface="Wingdings" pitchFamily="2" charset="2"/>
              <a:buNone/>
            </a:pPr>
            <a:endParaRPr lang="en-US" sz="100" i="1" dirty="0">
              <a:latin typeface="Times New Roman" pitchFamily="18" charset="0"/>
            </a:endParaRPr>
          </a:p>
          <a:p>
            <a:pPr>
              <a:lnSpc>
                <a:spcPct val="80000"/>
              </a:lnSpc>
              <a:buFont typeface="Wingdings" pitchFamily="2" charset="2"/>
              <a:buNone/>
            </a:pPr>
            <a:r>
              <a:rPr lang="en-US" sz="100" i="1" dirty="0">
                <a:latin typeface="Times New Roman" pitchFamily="18" charset="0"/>
              </a:rPr>
              <a:t>	</a:t>
            </a:r>
            <a:endParaRPr lang="en-US" sz="100" b="1" dirty="0">
              <a:solidFill>
                <a:schemeClr val="tx2"/>
              </a:solidFill>
              <a:latin typeface="Times New Roman" pitchFamily="18" charset="0"/>
            </a:endParaRPr>
          </a:p>
          <a:p>
            <a:pPr>
              <a:lnSpc>
                <a:spcPct val="80000"/>
              </a:lnSpc>
              <a:buFont typeface="Wingdings" pitchFamily="2" charset="2"/>
              <a:buNone/>
            </a:pPr>
            <a:endParaRPr lang="en-US" sz="100" i="1" dirty="0">
              <a:latin typeface="Times New Roman" pitchFamily="18" charset="0"/>
            </a:endParaRPr>
          </a:p>
          <a:p>
            <a:pPr>
              <a:lnSpc>
                <a:spcPct val="80000"/>
              </a:lnSpc>
              <a:buFont typeface="Wingdings" pitchFamily="2" charset="2"/>
              <a:buNone/>
            </a:pPr>
            <a:endParaRPr lang="en-US" sz="100" i="1" dirty="0">
              <a:latin typeface="Times New Roman" pitchFamily="18" charset="0"/>
            </a:endParaRPr>
          </a:p>
          <a:p>
            <a:pPr>
              <a:lnSpc>
                <a:spcPct val="80000"/>
              </a:lnSpc>
              <a:buFont typeface="Wingdings" pitchFamily="2" charset="2"/>
              <a:buNone/>
            </a:pPr>
            <a:r>
              <a:rPr lang="en-US" sz="100" i="1" dirty="0">
                <a:latin typeface="Times New Roman" pitchFamily="18" charset="0"/>
              </a:rPr>
              <a:t> </a:t>
            </a:r>
          </a:p>
        </p:txBody>
      </p:sp>
      <p:sp>
        <p:nvSpPr>
          <p:cNvPr id="4" name="Slide Number Placeholder 5"/>
          <p:cNvSpPr>
            <a:spLocks noGrp="1"/>
          </p:cNvSpPr>
          <p:nvPr>
            <p:ph type="sldNum" sz="quarter" idx="12"/>
          </p:nvPr>
        </p:nvSpPr>
        <p:spPr/>
        <p:txBody>
          <a:bodyPr/>
          <a:lstStyle/>
          <a:p>
            <a:fld id="{D68D5A80-802D-4906-BC8C-DCE73E2DA6BF}" type="slidenum">
              <a:rPr lang="en-US"/>
              <a:pPr/>
              <a:t>10</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7" name="Rectangle 7"/>
          <p:cNvSpPr>
            <a:spLocks noGrp="1" noChangeArrowheads="1"/>
          </p:cNvSpPr>
          <p:nvPr>
            <p:ph type="title"/>
          </p:nvPr>
        </p:nvSpPr>
        <p:spPr>
          <a:xfrm>
            <a:off x="685801" y="135437"/>
            <a:ext cx="7200900" cy="823912"/>
          </a:xfrm>
        </p:spPr>
        <p:txBody>
          <a:bodyPr>
            <a:noAutofit/>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GENERAL FUND BALANCE </a:t>
            </a:r>
            <a:br>
              <a:rPr lang="en-US" sz="1600" b="1" dirty="0">
                <a:solidFill>
                  <a:schemeClr val="accent2"/>
                </a:solidFill>
              </a:rPr>
            </a:br>
            <a:r>
              <a:rPr lang="en-US" sz="1600" b="1" dirty="0">
                <a:solidFill>
                  <a:schemeClr val="accent2"/>
                </a:solidFill>
              </a:rPr>
              <a:t>2018-2019 Adopted  Budget  Report</a:t>
            </a:r>
            <a:endParaRPr lang="en-US" sz="1600" b="1" dirty="0"/>
          </a:p>
        </p:txBody>
      </p:sp>
      <p:sp>
        <p:nvSpPr>
          <p:cNvPr id="11" name="Slide Number Placeholder 7"/>
          <p:cNvSpPr>
            <a:spLocks noGrp="1"/>
          </p:cNvSpPr>
          <p:nvPr>
            <p:ph type="sldNum" sz="quarter" idx="12"/>
          </p:nvPr>
        </p:nvSpPr>
        <p:spPr>
          <a:xfrm>
            <a:off x="8515350" y="4868864"/>
            <a:ext cx="485776" cy="341312"/>
          </a:xfrm>
        </p:spPr>
        <p:txBody>
          <a:bodyPr>
            <a:normAutofit/>
          </a:bodyPr>
          <a:lstStyle/>
          <a:p>
            <a:fld id="{99860FAA-454B-45A2-9E97-8DF9CDFEE6AE}" type="slidenum">
              <a:rPr lang="en-US"/>
              <a:pPr/>
              <a:t>11</a:t>
            </a:fld>
            <a:endParaRPr lang="en-US" dirty="0"/>
          </a:p>
        </p:txBody>
      </p:sp>
      <p:sp>
        <p:nvSpPr>
          <p:cNvPr id="25613" name="Rectangle 13"/>
          <p:cNvSpPr>
            <a:spLocks noChangeArrowheads="1"/>
          </p:cNvSpPr>
          <p:nvPr/>
        </p:nvSpPr>
        <p:spPr bwMode="auto">
          <a:xfrm>
            <a:off x="3321054" y="2840037"/>
            <a:ext cx="2562225" cy="352305"/>
          </a:xfrm>
          <a:prstGeom prst="rect">
            <a:avLst/>
          </a:prstGeom>
          <a:noFill/>
          <a:ln w="9525">
            <a:noFill/>
            <a:miter lim="800000"/>
            <a:headEnd/>
            <a:tailEnd/>
          </a:ln>
          <a:effectLst/>
        </p:spPr>
        <p:txBody>
          <a:bodyPr lIns="89814" tIns="44909" rIns="89814" bIns="44909">
            <a:spAutoFit/>
          </a:bodyPr>
          <a:lstStyle/>
          <a:p>
            <a:pPr defTabSz="898525"/>
            <a:endParaRPr lang="en-US" dirty="0"/>
          </a:p>
        </p:txBody>
      </p:sp>
      <p:sp>
        <p:nvSpPr>
          <p:cNvPr id="25735" name="Rectangle 135"/>
          <p:cNvSpPr>
            <a:spLocks noChangeArrowheads="1"/>
          </p:cNvSpPr>
          <p:nvPr/>
        </p:nvSpPr>
        <p:spPr bwMode="auto">
          <a:xfrm rot="10696190" flipV="1">
            <a:off x="-6350" y="1760111"/>
            <a:ext cx="10480675" cy="321528"/>
          </a:xfrm>
          <a:prstGeom prst="rect">
            <a:avLst/>
          </a:prstGeom>
          <a:noFill/>
          <a:ln w="9525">
            <a:noFill/>
            <a:miter lim="800000"/>
            <a:headEnd/>
            <a:tailEnd/>
          </a:ln>
          <a:effectLst/>
        </p:spPr>
        <p:txBody>
          <a:bodyPr lIns="89814" tIns="44909" rIns="89814" bIns="44909" anchor="ctr">
            <a:spAutoFit/>
          </a:bodyPr>
          <a:lstStyle/>
          <a:p>
            <a:pPr defTabSz="898525"/>
            <a:endParaRPr lang="en-US" sz="1500" dirty="0">
              <a:latin typeface="Times New Roman" pitchFamily="18" charset="0"/>
            </a:endParaRPr>
          </a:p>
        </p:txBody>
      </p:sp>
      <p:sp>
        <p:nvSpPr>
          <p:cNvPr id="25807" name="Rectangle 207"/>
          <p:cNvSpPr>
            <a:spLocks noChangeArrowheads="1"/>
          </p:cNvSpPr>
          <p:nvPr/>
        </p:nvSpPr>
        <p:spPr bwMode="auto">
          <a:xfrm>
            <a:off x="-1350963" y="-3066980"/>
            <a:ext cx="184731" cy="353943"/>
          </a:xfrm>
          <a:prstGeom prst="rect">
            <a:avLst/>
          </a:prstGeom>
          <a:noFill/>
          <a:ln w="9525">
            <a:noFill/>
            <a:miter lim="800000"/>
            <a:headEnd/>
            <a:tailEnd/>
          </a:ln>
          <a:effectLst/>
        </p:spPr>
        <p:txBody>
          <a:bodyPr wrap="none" anchor="b">
            <a:spAutoFit/>
          </a:bodyPr>
          <a:lstStyle/>
          <a:p>
            <a:endParaRPr lang="en-US" dirty="0"/>
          </a:p>
        </p:txBody>
      </p:sp>
      <p:sp>
        <p:nvSpPr>
          <p:cNvPr id="26140" name="Rectangle 540"/>
          <p:cNvSpPr>
            <a:spLocks noChangeArrowheads="1"/>
          </p:cNvSpPr>
          <p:nvPr/>
        </p:nvSpPr>
        <p:spPr bwMode="auto">
          <a:xfrm>
            <a:off x="498475" y="1456278"/>
            <a:ext cx="8383588" cy="1014025"/>
          </a:xfrm>
          <a:prstGeom prst="rect">
            <a:avLst/>
          </a:prstGeom>
          <a:noFill/>
          <a:ln w="9525">
            <a:noFill/>
            <a:miter lim="800000"/>
            <a:headEnd/>
            <a:tailEnd/>
          </a:ln>
          <a:effectLst/>
        </p:spPr>
        <p:txBody>
          <a:bodyPr lIns="89814" tIns="44909" rIns="89814" bIns="44909" anchor="ctr">
            <a:spAutoFit/>
          </a:bodyPr>
          <a:lstStyle/>
          <a:p>
            <a:pPr defTabSz="898525"/>
            <a:endParaRPr lang="en-US" sz="1000" dirty="0">
              <a:latin typeface="Times New Roman" pitchFamily="18" charset="0"/>
            </a:endParaRPr>
          </a:p>
          <a:p>
            <a:pPr defTabSz="898525"/>
            <a:endParaRPr lang="en-US" sz="1000" dirty="0">
              <a:latin typeface="Times New Roman" pitchFamily="18" charset="0"/>
            </a:endParaRPr>
          </a:p>
          <a:p>
            <a:pPr defTabSz="898525"/>
            <a:endParaRPr lang="en-US" sz="1000" dirty="0">
              <a:latin typeface="Times New Roman" pitchFamily="18" charset="0"/>
            </a:endParaRPr>
          </a:p>
          <a:p>
            <a:pPr defTabSz="898525"/>
            <a:endParaRPr lang="en-US" sz="1000" dirty="0">
              <a:latin typeface="Times New Roman" pitchFamily="18" charset="0"/>
            </a:endParaRPr>
          </a:p>
          <a:p>
            <a:pPr defTabSz="898525"/>
            <a:endParaRPr lang="en-US" sz="1000" dirty="0">
              <a:latin typeface="Times New Roman" pitchFamily="18" charset="0"/>
            </a:endParaRPr>
          </a:p>
          <a:p>
            <a:pPr defTabSz="898525"/>
            <a:endParaRPr lang="en-US" sz="1000" dirty="0">
              <a:latin typeface="Times New Roman" pitchFamily="18" charset="0"/>
            </a:endParaRPr>
          </a:p>
        </p:txBody>
      </p:sp>
      <p:sp>
        <p:nvSpPr>
          <p:cNvPr id="26143" name="Rectangle 543"/>
          <p:cNvSpPr>
            <a:spLocks noChangeArrowheads="1"/>
          </p:cNvSpPr>
          <p:nvPr/>
        </p:nvSpPr>
        <p:spPr bwMode="auto">
          <a:xfrm>
            <a:off x="190501" y="959349"/>
            <a:ext cx="8191500" cy="553998"/>
          </a:xfrm>
          <a:prstGeom prst="rect">
            <a:avLst/>
          </a:prstGeom>
          <a:noFill/>
          <a:ln w="9525">
            <a:noFill/>
            <a:miter lim="800000"/>
            <a:headEnd/>
            <a:tailEnd/>
          </a:ln>
          <a:effectLst/>
        </p:spPr>
        <p:txBody>
          <a:bodyPr wrap="square">
            <a:spAutoFit/>
          </a:bodyPr>
          <a:lstStyle/>
          <a:p>
            <a:pPr defTabSz="898525"/>
            <a:endParaRPr lang="en-US" sz="1000" dirty="0">
              <a:latin typeface="Arial" panose="020B0604020202020204" pitchFamily="34" charset="0"/>
              <a:cs typeface="Arial" panose="020B0604020202020204" pitchFamily="34" charset="0"/>
            </a:endParaRPr>
          </a:p>
          <a:p>
            <a:pPr defTabSz="898525"/>
            <a:r>
              <a:rPr lang="en-US" sz="1000" dirty="0">
                <a:latin typeface="Arial" panose="020B0604020202020204" pitchFamily="34" charset="0"/>
                <a:cs typeface="Arial" panose="020B0604020202020204" pitchFamily="34" charset="0"/>
              </a:rPr>
              <a:t>The </a:t>
            </a:r>
            <a:r>
              <a:rPr lang="en-US" sz="1000" b="1" dirty="0">
                <a:latin typeface="Arial" panose="020B0604020202020204" pitchFamily="34" charset="0"/>
                <a:cs typeface="Arial" panose="020B0604020202020204" pitchFamily="34" charset="0"/>
              </a:rPr>
              <a:t>estimated ending balance for the 2018-2019 year is </a:t>
            </a:r>
            <a:r>
              <a:rPr lang="en-US" sz="1000" b="1" i="1" dirty="0">
                <a:latin typeface="Arial" panose="020B0604020202020204" pitchFamily="34" charset="0"/>
                <a:cs typeface="Arial" panose="020B0604020202020204" pitchFamily="34" charset="0"/>
              </a:rPr>
              <a:t>$2,593,180. </a:t>
            </a:r>
            <a:r>
              <a:rPr lang="en-US" sz="1000" dirty="0">
                <a:latin typeface="Arial" panose="020B0604020202020204" pitchFamily="34" charset="0"/>
                <a:cs typeface="Arial" panose="020B0604020202020204" pitchFamily="34" charset="0"/>
              </a:rPr>
              <a:t>Of this amount, $113,996 has been designated for economic uncertainties as required by the State of California. </a:t>
            </a:r>
            <a:endParaRPr lang="en-US" sz="1100" dirty="0">
              <a:latin typeface="Arial" panose="020B0604020202020204" pitchFamily="34" charset="0"/>
              <a:cs typeface="Arial" panose="020B0604020202020204" pitchFamily="34"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1198064115"/>
              </p:ext>
            </p:extLst>
          </p:nvPr>
        </p:nvGraphicFramePr>
        <p:xfrm>
          <a:off x="1710304" y="2908866"/>
          <a:ext cx="5151893" cy="2967148"/>
        </p:xfrm>
        <a:graphic>
          <a:graphicData uri="http://schemas.openxmlformats.org/presentationml/2006/ole">
            <mc:AlternateContent xmlns:mc="http://schemas.openxmlformats.org/markup-compatibility/2006">
              <mc:Choice xmlns:v="urn:schemas-microsoft-com:vml" Requires="v">
                <p:oleObj spid="_x0000_s3430" name="Worksheet" r:id="rId4" imgW="6162543" imgH="4190940" progId="Excel.Sheet.12">
                  <p:link updateAutomatic="1"/>
                </p:oleObj>
              </mc:Choice>
              <mc:Fallback>
                <p:oleObj name="Worksheet" r:id="rId4" imgW="6162543" imgH="4190940" progId="Excel.Sheet.12">
                  <p:link updateAutomatic="1"/>
                  <p:pic>
                    <p:nvPicPr>
                      <p:cNvPr id="0" name=""/>
                      <p:cNvPicPr/>
                      <p:nvPr/>
                    </p:nvPicPr>
                    <p:blipFill>
                      <a:blip r:embed="rId5"/>
                      <a:stretch>
                        <a:fillRect/>
                      </a:stretch>
                    </p:blipFill>
                    <p:spPr>
                      <a:xfrm>
                        <a:off x="1710304" y="2908866"/>
                        <a:ext cx="5151893" cy="2967148"/>
                      </a:xfrm>
                      <a:prstGeom prst="rect">
                        <a:avLst/>
                      </a:prstGeom>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115863220"/>
              </p:ext>
            </p:extLst>
          </p:nvPr>
        </p:nvGraphicFramePr>
        <p:xfrm>
          <a:off x="2421441" y="1513347"/>
          <a:ext cx="3729617" cy="1253993"/>
        </p:xfrm>
        <a:graphic>
          <a:graphicData uri="http://schemas.openxmlformats.org/presentationml/2006/ole">
            <mc:AlternateContent xmlns:mc="http://schemas.openxmlformats.org/markup-compatibility/2006">
              <mc:Choice xmlns:v="urn:schemas-microsoft-com:vml" Requires="v">
                <p:oleObj spid="_x0000_s3431" name="Worksheet" r:id="rId6" imgW="4391011" imgH="1476360" progId="Excel.Sheet.12">
                  <p:link updateAutomatic="1"/>
                </p:oleObj>
              </mc:Choice>
              <mc:Fallback>
                <p:oleObj name="Worksheet" r:id="rId6" imgW="4391011" imgH="1476360" progId="Excel.Sheet.12">
                  <p:link updateAutomatic="1"/>
                  <p:pic>
                    <p:nvPicPr>
                      <p:cNvPr id="0" name=""/>
                      <p:cNvPicPr/>
                      <p:nvPr/>
                    </p:nvPicPr>
                    <p:blipFill>
                      <a:blip r:embed="rId7"/>
                      <a:stretch>
                        <a:fillRect/>
                      </a:stretch>
                    </p:blipFill>
                    <p:spPr>
                      <a:xfrm>
                        <a:off x="2421441" y="1513347"/>
                        <a:ext cx="3729617" cy="1253993"/>
                      </a:xfrm>
                      <a:prstGeom prst="rect">
                        <a:avLst/>
                      </a:prstGeom>
                    </p:spPr>
                  </p:pic>
                </p:oleObj>
              </mc:Fallback>
            </mc:AlternateContent>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893763" y="233365"/>
            <a:ext cx="7173912" cy="919161"/>
          </a:xfrm>
        </p:spPr>
        <p:txBody>
          <a:bodyPr>
            <a:noAutofit/>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REVENUES vs. EXPENDITURES</a:t>
            </a:r>
            <a:br>
              <a:rPr lang="en-US" sz="1600" b="1" dirty="0">
                <a:solidFill>
                  <a:schemeClr val="accent2"/>
                </a:solidFill>
              </a:rPr>
            </a:br>
            <a:r>
              <a:rPr lang="en-US" sz="1600" b="1" dirty="0">
                <a:solidFill>
                  <a:schemeClr val="accent2"/>
                </a:solidFill>
              </a:rPr>
              <a:t>2018-2019 Adopted  Budget  Report</a:t>
            </a:r>
            <a:endParaRPr lang="en-US" sz="1600" b="1" dirty="0"/>
          </a:p>
        </p:txBody>
      </p:sp>
      <p:sp>
        <p:nvSpPr>
          <p:cNvPr id="4" name="Slide Number Placeholder 5"/>
          <p:cNvSpPr>
            <a:spLocks noGrp="1"/>
          </p:cNvSpPr>
          <p:nvPr>
            <p:ph type="sldNum" sz="quarter" idx="12"/>
          </p:nvPr>
        </p:nvSpPr>
        <p:spPr/>
        <p:txBody>
          <a:bodyPr/>
          <a:lstStyle/>
          <a:p>
            <a:fld id="{F21D8CA8-93AF-43A7-B1E3-4C4D03B19324}" type="slidenum">
              <a:rPr lang="en-US"/>
              <a:pPr/>
              <a:t>12</a:t>
            </a:fld>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val="2861247600"/>
              </p:ext>
            </p:extLst>
          </p:nvPr>
        </p:nvGraphicFramePr>
        <p:xfrm>
          <a:off x="2968126" y="2785935"/>
          <a:ext cx="5032472" cy="2855447"/>
        </p:xfrm>
        <a:graphic>
          <a:graphicData uri="http://schemas.openxmlformats.org/presentationml/2006/ole">
            <mc:AlternateContent xmlns:mc="http://schemas.openxmlformats.org/markup-compatibility/2006">
              <mc:Choice xmlns:v="urn:schemas-microsoft-com:vml" Requires="v">
                <p:oleObj spid="_x0000_s4455" name="Worksheet" r:id="rId4" imgW="4733810" imgH="2685960" progId="Excel.Sheet.12">
                  <p:link updateAutomatic="1"/>
                </p:oleObj>
              </mc:Choice>
              <mc:Fallback>
                <p:oleObj name="Worksheet" r:id="rId4" imgW="4733810" imgH="2685960" progId="Excel.Sheet.12">
                  <p:link updateAutomatic="1"/>
                  <p:pic>
                    <p:nvPicPr>
                      <p:cNvPr id="0" name=""/>
                      <p:cNvPicPr/>
                      <p:nvPr/>
                    </p:nvPicPr>
                    <p:blipFill>
                      <a:blip r:embed="rId5"/>
                      <a:stretch>
                        <a:fillRect/>
                      </a:stretch>
                    </p:blipFill>
                    <p:spPr>
                      <a:xfrm>
                        <a:off x="2968126" y="2785935"/>
                        <a:ext cx="5032472" cy="2855447"/>
                      </a:xfrm>
                      <a:prstGeom prst="rect">
                        <a:avLst/>
                      </a:prstGeom>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352064912"/>
              </p:ext>
            </p:extLst>
          </p:nvPr>
        </p:nvGraphicFramePr>
        <p:xfrm>
          <a:off x="387135" y="1282082"/>
          <a:ext cx="3162300" cy="1209675"/>
        </p:xfrm>
        <a:graphic>
          <a:graphicData uri="http://schemas.openxmlformats.org/presentationml/2006/ole">
            <mc:AlternateContent xmlns:mc="http://schemas.openxmlformats.org/markup-compatibility/2006">
              <mc:Choice xmlns:v="urn:schemas-microsoft-com:vml" Requires="v">
                <p:oleObj spid="_x0000_s4456" name="Worksheet" r:id="rId6" imgW="3162176" imgH="1209600" progId="Excel.Sheet.12">
                  <p:link updateAutomatic="1"/>
                </p:oleObj>
              </mc:Choice>
              <mc:Fallback>
                <p:oleObj name="Worksheet" r:id="rId6" imgW="3162176" imgH="1209600" progId="Excel.Sheet.12">
                  <p:link updateAutomatic="1"/>
                  <p:pic>
                    <p:nvPicPr>
                      <p:cNvPr id="0" name=""/>
                      <p:cNvPicPr/>
                      <p:nvPr/>
                    </p:nvPicPr>
                    <p:blipFill>
                      <a:blip r:embed="rId7"/>
                      <a:stretch>
                        <a:fillRect/>
                      </a:stretch>
                    </p:blipFill>
                    <p:spPr>
                      <a:xfrm>
                        <a:off x="387135" y="1282082"/>
                        <a:ext cx="3162300" cy="1209675"/>
                      </a:xfrm>
                      <a:prstGeom prst="rect">
                        <a:avLst/>
                      </a:prstGeom>
                    </p:spPr>
                  </p:pic>
                </p:oleObj>
              </mc:Fallback>
            </mc:AlternateContent>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809627" y="133349"/>
            <a:ext cx="7477125" cy="1343026"/>
          </a:xfrm>
        </p:spPr>
        <p:txBody>
          <a:bodyPr>
            <a:normAutofit/>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OTHER FUNDS</a:t>
            </a:r>
            <a:br>
              <a:rPr lang="en-US" sz="1600" b="1" dirty="0">
                <a:solidFill>
                  <a:schemeClr val="accent2"/>
                </a:solidFill>
              </a:rPr>
            </a:br>
            <a:r>
              <a:rPr lang="en-US" sz="1600" b="1" dirty="0">
                <a:solidFill>
                  <a:schemeClr val="accent2"/>
                </a:solidFill>
              </a:rPr>
              <a:t>2018-2019 Adopted  Budget  Report</a:t>
            </a:r>
            <a:endParaRPr lang="en-US" sz="1600" b="1" dirty="0"/>
          </a:p>
        </p:txBody>
      </p:sp>
      <p:sp>
        <p:nvSpPr>
          <p:cNvPr id="32774" name="Rectangle 6"/>
          <p:cNvSpPr>
            <a:spLocks noGrp="1" noChangeArrowheads="1"/>
          </p:cNvSpPr>
          <p:nvPr>
            <p:ph idx="1"/>
          </p:nvPr>
        </p:nvSpPr>
        <p:spPr>
          <a:xfrm>
            <a:off x="173038" y="1800225"/>
            <a:ext cx="8172450" cy="3724275"/>
          </a:xfrm>
        </p:spPr>
        <p:txBody>
          <a:bodyPr/>
          <a:lstStyle/>
          <a:p>
            <a:r>
              <a:rPr lang="en-US" sz="1400" b="1" dirty="0">
                <a:latin typeface="Arial" panose="020B0604020202020204" pitchFamily="34" charset="0"/>
                <a:cs typeface="Arial" panose="020B0604020202020204" pitchFamily="34" charset="0"/>
              </a:rPr>
              <a:t>Child Development Fund</a:t>
            </a:r>
            <a:r>
              <a:rPr lang="en-US" sz="1400" dirty="0">
                <a:latin typeface="Arial" panose="020B0604020202020204" pitchFamily="34" charset="0"/>
                <a:cs typeface="Arial" panose="020B0604020202020204" pitchFamily="34" charset="0"/>
              </a:rPr>
              <a:t> – 2018-2019 ending fund balance is projected to be </a:t>
            </a:r>
            <a:r>
              <a:rPr lang="en-US" sz="1400" b="1" dirty="0">
                <a:latin typeface="Arial" panose="020B0604020202020204" pitchFamily="34" charset="0"/>
                <a:cs typeface="Arial" panose="020B0604020202020204" pitchFamily="34" charset="0"/>
              </a:rPr>
              <a:t>$5,017.55</a:t>
            </a:r>
          </a:p>
          <a:p>
            <a:pPr marL="114300" indent="0">
              <a:buNone/>
            </a:pPr>
            <a:endParaRPr lang="en-US" sz="1400" b="1" dirty="0">
              <a:latin typeface="Arial" panose="020B0604020202020204" pitchFamily="34" charset="0"/>
              <a:cs typeface="Arial" panose="020B0604020202020204" pitchFamily="34" charset="0"/>
            </a:endParaRPr>
          </a:p>
          <a:p>
            <a:r>
              <a:rPr lang="en-US" sz="1400" b="1" dirty="0">
                <a:latin typeface="Arial" panose="020B0604020202020204" pitchFamily="34" charset="0"/>
                <a:cs typeface="Arial" panose="020B0604020202020204" pitchFamily="34" charset="0"/>
              </a:rPr>
              <a:t>Deferred Maintenance Fund</a:t>
            </a:r>
            <a:r>
              <a:rPr lang="en-US" sz="1400" dirty="0">
                <a:latin typeface="Arial" panose="020B0604020202020204" pitchFamily="34" charset="0"/>
                <a:cs typeface="Arial" panose="020B0604020202020204" pitchFamily="34" charset="0"/>
              </a:rPr>
              <a:t> – 2018-2019 ending fund balance is projected to be </a:t>
            </a:r>
            <a:r>
              <a:rPr lang="en-US" sz="1400" b="1" dirty="0">
                <a:latin typeface="Arial" panose="020B0604020202020204" pitchFamily="34" charset="0"/>
                <a:cs typeface="Arial" panose="020B0604020202020204" pitchFamily="34" charset="0"/>
              </a:rPr>
              <a:t>$18,729.43</a:t>
            </a:r>
          </a:p>
          <a:p>
            <a:pPr>
              <a:buFont typeface="Wingdings" pitchFamily="2" charset="2"/>
              <a:buNone/>
            </a:pPr>
            <a:r>
              <a:rPr lang="en-US" sz="1400" dirty="0">
                <a:latin typeface="Arial" panose="020B0604020202020204" pitchFamily="34" charset="0"/>
                <a:cs typeface="Arial" panose="020B0604020202020204" pitchFamily="34" charset="0"/>
              </a:rPr>
              <a:t>	</a:t>
            </a:r>
          </a:p>
          <a:p>
            <a:r>
              <a:rPr lang="en-US" sz="1400" b="1" dirty="0">
                <a:latin typeface="Arial" panose="020B0604020202020204" pitchFamily="34" charset="0"/>
                <a:cs typeface="Arial" panose="020B0604020202020204" pitchFamily="34" charset="0"/>
              </a:rPr>
              <a:t>Special Reserve Fund </a:t>
            </a:r>
            <a:r>
              <a:rPr lang="en-US" sz="1400" dirty="0">
                <a:latin typeface="Arial" panose="020B0604020202020204" pitchFamily="34" charset="0"/>
                <a:cs typeface="Arial" panose="020B0604020202020204" pitchFamily="34" charset="0"/>
              </a:rPr>
              <a:t>- 2018-2019 ending fund balance is projected to be </a:t>
            </a:r>
            <a:r>
              <a:rPr lang="en-US" sz="1400" b="1" dirty="0">
                <a:latin typeface="Arial" panose="020B0604020202020204" pitchFamily="34" charset="0"/>
                <a:cs typeface="Arial" panose="020B0604020202020204" pitchFamily="34" charset="0"/>
              </a:rPr>
              <a:t>$391,917.23</a:t>
            </a:r>
            <a:endParaRPr lang="en-US" sz="1400"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a:p>
            <a:r>
              <a:rPr lang="en-US" sz="1400" b="1" dirty="0">
                <a:latin typeface="Arial" panose="020B0604020202020204" pitchFamily="34" charset="0"/>
                <a:cs typeface="Arial" panose="020B0604020202020204" pitchFamily="34" charset="0"/>
              </a:rPr>
              <a:t>Capital Facilities Fund</a:t>
            </a:r>
            <a:r>
              <a:rPr lang="en-US" sz="1400" dirty="0">
                <a:latin typeface="Arial" panose="020B0604020202020204" pitchFamily="34" charset="0"/>
                <a:cs typeface="Arial" panose="020B0604020202020204" pitchFamily="34" charset="0"/>
              </a:rPr>
              <a:t> (Developer Fees) - 2018-2019 ending fund balance is projected to be </a:t>
            </a:r>
            <a:r>
              <a:rPr lang="en-US" sz="1400" b="1" dirty="0">
                <a:latin typeface="Arial" panose="020B0604020202020204" pitchFamily="34" charset="0"/>
                <a:cs typeface="Arial" panose="020B0604020202020204" pitchFamily="34" charset="0"/>
              </a:rPr>
              <a:t>$12,554.68</a:t>
            </a:r>
            <a:endParaRPr lang="en-US" sz="1400" dirty="0">
              <a:latin typeface="Arial" panose="020B0604020202020204" pitchFamily="34" charset="0"/>
              <a:cs typeface="Arial" panose="020B0604020202020204" pitchFamily="34" charset="0"/>
            </a:endParaRPr>
          </a:p>
          <a:p>
            <a:pPr>
              <a:buFont typeface="Wingdings" pitchFamily="2" charset="2"/>
              <a:buNone/>
            </a:pPr>
            <a:endParaRPr lang="en-US" sz="1400" dirty="0">
              <a:latin typeface="Arial" panose="020B0604020202020204" pitchFamily="34" charset="0"/>
              <a:cs typeface="Arial" panose="020B0604020202020204" pitchFamily="34" charset="0"/>
            </a:endParaRPr>
          </a:p>
          <a:p>
            <a:r>
              <a:rPr lang="en-US" sz="1400" b="1" dirty="0">
                <a:latin typeface="Arial" panose="020B0604020202020204" pitchFamily="34" charset="0"/>
                <a:cs typeface="Arial" panose="020B0604020202020204" pitchFamily="34" charset="0"/>
              </a:rPr>
              <a:t>County Schools Facilities Fund</a:t>
            </a:r>
            <a:r>
              <a:rPr lang="en-US" sz="1400" dirty="0">
                <a:latin typeface="Arial" panose="020B0604020202020204" pitchFamily="34" charset="0"/>
                <a:cs typeface="Arial" panose="020B0604020202020204" pitchFamily="34" charset="0"/>
              </a:rPr>
              <a:t> - 2018-2019 ending fund balance is projected to be </a:t>
            </a:r>
            <a:r>
              <a:rPr lang="en-US" sz="1400" b="1" dirty="0">
                <a:latin typeface="Arial" panose="020B0604020202020204" pitchFamily="34" charset="0"/>
                <a:cs typeface="Arial" panose="020B0604020202020204" pitchFamily="34" charset="0"/>
              </a:rPr>
              <a:t>$1,427.69</a:t>
            </a:r>
            <a:endParaRPr lang="en-US" sz="1400" dirty="0">
              <a:latin typeface="Arial" panose="020B0604020202020204" pitchFamily="34" charset="0"/>
              <a:cs typeface="Arial" panose="020B0604020202020204" pitchFamily="34" charset="0"/>
            </a:endParaRPr>
          </a:p>
          <a:p>
            <a:pPr>
              <a:lnSpc>
                <a:spcPct val="80000"/>
              </a:lnSpc>
              <a:buFont typeface="Wingdings" pitchFamily="2" charset="2"/>
              <a:buNone/>
            </a:pPr>
            <a:endParaRPr lang="en-US" sz="1400" dirty="0">
              <a:latin typeface="Arial" panose="020B0604020202020204" pitchFamily="34" charset="0"/>
              <a:cs typeface="Arial" panose="020B0604020202020204" pitchFamily="34" charset="0"/>
            </a:endParaRPr>
          </a:p>
          <a:p>
            <a:pPr>
              <a:lnSpc>
                <a:spcPct val="80000"/>
              </a:lnSpc>
              <a:buFont typeface="Wingdings" pitchFamily="2" charset="2"/>
              <a:buNone/>
            </a:pPr>
            <a:endParaRPr lang="en-US" sz="1400" dirty="0">
              <a:latin typeface="Arial" panose="020B0604020202020204" pitchFamily="34" charset="0"/>
              <a:cs typeface="Arial" panose="020B0604020202020204" pitchFamily="34" charset="0"/>
            </a:endParaRPr>
          </a:p>
          <a:p>
            <a:pPr>
              <a:lnSpc>
                <a:spcPct val="80000"/>
              </a:lnSpc>
              <a:buFont typeface="Wingdings" pitchFamily="2" charset="2"/>
              <a:buNone/>
            </a:pPr>
            <a:endParaRPr lang="en-US" sz="600" dirty="0"/>
          </a:p>
        </p:txBody>
      </p:sp>
      <p:sp>
        <p:nvSpPr>
          <p:cNvPr id="4" name="Slide Number Placeholder 5"/>
          <p:cNvSpPr>
            <a:spLocks noGrp="1"/>
          </p:cNvSpPr>
          <p:nvPr>
            <p:ph type="sldNum" sz="quarter" idx="12"/>
          </p:nvPr>
        </p:nvSpPr>
        <p:spPr/>
        <p:txBody>
          <a:bodyPr/>
          <a:lstStyle/>
          <a:p>
            <a:fld id="{27E6FC7C-95B1-4B66-980C-AD899B1EA465}" type="slidenum">
              <a:rPr lang="en-US"/>
              <a:pPr/>
              <a:t>13</a:t>
            </a:fld>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704850" y="76201"/>
            <a:ext cx="8077200" cy="1304925"/>
          </a:xfrm>
        </p:spPr>
        <p:txBody>
          <a:bodyPr>
            <a:noAutofit/>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MULTI-YEAR PROJECTION (MYP) ASSUMPTIONS</a:t>
            </a:r>
            <a:br>
              <a:rPr lang="en-US" sz="1600" b="1" dirty="0">
                <a:solidFill>
                  <a:schemeClr val="accent2"/>
                </a:solidFill>
              </a:rPr>
            </a:br>
            <a:r>
              <a:rPr lang="en-US" sz="1600" b="1" dirty="0">
                <a:solidFill>
                  <a:schemeClr val="accent2"/>
                </a:solidFill>
              </a:rPr>
              <a:t>2018-2019 Adopted  Budget  Report</a:t>
            </a:r>
            <a:r>
              <a:rPr lang="en-US" sz="2000" b="1" dirty="0">
                <a:solidFill>
                  <a:schemeClr val="accent2"/>
                </a:solidFill>
              </a:rPr>
              <a:t/>
            </a:r>
            <a:br>
              <a:rPr lang="en-US" sz="2000" b="1" dirty="0">
                <a:solidFill>
                  <a:schemeClr val="accent2"/>
                </a:solidFill>
              </a:rPr>
            </a:br>
            <a:endParaRPr lang="en-US" sz="2000" b="1" dirty="0">
              <a:solidFill>
                <a:schemeClr val="accent2"/>
              </a:solidFill>
            </a:endParaRPr>
          </a:p>
        </p:txBody>
      </p:sp>
      <p:sp>
        <p:nvSpPr>
          <p:cNvPr id="4" name="Slide Number Placeholder 5"/>
          <p:cNvSpPr>
            <a:spLocks noGrp="1"/>
          </p:cNvSpPr>
          <p:nvPr>
            <p:ph type="sldNum" sz="quarter" idx="12"/>
          </p:nvPr>
        </p:nvSpPr>
        <p:spPr/>
        <p:txBody>
          <a:bodyPr/>
          <a:lstStyle/>
          <a:p>
            <a:fld id="{01C89F82-B362-400C-BFED-04F1AF0E9857}" type="slidenum">
              <a:rPr lang="en-US"/>
              <a:pPr/>
              <a:t>14</a:t>
            </a:fld>
            <a:endParaRPr lang="en-US" dirty="0"/>
          </a:p>
        </p:txBody>
      </p:sp>
      <p:sp>
        <p:nvSpPr>
          <p:cNvPr id="6" name="Rectangle 5"/>
          <p:cNvSpPr/>
          <p:nvPr/>
        </p:nvSpPr>
        <p:spPr>
          <a:xfrm>
            <a:off x="142875" y="1123819"/>
            <a:ext cx="8248650" cy="4672048"/>
          </a:xfrm>
          <a:prstGeom prst="rect">
            <a:avLst/>
          </a:prstGeom>
        </p:spPr>
        <p:txBody>
          <a:bodyPr wrap="square">
            <a:spAutoFit/>
          </a:bodyPr>
          <a:lstStyle/>
          <a:p>
            <a:pPr>
              <a:lnSpc>
                <a:spcPct val="80000"/>
              </a:lnSpc>
              <a:buFont typeface="Wingdings" pitchFamily="2" charset="2"/>
              <a:buChar char="Ø"/>
            </a:pPr>
            <a:r>
              <a:rPr lang="en-US" sz="1200" dirty="0">
                <a:latin typeface="Arial" panose="020B0604020202020204" pitchFamily="34" charset="0"/>
                <a:cs typeface="Arial" panose="020B0604020202020204" pitchFamily="34" charset="0"/>
              </a:rPr>
              <a:t>Winship-Robbins Local Control Funding for the future two years has been calculated using projected ADA of 136.46 in 19/20 and 140.53 in 20/21 (which includes 0.84 of County Operated ADA in each year). All one-time revenues and expenditures have been removed related to Mandated Costs and Prop 39 funds.  </a:t>
            </a:r>
          </a:p>
          <a:p>
            <a:pPr>
              <a:lnSpc>
                <a:spcPct val="80000"/>
              </a:lnSpc>
            </a:pPr>
            <a:endParaRPr lang="en-US" sz="1200" dirty="0">
              <a:latin typeface="Arial" panose="020B0604020202020204" pitchFamily="34" charset="0"/>
              <a:cs typeface="Arial" panose="020B0604020202020204" pitchFamily="34" charset="0"/>
            </a:endParaRPr>
          </a:p>
          <a:p>
            <a:pPr>
              <a:lnSpc>
                <a:spcPct val="80000"/>
              </a:lnSpc>
              <a:buFont typeface="Wingdings" pitchFamily="2" charset="2"/>
              <a:buChar char="Ø"/>
            </a:pPr>
            <a:r>
              <a:rPr lang="en-US" sz="1200" dirty="0">
                <a:latin typeface="Arial" panose="020B0604020202020204" pitchFamily="34" charset="0"/>
                <a:cs typeface="Arial" panose="020B0604020202020204" pitchFamily="34" charset="0"/>
              </a:rPr>
              <a:t>Expenditure adjustments are as follows:</a:t>
            </a:r>
          </a:p>
          <a:p>
            <a:pPr>
              <a:lnSpc>
                <a:spcPct val="80000"/>
              </a:lnSpc>
              <a:buFont typeface="Wingdings" pitchFamily="2" charset="2"/>
              <a:buNone/>
            </a:pPr>
            <a:endParaRPr lang="en-US" sz="1200" dirty="0">
              <a:latin typeface="Arial" panose="020B0604020202020204" pitchFamily="34" charset="0"/>
              <a:cs typeface="Arial" panose="020B0604020202020204" pitchFamily="34" charset="0"/>
            </a:endParaRPr>
          </a:p>
          <a:p>
            <a:pPr>
              <a:lnSpc>
                <a:spcPct val="80000"/>
              </a:lnSpc>
              <a:buFont typeface="Wingdings" pitchFamily="2" charset="2"/>
              <a:buChar char="Ø"/>
            </a:pPr>
            <a:r>
              <a:rPr lang="en-US" sz="1200" dirty="0">
                <a:latin typeface="Arial" panose="020B0604020202020204" pitchFamily="34" charset="0"/>
                <a:cs typeface="Arial" panose="020B0604020202020204" pitchFamily="34" charset="0"/>
              </a:rPr>
              <a:t>Object 1000	Step and Column were projected for both 2019/20 &amp; 2020/21. 			 			</a:t>
            </a:r>
          </a:p>
          <a:p>
            <a:pPr>
              <a:lnSpc>
                <a:spcPct val="80000"/>
              </a:lnSpc>
              <a:buFont typeface="Wingdings" pitchFamily="2" charset="2"/>
              <a:buChar char="Ø"/>
            </a:pPr>
            <a:r>
              <a:rPr lang="en-US" sz="1200" dirty="0">
                <a:latin typeface="Arial" panose="020B0604020202020204" pitchFamily="34" charset="0"/>
                <a:cs typeface="Arial" panose="020B0604020202020204" pitchFamily="34" charset="0"/>
              </a:rPr>
              <a:t>Object 2000	Step and Column were projected for both 2019/20 &amp; 2020/21.</a:t>
            </a:r>
          </a:p>
          <a:p>
            <a:pPr>
              <a:lnSpc>
                <a:spcPct val="80000"/>
              </a:lnSpc>
              <a:buFont typeface="Wingdings" pitchFamily="2" charset="2"/>
              <a:buChar char="Ø"/>
            </a:pPr>
            <a:endParaRPr lang="en-US" sz="1200" dirty="0">
              <a:latin typeface="Arial" panose="020B0604020202020204" pitchFamily="34" charset="0"/>
              <a:cs typeface="Arial" panose="020B0604020202020204" pitchFamily="34" charset="0"/>
            </a:endParaRPr>
          </a:p>
          <a:p>
            <a:pPr>
              <a:lnSpc>
                <a:spcPct val="80000"/>
              </a:lnSpc>
              <a:buFont typeface="Wingdings" pitchFamily="2" charset="2"/>
              <a:buChar char="Ø"/>
            </a:pPr>
            <a:r>
              <a:rPr lang="en-US" sz="1200" dirty="0">
                <a:latin typeface="Arial" panose="020B0604020202020204" pitchFamily="34" charset="0"/>
                <a:cs typeface="Arial" panose="020B0604020202020204" pitchFamily="34" charset="0"/>
              </a:rPr>
              <a:t>Object 3000	Increased to cover the above salary adjustments, and increased to cover the increases in 		PERS &amp; STRS in 19/20 and 20/21. PERS rates are projected to be 20.8% for 19/20, and 		23.5% for 20/21. STRS rates are projected to be 18.13% for 19/20 and 19.10% for 20/21.  </a:t>
            </a:r>
          </a:p>
          <a:p>
            <a:pPr>
              <a:lnSpc>
                <a:spcPct val="80000"/>
              </a:lnSpc>
            </a:pPr>
            <a:r>
              <a:rPr lang="en-US" sz="1200" dirty="0">
                <a:latin typeface="Arial" panose="020B0604020202020204" pitchFamily="34" charset="0"/>
                <a:cs typeface="Arial" panose="020B0604020202020204" pitchFamily="34" charset="0"/>
              </a:rPr>
              <a:t>							</a:t>
            </a:r>
          </a:p>
          <a:p>
            <a:pPr>
              <a:lnSpc>
                <a:spcPct val="80000"/>
              </a:lnSpc>
              <a:buFont typeface="Wingdings" pitchFamily="2" charset="2"/>
              <a:buChar char="Ø"/>
            </a:pPr>
            <a:r>
              <a:rPr lang="en-US" sz="1200" dirty="0">
                <a:latin typeface="Arial" panose="020B0604020202020204" pitchFamily="34" charset="0"/>
                <a:cs typeface="Arial" panose="020B0604020202020204" pitchFamily="34" charset="0"/>
              </a:rPr>
              <a:t>Object 4000	Fiscal year 19/20 increased with CPI rate of 3.36%. Removed one-time 18/19 expenditures.                                                                                		Fiscal year 20/21 increased with CPI rate of 3.23%. </a:t>
            </a:r>
          </a:p>
          <a:p>
            <a:pPr>
              <a:lnSpc>
                <a:spcPct val="80000"/>
              </a:lnSpc>
              <a:buFont typeface="Wingdings" pitchFamily="2" charset="2"/>
              <a:buNone/>
            </a:pPr>
            <a:r>
              <a:rPr lang="en-US" sz="1200" dirty="0">
                <a:latin typeface="Arial" panose="020B0604020202020204" pitchFamily="34" charset="0"/>
                <a:cs typeface="Arial" panose="020B0604020202020204" pitchFamily="34" charset="0"/>
              </a:rPr>
              <a:t>			</a:t>
            </a:r>
          </a:p>
          <a:p>
            <a:pPr>
              <a:lnSpc>
                <a:spcPct val="80000"/>
              </a:lnSpc>
              <a:buFont typeface="Wingdings" pitchFamily="2" charset="2"/>
              <a:buChar char="Ø"/>
            </a:pPr>
            <a:r>
              <a:rPr lang="en-US" sz="1200" dirty="0">
                <a:latin typeface="Arial" panose="020B0604020202020204" pitchFamily="34" charset="0"/>
                <a:cs typeface="Arial" panose="020B0604020202020204" pitchFamily="34" charset="0"/>
              </a:rPr>
              <a:t>Object 5000	Fiscal year 19/20 increased with CPI rate of 3.36%. Removed one-time 18/19 expenditures.                                                                                		Fiscal year 20/21 increased with CPI rate of 3.23%. </a:t>
            </a:r>
          </a:p>
          <a:p>
            <a:pPr>
              <a:lnSpc>
                <a:spcPct val="80000"/>
              </a:lnSpc>
            </a:pPr>
            <a:r>
              <a:rPr lang="en-US" sz="1200" dirty="0">
                <a:latin typeface="Arial" panose="020B0604020202020204" pitchFamily="34" charset="0"/>
                <a:cs typeface="Arial" panose="020B0604020202020204" pitchFamily="34" charset="0"/>
              </a:rPr>
              <a:t>				 		 		 </a:t>
            </a:r>
          </a:p>
          <a:p>
            <a:pPr>
              <a:lnSpc>
                <a:spcPct val="80000"/>
              </a:lnSpc>
              <a:buFont typeface="Wingdings" pitchFamily="2" charset="2"/>
              <a:buChar char="Ø"/>
            </a:pPr>
            <a:r>
              <a:rPr lang="en-US" sz="1200" dirty="0">
                <a:latin typeface="Arial" panose="020B0604020202020204" pitchFamily="34" charset="0"/>
                <a:cs typeface="Arial" panose="020B0604020202020204" pitchFamily="34" charset="0"/>
              </a:rPr>
              <a:t>Object 6000	The Corp Yard, HVAC project, and Prop 39 projects are projected to be completed by the 		end of 18/19.  </a:t>
            </a:r>
          </a:p>
          <a:p>
            <a:pPr>
              <a:lnSpc>
                <a:spcPct val="80000"/>
              </a:lnSpc>
            </a:pPr>
            <a:endParaRPr lang="en-US" sz="1200" dirty="0">
              <a:latin typeface="Arial" panose="020B0604020202020204" pitchFamily="34" charset="0"/>
              <a:cs typeface="Arial" panose="020B0604020202020204" pitchFamily="34" charset="0"/>
            </a:endParaRPr>
          </a:p>
          <a:p>
            <a:pPr>
              <a:lnSpc>
                <a:spcPct val="80000"/>
              </a:lnSpc>
              <a:buFont typeface="Wingdings" pitchFamily="2" charset="2"/>
              <a:buChar char="Ø"/>
            </a:pPr>
            <a:r>
              <a:rPr lang="en-US" sz="1200" dirty="0">
                <a:latin typeface="Arial" panose="020B0604020202020204" pitchFamily="34" charset="0"/>
                <a:cs typeface="Arial" panose="020B0604020202020204" pitchFamily="34" charset="0"/>
              </a:rPr>
              <a:t>Other Outgo	Other Outgo reduced in 19/20 due to final portable lease payment made in 18/19. </a:t>
            </a:r>
          </a:p>
          <a:p>
            <a:pPr>
              <a:lnSpc>
                <a:spcPct val="80000"/>
              </a:lnSpc>
              <a:buFont typeface="Wingdings" pitchFamily="2" charset="2"/>
              <a:buNone/>
            </a:pPr>
            <a:r>
              <a:rPr lang="en-US" sz="1200" dirty="0">
                <a:latin typeface="Arial" panose="020B0604020202020204" pitchFamily="34" charset="0"/>
                <a:cs typeface="Arial" panose="020B0604020202020204" pitchFamily="34" charset="0"/>
              </a:rPr>
              <a:t>	</a:t>
            </a:r>
          </a:p>
          <a:p>
            <a:pPr>
              <a:lnSpc>
                <a:spcPct val="80000"/>
              </a:lnSpc>
              <a:buFont typeface="Wingdings" pitchFamily="2" charset="2"/>
              <a:buChar char="Ø"/>
            </a:pPr>
            <a:r>
              <a:rPr lang="en-US" sz="1200" dirty="0">
                <a:latin typeface="Arial" panose="020B0604020202020204" pitchFamily="34" charset="0"/>
                <a:cs typeface="Arial" panose="020B0604020202020204" pitchFamily="34" charset="0"/>
              </a:rPr>
              <a:t>Transfers-Out	No adjustments.</a:t>
            </a:r>
          </a:p>
          <a:p>
            <a:pPr>
              <a:lnSpc>
                <a:spcPct val="80000"/>
              </a:lnSpc>
              <a:buFont typeface="Wingdings" pitchFamily="2" charset="2"/>
              <a:buChar char="Ø"/>
            </a:pPr>
            <a:endParaRPr lang="en-US" sz="1200" dirty="0">
              <a:latin typeface="Arial" panose="020B0604020202020204" pitchFamily="34" charset="0"/>
              <a:cs typeface="Arial" panose="020B0604020202020204" pitchFamily="34" charset="0"/>
            </a:endParaRPr>
          </a:p>
          <a:p>
            <a:pPr>
              <a:lnSpc>
                <a:spcPct val="80000"/>
              </a:lnSpc>
              <a:buFont typeface="Wingdings" pitchFamily="2" charset="2"/>
              <a:buChar char="Ø"/>
            </a:pPr>
            <a:r>
              <a:rPr lang="en-US" sz="1200" dirty="0">
                <a:latin typeface="Arial" panose="020B0604020202020204" pitchFamily="34" charset="0"/>
                <a:cs typeface="Arial" panose="020B0604020202020204" pitchFamily="34" charset="0"/>
              </a:rPr>
              <a:t>Contributions	Contribution to Routine Restrict Maintenance as required by statute; contribution to balance 		special education and contribution to balance nutrition services. </a:t>
            </a:r>
          </a:p>
          <a:p>
            <a:pPr>
              <a:lnSpc>
                <a:spcPct val="80000"/>
              </a:lnSpc>
              <a:buFont typeface="Wingdings" pitchFamily="2" charset="2"/>
              <a:buNone/>
            </a:pPr>
            <a:r>
              <a:rPr lang="en-US" sz="1200" dirty="0">
                <a:latin typeface="Arial" panose="020B0604020202020204" pitchFamily="34" charset="0"/>
                <a:cs typeface="Arial" panose="020B0604020202020204" pitchFamily="34" charset="0"/>
              </a:rPr>
              <a:t>	 </a:t>
            </a:r>
          </a:p>
          <a:p>
            <a:pPr>
              <a:lnSpc>
                <a:spcPct val="80000"/>
              </a:lnSpc>
              <a:buFont typeface="Wingdings" pitchFamily="2" charset="2"/>
              <a:buChar char="Ø"/>
            </a:pPr>
            <a:r>
              <a:rPr lang="en-US" sz="1200" dirty="0">
                <a:latin typeface="Arial" panose="020B0604020202020204" pitchFamily="34" charset="0"/>
                <a:cs typeface="Arial" panose="020B0604020202020204" pitchFamily="34" charset="0"/>
              </a:rPr>
              <a:t>Other Sources/Uses	No adjustments.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2372725935"/>
              </p:ext>
            </p:extLst>
          </p:nvPr>
        </p:nvGraphicFramePr>
        <p:xfrm>
          <a:off x="403225" y="220663"/>
          <a:ext cx="8213725" cy="5570537"/>
        </p:xfrm>
        <a:graphic>
          <a:graphicData uri="http://schemas.openxmlformats.org/presentationml/2006/ole">
            <mc:AlternateContent xmlns:mc="http://schemas.openxmlformats.org/markup-compatibility/2006">
              <mc:Choice xmlns:v="urn:schemas-microsoft-com:vml" Requires="v">
                <p:oleObj spid="_x0000_s5305" name="Worksheet" r:id="rId4" imgW="14639855" imgH="11820600" progId="Excel.Sheet.12">
                  <p:link updateAutomatic="1"/>
                </p:oleObj>
              </mc:Choice>
              <mc:Fallback>
                <p:oleObj name="Worksheet" r:id="rId4" imgW="14639855" imgH="11820600" progId="Excel.Sheet.12">
                  <p:link updateAutomatic="1"/>
                  <p:pic>
                    <p:nvPicPr>
                      <p:cNvPr id="0" name=""/>
                      <p:cNvPicPr/>
                      <p:nvPr/>
                    </p:nvPicPr>
                    <p:blipFill>
                      <a:blip r:embed="rId5"/>
                      <a:stretch>
                        <a:fillRect/>
                      </a:stretch>
                    </p:blipFill>
                    <p:spPr>
                      <a:xfrm>
                        <a:off x="403225" y="220663"/>
                        <a:ext cx="8213725" cy="5570537"/>
                      </a:xfrm>
                      <a:prstGeom prst="rect">
                        <a:avLst/>
                      </a:prstGeom>
                    </p:spPr>
                  </p:pic>
                </p:oleObj>
              </mc:Fallback>
            </mc:AlternateContent>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AA9318E-AF3F-4804-BBDF-0B0F11932AED}" type="slidenum">
              <a:rPr lang="en-US" smtClean="0"/>
              <a:pPr/>
              <a:t>16</a:t>
            </a:fld>
            <a:endParaRPr lang="en-US" dirty="0"/>
          </a:p>
        </p:txBody>
      </p:sp>
      <p:sp>
        <p:nvSpPr>
          <p:cNvPr id="4" name="Rectangle 3"/>
          <p:cNvSpPr/>
          <p:nvPr/>
        </p:nvSpPr>
        <p:spPr>
          <a:xfrm>
            <a:off x="200025" y="115982"/>
            <a:ext cx="8001000" cy="830997"/>
          </a:xfrm>
          <a:prstGeom prst="rect">
            <a:avLst/>
          </a:prstGeom>
        </p:spPr>
        <p:txBody>
          <a:bodyPr wrap="square">
            <a:spAutoFit/>
          </a:bodyPr>
          <a:lstStyle/>
          <a:p>
            <a:pPr algn="ctr"/>
            <a:r>
              <a:rPr lang="en-US" sz="1600" b="1" dirty="0">
                <a:solidFill>
                  <a:schemeClr val="accent2"/>
                </a:solidFill>
                <a:latin typeface="+mj-lt"/>
              </a:rPr>
              <a:t>Winship-Robbins Elementary School District</a:t>
            </a:r>
            <a:br>
              <a:rPr lang="en-US" sz="1600" b="1" dirty="0">
                <a:solidFill>
                  <a:schemeClr val="accent2"/>
                </a:solidFill>
                <a:latin typeface="+mj-lt"/>
              </a:rPr>
            </a:br>
            <a:r>
              <a:rPr lang="en-US" sz="1600" b="1" dirty="0">
                <a:solidFill>
                  <a:schemeClr val="accent2"/>
                </a:solidFill>
                <a:latin typeface="+mj-lt"/>
              </a:rPr>
              <a:t>CBEDS – ADA TRENDS</a:t>
            </a:r>
          </a:p>
          <a:p>
            <a:pPr algn="ctr"/>
            <a:r>
              <a:rPr lang="en-US" sz="1600" b="1" dirty="0">
                <a:solidFill>
                  <a:schemeClr val="accent2"/>
                </a:solidFill>
                <a:latin typeface="+mj-lt"/>
              </a:rPr>
              <a:t>2018-2019 Adopted  Budget  Report</a:t>
            </a:r>
            <a:endParaRPr lang="en-US" sz="1600" b="1" dirty="0">
              <a:latin typeface="+mj-lt"/>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344293515"/>
              </p:ext>
            </p:extLst>
          </p:nvPr>
        </p:nvGraphicFramePr>
        <p:xfrm>
          <a:off x="339726" y="1027113"/>
          <a:ext cx="2504214" cy="1801277"/>
        </p:xfrm>
        <a:graphic>
          <a:graphicData uri="http://schemas.openxmlformats.org/presentationml/2006/ole">
            <mc:AlternateContent xmlns:mc="http://schemas.openxmlformats.org/markup-compatibility/2006">
              <mc:Choice xmlns:v="urn:schemas-microsoft-com:vml" Requires="v">
                <p:oleObj spid="_x0000_s6453" name="Worksheet" r:id="rId3" imgW="2714566" imgH="1952640" progId="Excel.Sheet.12">
                  <p:link updateAutomatic="1"/>
                </p:oleObj>
              </mc:Choice>
              <mc:Fallback>
                <p:oleObj name="Worksheet" r:id="rId3" imgW="2714566" imgH="1952640" progId="Excel.Sheet.12">
                  <p:link updateAutomatic="1"/>
                  <p:pic>
                    <p:nvPicPr>
                      <p:cNvPr id="0" name=""/>
                      <p:cNvPicPr/>
                      <p:nvPr/>
                    </p:nvPicPr>
                    <p:blipFill>
                      <a:blip r:embed="rId4"/>
                      <a:stretch>
                        <a:fillRect/>
                      </a:stretch>
                    </p:blipFill>
                    <p:spPr>
                      <a:xfrm>
                        <a:off x="339726" y="1027113"/>
                        <a:ext cx="2504214" cy="1801277"/>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1494678884"/>
              </p:ext>
            </p:extLst>
          </p:nvPr>
        </p:nvGraphicFramePr>
        <p:xfrm>
          <a:off x="2874936" y="2828391"/>
          <a:ext cx="5416657" cy="2905982"/>
        </p:xfrm>
        <a:graphic>
          <a:graphicData uri="http://schemas.openxmlformats.org/presentationml/2006/ole">
            <mc:AlternateContent xmlns:mc="http://schemas.openxmlformats.org/markup-compatibility/2006">
              <mc:Choice xmlns:v="urn:schemas-microsoft-com:vml" Requires="v">
                <p:oleObj spid="_x0000_s6454" name="Worksheet" r:id="rId5" imgW="5543668" imgH="2829060" progId="Excel.Sheet.12">
                  <p:link updateAutomatic="1"/>
                </p:oleObj>
              </mc:Choice>
              <mc:Fallback>
                <p:oleObj name="Worksheet" r:id="rId5" imgW="5543668" imgH="2829060" progId="Excel.Sheet.12">
                  <p:link updateAutomatic="1"/>
                  <p:pic>
                    <p:nvPicPr>
                      <p:cNvPr id="0" name=""/>
                      <p:cNvPicPr/>
                      <p:nvPr/>
                    </p:nvPicPr>
                    <p:blipFill>
                      <a:blip r:embed="rId6"/>
                      <a:stretch>
                        <a:fillRect/>
                      </a:stretch>
                    </p:blipFill>
                    <p:spPr>
                      <a:xfrm>
                        <a:off x="2874936" y="2828391"/>
                        <a:ext cx="5416657" cy="2905982"/>
                      </a:xfrm>
                      <a:prstGeom prst="rect">
                        <a:avLst/>
                      </a:prstGeom>
                    </p:spPr>
                  </p:pic>
                </p:oleObj>
              </mc:Fallback>
            </mc:AlternateContent>
          </a:graphicData>
        </a:graphic>
      </p:graphicFrame>
    </p:spTree>
    <p:extLst>
      <p:ext uri="{BB962C8B-B14F-4D97-AF65-F5344CB8AC3E}">
        <p14:creationId xmlns:p14="http://schemas.microsoft.com/office/powerpoint/2010/main" val="3389001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533400" y="228600"/>
            <a:ext cx="7887031" cy="895350"/>
          </a:xfrm>
        </p:spPr>
        <p:txBody>
          <a:bodyPr>
            <a:noAutofit/>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TABLE OF CONTENTS</a:t>
            </a:r>
            <a:br>
              <a:rPr lang="en-US" sz="1600" b="1" dirty="0">
                <a:solidFill>
                  <a:schemeClr val="accent2"/>
                </a:solidFill>
              </a:rPr>
            </a:br>
            <a:r>
              <a:rPr lang="en-US" sz="1600" b="1" dirty="0">
                <a:solidFill>
                  <a:schemeClr val="accent2"/>
                </a:solidFill>
              </a:rPr>
              <a:t>2018-2019 Adopted  Budget  Report</a:t>
            </a:r>
          </a:p>
        </p:txBody>
      </p:sp>
      <p:sp>
        <p:nvSpPr>
          <p:cNvPr id="4" name="Slide Number Placeholder 5"/>
          <p:cNvSpPr>
            <a:spLocks noGrp="1"/>
          </p:cNvSpPr>
          <p:nvPr>
            <p:ph type="sldNum" sz="quarter" idx="12"/>
          </p:nvPr>
        </p:nvSpPr>
        <p:spPr/>
        <p:txBody>
          <a:bodyPr/>
          <a:lstStyle/>
          <a:p>
            <a:fld id="{EA809E8B-EA53-43D4-B4C9-775C386DD1D1}" type="slidenum">
              <a:rPr lang="en-US"/>
              <a:pPr/>
              <a:t>2</a:t>
            </a:fld>
            <a:endParaRPr lang="en-US" dirty="0"/>
          </a:p>
        </p:txBody>
      </p:sp>
      <p:sp>
        <p:nvSpPr>
          <p:cNvPr id="39937" name="Rectangle 1"/>
          <p:cNvSpPr>
            <a:spLocks noChangeArrowheads="1"/>
          </p:cNvSpPr>
          <p:nvPr/>
        </p:nvSpPr>
        <p:spPr bwMode="auto">
          <a:xfrm>
            <a:off x="647700" y="1238250"/>
            <a:ext cx="7667625" cy="432434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Tx/>
              <a:buFontTx/>
              <a:buChar char="•"/>
              <a:tabLst/>
            </a:pPr>
            <a:endParaRPr kumimoji="0" lang="en-US" sz="500" b="1" i="0" u="none" strike="noStrike" cap="none" normalizeH="0" baseline="0" dirty="0">
              <a:ln>
                <a:noFill/>
              </a:ln>
              <a:solidFill>
                <a:schemeClr val="tx1"/>
              </a:solidFill>
              <a:effectLst/>
              <a:latin typeface="Times New Roman" pitchFamily="18" charset="0"/>
            </a:endParaRPr>
          </a:p>
          <a:p>
            <a:pPr>
              <a:lnSpc>
                <a:spcPct val="80000"/>
              </a:lnSpc>
            </a:pPr>
            <a:endParaRPr lang="en-US" sz="1200" b="1" dirty="0">
              <a:latin typeface="Times New Roman" pitchFamily="18" charset="0"/>
            </a:endParaRPr>
          </a:p>
          <a:p>
            <a:pPr>
              <a:lnSpc>
                <a:spcPct val="80000"/>
              </a:lnSpc>
            </a:pPr>
            <a:r>
              <a:rPr lang="en-US" sz="1600" dirty="0"/>
              <a:t>Budget Introduction					Page 3</a:t>
            </a:r>
          </a:p>
          <a:p>
            <a:pPr>
              <a:lnSpc>
                <a:spcPct val="80000"/>
              </a:lnSpc>
            </a:pPr>
            <a:endParaRPr lang="en-US" sz="1600" dirty="0"/>
          </a:p>
          <a:p>
            <a:pPr>
              <a:lnSpc>
                <a:spcPct val="80000"/>
              </a:lnSpc>
            </a:pPr>
            <a:r>
              <a:rPr lang="en-US" sz="1600" dirty="0"/>
              <a:t>General Fund Revenue Assumptions			Page 4</a:t>
            </a:r>
          </a:p>
          <a:p>
            <a:pPr>
              <a:lnSpc>
                <a:spcPct val="80000"/>
              </a:lnSpc>
            </a:pPr>
            <a:endParaRPr lang="en-US" sz="1600" dirty="0"/>
          </a:p>
          <a:p>
            <a:pPr>
              <a:lnSpc>
                <a:spcPct val="80000"/>
              </a:lnSpc>
            </a:pPr>
            <a:r>
              <a:rPr lang="en-US" sz="1600" dirty="0"/>
              <a:t>State Priorities					Page 5</a:t>
            </a:r>
          </a:p>
          <a:p>
            <a:pPr>
              <a:lnSpc>
                <a:spcPct val="80000"/>
              </a:lnSpc>
            </a:pPr>
            <a:endParaRPr lang="en-US" sz="1600" dirty="0"/>
          </a:p>
          <a:p>
            <a:pPr>
              <a:lnSpc>
                <a:spcPct val="80000"/>
              </a:lnSpc>
            </a:pPr>
            <a:r>
              <a:rPr lang="en-US" sz="1600" dirty="0"/>
              <a:t>General Fund Revenue Sources 			Pages 6 - 7</a:t>
            </a:r>
          </a:p>
          <a:p>
            <a:pPr>
              <a:lnSpc>
                <a:spcPct val="80000"/>
              </a:lnSpc>
            </a:pPr>
            <a:endParaRPr lang="en-US" sz="1600" dirty="0"/>
          </a:p>
          <a:p>
            <a:pPr>
              <a:lnSpc>
                <a:spcPct val="80000"/>
              </a:lnSpc>
            </a:pPr>
            <a:r>
              <a:rPr lang="en-US" sz="1600" dirty="0"/>
              <a:t>General Fund Expenditures				Pages 8 - 10</a:t>
            </a:r>
          </a:p>
          <a:p>
            <a:pPr>
              <a:lnSpc>
                <a:spcPct val="80000"/>
              </a:lnSpc>
            </a:pPr>
            <a:endParaRPr lang="en-US" sz="1600" dirty="0"/>
          </a:p>
          <a:p>
            <a:pPr>
              <a:lnSpc>
                <a:spcPct val="80000"/>
              </a:lnSpc>
            </a:pPr>
            <a:r>
              <a:rPr lang="en-US" sz="1600" dirty="0"/>
              <a:t>General Fund Balance				Page 11</a:t>
            </a:r>
          </a:p>
          <a:p>
            <a:pPr>
              <a:lnSpc>
                <a:spcPct val="80000"/>
              </a:lnSpc>
              <a:buNone/>
            </a:pPr>
            <a:endParaRPr lang="en-US" sz="1600" dirty="0"/>
          </a:p>
          <a:p>
            <a:pPr>
              <a:lnSpc>
                <a:spcPct val="80000"/>
              </a:lnSpc>
            </a:pPr>
            <a:r>
              <a:rPr lang="en-US" sz="1600" dirty="0"/>
              <a:t>Revenues Versus Expenditures			Page 12</a:t>
            </a:r>
          </a:p>
          <a:p>
            <a:pPr>
              <a:lnSpc>
                <a:spcPct val="80000"/>
              </a:lnSpc>
            </a:pPr>
            <a:endParaRPr lang="en-US" sz="1600" dirty="0"/>
          </a:p>
          <a:p>
            <a:pPr>
              <a:lnSpc>
                <a:spcPct val="80000"/>
              </a:lnSpc>
            </a:pPr>
            <a:r>
              <a:rPr lang="en-US" sz="1600" dirty="0"/>
              <a:t>Other Funds					Page 13</a:t>
            </a:r>
          </a:p>
          <a:p>
            <a:pPr>
              <a:lnSpc>
                <a:spcPct val="80000"/>
              </a:lnSpc>
            </a:pPr>
            <a:endParaRPr lang="en-US" sz="1600" dirty="0"/>
          </a:p>
          <a:p>
            <a:pPr>
              <a:lnSpc>
                <a:spcPct val="80000"/>
              </a:lnSpc>
            </a:pPr>
            <a:r>
              <a:rPr lang="en-US" sz="1600" dirty="0"/>
              <a:t>Multi-Year Assumptions and MYP			Pages 14 - 15</a:t>
            </a:r>
          </a:p>
          <a:p>
            <a:pPr>
              <a:lnSpc>
                <a:spcPct val="80000"/>
              </a:lnSpc>
            </a:pPr>
            <a:endParaRPr lang="en-US" sz="1600" dirty="0"/>
          </a:p>
          <a:p>
            <a:pPr>
              <a:lnSpc>
                <a:spcPct val="80000"/>
              </a:lnSpc>
            </a:pPr>
            <a:r>
              <a:rPr lang="en-US" sz="1600" dirty="0"/>
              <a:t>CBEDS- ADA Trend					Page 16</a:t>
            </a:r>
          </a:p>
          <a:p>
            <a:pPr marL="342900" marR="0" lvl="0" indent="-342900" algn="ctr" defTabSz="914400" rtl="0" eaLnBrk="0" fontAlgn="base" latinLnBrk="0" hangingPunct="0">
              <a:lnSpc>
                <a:spcPct val="100000"/>
              </a:lnSpc>
              <a:spcBef>
                <a:spcPct val="20000"/>
              </a:spcBef>
              <a:spcAft>
                <a:spcPct val="0"/>
              </a:spcAft>
              <a:buClrTx/>
              <a:buSzTx/>
              <a:buFontTx/>
              <a:buChar char="•"/>
              <a:tabLst/>
            </a:pPr>
            <a:endParaRPr kumimoji="0" lang="en-US" sz="3200" b="0" i="0" u="none" strike="noStrike" cap="none" normalizeH="0" baseline="0" dirty="0">
              <a:ln>
                <a:noFill/>
              </a:ln>
              <a:solidFill>
                <a:schemeClr val="tx1"/>
              </a:solidFill>
              <a:effectLst/>
              <a:latin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00050" y="371475"/>
            <a:ext cx="8044235" cy="857250"/>
          </a:xfrm>
        </p:spPr>
        <p:txBody>
          <a:bodyPr>
            <a:normAutofit/>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INTRODUCTION </a:t>
            </a:r>
            <a:br>
              <a:rPr lang="en-US" sz="1600" b="1" dirty="0">
                <a:solidFill>
                  <a:schemeClr val="accent2"/>
                </a:solidFill>
              </a:rPr>
            </a:br>
            <a:r>
              <a:rPr lang="en-US" sz="1600" b="1" dirty="0">
                <a:solidFill>
                  <a:schemeClr val="accent2"/>
                </a:solidFill>
              </a:rPr>
              <a:t>2018-2019 Adopted  Budget  Report</a:t>
            </a:r>
          </a:p>
        </p:txBody>
      </p:sp>
      <p:sp>
        <p:nvSpPr>
          <p:cNvPr id="4" name="Slide Number Placeholder 5"/>
          <p:cNvSpPr>
            <a:spLocks noGrp="1"/>
          </p:cNvSpPr>
          <p:nvPr>
            <p:ph type="sldNum" sz="quarter" idx="12"/>
          </p:nvPr>
        </p:nvSpPr>
        <p:spPr/>
        <p:txBody>
          <a:bodyPr/>
          <a:lstStyle/>
          <a:p>
            <a:fld id="{E7C1CD50-3388-49FE-8DDB-7A47DD9A938B}" type="slidenum">
              <a:rPr lang="en-US"/>
              <a:pPr/>
              <a:t>3</a:t>
            </a:fld>
            <a:endParaRPr lang="en-US" dirty="0"/>
          </a:p>
        </p:txBody>
      </p:sp>
      <p:sp>
        <p:nvSpPr>
          <p:cNvPr id="37889" name="Rectangle 1"/>
          <p:cNvSpPr>
            <a:spLocks noChangeArrowheads="1"/>
          </p:cNvSpPr>
          <p:nvPr/>
        </p:nvSpPr>
        <p:spPr bwMode="auto">
          <a:xfrm>
            <a:off x="532737" y="1478943"/>
            <a:ext cx="7426520" cy="400745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a:lnSpc>
                <a:spcPct val="80000"/>
              </a:lnSpc>
              <a:buFontTx/>
              <a:buNone/>
            </a:pPr>
            <a:endParaRPr lang="en-US" sz="1200" dirty="0">
              <a:latin typeface="Times New Roman" pitchFamily="18" charset="0"/>
            </a:endParaRPr>
          </a:p>
          <a:p>
            <a:pPr marL="342900" lvl="0" indent="-342900" eaLnBrk="0" hangingPunct="0">
              <a:spcBef>
                <a:spcPct val="20000"/>
              </a:spcBef>
              <a:buClr>
                <a:schemeClr val="folHlink"/>
              </a:buClr>
              <a:buSzPts val="1300"/>
              <a:buFont typeface="Wingdings" pitchFamily="2" charset="2"/>
              <a:buChar char="n"/>
            </a:pPr>
            <a:r>
              <a:rPr lang="en-US" sz="1200" dirty="0">
                <a:latin typeface="Arial" panose="020B0604020202020204" pitchFamily="34" charset="0"/>
                <a:cs typeface="Arial" panose="020B0604020202020204" pitchFamily="34" charset="0"/>
              </a:rPr>
              <a:t>The County Office, under AB1200, requires districts to document and include written budget assumptions in the budget package submitted for approval to the district Board of Trustees.  Each district should advise the Board, by way of budget documents, accompanied by a brief narrative, of the financial condition of the district.  This report will provide the required information for the Board to certify the district’s ability to meet its financial obligations.</a:t>
            </a:r>
          </a:p>
          <a:p>
            <a:pPr marL="342900" lvl="0" indent="-342900" eaLnBrk="0" hangingPunct="0">
              <a:spcBef>
                <a:spcPct val="20000"/>
              </a:spcBef>
              <a:buClr>
                <a:schemeClr val="folHlink"/>
              </a:buClr>
              <a:buSzPts val="1300"/>
              <a:buFont typeface="Wingdings" pitchFamily="2" charset="2"/>
              <a:buChar char="n"/>
            </a:pPr>
            <a:endParaRPr lang="en-US" sz="1200" dirty="0">
              <a:latin typeface="Arial" panose="020B0604020202020204" pitchFamily="34" charset="0"/>
              <a:cs typeface="Arial" panose="020B0604020202020204" pitchFamily="34" charset="0"/>
            </a:endParaRPr>
          </a:p>
          <a:p>
            <a:pPr marL="342900" lvl="0" indent="-342900" eaLnBrk="0" hangingPunct="0">
              <a:spcBef>
                <a:spcPct val="20000"/>
              </a:spcBef>
              <a:buClr>
                <a:schemeClr val="folHlink"/>
              </a:buClr>
              <a:buSzPts val="1300"/>
              <a:buFont typeface="Wingdings" pitchFamily="2" charset="2"/>
              <a:buChar char="n"/>
            </a:pPr>
            <a:endParaRPr lang="en-US" sz="1200" dirty="0">
              <a:latin typeface="Arial" panose="020B0604020202020204" pitchFamily="34" charset="0"/>
              <a:cs typeface="Arial" panose="020B0604020202020204" pitchFamily="34" charset="0"/>
            </a:endParaRPr>
          </a:p>
          <a:p>
            <a:pPr marL="342900" lvl="0" indent="-342900" eaLnBrk="0" hangingPunct="0">
              <a:spcBef>
                <a:spcPct val="20000"/>
              </a:spcBef>
              <a:buClr>
                <a:schemeClr val="folHlink"/>
              </a:buClr>
              <a:buSzPts val="1300"/>
              <a:buFont typeface="Wingdings" pitchFamily="2" charset="2"/>
              <a:buChar char="n"/>
            </a:pPr>
            <a:r>
              <a:rPr lang="en-US" sz="1200" dirty="0">
                <a:latin typeface="Arial" panose="020B0604020202020204" pitchFamily="34" charset="0"/>
                <a:cs typeface="Arial" panose="020B0604020202020204" pitchFamily="34" charset="0"/>
              </a:rPr>
              <a:t>The Adopted Budget Report is presented by fund and major object account classification, reflecting 2017-2018 </a:t>
            </a:r>
            <a:r>
              <a:rPr lang="en-US" sz="1200" i="1" dirty="0">
                <a:latin typeface="Arial" panose="020B0604020202020204" pitchFamily="34" charset="0"/>
                <a:cs typeface="Arial" panose="020B0604020202020204" pitchFamily="34" charset="0"/>
              </a:rPr>
              <a:t>“Estimated Actuals”  </a:t>
            </a:r>
            <a:r>
              <a:rPr lang="en-US" sz="1200" dirty="0">
                <a:latin typeface="Arial" panose="020B0604020202020204" pitchFamily="34" charset="0"/>
                <a:cs typeface="Arial" panose="020B0604020202020204" pitchFamily="34" charset="0"/>
              </a:rPr>
              <a:t>in columns A-C and the 2018-2019</a:t>
            </a:r>
            <a:r>
              <a:rPr lang="en-US" sz="1200" i="1" dirty="0">
                <a:latin typeface="Arial" panose="020B0604020202020204" pitchFamily="34" charset="0"/>
                <a:cs typeface="Arial" panose="020B0604020202020204" pitchFamily="34" charset="0"/>
              </a:rPr>
              <a:t> “Proposed Adopted Budget</a:t>
            </a:r>
            <a:r>
              <a:rPr lang="en-US" sz="1200" dirty="0">
                <a:latin typeface="Arial" panose="020B0604020202020204" pitchFamily="34" charset="0"/>
                <a:cs typeface="Arial" panose="020B0604020202020204" pitchFamily="34" charset="0"/>
              </a:rPr>
              <a:t>” in columns D-F. The final column reflects the percentage of variance between the </a:t>
            </a:r>
            <a:r>
              <a:rPr lang="en-US" sz="1200" b="1" dirty="0">
                <a:latin typeface="Arial" panose="020B0604020202020204" pitchFamily="34" charset="0"/>
                <a:cs typeface="Arial" panose="020B0604020202020204" pitchFamily="34" charset="0"/>
              </a:rPr>
              <a:t>2017-2018 Estimated Actuals </a:t>
            </a:r>
            <a:r>
              <a:rPr lang="en-US" sz="1200" dirty="0">
                <a:latin typeface="Arial" panose="020B0604020202020204" pitchFamily="34" charset="0"/>
                <a:cs typeface="Arial" panose="020B0604020202020204" pitchFamily="34" charset="0"/>
              </a:rPr>
              <a:t>and the </a:t>
            </a:r>
            <a:r>
              <a:rPr lang="en-US" sz="1200" b="1" i="1" dirty="0">
                <a:latin typeface="Arial" panose="020B0604020202020204" pitchFamily="34" charset="0"/>
                <a:cs typeface="Arial" panose="020B0604020202020204" pitchFamily="34" charset="0"/>
              </a:rPr>
              <a:t>proposed</a:t>
            </a:r>
            <a:r>
              <a:rPr lang="en-US" sz="1200" b="1" dirty="0">
                <a:latin typeface="Arial" panose="020B0604020202020204" pitchFamily="34" charset="0"/>
                <a:cs typeface="Arial" panose="020B0604020202020204" pitchFamily="34" charset="0"/>
              </a:rPr>
              <a:t> 2018-2019 Adopted Budget. </a:t>
            </a:r>
          </a:p>
          <a:p>
            <a:pPr marL="171450" indent="-171450">
              <a:buFont typeface="Arial" panose="020B0604020202020204" pitchFamily="34" charset="0"/>
              <a:buChar char="•"/>
            </a:pPr>
            <a:endParaRPr lang="en-US" sz="1200" dirty="0">
              <a:latin typeface="Times New Roman" pitchFamily="18" charset="0"/>
              <a:cs typeface="Times New Roman" pitchFamily="18" charset="0"/>
            </a:endParaRPr>
          </a:p>
          <a:p>
            <a:pPr marL="171450" indent="-171450">
              <a:buFont typeface="Arial" panose="020B0604020202020204" pitchFamily="34" charset="0"/>
              <a:buChar char="•"/>
            </a:pPr>
            <a:endParaRPr lang="en-US" sz="1200" dirty="0">
              <a:latin typeface="Times New Roman" pitchFamily="18" charset="0"/>
              <a:cs typeface="Times New Roman" pitchFamily="18" charset="0"/>
            </a:endParaRPr>
          </a:p>
          <a:p>
            <a:pPr marL="342900" lvl="0" indent="-342900" eaLnBrk="0" hangingPunct="0">
              <a:spcBef>
                <a:spcPct val="20000"/>
              </a:spcBef>
              <a:buClr>
                <a:schemeClr val="folHlink"/>
              </a:buClr>
              <a:buSzPts val="1300"/>
              <a:buFont typeface="Wingdings" pitchFamily="2" charset="2"/>
              <a:buChar char="n"/>
            </a:pPr>
            <a:r>
              <a:rPr lang="en-US" sz="1200" dirty="0">
                <a:latin typeface="Arial" panose="020B0604020202020204" pitchFamily="34" charset="0"/>
                <a:cs typeface="Arial" panose="020B0604020202020204" pitchFamily="34" charset="0"/>
              </a:rPr>
              <a:t>This report contains information and estimates that reflect the information contained in the Governor’s May Revision State Budget proposal. </a:t>
            </a:r>
          </a:p>
          <a:p>
            <a:pPr marL="171450" indent="-171450">
              <a:buFont typeface="Arial" panose="020B0604020202020204" pitchFamily="34" charset="0"/>
              <a:buChar char="•"/>
            </a:pPr>
            <a:endParaRPr lang="en-US" sz="1200" dirty="0">
              <a:latin typeface="Times New Roman" pitchFamily="18" charset="0"/>
              <a:cs typeface="Times New Roman" pitchFamily="18" charset="0"/>
            </a:endParaRPr>
          </a:p>
          <a:p>
            <a:pPr marR="0" lvl="0" algn="l" defTabSz="914400" rtl="0" eaLnBrk="0" fontAlgn="base" latinLnBrk="0" hangingPunct="0">
              <a:lnSpc>
                <a:spcPct val="100000"/>
              </a:lnSpc>
              <a:spcBef>
                <a:spcPct val="20000"/>
              </a:spcBef>
              <a:spcAft>
                <a:spcPct val="0"/>
              </a:spcAft>
              <a:buClrTx/>
              <a:buSzTx/>
              <a:tabLst/>
            </a:pPr>
            <a:endParaRPr kumimoji="0" lang="en-US" sz="1400" b="0" i="0" u="none" strike="noStrike" cap="none" normalizeH="0" baseline="0" dirty="0">
              <a:ln>
                <a:noFill/>
              </a:ln>
              <a:solidFill>
                <a:schemeClr val="tx1"/>
              </a:solidFill>
              <a:effectLst/>
              <a:latin typeface="Times New Roman" pitchFamily="18" charset="0"/>
            </a:endParaRPr>
          </a:p>
          <a:p>
            <a:pPr marL="742950" marR="0" lvl="1" indent="-285750" algn="ctr" defTabSz="914400" rtl="0" eaLnBrk="0" fontAlgn="base" latinLnBrk="0" hangingPunct="0">
              <a:lnSpc>
                <a:spcPct val="100000"/>
              </a:lnSpc>
              <a:spcBef>
                <a:spcPct val="20000"/>
              </a:spcBef>
              <a:spcAft>
                <a:spcPct val="0"/>
              </a:spcAft>
              <a:buClrTx/>
              <a:buSzTx/>
              <a:buFontTx/>
              <a:buChar char="–"/>
              <a:tabLst/>
            </a:pPr>
            <a:endParaRPr kumimoji="0" lang="en-US" sz="1200" b="1" i="0" u="none" strike="noStrike" cap="none" normalizeH="0" baseline="0" dirty="0">
              <a:ln>
                <a:noFill/>
              </a:ln>
              <a:solidFill>
                <a:schemeClr val="tx1"/>
              </a:solidFill>
              <a:effectLst/>
              <a:latin typeface="Times New Roman" pitchFamily="18" charset="0"/>
            </a:endParaRPr>
          </a:p>
          <a:p>
            <a:pPr marL="342900" marR="0" lvl="0" indent="-342900" algn="l" defTabSz="914400" rtl="0" eaLnBrk="0" fontAlgn="base" latinLnBrk="0" hangingPunct="0">
              <a:lnSpc>
                <a:spcPct val="100000"/>
              </a:lnSpc>
              <a:spcBef>
                <a:spcPct val="20000"/>
              </a:spcBef>
              <a:spcAft>
                <a:spcPct val="0"/>
              </a:spcAft>
              <a:buClrTx/>
              <a:buSzTx/>
              <a:buFontTx/>
              <a:buChar char="•"/>
              <a:tabLst/>
            </a:pPr>
            <a:endParaRPr kumimoji="0" lang="en-US" sz="3200" b="0" i="0" u="none" strike="noStrike" cap="none" normalizeH="0" baseline="0" dirty="0">
              <a:ln>
                <a:noFill/>
              </a:ln>
              <a:solidFill>
                <a:schemeClr val="tx1"/>
              </a:solidFill>
              <a:effectLst/>
              <a:latin typeface="Arial" pitchFamily="34" charset="0"/>
            </a:endParaRPr>
          </a:p>
        </p:txBody>
      </p:sp>
    </p:spTree>
    <p:extLst>
      <p:ext uri="{BB962C8B-B14F-4D97-AF65-F5344CB8AC3E}">
        <p14:creationId xmlns:p14="http://schemas.microsoft.com/office/powerpoint/2010/main" val="4016648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General Fund Revenue Assumptions</a:t>
            </a:r>
            <a:br>
              <a:rPr lang="en-US" sz="1600" b="1" dirty="0">
                <a:solidFill>
                  <a:schemeClr val="accent2"/>
                </a:solidFill>
              </a:rPr>
            </a:br>
            <a:r>
              <a:rPr lang="en-US" sz="1600" b="1" dirty="0">
                <a:solidFill>
                  <a:schemeClr val="accent2"/>
                </a:solidFill>
              </a:rPr>
              <a:t>2018-2019 Adopted  Budget  Report</a:t>
            </a:r>
          </a:p>
        </p:txBody>
      </p:sp>
      <p:sp>
        <p:nvSpPr>
          <p:cNvPr id="4" name="Slide Number Placeholder 3"/>
          <p:cNvSpPr>
            <a:spLocks noGrp="1"/>
          </p:cNvSpPr>
          <p:nvPr>
            <p:ph type="sldNum" sz="quarter" idx="12"/>
          </p:nvPr>
        </p:nvSpPr>
        <p:spPr/>
        <p:txBody>
          <a:bodyPr/>
          <a:lstStyle/>
          <a:p>
            <a:fld id="{2AA9318E-AF3F-4804-BBDF-0B0F11932AED}" type="slidenum">
              <a:rPr lang="en-US" smtClean="0"/>
              <a:pPr/>
              <a:t>4</a:t>
            </a:fld>
            <a:endParaRPr lang="en-US" dirty="0"/>
          </a:p>
        </p:txBody>
      </p:sp>
      <p:sp>
        <p:nvSpPr>
          <p:cNvPr id="5" name="Content Placeholder 4"/>
          <p:cNvSpPr>
            <a:spLocks noGrp="1"/>
          </p:cNvSpPr>
          <p:nvPr>
            <p:ph idx="1"/>
          </p:nvPr>
        </p:nvSpPr>
        <p:spPr/>
        <p:txBody>
          <a:bodyPr>
            <a:normAutofit/>
          </a:bodyPr>
          <a:lstStyle/>
          <a:p>
            <a:pPr marL="0" indent="0">
              <a:spcBef>
                <a:spcPts val="400"/>
              </a:spcBef>
              <a:buNone/>
            </a:pPr>
            <a:r>
              <a:rPr lang="en-US" sz="1600" b="1" i="1" u="sng" dirty="0">
                <a:latin typeface="Arial" panose="020B0604020202020204" pitchFamily="34" charset="0"/>
                <a:cs typeface="Arial" panose="020B0604020202020204" pitchFamily="34" charset="0"/>
              </a:rPr>
              <a:t>Local Control Funding Formula </a:t>
            </a:r>
          </a:p>
          <a:p>
            <a:pPr marL="457200" indent="-457200">
              <a:spcBef>
                <a:spcPts val="600"/>
              </a:spcBef>
            </a:pPr>
            <a:r>
              <a:rPr lang="en-US" sz="1600" dirty="0">
                <a:latin typeface="Arial" panose="020B0604020202020204" pitchFamily="34" charset="0"/>
                <a:cs typeface="Arial" panose="020B0604020202020204" pitchFamily="34" charset="0"/>
              </a:rPr>
              <a:t>Based on Projected 2018-2019 ADA of 132.51 (which includes .84 County Operated ADA) </a:t>
            </a:r>
          </a:p>
          <a:p>
            <a:pPr marL="457200" indent="-457200">
              <a:spcBef>
                <a:spcPts val="600"/>
              </a:spcBef>
            </a:pPr>
            <a:r>
              <a:rPr lang="en-US" sz="1600" dirty="0">
                <a:latin typeface="Arial" panose="020B0604020202020204" pitchFamily="34" charset="0"/>
                <a:cs typeface="Arial" panose="020B0604020202020204" pitchFamily="34" charset="0"/>
              </a:rPr>
              <a:t>Funded using Target Formula for the first time in 2018-2019 fiscal year</a:t>
            </a:r>
          </a:p>
          <a:p>
            <a:pPr marL="457200" indent="-457200">
              <a:spcBef>
                <a:spcPts val="600"/>
              </a:spcBef>
            </a:pPr>
            <a:r>
              <a:rPr lang="en-US" sz="1600" dirty="0">
                <a:latin typeface="Arial" panose="020B0604020202020204" pitchFamily="34" charset="0"/>
                <a:cs typeface="Arial" panose="020B0604020202020204" pitchFamily="34" charset="0"/>
              </a:rPr>
              <a:t>Property Taxes = $721,261– $682,276 In-Lieu = </a:t>
            </a:r>
            <a:r>
              <a:rPr lang="en-US" sz="1600" u="dbl" dirty="0">
                <a:latin typeface="Arial" panose="020B0604020202020204" pitchFamily="34" charset="0"/>
                <a:cs typeface="Arial" panose="020B0604020202020204" pitchFamily="34" charset="0"/>
              </a:rPr>
              <a:t>$38,985</a:t>
            </a:r>
          </a:p>
          <a:p>
            <a:pPr marL="457200" indent="-457200">
              <a:spcBef>
                <a:spcPts val="600"/>
              </a:spcBef>
            </a:pPr>
            <a:r>
              <a:rPr lang="en-US" sz="1600" dirty="0">
                <a:latin typeface="Arial" panose="020B0604020202020204" pitchFamily="34" charset="0"/>
                <a:cs typeface="Arial" panose="020B0604020202020204" pitchFamily="34" charset="0"/>
              </a:rPr>
              <a:t>State Aid = $1,224,944</a:t>
            </a:r>
          </a:p>
          <a:p>
            <a:pPr marL="228600" indent="0">
              <a:spcBef>
                <a:spcPts val="400"/>
              </a:spcBef>
              <a:buNone/>
            </a:pPr>
            <a:endParaRPr lang="en-US" sz="1600" dirty="0">
              <a:latin typeface="Arial" panose="020B0604020202020204" pitchFamily="34" charset="0"/>
              <a:cs typeface="Arial" panose="020B0604020202020204" pitchFamily="34" charset="0"/>
            </a:endParaRPr>
          </a:p>
          <a:p>
            <a:pPr marL="0" indent="0">
              <a:spcBef>
                <a:spcPts val="400"/>
              </a:spcBef>
              <a:buNone/>
            </a:pPr>
            <a:r>
              <a:rPr lang="en-US" sz="1600" b="1" i="1" u="sng" dirty="0">
                <a:latin typeface="Arial" panose="020B0604020202020204" pitchFamily="34" charset="0"/>
                <a:cs typeface="Arial" panose="020B0604020202020204" pitchFamily="34" charset="0"/>
              </a:rPr>
              <a:t>Other State  and Federal Funding</a:t>
            </a:r>
            <a:endParaRPr lang="en-US" sz="1600" dirty="0">
              <a:latin typeface="Arial" panose="020B0604020202020204" pitchFamily="34" charset="0"/>
              <a:cs typeface="Arial" panose="020B0604020202020204" pitchFamily="34" charset="0"/>
            </a:endParaRPr>
          </a:p>
          <a:p>
            <a:pPr>
              <a:spcBef>
                <a:spcPts val="600"/>
              </a:spcBef>
            </a:pPr>
            <a:r>
              <a:rPr lang="en-US" sz="1600" dirty="0">
                <a:latin typeface="Arial" panose="020B0604020202020204" pitchFamily="34" charset="0"/>
                <a:cs typeface="Arial" panose="020B0604020202020204" pitchFamily="34" charset="0"/>
              </a:rPr>
              <a:t>Unrestricted Lottery = $146 per Annual ADA</a:t>
            </a:r>
          </a:p>
          <a:p>
            <a:pPr>
              <a:spcBef>
                <a:spcPts val="600"/>
              </a:spcBef>
            </a:pPr>
            <a:r>
              <a:rPr lang="en-US" sz="1600" dirty="0">
                <a:latin typeface="Arial" panose="020B0604020202020204" pitchFamily="34" charset="0"/>
                <a:cs typeface="Arial" panose="020B0604020202020204" pitchFamily="34" charset="0"/>
              </a:rPr>
              <a:t>Restricted Lottery = $48 per Annual ADA</a:t>
            </a:r>
          </a:p>
          <a:p>
            <a:pPr>
              <a:spcBef>
                <a:spcPts val="600"/>
              </a:spcBef>
            </a:pPr>
            <a:r>
              <a:rPr lang="en-US" sz="1600" dirty="0">
                <a:latin typeface="Arial" panose="020B0604020202020204" pitchFamily="34" charset="0"/>
                <a:cs typeface="Arial" panose="020B0604020202020204" pitchFamily="34" charset="0"/>
              </a:rPr>
              <a:t>Federal No Child Left Behind (Title I $24,493 &amp; Title II $1,963)</a:t>
            </a:r>
          </a:p>
          <a:p>
            <a:pPr>
              <a:spcBef>
                <a:spcPts val="600"/>
              </a:spcBef>
            </a:pPr>
            <a:r>
              <a:rPr lang="en-US" sz="1600" dirty="0">
                <a:latin typeface="Arial" panose="020B0604020202020204" pitchFamily="34" charset="0"/>
                <a:cs typeface="Arial" panose="020B0604020202020204" pitchFamily="34" charset="0"/>
              </a:rPr>
              <a:t>REAP funding is projected at $39,201</a:t>
            </a:r>
          </a:p>
          <a:p>
            <a:pPr marL="0" indent="0">
              <a:spcBef>
                <a:spcPts val="600"/>
              </a:spcBef>
              <a:buNone/>
            </a:pPr>
            <a:endParaRPr lang="en-US" sz="1800" dirty="0"/>
          </a:p>
        </p:txBody>
      </p:sp>
    </p:spTree>
    <p:extLst>
      <p:ext uri="{BB962C8B-B14F-4D97-AF65-F5344CB8AC3E}">
        <p14:creationId xmlns:p14="http://schemas.microsoft.com/office/powerpoint/2010/main" val="4072768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3547CB7-40B6-4F94-AFC4-12F088F32715}" type="slidenum">
              <a:rPr lang="en-US" smtClean="0"/>
              <a:pPr/>
              <a:t>5</a:t>
            </a:fld>
            <a:endParaRPr lang="en-US" dirty="0"/>
          </a:p>
        </p:txBody>
      </p:sp>
      <p:pic>
        <p:nvPicPr>
          <p:cNvPr id="3" name="Picture 2"/>
          <p:cNvPicPr>
            <a:picLocks noChangeAspect="1" noChangeArrowheads="1"/>
          </p:cNvPicPr>
          <p:nvPr/>
        </p:nvPicPr>
        <p:blipFill>
          <a:blip r:embed="rId2" cstate="print"/>
          <a:srcRect/>
          <a:stretch>
            <a:fillRect/>
          </a:stretch>
        </p:blipFill>
        <p:spPr bwMode="auto">
          <a:xfrm>
            <a:off x="561563" y="1317115"/>
            <a:ext cx="6937909" cy="3886200"/>
          </a:xfrm>
          <a:prstGeom prst="rect">
            <a:avLst/>
          </a:prstGeom>
          <a:noFill/>
          <a:ln w="9525">
            <a:noFill/>
            <a:miter lim="800000"/>
            <a:headEnd/>
            <a:tailEnd/>
          </a:ln>
        </p:spPr>
      </p:pic>
      <p:sp>
        <p:nvSpPr>
          <p:cNvPr id="4" name="Rectangle 3"/>
          <p:cNvSpPr/>
          <p:nvPr/>
        </p:nvSpPr>
        <p:spPr>
          <a:xfrm>
            <a:off x="561563" y="193731"/>
            <a:ext cx="7248937" cy="1123384"/>
          </a:xfrm>
          <a:prstGeom prst="rect">
            <a:avLst/>
          </a:prstGeom>
        </p:spPr>
        <p:txBody>
          <a:bodyPr wrap="square">
            <a:spAutoFit/>
          </a:bodyPr>
          <a:lstStyle/>
          <a:p>
            <a:r>
              <a:rPr lang="en-US" sz="2500" b="1" dirty="0">
                <a:solidFill>
                  <a:srgbClr val="002060"/>
                </a:solidFill>
              </a:rPr>
              <a:t>Eight State Priorities</a:t>
            </a:r>
            <a:br>
              <a:rPr lang="en-US" sz="2500" b="1" dirty="0">
                <a:solidFill>
                  <a:srgbClr val="002060"/>
                </a:solidFill>
              </a:rPr>
            </a:br>
            <a:r>
              <a:rPr lang="en-US" sz="2500" b="1" dirty="0">
                <a:solidFill>
                  <a:srgbClr val="002060"/>
                </a:solidFill>
              </a:rPr>
              <a:t>2018-2019 ADOPTED BUDGET REPORT</a:t>
            </a:r>
            <a:r>
              <a:rPr lang="en-US" sz="2000" b="1" dirty="0">
                <a:solidFill>
                  <a:schemeClr val="accent2"/>
                </a:solidFill>
              </a:rPr>
              <a:t/>
            </a:r>
            <a:br>
              <a:rPr lang="en-US" sz="2000" b="1" dirty="0">
                <a:solidFill>
                  <a:schemeClr val="accent2"/>
                </a:solidFill>
              </a:rPr>
            </a:br>
            <a:endParaRPr lang="en-US" dirty="0"/>
          </a:p>
        </p:txBody>
      </p:sp>
      <p:sp>
        <p:nvSpPr>
          <p:cNvPr id="5" name="TextBox 4"/>
          <p:cNvSpPr txBox="1"/>
          <p:nvPr/>
        </p:nvSpPr>
        <p:spPr>
          <a:xfrm>
            <a:off x="6454140" y="5379721"/>
            <a:ext cx="1744980" cy="246221"/>
          </a:xfrm>
          <a:prstGeom prst="rect">
            <a:avLst/>
          </a:prstGeom>
          <a:noFill/>
        </p:spPr>
        <p:txBody>
          <a:bodyPr wrap="square" rtlCol="0">
            <a:spAutoFit/>
          </a:bodyPr>
          <a:lstStyle/>
          <a:p>
            <a:r>
              <a:rPr lang="en-US" sz="1000" dirty="0">
                <a:latin typeface="Times New Roman" pitchFamily="18" charset="0"/>
                <a:cs typeface="Times New Roman" pitchFamily="18" charset="0"/>
              </a:rPr>
              <a:t>Schools Services of California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p:cNvSpPr>
            <a:spLocks noGrp="1" noChangeArrowheads="1"/>
          </p:cNvSpPr>
          <p:nvPr>
            <p:ph type="title"/>
          </p:nvPr>
        </p:nvSpPr>
        <p:spPr>
          <a:xfrm>
            <a:off x="819150" y="276226"/>
            <a:ext cx="7386596" cy="1028700"/>
          </a:xfrm>
        </p:spPr>
        <p:txBody>
          <a:bodyPr>
            <a:normAutofit/>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GENERAL FUND REVENUE SOURCES</a:t>
            </a:r>
            <a:br>
              <a:rPr lang="en-US" sz="1600" b="1" dirty="0">
                <a:solidFill>
                  <a:schemeClr val="accent2"/>
                </a:solidFill>
              </a:rPr>
            </a:br>
            <a:r>
              <a:rPr lang="en-US" sz="1600" b="1" dirty="0">
                <a:solidFill>
                  <a:schemeClr val="accent2"/>
                </a:solidFill>
              </a:rPr>
              <a:t>2018-2019 Adopted  Budget  Report</a:t>
            </a:r>
          </a:p>
        </p:txBody>
      </p:sp>
      <p:sp>
        <p:nvSpPr>
          <p:cNvPr id="8" name="Slide Number Placeholder 7"/>
          <p:cNvSpPr>
            <a:spLocks noGrp="1"/>
          </p:cNvSpPr>
          <p:nvPr>
            <p:ph type="sldNum" sz="quarter" idx="12"/>
          </p:nvPr>
        </p:nvSpPr>
        <p:spPr>
          <a:xfrm>
            <a:off x="8477252" y="4876920"/>
            <a:ext cx="571500" cy="395287"/>
          </a:xfrm>
        </p:spPr>
        <p:txBody>
          <a:bodyPr/>
          <a:lstStyle/>
          <a:p>
            <a:fld id="{CACEE455-83EF-4794-8230-B3E7F3F557C1}" type="slidenum">
              <a:rPr lang="en-US"/>
              <a:pPr/>
              <a:t>6</a:t>
            </a:fld>
            <a:endParaRPr lang="en-US" dirty="0"/>
          </a:p>
        </p:txBody>
      </p:sp>
      <p:sp>
        <p:nvSpPr>
          <p:cNvPr id="4111" name="Text Box 15"/>
          <p:cNvSpPr txBox="1">
            <a:spLocks noChangeArrowheads="1"/>
          </p:cNvSpPr>
          <p:nvPr/>
        </p:nvSpPr>
        <p:spPr bwMode="auto">
          <a:xfrm>
            <a:off x="5624515" y="1420814"/>
            <a:ext cx="3138487" cy="352305"/>
          </a:xfrm>
          <a:prstGeom prst="rect">
            <a:avLst/>
          </a:prstGeom>
          <a:noFill/>
          <a:ln w="9525">
            <a:noFill/>
            <a:miter lim="800000"/>
            <a:headEnd/>
            <a:tailEnd/>
          </a:ln>
          <a:effectLst/>
        </p:spPr>
        <p:txBody>
          <a:bodyPr lIns="89814" tIns="44909" rIns="89814" bIns="44909">
            <a:spAutoFit/>
          </a:bodyPr>
          <a:lstStyle/>
          <a:p>
            <a:pPr defTabSz="898525"/>
            <a:endParaRPr lang="en-US" dirty="0"/>
          </a:p>
        </p:txBody>
      </p:sp>
      <p:sp>
        <p:nvSpPr>
          <p:cNvPr id="9" name="Rectangle 8"/>
          <p:cNvSpPr/>
          <p:nvPr/>
        </p:nvSpPr>
        <p:spPr>
          <a:xfrm>
            <a:off x="4442460" y="1188721"/>
            <a:ext cx="3924300" cy="3754874"/>
          </a:xfrm>
          <a:prstGeom prst="rect">
            <a:avLst/>
          </a:prstGeom>
        </p:spPr>
        <p:txBody>
          <a:bodyPr wrap="square">
            <a:spAutoFit/>
          </a:bodyPr>
          <a:lstStyle/>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The largest part of the revenue (57%) comes from Local Control Funding and is to be aligned to meet the eight state priorities. These priorities are on the previous slide. </a:t>
            </a:r>
          </a:p>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The district will continue to receive federal funds for specific purposes and must continue to follow federal regulations.</a:t>
            </a:r>
          </a:p>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Other state funds consist of child nutrition, mandated costs, lottery and miscellaneous other awards.</a:t>
            </a:r>
          </a:p>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Local resources include interest, donations, local grants, special education funds, and charter fiscal oversight fees. </a:t>
            </a:r>
          </a:p>
        </p:txBody>
      </p:sp>
      <p:graphicFrame>
        <p:nvGraphicFramePr>
          <p:cNvPr id="3" name="Object 2"/>
          <p:cNvGraphicFramePr>
            <a:graphicFrameLocks noChangeAspect="1"/>
          </p:cNvGraphicFramePr>
          <p:nvPr>
            <p:extLst>
              <p:ext uri="{D42A27DB-BD31-4B8C-83A1-F6EECF244321}">
                <p14:modId xmlns:p14="http://schemas.microsoft.com/office/powerpoint/2010/main" val="345299788"/>
              </p:ext>
            </p:extLst>
          </p:nvPr>
        </p:nvGraphicFramePr>
        <p:xfrm>
          <a:off x="356751" y="1292106"/>
          <a:ext cx="2305050" cy="962025"/>
        </p:xfrm>
        <a:graphic>
          <a:graphicData uri="http://schemas.openxmlformats.org/presentationml/2006/ole">
            <mc:AlternateContent xmlns:mc="http://schemas.openxmlformats.org/markup-compatibility/2006">
              <mc:Choice xmlns:v="urn:schemas-microsoft-com:vml" Requires="v">
                <p:oleObj spid="_x0000_s1356" name="Worksheet" r:id="rId4" imgW="2305044" imgH="962010" progId="Excel.Sheet.12">
                  <p:link updateAutomatic="1"/>
                </p:oleObj>
              </mc:Choice>
              <mc:Fallback>
                <p:oleObj name="Worksheet" r:id="rId4" imgW="2305044" imgH="962010" progId="Excel.Sheet.12">
                  <p:link updateAutomatic="1"/>
                  <p:pic>
                    <p:nvPicPr>
                      <p:cNvPr id="0" name=""/>
                      <p:cNvPicPr/>
                      <p:nvPr/>
                    </p:nvPicPr>
                    <p:blipFill>
                      <a:blip r:embed="rId5"/>
                      <a:stretch>
                        <a:fillRect/>
                      </a:stretch>
                    </p:blipFill>
                    <p:spPr>
                      <a:xfrm>
                        <a:off x="356751" y="1292106"/>
                        <a:ext cx="2305050" cy="962025"/>
                      </a:xfrm>
                      <a:prstGeom prst="rect">
                        <a:avLst/>
                      </a:prstGeom>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1312886076"/>
              </p:ext>
            </p:extLst>
          </p:nvPr>
        </p:nvGraphicFramePr>
        <p:xfrm>
          <a:off x="356752" y="2590674"/>
          <a:ext cx="3913032" cy="2825293"/>
        </p:xfrm>
        <a:graphic>
          <a:graphicData uri="http://schemas.openxmlformats.org/presentationml/2006/ole">
            <mc:AlternateContent xmlns:mc="http://schemas.openxmlformats.org/markup-compatibility/2006">
              <mc:Choice xmlns:v="urn:schemas-microsoft-com:vml" Requires="v">
                <p:oleObj spid="_x0000_s1357" name="Worksheet" r:id="rId6" imgW="5276777" imgH="3809970" progId="Excel.Sheet.12">
                  <p:link updateAutomatic="1"/>
                </p:oleObj>
              </mc:Choice>
              <mc:Fallback>
                <p:oleObj name="Worksheet" r:id="rId6" imgW="5276777" imgH="3809970" progId="Excel.Sheet.12">
                  <p:link updateAutomatic="1"/>
                  <p:pic>
                    <p:nvPicPr>
                      <p:cNvPr id="0" name=""/>
                      <p:cNvPicPr/>
                      <p:nvPr/>
                    </p:nvPicPr>
                    <p:blipFill>
                      <a:blip r:embed="rId7"/>
                      <a:stretch>
                        <a:fillRect/>
                      </a:stretch>
                    </p:blipFill>
                    <p:spPr>
                      <a:xfrm>
                        <a:off x="356752" y="2590674"/>
                        <a:ext cx="3913032" cy="2825293"/>
                      </a:xfrm>
                      <a:prstGeom prst="rect">
                        <a:avLst/>
                      </a:prstGeom>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sz="quarter"/>
          </p:nvPr>
        </p:nvSpPr>
        <p:spPr>
          <a:xfrm>
            <a:off x="42862" y="69652"/>
            <a:ext cx="8353425" cy="1266825"/>
          </a:xfrm>
        </p:spPr>
        <p:txBody>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GENERAL FUND REVENUE SOURCES</a:t>
            </a:r>
            <a:br>
              <a:rPr lang="en-US" sz="1600" b="1" dirty="0">
                <a:solidFill>
                  <a:schemeClr val="accent2"/>
                </a:solidFill>
              </a:rPr>
            </a:br>
            <a:r>
              <a:rPr lang="en-US" sz="1600" b="1" dirty="0">
                <a:solidFill>
                  <a:schemeClr val="accent2"/>
                </a:solidFill>
              </a:rPr>
              <a:t>2018-2019 Adopted  Budget  Report</a:t>
            </a:r>
            <a:endParaRPr lang="en-US" sz="1600" b="1" dirty="0"/>
          </a:p>
        </p:txBody>
      </p:sp>
      <p:sp>
        <p:nvSpPr>
          <p:cNvPr id="7" name="Slide Number Placeholder 6"/>
          <p:cNvSpPr>
            <a:spLocks noGrp="1"/>
          </p:cNvSpPr>
          <p:nvPr>
            <p:ph type="sldNum" sz="quarter" idx="12"/>
          </p:nvPr>
        </p:nvSpPr>
        <p:spPr>
          <a:xfrm>
            <a:off x="8648700" y="4933712"/>
            <a:ext cx="412750" cy="395287"/>
          </a:xfrm>
        </p:spPr>
        <p:txBody>
          <a:bodyPr/>
          <a:lstStyle/>
          <a:p>
            <a:fld id="{D7EDA7D0-A63C-427D-8F77-86934CDF0945}" type="slidenum">
              <a:rPr lang="en-US" smtClean="0"/>
              <a:pPr/>
              <a:t>7</a:t>
            </a:fld>
            <a:endParaRPr lang="en-US" dirty="0"/>
          </a:p>
        </p:txBody>
      </p:sp>
      <p:sp>
        <p:nvSpPr>
          <p:cNvPr id="10" name="TextBox 9"/>
          <p:cNvSpPr txBox="1"/>
          <p:nvPr/>
        </p:nvSpPr>
        <p:spPr>
          <a:xfrm>
            <a:off x="371475" y="1336477"/>
            <a:ext cx="7696200" cy="3970318"/>
          </a:xfrm>
          <a:prstGeom prst="rect">
            <a:avLst/>
          </a:prstGeom>
          <a:noFill/>
        </p:spPr>
        <p:txBody>
          <a:bodyPr wrap="square" rtlCol="0">
            <a:spAutoFit/>
          </a:bodyPr>
          <a:lstStyle/>
          <a:p>
            <a:r>
              <a:rPr lang="en-US" sz="1400" b="1" u="sng" dirty="0"/>
              <a:t>Local Control Funding Formula $1,455,093</a:t>
            </a:r>
          </a:p>
          <a:p>
            <a:r>
              <a:rPr lang="en-US" sz="1400" dirty="0"/>
              <a:t>This revenue source is based on 18-19 projected ADA  x grade level based funding rates less charter transfer ADA. Supplemental funds are calculated based on percentages of unduplicated student counts which include low income students, foster youth, and English learners. Additionally, the district is funded using a COLA due to the district being funded with the Target Formula for the first time since the implementation of the LCFF. Currently, LCFF funding for Winship-Robbins is based on a projected P2 ADA of 132.51, which includes 0.84 of County Office Operated ADA, with an averaged unduplicated percentage of 88.97%, and a COLA rate of 3.00%.</a:t>
            </a:r>
          </a:p>
          <a:p>
            <a:endParaRPr lang="en-US" sz="1400" b="1" u="sng" dirty="0"/>
          </a:p>
          <a:p>
            <a:r>
              <a:rPr lang="en-US" sz="1400" b="1" u="sng" dirty="0"/>
              <a:t>Federal Revenues $150,657</a:t>
            </a:r>
          </a:p>
          <a:p>
            <a:r>
              <a:rPr lang="en-US" sz="1400" dirty="0"/>
              <a:t>This revenue source includes Title I, Title II, REAP, and Child Nutrition funding. </a:t>
            </a:r>
          </a:p>
          <a:p>
            <a:endParaRPr lang="en-US" sz="1400" b="1" u="sng" dirty="0"/>
          </a:p>
          <a:p>
            <a:r>
              <a:rPr lang="en-US" sz="1400" b="1" u="sng" dirty="0"/>
              <a:t>Other State Revenues $83,562</a:t>
            </a:r>
          </a:p>
          <a:p>
            <a:r>
              <a:rPr lang="en-US" sz="1400" dirty="0"/>
              <a:t>This revenue includes Unrestricted and Restricted Lottery, Mandated Costs, and Child Nutrition. </a:t>
            </a:r>
          </a:p>
          <a:p>
            <a:endParaRPr lang="en-US" sz="1400" b="1" u="sng" dirty="0"/>
          </a:p>
          <a:p>
            <a:r>
              <a:rPr lang="en-US" sz="1400" b="1" u="sng" dirty="0"/>
              <a:t>Other Local Revenue	$863,635</a:t>
            </a:r>
            <a:endParaRPr lang="en-US" sz="1400" u="sng" dirty="0"/>
          </a:p>
          <a:p>
            <a:r>
              <a:rPr lang="en-US" sz="1400" dirty="0"/>
              <a:t>This revenue includes Interest, Rental Income, and Charter Fiscal Oversight revenue. </a:t>
            </a:r>
          </a:p>
        </p:txBody>
      </p:sp>
    </p:spTree>
    <p:extLst>
      <p:ext uri="{BB962C8B-B14F-4D97-AF65-F5344CB8AC3E}">
        <p14:creationId xmlns:p14="http://schemas.microsoft.com/office/powerpoint/2010/main" val="482665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sz="quarter"/>
          </p:nvPr>
        </p:nvSpPr>
        <p:spPr>
          <a:xfrm>
            <a:off x="752474" y="111126"/>
            <a:ext cx="6984145" cy="1266825"/>
          </a:xfrm>
        </p:spPr>
        <p:txBody>
          <a:bodyPr>
            <a:normAutofit/>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GENERAL FUND EXPENDITURES</a:t>
            </a:r>
            <a:br>
              <a:rPr lang="en-US" sz="1600" b="1" dirty="0">
                <a:solidFill>
                  <a:schemeClr val="accent2"/>
                </a:solidFill>
              </a:rPr>
            </a:br>
            <a:r>
              <a:rPr lang="en-US" sz="1600" b="1" dirty="0">
                <a:solidFill>
                  <a:schemeClr val="accent2"/>
                </a:solidFill>
              </a:rPr>
              <a:t>2018-2019 Adopted  Budget  Report</a:t>
            </a:r>
          </a:p>
        </p:txBody>
      </p:sp>
      <p:sp>
        <p:nvSpPr>
          <p:cNvPr id="25" name="Slide Number Placeholder 8"/>
          <p:cNvSpPr>
            <a:spLocks noGrp="1"/>
          </p:cNvSpPr>
          <p:nvPr>
            <p:ph type="sldNum" sz="quarter" idx="12"/>
          </p:nvPr>
        </p:nvSpPr>
        <p:spPr>
          <a:xfrm>
            <a:off x="8620125" y="4906964"/>
            <a:ext cx="371477" cy="395287"/>
          </a:xfrm>
        </p:spPr>
        <p:txBody>
          <a:bodyPr/>
          <a:lstStyle/>
          <a:p>
            <a:fld id="{625ABDF0-489B-4B53-81D7-C299A946DD69}" type="slidenum">
              <a:rPr lang="en-US"/>
              <a:pPr/>
              <a:t>8</a:t>
            </a:fld>
            <a:endParaRPr lang="en-US" dirty="0"/>
          </a:p>
        </p:txBody>
      </p:sp>
      <p:sp>
        <p:nvSpPr>
          <p:cNvPr id="3" name="TextBox 2"/>
          <p:cNvSpPr txBox="1"/>
          <p:nvPr/>
        </p:nvSpPr>
        <p:spPr>
          <a:xfrm>
            <a:off x="4858247" y="1485468"/>
            <a:ext cx="2628403" cy="877163"/>
          </a:xfrm>
          <a:prstGeom prst="rect">
            <a:avLst/>
          </a:prstGeom>
          <a:noFill/>
        </p:spPr>
        <p:txBody>
          <a:bodyPr wrap="square" rtlCol="0">
            <a:spAutoFit/>
          </a:bodyPr>
          <a:lstStyle/>
          <a:p>
            <a:r>
              <a:rPr lang="en-US" dirty="0"/>
              <a:t>Salaries and benefits represent 58% of the District’s total budget.</a:t>
            </a:r>
          </a:p>
        </p:txBody>
      </p:sp>
      <p:graphicFrame>
        <p:nvGraphicFramePr>
          <p:cNvPr id="4" name="Object 3"/>
          <p:cNvGraphicFramePr>
            <a:graphicFrameLocks noChangeAspect="1"/>
          </p:cNvGraphicFramePr>
          <p:nvPr>
            <p:extLst>
              <p:ext uri="{D42A27DB-BD31-4B8C-83A1-F6EECF244321}">
                <p14:modId xmlns:p14="http://schemas.microsoft.com/office/powerpoint/2010/main" val="3280964341"/>
              </p:ext>
            </p:extLst>
          </p:nvPr>
        </p:nvGraphicFramePr>
        <p:xfrm>
          <a:off x="375996" y="1250274"/>
          <a:ext cx="3328099" cy="1480177"/>
        </p:xfrm>
        <a:graphic>
          <a:graphicData uri="http://schemas.openxmlformats.org/presentationml/2006/ole">
            <mc:AlternateContent xmlns:mc="http://schemas.openxmlformats.org/markup-compatibility/2006">
              <mc:Choice xmlns:v="urn:schemas-microsoft-com:vml" Requires="v">
                <p:oleObj spid="_x0000_s2398" name="Worksheet" r:id="rId4" imgW="3447977" imgH="1533600" progId="Excel.Sheet.12">
                  <p:link updateAutomatic="1"/>
                </p:oleObj>
              </mc:Choice>
              <mc:Fallback>
                <p:oleObj name="Worksheet" r:id="rId4" imgW="3447977" imgH="1533600" progId="Excel.Sheet.12">
                  <p:link updateAutomatic="1"/>
                  <p:pic>
                    <p:nvPicPr>
                      <p:cNvPr id="0" name=""/>
                      <p:cNvPicPr/>
                      <p:nvPr/>
                    </p:nvPicPr>
                    <p:blipFill>
                      <a:blip r:embed="rId5"/>
                      <a:stretch>
                        <a:fillRect/>
                      </a:stretch>
                    </p:blipFill>
                    <p:spPr>
                      <a:xfrm>
                        <a:off x="375996" y="1250274"/>
                        <a:ext cx="3328099" cy="1480177"/>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880475901"/>
              </p:ext>
            </p:extLst>
          </p:nvPr>
        </p:nvGraphicFramePr>
        <p:xfrm>
          <a:off x="3959817" y="2784782"/>
          <a:ext cx="4274304" cy="2963394"/>
        </p:xfrm>
        <a:graphic>
          <a:graphicData uri="http://schemas.openxmlformats.org/presentationml/2006/ole">
            <mc:AlternateContent xmlns:mc="http://schemas.openxmlformats.org/markup-compatibility/2006">
              <mc:Choice xmlns:v="urn:schemas-microsoft-com:vml" Requires="v">
                <p:oleObj spid="_x0000_s2399" name="Worksheet" r:id="rId6" imgW="4410190" imgH="3057480" progId="Excel.Sheet.12">
                  <p:link updateAutomatic="1"/>
                </p:oleObj>
              </mc:Choice>
              <mc:Fallback>
                <p:oleObj name="Worksheet" r:id="rId6" imgW="4410190" imgH="3057480" progId="Excel.Sheet.12">
                  <p:link updateAutomatic="1"/>
                  <p:pic>
                    <p:nvPicPr>
                      <p:cNvPr id="0" name=""/>
                      <p:cNvPicPr/>
                      <p:nvPr/>
                    </p:nvPicPr>
                    <p:blipFill>
                      <a:blip r:embed="rId7"/>
                      <a:stretch>
                        <a:fillRect/>
                      </a:stretch>
                    </p:blipFill>
                    <p:spPr>
                      <a:xfrm>
                        <a:off x="3959817" y="2784782"/>
                        <a:ext cx="4274304" cy="2963394"/>
                      </a:xfrm>
                      <a:prstGeom prst="rect">
                        <a:avLst/>
                      </a:prstGeom>
                    </p:spPr>
                  </p:pic>
                </p:oleObj>
              </mc:Fallback>
            </mc:AlternateContent>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09550" y="95251"/>
            <a:ext cx="8059807" cy="1323975"/>
          </a:xfrm>
        </p:spPr>
        <p:txBody>
          <a:bodyPr>
            <a:normAutofit/>
          </a:bodyPr>
          <a:lstStyle/>
          <a:p>
            <a:pPr algn="ctr">
              <a:lnSpc>
                <a:spcPct val="95000"/>
              </a:lnSpc>
            </a:pP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GENERAL FUND EXPENDITURES</a:t>
            </a:r>
            <a:br>
              <a:rPr lang="en-US" sz="1600" b="1" dirty="0">
                <a:solidFill>
                  <a:schemeClr val="accent2"/>
                </a:solidFill>
              </a:rPr>
            </a:br>
            <a:r>
              <a:rPr lang="en-US" sz="1600" b="1" dirty="0">
                <a:solidFill>
                  <a:schemeClr val="accent2"/>
                </a:solidFill>
              </a:rPr>
              <a:t>2018-2019 Adopted  Budget  Report</a:t>
            </a:r>
          </a:p>
        </p:txBody>
      </p:sp>
      <p:sp>
        <p:nvSpPr>
          <p:cNvPr id="23555" name="Rectangle 3"/>
          <p:cNvSpPr>
            <a:spLocks noGrp="1" noChangeArrowheads="1"/>
          </p:cNvSpPr>
          <p:nvPr>
            <p:ph idx="1"/>
          </p:nvPr>
        </p:nvSpPr>
        <p:spPr>
          <a:xfrm>
            <a:off x="310101" y="1134723"/>
            <a:ext cx="7903596" cy="4764369"/>
          </a:xfrm>
        </p:spPr>
        <p:txBody>
          <a:bodyPr>
            <a:noAutofit/>
          </a:bodyPr>
          <a:lstStyle/>
          <a:p>
            <a:pPr marL="0" lvl="2" indent="0" algn="just">
              <a:lnSpc>
                <a:spcPct val="120000"/>
              </a:lnSpc>
              <a:spcBef>
                <a:spcPts val="0"/>
              </a:spcBef>
              <a:buFont typeface="Wingdings" pitchFamily="2" charset="2"/>
              <a:buNone/>
            </a:pPr>
            <a:r>
              <a:rPr lang="en-US" sz="1100" b="1" u="sng" dirty="0">
                <a:latin typeface="Arial" panose="020B0604020202020204" pitchFamily="34" charset="0"/>
                <a:cs typeface="Arial" panose="020B0604020202020204" pitchFamily="34" charset="0"/>
              </a:rPr>
              <a:t>CERTIFICATED SALARIES - $604,210</a:t>
            </a:r>
          </a:p>
          <a:p>
            <a:pPr marL="0" lvl="5" indent="0">
              <a:lnSpc>
                <a:spcPct val="120000"/>
              </a:lnSpc>
              <a:spcBef>
                <a:spcPts val="0"/>
              </a:spcBef>
              <a:buNone/>
            </a:pPr>
            <a:r>
              <a:rPr lang="en-US" sz="1000" dirty="0">
                <a:latin typeface="Arial" panose="020B0604020202020204" pitchFamily="34" charset="0"/>
                <a:cs typeface="Arial" panose="020B0604020202020204" pitchFamily="34" charset="0"/>
              </a:rPr>
              <a:t>Salary projections are based on 9 certificated FTE; and 1 management FTE, (.7 FTE Principal; .3 FTE Superintendent). </a:t>
            </a:r>
          </a:p>
          <a:p>
            <a:pPr marL="0" lvl="5" indent="0">
              <a:lnSpc>
                <a:spcPct val="120000"/>
              </a:lnSpc>
              <a:spcBef>
                <a:spcPts val="0"/>
              </a:spcBef>
              <a:buNone/>
            </a:pPr>
            <a:endParaRPr lang="en-US" sz="800" dirty="0">
              <a:latin typeface="Arial" panose="020B0604020202020204" pitchFamily="34" charset="0"/>
              <a:cs typeface="Arial" panose="020B0604020202020204" pitchFamily="34" charset="0"/>
            </a:endParaRPr>
          </a:p>
          <a:p>
            <a:pPr marL="0" lvl="5" indent="0">
              <a:lnSpc>
                <a:spcPct val="120000"/>
              </a:lnSpc>
              <a:spcBef>
                <a:spcPts val="0"/>
              </a:spcBef>
              <a:buNone/>
            </a:pPr>
            <a:r>
              <a:rPr lang="en-US" sz="1100" b="1" u="sng" dirty="0">
                <a:latin typeface="Arial" panose="020B0604020202020204" pitchFamily="34" charset="0"/>
                <a:cs typeface="Arial" panose="020B0604020202020204" pitchFamily="34" charset="0"/>
              </a:rPr>
              <a:t>CLASSIFIED SALARIES - $379,177</a:t>
            </a:r>
          </a:p>
          <a:p>
            <a:pPr marL="0" lvl="5" indent="0">
              <a:lnSpc>
                <a:spcPct val="120000"/>
              </a:lnSpc>
              <a:spcBef>
                <a:spcPts val="0"/>
              </a:spcBef>
              <a:buNone/>
            </a:pPr>
            <a:r>
              <a:rPr lang="en-US" sz="1000" dirty="0">
                <a:latin typeface="Arial" panose="020B0604020202020204" pitchFamily="34" charset="0"/>
                <a:cs typeface="Arial" panose="020B0604020202020204" pitchFamily="34" charset="0"/>
              </a:rPr>
              <a:t>Salary projections are based on 10.58 FTEs and known staffing needs, including extra-duty and overtime. </a:t>
            </a:r>
          </a:p>
          <a:p>
            <a:pPr marL="0" lvl="5" indent="0">
              <a:lnSpc>
                <a:spcPct val="120000"/>
              </a:lnSpc>
              <a:spcBef>
                <a:spcPts val="0"/>
              </a:spcBef>
              <a:buNone/>
            </a:pPr>
            <a:r>
              <a:rPr lang="en-US" sz="1000" dirty="0">
                <a:latin typeface="Arial" panose="020B0604020202020204" pitchFamily="34" charset="0"/>
                <a:cs typeface="Arial" panose="020B0604020202020204" pitchFamily="34" charset="0"/>
              </a:rPr>
              <a:t>. </a:t>
            </a:r>
            <a:endParaRPr lang="en-US" sz="1000" b="1" u="sng" dirty="0">
              <a:latin typeface="Arial" panose="020B0604020202020204" pitchFamily="34" charset="0"/>
              <a:cs typeface="Arial" panose="020B0604020202020204" pitchFamily="34" charset="0"/>
            </a:endParaRPr>
          </a:p>
          <a:p>
            <a:pPr marL="0" lvl="5" indent="0">
              <a:lnSpc>
                <a:spcPct val="120000"/>
              </a:lnSpc>
              <a:spcBef>
                <a:spcPts val="0"/>
              </a:spcBef>
              <a:buNone/>
            </a:pPr>
            <a:r>
              <a:rPr lang="en-US" sz="1100" b="1" u="sng" dirty="0">
                <a:latin typeface="Arial" panose="020B0604020202020204" pitchFamily="34" charset="0"/>
                <a:cs typeface="Arial" panose="020B0604020202020204" pitchFamily="34" charset="0"/>
              </a:rPr>
              <a:t>EMPLOYEE BENEFITS - $335,620</a:t>
            </a:r>
          </a:p>
          <a:p>
            <a:pPr marL="0" lvl="5" indent="0" algn="just">
              <a:lnSpc>
                <a:spcPct val="120000"/>
              </a:lnSpc>
              <a:spcBef>
                <a:spcPts val="0"/>
              </a:spcBef>
              <a:buNone/>
            </a:pPr>
            <a:r>
              <a:rPr lang="en-US" sz="1000" dirty="0">
                <a:latin typeface="Arial" panose="020B0604020202020204" pitchFamily="34" charset="0"/>
                <a:cs typeface="Arial" panose="020B0604020202020204" pitchFamily="34" charset="0"/>
              </a:rPr>
              <a:t>Benefits are based on projections that reflect a increase in salary expenditures and thus result in a increase in benefit expenditures of $23,261. 2018-2019 STRS rate is 16.28%. 2018-2019 PERS rate is 18.062%.</a:t>
            </a:r>
          </a:p>
          <a:p>
            <a:pPr marL="0" lvl="5" indent="0" algn="just">
              <a:lnSpc>
                <a:spcPct val="120000"/>
              </a:lnSpc>
              <a:spcBef>
                <a:spcPts val="0"/>
              </a:spcBef>
              <a:buFont typeface="Wingdings" pitchFamily="2" charset="2"/>
              <a:buNone/>
            </a:pPr>
            <a:endParaRPr lang="en-US" sz="700" dirty="0">
              <a:latin typeface="Arial" panose="020B0604020202020204" pitchFamily="34" charset="0"/>
              <a:cs typeface="Arial" panose="020B0604020202020204" pitchFamily="34" charset="0"/>
            </a:endParaRPr>
          </a:p>
          <a:p>
            <a:pPr marL="0" lvl="2" indent="0" algn="just">
              <a:lnSpc>
                <a:spcPct val="120000"/>
              </a:lnSpc>
              <a:spcBef>
                <a:spcPts val="0"/>
              </a:spcBef>
              <a:buFont typeface="Wingdings" pitchFamily="2" charset="2"/>
              <a:buNone/>
            </a:pPr>
            <a:r>
              <a:rPr lang="en-US" sz="1100" b="1" u="sng" dirty="0">
                <a:latin typeface="Arial" panose="020B0604020202020204" pitchFamily="34" charset="0"/>
                <a:cs typeface="Arial" panose="020B0604020202020204" pitchFamily="34" charset="0"/>
              </a:rPr>
              <a:t>BOOKS AND SUPPLIES - $207,732</a:t>
            </a:r>
          </a:p>
          <a:p>
            <a:pPr marL="0" lvl="2" indent="0" algn="just">
              <a:lnSpc>
                <a:spcPct val="120000"/>
              </a:lnSpc>
              <a:spcBef>
                <a:spcPts val="0"/>
              </a:spcBef>
              <a:buFont typeface="Wingdings" pitchFamily="2" charset="2"/>
              <a:buNone/>
            </a:pPr>
            <a:r>
              <a:rPr lang="en-US" sz="1000" dirty="0">
                <a:latin typeface="Arial" panose="020B0604020202020204" pitchFamily="34" charset="0"/>
                <a:cs typeface="Arial" panose="020B0604020202020204" pitchFamily="34" charset="0"/>
              </a:rPr>
              <a:t>Projected instructional materials and supplies expenses include core and supplemental instructional materials, custodial and maintenance supplies, and technology related expenditures. This expenditure is reduced by $49,782 primarily due to the removal of one-time supply and instructional material purchases.  </a:t>
            </a:r>
            <a:endParaRPr lang="en-US" sz="900" dirty="0">
              <a:latin typeface="Arial" panose="020B0604020202020204" pitchFamily="34" charset="0"/>
              <a:cs typeface="Arial" panose="020B0604020202020204" pitchFamily="34" charset="0"/>
            </a:endParaRPr>
          </a:p>
          <a:p>
            <a:pPr marL="0" lvl="2" indent="0" algn="just">
              <a:lnSpc>
                <a:spcPct val="140000"/>
              </a:lnSpc>
              <a:spcBef>
                <a:spcPts val="0"/>
              </a:spcBef>
              <a:buNone/>
            </a:pPr>
            <a:endParaRPr lang="en-US" sz="7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1050" b="1" u="sng" dirty="0">
                <a:latin typeface="Arial" panose="020B0604020202020204" pitchFamily="34" charset="0"/>
                <a:cs typeface="Arial" panose="020B0604020202020204" pitchFamily="34" charset="0"/>
              </a:rPr>
              <a:t>SERVICES, OTHER OPERATING EXPENSES - $274,088</a:t>
            </a:r>
          </a:p>
          <a:p>
            <a:pPr marL="0" lvl="2" indent="0" algn="just">
              <a:lnSpc>
                <a:spcPct val="120000"/>
              </a:lnSpc>
              <a:spcBef>
                <a:spcPts val="0"/>
              </a:spcBef>
              <a:buNone/>
            </a:pPr>
            <a:r>
              <a:rPr lang="en-US" sz="1000" dirty="0">
                <a:latin typeface="Arial" panose="020B0604020202020204" pitchFamily="34" charset="0"/>
                <a:cs typeface="Arial" panose="020B0604020202020204" pitchFamily="34" charset="0"/>
              </a:rPr>
              <a:t>Projected services and other operating expenses include professional development for classroom staff, classroom on-line instructional and intervention programs, maintenance, custodial repair, drinking water delivery, and servicing expenses and utilities. This expenditure is reduced by $49,782 primarily due to the removal of several one-time, service expenditures related to maintenance and repairs such as wall repairs, tree removal, tree trimming, etc., as well as Superintendent search services and Educator Effectiveness professional development services.</a:t>
            </a:r>
            <a:endParaRPr lang="en-US" sz="1000" b="1" dirty="0">
              <a:latin typeface="Arial" panose="020B0604020202020204" pitchFamily="34" charset="0"/>
              <a:cs typeface="Arial" panose="020B0604020202020204" pitchFamily="34" charset="0"/>
            </a:endParaRPr>
          </a:p>
        </p:txBody>
      </p:sp>
      <p:sp>
        <p:nvSpPr>
          <p:cNvPr id="5" name="Slide Number Placeholder 5"/>
          <p:cNvSpPr>
            <a:spLocks noGrp="1"/>
          </p:cNvSpPr>
          <p:nvPr>
            <p:ph type="sldNum" sz="quarter" idx="12"/>
          </p:nvPr>
        </p:nvSpPr>
        <p:spPr/>
        <p:txBody>
          <a:bodyPr/>
          <a:lstStyle/>
          <a:p>
            <a:fld id="{0321431F-9010-44B6-9035-0CACFCAADBD7}" type="slidenum">
              <a:rPr lang="en-US"/>
              <a:pPr/>
              <a:t>9</a:t>
            </a:fld>
            <a:endParaRPr lang="en-US" dirty="0"/>
          </a:p>
        </p:txBody>
      </p:sp>
    </p:spTree>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Stack of books design template">
  <a:themeElements>
    <a:clrScheme name="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 of books design templat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898525" rtl="0" eaLnBrk="1" fontAlgn="base" latinLnBrk="0" hangingPunct="1">
          <a:lnSpc>
            <a:spcPct val="100000"/>
          </a:lnSpc>
          <a:spcBef>
            <a:spcPct val="0"/>
          </a:spcBef>
          <a:spcAft>
            <a:spcPct val="0"/>
          </a:spcAft>
          <a:buClrTx/>
          <a:buSzTx/>
          <a:buFontTx/>
          <a:buNone/>
          <a:tabLst/>
          <a:defRPr kumimoji="0" lang="en-US" sz="17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898525" rtl="0" eaLnBrk="1" fontAlgn="base" latinLnBrk="0" hangingPunct="1">
          <a:lnSpc>
            <a:spcPct val="100000"/>
          </a:lnSpc>
          <a:spcBef>
            <a:spcPct val="0"/>
          </a:spcBef>
          <a:spcAft>
            <a:spcPct val="0"/>
          </a:spcAft>
          <a:buClrTx/>
          <a:buSzTx/>
          <a:buFontTx/>
          <a:buNone/>
          <a:tabLst/>
          <a:defRPr kumimoji="0" lang="en-US" sz="1700" b="0" i="0" u="none" strike="noStrike" cap="none" normalizeH="0" baseline="0" smtClean="0">
            <a:ln>
              <a:noFill/>
            </a:ln>
            <a:solidFill>
              <a:schemeClr val="tx1"/>
            </a:solidFill>
            <a:effectLst/>
            <a:latin typeface="Arial" charset="0"/>
          </a:defRPr>
        </a:defPPr>
      </a:lstStyle>
    </a:lnDef>
  </a:objectDefaults>
  <a:extraClrSchemeLst>
    <a:extraClrScheme>
      <a:clrScheme name="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 of books desig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 of books desig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 of books desig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 of books desig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 of books desig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 of books desig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 of books desig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 of books desig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 of books desig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 of books desig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 of books desig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tack of books design template 13">
        <a:dk1>
          <a:srgbClr val="000000"/>
        </a:dk1>
        <a:lt1>
          <a:srgbClr val="FFFFCC"/>
        </a:lt1>
        <a:dk2>
          <a:srgbClr val="330066"/>
        </a:dk2>
        <a:lt2>
          <a:srgbClr val="808080"/>
        </a:lt2>
        <a:accent1>
          <a:srgbClr val="CCCC00"/>
        </a:accent1>
        <a:accent2>
          <a:srgbClr val="669999"/>
        </a:accent2>
        <a:accent3>
          <a:srgbClr val="FFFFE2"/>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Stack of books design template 14">
        <a:dk1>
          <a:srgbClr val="000000"/>
        </a:dk1>
        <a:lt1>
          <a:srgbClr val="CCFFCC"/>
        </a:lt1>
        <a:dk2>
          <a:srgbClr val="330066"/>
        </a:dk2>
        <a:lt2>
          <a:srgbClr val="808080"/>
        </a:lt2>
        <a:accent1>
          <a:srgbClr val="CCCC00"/>
        </a:accent1>
        <a:accent2>
          <a:srgbClr val="669999"/>
        </a:accent2>
        <a:accent3>
          <a:srgbClr val="E2FFE2"/>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Stack of books design template 15">
        <a:dk1>
          <a:srgbClr val="000000"/>
        </a:dk1>
        <a:lt1>
          <a:srgbClr val="F9EBD3"/>
        </a:lt1>
        <a:dk2>
          <a:srgbClr val="330066"/>
        </a:dk2>
        <a:lt2>
          <a:srgbClr val="808080"/>
        </a:lt2>
        <a:accent1>
          <a:srgbClr val="CCCC00"/>
        </a:accent1>
        <a:accent2>
          <a:srgbClr val="669999"/>
        </a:accent2>
        <a:accent3>
          <a:srgbClr val="FBF3E6"/>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Stack of books design template 16">
        <a:dk1>
          <a:srgbClr val="000000"/>
        </a:dk1>
        <a:lt1>
          <a:srgbClr val="D3F9EF"/>
        </a:lt1>
        <a:dk2>
          <a:srgbClr val="330066"/>
        </a:dk2>
        <a:lt2>
          <a:srgbClr val="808080"/>
        </a:lt2>
        <a:accent1>
          <a:srgbClr val="CCCC00"/>
        </a:accent1>
        <a:accent2>
          <a:srgbClr val="669999"/>
        </a:accent2>
        <a:accent3>
          <a:srgbClr val="E6FBF6"/>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tack of books design template">
  <a:themeElements>
    <a:clrScheme name="1_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Stack of books design templat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898525" rtl="0" eaLnBrk="1" fontAlgn="base" latinLnBrk="0" hangingPunct="1">
          <a:lnSpc>
            <a:spcPct val="100000"/>
          </a:lnSpc>
          <a:spcBef>
            <a:spcPct val="0"/>
          </a:spcBef>
          <a:spcAft>
            <a:spcPct val="0"/>
          </a:spcAft>
          <a:buClrTx/>
          <a:buSzTx/>
          <a:buFontTx/>
          <a:buNone/>
          <a:tabLst/>
          <a:defRPr kumimoji="0" lang="en-US" sz="17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898525" rtl="0" eaLnBrk="1" fontAlgn="base" latinLnBrk="0" hangingPunct="1">
          <a:lnSpc>
            <a:spcPct val="100000"/>
          </a:lnSpc>
          <a:spcBef>
            <a:spcPct val="0"/>
          </a:spcBef>
          <a:spcAft>
            <a:spcPct val="0"/>
          </a:spcAft>
          <a:buClrTx/>
          <a:buSzTx/>
          <a:buFontTx/>
          <a:buNone/>
          <a:tabLst/>
          <a:defRPr kumimoji="0" lang="en-US" sz="1700" b="0" i="0" u="none" strike="noStrike" cap="none" normalizeH="0" baseline="0" smtClean="0">
            <a:ln>
              <a:noFill/>
            </a:ln>
            <a:solidFill>
              <a:schemeClr val="tx1"/>
            </a:solidFill>
            <a:effectLst/>
            <a:latin typeface="Arial" charset="0"/>
          </a:defRPr>
        </a:defPPr>
      </a:lstStyle>
    </a:lnDef>
  </a:objectDefaults>
  <a:extraClrSchemeLst>
    <a:extraClrScheme>
      <a:clrScheme name="1_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Stack of books desig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Stack of books desig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Stack of books desig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Stack of books desig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Stack of books desig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Stack of books desig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Stack of books desig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Stack of books desig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Stack of books desig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Stack of books desig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Stack of books desig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Stack of books design template 13">
        <a:dk1>
          <a:srgbClr val="000000"/>
        </a:dk1>
        <a:lt1>
          <a:srgbClr val="FFFFCC"/>
        </a:lt1>
        <a:dk2>
          <a:srgbClr val="330066"/>
        </a:dk2>
        <a:lt2>
          <a:srgbClr val="808080"/>
        </a:lt2>
        <a:accent1>
          <a:srgbClr val="CCCC00"/>
        </a:accent1>
        <a:accent2>
          <a:srgbClr val="669999"/>
        </a:accent2>
        <a:accent3>
          <a:srgbClr val="FFFFE2"/>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1_Stack of books design template 14">
        <a:dk1>
          <a:srgbClr val="000000"/>
        </a:dk1>
        <a:lt1>
          <a:srgbClr val="CCFFCC"/>
        </a:lt1>
        <a:dk2>
          <a:srgbClr val="330066"/>
        </a:dk2>
        <a:lt2>
          <a:srgbClr val="808080"/>
        </a:lt2>
        <a:accent1>
          <a:srgbClr val="CCCC00"/>
        </a:accent1>
        <a:accent2>
          <a:srgbClr val="669999"/>
        </a:accent2>
        <a:accent3>
          <a:srgbClr val="E2FFE2"/>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1_Stack of books design template 15">
        <a:dk1>
          <a:srgbClr val="000000"/>
        </a:dk1>
        <a:lt1>
          <a:srgbClr val="F9EBD3"/>
        </a:lt1>
        <a:dk2>
          <a:srgbClr val="330066"/>
        </a:dk2>
        <a:lt2>
          <a:srgbClr val="808080"/>
        </a:lt2>
        <a:accent1>
          <a:srgbClr val="CCCC00"/>
        </a:accent1>
        <a:accent2>
          <a:srgbClr val="669999"/>
        </a:accent2>
        <a:accent3>
          <a:srgbClr val="FBF3E6"/>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1_Stack of books design template 16">
        <a:dk1>
          <a:srgbClr val="000000"/>
        </a:dk1>
        <a:lt1>
          <a:srgbClr val="D3F9EF"/>
        </a:lt1>
        <a:dk2>
          <a:srgbClr val="330066"/>
        </a:dk2>
        <a:lt2>
          <a:srgbClr val="808080"/>
        </a:lt2>
        <a:accent1>
          <a:srgbClr val="CCCC00"/>
        </a:accent1>
        <a:accent2>
          <a:srgbClr val="669999"/>
        </a:accent2>
        <a:accent3>
          <a:srgbClr val="E6FBF6"/>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Adjacency">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1224</Words>
  <Application>Microsoft Office PowerPoint</Application>
  <PresentationFormat>Custom</PresentationFormat>
  <Paragraphs>193</Paragraphs>
  <Slides>16</Slides>
  <Notes>12</Notes>
  <HiddenSlides>0</HiddenSlides>
  <MMClips>0</MMClips>
  <ScaleCrop>false</ScaleCrop>
  <HeadingPairs>
    <vt:vector size="8" baseType="variant">
      <vt:variant>
        <vt:lpstr>Fonts Used</vt:lpstr>
      </vt:variant>
      <vt:variant>
        <vt:i4>6</vt:i4>
      </vt:variant>
      <vt:variant>
        <vt:lpstr>Theme</vt:lpstr>
      </vt:variant>
      <vt:variant>
        <vt:i4>3</vt:i4>
      </vt:variant>
      <vt:variant>
        <vt:lpstr>Links</vt:lpstr>
      </vt:variant>
      <vt:variant>
        <vt:i4>11</vt:i4>
      </vt:variant>
      <vt:variant>
        <vt:lpstr>Slide Titles</vt:lpstr>
      </vt:variant>
      <vt:variant>
        <vt:i4>16</vt:i4>
      </vt:variant>
    </vt:vector>
  </HeadingPairs>
  <TitlesOfParts>
    <vt:vector size="36" baseType="lpstr">
      <vt:lpstr>Arial</vt:lpstr>
      <vt:lpstr>Calibri</vt:lpstr>
      <vt:lpstr>Cambria</vt:lpstr>
      <vt:lpstr>Century Gothic</vt:lpstr>
      <vt:lpstr>Times New Roman</vt:lpstr>
      <vt:lpstr>Wingdings</vt:lpstr>
      <vt:lpstr>Stack of books design template</vt:lpstr>
      <vt:lpstr>1_Stack of books design template</vt:lpstr>
      <vt:lpstr>Adjacency</vt:lpstr>
      <vt:lpstr>file:///\\skye\Business\Whitney\Winship-Robbins\2018-19\2018-19%20W-R%20Budget%20Development\18-19%20W-R%20BT%20Dev%20MYP%20&amp;%20Adopted%20Charts.xlsx!Total%20Revenue!R3C1:R7C2</vt:lpstr>
      <vt:lpstr>file:///\\skye\Business\Whitney\Winship-Robbins\2018-19\2018-19%20W-R%20Budget%20Development\18-19%20W-R%20BT%20Dev%20MYP%20&amp;%20Adopted%20Charts.xlsx!Total%20Revenue!%5b18-19%20W-R%20BT%20Dev%20MYP%20&amp;%20Adopted%20Charts.xlsx%5dTotal%20Revenue%20Chart%203</vt:lpstr>
      <vt:lpstr>file:///\\skye\Business\Whitney\Winship-Robbins\2018-19\2018-19%20W-R%20Budget%20Development\18-19%20W-R%20BT%20Dev%20MYP%20&amp;%20Adopted%20Charts.xlsx!Total%20Expenditures!R7C1:R14C2</vt:lpstr>
      <vt:lpstr>file:///\\skye\Business\Whitney\Winship-Robbins\2018-19\2018-19%20W-R%20Budget%20Development\18-19%20W-R%20BT%20Dev%20MYP%20&amp;%20Adopted%20Charts.xlsx!Total%20Expenditures!%5b18-19%20W-R%20BT%20Dev%20MYP%20&amp;%20Adopted%20Charts.xlsx%5dTotal%20Expenditures%20Chart%202</vt:lpstr>
      <vt:lpstr>file:///\\skye\Business\Whitney\Winship-Robbins\2018-19\2018-19%20W-R%20Budget%20Development\18-19%20W-R%20BT%20Dev%20MYP%20&amp;%20Adopted%20Charts.xlsx!EFB!%5b18-19%20W-R%20BT%20Dev%20MYP%20&amp;%20Adopted%20Charts.xlsx%5dEFB%20Chart%203</vt:lpstr>
      <vt:lpstr>file:///\\skye\Business\Whitney\Winship-Robbins\2018-19\2018-19%20W-R%20Budget%20Development\18-19%20W-R%20BT%20Dev%20MYP%20&amp;%20Adopted%20Charts.xlsx!EFB!R3C2:R8C5</vt:lpstr>
      <vt:lpstr>file:///\\skye\Business\Whitney\Winship-Robbins\2018-19\2018-19%20W-R%20Budget%20Development\18-19%20W-R%20BT%20Dev%20MYP%20&amp;%20Adopted%20Charts.xlsx!Income%20vs%20Expense!%5b18-19%20W-R%20BT%20Dev%20MYP%20&amp;%20Adopted%20Charts.xlsx%5dIncome%20vs%20Expense%20Chart%201</vt:lpstr>
      <vt:lpstr>file:///\\skye\Business\Whitney\Winship-Robbins\2018-19\2018-19%20W-R%20Budget%20Development\18-19%20W-R%20BT%20Dev%20MYP%20&amp;%20Adopted%20Charts.xlsx!Revenues%20vs%20Expenditures!R3C1:R8C3</vt:lpstr>
      <vt:lpstr>file:///\\skye\Business\Whitney\Winship-Robbins\2018-19\2018-19%20W-R%20Budget%20Development\18-19%20W-R%20BT%20Dev%20MYP%20&amp;%20Adopted%20Charts.xlsx!MYP!Print_Area</vt:lpstr>
      <vt:lpstr>file:///\\skye\Business\Whitney\Winship-Robbins\2018-19\2018-19%20W-R%20Budget%20Development\18-19%20W-R%20BT%20Dev%20MYP%20&amp;%20Adopted%20Charts.xlsx!cbeds%20-%20ada!R1C1:R9C4</vt:lpstr>
      <vt:lpstr>file:///\\skye\Business\Whitney\Winship-Robbins\2018-19\2018-19%20W-R%20Budget%20Development\18-19%20W-R%20BT%20Dev%20MYP%20&amp;%20Adopted%20Charts.xlsx!cbeds%20-%20ada!%5b18-19%20W-R%20BT%20Dev%20MYP%20&amp;%20Adopted%20Charts.xlsx%5dcbeds%20-%20ada%20Chart%202</vt:lpstr>
      <vt:lpstr>Winship-Robbins School District</vt:lpstr>
      <vt:lpstr>Winship-Robbins Elementary School District TABLE OF CONTENTS 2018-2019 Adopted  Budget  Report</vt:lpstr>
      <vt:lpstr>Winship-Robbins Elementary School District INTRODUCTION  2018-2019 Adopted  Budget  Report</vt:lpstr>
      <vt:lpstr>Winship-Robbins Elementary School District General Fund Revenue Assumptions 2018-2019 Adopted  Budget  Report</vt:lpstr>
      <vt:lpstr>PowerPoint Presentation</vt:lpstr>
      <vt:lpstr>Winship-Robbins Elementary School District GENERAL FUND REVENUE SOURCES 2018-2019 Adopted  Budget  Report</vt:lpstr>
      <vt:lpstr>Winship-Robbins Elementary School District GENERAL FUND REVENUE SOURCES 2018-2019 Adopted  Budget  Report</vt:lpstr>
      <vt:lpstr>Winship-Robbins Elementary School District GENERAL FUND EXPENDITURES 2018-2019 Adopted  Budget  Report</vt:lpstr>
      <vt:lpstr>Winship-Robbins Elementary School District GENERAL FUND EXPENDITURES 2018-2019 Adopted  Budget  Report</vt:lpstr>
      <vt:lpstr>Winship-Robbins Elementary School District GENERAL FUND EXPENDITURES 2018-2019 Adopted  Budget  Report</vt:lpstr>
      <vt:lpstr>Winship-Robbins Elementary School District GENERAL FUND BALANCE  2018-2019 Adopted  Budget  Report</vt:lpstr>
      <vt:lpstr>Winship-Robbins Elementary School District REVENUES vs. EXPENDITURES 2018-2019 Adopted  Budget  Report</vt:lpstr>
      <vt:lpstr>Winship-Robbins Elementary School District OTHER FUNDS 2018-2019 Adopted  Budget  Report</vt:lpstr>
      <vt:lpstr>Winship-Robbins Elementary School District MULTI-YEAR PROJECTION (MYP) ASSUMPTIONS 2018-2019 Adopted  Budget  Report </vt:lpstr>
      <vt:lpstr>PowerPoint Presentation</vt:lpstr>
      <vt:lpstr>PowerPoint Presentation</vt:lpstr>
    </vt:vector>
  </TitlesOfParts>
  <Company>Sutter County Schools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Meridian Elementary School District</dc:title>
  <dc:creator>Susan Patrick</dc:creator>
  <cp:lastModifiedBy>Cynthia Ramirez</cp:lastModifiedBy>
  <cp:revision>1015</cp:revision>
  <cp:lastPrinted>2018-06-05T18:07:14Z</cp:lastPrinted>
  <dcterms:created xsi:type="dcterms:W3CDTF">2005-12-14T17:38:34Z</dcterms:created>
  <dcterms:modified xsi:type="dcterms:W3CDTF">2021-12-07T19:52:13Z</dcterms:modified>
</cp:coreProperties>
</file>