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6" r:id="rId2"/>
    <p:sldId id="267" r:id="rId3"/>
    <p:sldId id="268" r:id="rId4"/>
    <p:sldId id="269" r:id="rId5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6"/>
    <p:restoredTop sz="94655"/>
  </p:normalViewPr>
  <p:slideViewPr>
    <p:cSldViewPr snapToGrid="0">
      <p:cViewPr varScale="1">
        <p:scale>
          <a:sx n="96" d="100"/>
          <a:sy n="96" d="100"/>
        </p:scale>
        <p:origin x="15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78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2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4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01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3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746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89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5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448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76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69979E-FA5E-A741-A94F-8586A62B4C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99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EE987-6976-2AC4-461D-B58F5F3E6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4B52A01-DB46-CDD4-2528-7CD78D38B4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-23248"/>
            <a:ext cx="10088485" cy="7795648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715EF1-2040-6A81-5C42-12F5189D015E}"/>
              </a:ext>
            </a:extLst>
          </p:cNvPr>
          <p:cNvSpPr txBox="1"/>
          <p:nvPr/>
        </p:nvSpPr>
        <p:spPr>
          <a:xfrm>
            <a:off x="4405746" y="1652028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Turkey BLT on a croissant</a:t>
            </a:r>
          </a:p>
          <a:p>
            <a:r>
              <a:rPr lang="en-US" sz="1000" dirty="0"/>
              <a:t>Chips 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A67FE2-D2A4-1CF6-0D01-EED3C8FC69EC}"/>
              </a:ext>
            </a:extLst>
          </p:cNvPr>
          <p:cNvSpPr txBox="1"/>
          <p:nvPr/>
        </p:nvSpPr>
        <p:spPr>
          <a:xfrm>
            <a:off x="6155387" y="1652028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ramen bowl</a:t>
            </a:r>
          </a:p>
          <a:p>
            <a:r>
              <a:rPr lang="en-US" sz="1000" dirty="0"/>
              <a:t>dumplings</a:t>
            </a:r>
          </a:p>
          <a:p>
            <a:r>
              <a:rPr lang="en-US" sz="1000" dirty="0"/>
              <a:t>Assorted veggie toppings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6DD8D0-DC34-A20C-018F-683E823839BD}"/>
              </a:ext>
            </a:extLst>
          </p:cNvPr>
          <p:cNvSpPr txBox="1"/>
          <p:nvPr/>
        </p:nvSpPr>
        <p:spPr>
          <a:xfrm>
            <a:off x="8004941" y="1589368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Sicilian meatballs</a:t>
            </a:r>
          </a:p>
          <a:p>
            <a:r>
              <a:rPr lang="en-US" sz="1000" dirty="0"/>
              <a:t>Rosemary roasted potatoes</a:t>
            </a:r>
          </a:p>
          <a:p>
            <a:r>
              <a:rPr lang="en-US" sz="1000" dirty="0"/>
              <a:t>Garlic knot</a:t>
            </a:r>
          </a:p>
          <a:p>
            <a:r>
              <a:rPr lang="en-US" sz="1000" dirty="0"/>
              <a:t>Green beans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AC12AF-3637-727C-926D-3A6B3096E126}"/>
              </a:ext>
            </a:extLst>
          </p:cNvPr>
          <p:cNvSpPr txBox="1"/>
          <p:nvPr/>
        </p:nvSpPr>
        <p:spPr>
          <a:xfrm>
            <a:off x="666427" y="2614701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AFC1DC-EF70-A8CB-2F68-253EAF2558D0}"/>
              </a:ext>
            </a:extLst>
          </p:cNvPr>
          <p:cNvSpPr txBox="1"/>
          <p:nvPr/>
        </p:nvSpPr>
        <p:spPr>
          <a:xfrm>
            <a:off x="2545948" y="2516490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Al pastor tacos</a:t>
            </a:r>
          </a:p>
          <a:p>
            <a:r>
              <a:rPr lang="en-US" sz="1000" dirty="0"/>
              <a:t>Tortilla chips</a:t>
            </a:r>
          </a:p>
          <a:p>
            <a:r>
              <a:rPr lang="en-US" sz="1000" dirty="0"/>
              <a:t>black beans</a:t>
            </a:r>
          </a:p>
          <a:p>
            <a:r>
              <a:rPr lang="en-US" sz="1000" dirty="0"/>
              <a:t>Corn on the cob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6CE7FC-4BCD-AE2D-9A92-194179593ABC}"/>
              </a:ext>
            </a:extLst>
          </p:cNvPr>
          <p:cNvSpPr txBox="1"/>
          <p:nvPr/>
        </p:nvSpPr>
        <p:spPr>
          <a:xfrm>
            <a:off x="4386021" y="2614701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Philly cheesesteak</a:t>
            </a:r>
          </a:p>
          <a:p>
            <a:r>
              <a:rPr lang="en-US" sz="1000" dirty="0"/>
              <a:t>Chips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49ACD0-0AEF-E246-EDC2-0E2C13A87D20}"/>
              </a:ext>
            </a:extLst>
          </p:cNvPr>
          <p:cNvSpPr txBox="1"/>
          <p:nvPr/>
        </p:nvSpPr>
        <p:spPr>
          <a:xfrm>
            <a:off x="6243233" y="2614701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and waffles</a:t>
            </a:r>
          </a:p>
          <a:p>
            <a:r>
              <a:rPr lang="en-US" sz="1000" dirty="0"/>
              <a:t>Country potatoes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5B568C-C031-A88D-0778-02F7E6E5DA3D}"/>
              </a:ext>
            </a:extLst>
          </p:cNvPr>
          <p:cNvSpPr txBox="1"/>
          <p:nvPr/>
        </p:nvSpPr>
        <p:spPr>
          <a:xfrm>
            <a:off x="7997126" y="2567135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Woodfired personal pizza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4B63AD-5F1A-A196-3BF2-C1756E09419B}"/>
              </a:ext>
            </a:extLst>
          </p:cNvPr>
          <p:cNvSpPr txBox="1"/>
          <p:nvPr/>
        </p:nvSpPr>
        <p:spPr>
          <a:xfrm>
            <a:off x="666427" y="3505853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Spicy chicken sandwich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099E9FB-D697-6950-6980-2864D3C251F2}"/>
              </a:ext>
            </a:extLst>
          </p:cNvPr>
          <p:cNvSpPr txBox="1"/>
          <p:nvPr/>
        </p:nvSpPr>
        <p:spPr>
          <a:xfrm>
            <a:off x="2526223" y="3386622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Carne </a:t>
            </a:r>
            <a:r>
              <a:rPr lang="en-US" sz="1000" dirty="0" err="1"/>
              <a:t>asada</a:t>
            </a:r>
            <a:r>
              <a:rPr lang="en-US" sz="1000" dirty="0"/>
              <a:t> street tacos</a:t>
            </a:r>
          </a:p>
          <a:p>
            <a:r>
              <a:rPr lang="en-US" sz="1000" dirty="0"/>
              <a:t>Tortilla chips </a:t>
            </a:r>
          </a:p>
          <a:p>
            <a:r>
              <a:rPr lang="en-US" sz="1000" dirty="0"/>
              <a:t>Black beans</a:t>
            </a:r>
          </a:p>
          <a:p>
            <a:r>
              <a:rPr lang="en-US" sz="1000" dirty="0"/>
              <a:t>Corn on the cob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5E6E16-1070-010D-EA67-B1BD728CC58B}"/>
              </a:ext>
            </a:extLst>
          </p:cNvPr>
          <p:cNvSpPr txBox="1"/>
          <p:nvPr/>
        </p:nvSpPr>
        <p:spPr>
          <a:xfrm>
            <a:off x="4386021" y="3505853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Hot Italian sub</a:t>
            </a:r>
          </a:p>
          <a:p>
            <a:r>
              <a:rPr lang="en-US" sz="1000" dirty="0"/>
              <a:t>Chips 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Green salad 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E6519A0-A1C9-2342-C305-4D9AE99FE876}"/>
              </a:ext>
            </a:extLst>
          </p:cNvPr>
          <p:cNvSpPr txBox="1"/>
          <p:nvPr/>
        </p:nvSpPr>
        <p:spPr>
          <a:xfrm>
            <a:off x="6240098" y="3398215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Mandarin chicken</a:t>
            </a:r>
          </a:p>
          <a:p>
            <a:r>
              <a:rPr lang="en-US" sz="1000" dirty="0"/>
              <a:t>Rice</a:t>
            </a:r>
          </a:p>
          <a:p>
            <a:r>
              <a:rPr lang="en-US" sz="1000" dirty="0"/>
              <a:t>Egg roll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B5C23B5-6CFF-6B55-9CC3-26CC56C64A43}"/>
              </a:ext>
            </a:extLst>
          </p:cNvPr>
          <p:cNvSpPr txBox="1"/>
          <p:nvPr/>
        </p:nvSpPr>
        <p:spPr>
          <a:xfrm>
            <a:off x="7997126" y="3505853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Lasagna</a:t>
            </a:r>
          </a:p>
          <a:p>
            <a:r>
              <a:rPr lang="en-US" sz="1000" dirty="0"/>
              <a:t>Texas toast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2F0E944-91FC-CA24-96E9-251920180FA6}"/>
              </a:ext>
            </a:extLst>
          </p:cNvPr>
          <p:cNvSpPr txBox="1"/>
          <p:nvPr/>
        </p:nvSpPr>
        <p:spPr>
          <a:xfrm>
            <a:off x="666427" y="4426384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BBQ pork rib sandwich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Coleslaw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9C09CB3-D9F6-3636-6FB7-7FE3875239F9}"/>
              </a:ext>
            </a:extLst>
          </p:cNvPr>
          <p:cNvSpPr txBox="1"/>
          <p:nvPr/>
        </p:nvSpPr>
        <p:spPr>
          <a:xfrm>
            <a:off x="2526223" y="4426384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Tamales</a:t>
            </a:r>
          </a:p>
          <a:p>
            <a:r>
              <a:rPr lang="en-US" sz="1000" dirty="0"/>
              <a:t>Tortilla chips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Corn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D92048C-00C7-C812-43E7-B03437F04F04}"/>
              </a:ext>
            </a:extLst>
          </p:cNvPr>
          <p:cNvSpPr txBox="1"/>
          <p:nvPr/>
        </p:nvSpPr>
        <p:spPr>
          <a:xfrm>
            <a:off x="4377401" y="4288690"/>
            <a:ext cx="11933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Classic grilled cheese</a:t>
            </a:r>
          </a:p>
          <a:p>
            <a:r>
              <a:rPr lang="en-US" sz="1000" dirty="0"/>
              <a:t>Chips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0625BF3-D850-1E63-1D16-878F347851FF}"/>
              </a:ext>
            </a:extLst>
          </p:cNvPr>
          <p:cNvSpPr txBox="1"/>
          <p:nvPr/>
        </p:nvSpPr>
        <p:spPr>
          <a:xfrm>
            <a:off x="6240098" y="4343974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tenders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Texas toast</a:t>
            </a:r>
          </a:p>
          <a:p>
            <a:r>
              <a:rPr lang="en-US" sz="1000" dirty="0"/>
              <a:t>Fresh fruit</a:t>
            </a:r>
          </a:p>
          <a:p>
            <a:r>
              <a:rPr lang="en-US" sz="1000" dirty="0"/>
              <a:t>Green salad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774D0BF-E829-4C48-9973-8268A5263B0A}"/>
              </a:ext>
            </a:extLst>
          </p:cNvPr>
          <p:cNvSpPr txBox="1"/>
          <p:nvPr/>
        </p:nvSpPr>
        <p:spPr>
          <a:xfrm>
            <a:off x="7997126" y="4426384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Pepperoni pizza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3469DEB-79EB-7388-F3EE-F983770DEE5F}"/>
              </a:ext>
            </a:extLst>
          </p:cNvPr>
          <p:cNvSpPr txBox="1"/>
          <p:nvPr/>
        </p:nvSpPr>
        <p:spPr>
          <a:xfrm>
            <a:off x="666427" y="5191997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Cheeseburger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AD8555-75B4-6BEC-B5C3-B09731043C2E}"/>
              </a:ext>
            </a:extLst>
          </p:cNvPr>
          <p:cNvSpPr txBox="1"/>
          <p:nvPr/>
        </p:nvSpPr>
        <p:spPr>
          <a:xfrm>
            <a:off x="2526223" y="5346915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Posole</a:t>
            </a:r>
          </a:p>
          <a:p>
            <a:r>
              <a:rPr lang="en-US" sz="1000" dirty="0"/>
              <a:t>Tortilla chips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EE796DE-135F-F502-824B-27EAAD83DCA1}"/>
              </a:ext>
            </a:extLst>
          </p:cNvPr>
          <p:cNvSpPr txBox="1"/>
          <p:nvPr/>
        </p:nvSpPr>
        <p:spPr>
          <a:xfrm>
            <a:off x="4386021" y="5205792"/>
            <a:ext cx="11933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Classic </a:t>
            </a:r>
            <a:r>
              <a:rPr lang="en-US" sz="1000" dirty="0" err="1"/>
              <a:t>Pb&amp;J</a:t>
            </a:r>
            <a:endParaRPr lang="en-US" sz="1000" dirty="0"/>
          </a:p>
          <a:p>
            <a:r>
              <a:rPr lang="en-US" sz="1000" dirty="0"/>
              <a:t>Chips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F7A06F8-EDA6-355F-4451-B78A70D519F1}"/>
              </a:ext>
            </a:extLst>
          </p:cNvPr>
          <p:cNvSpPr txBox="1"/>
          <p:nvPr/>
        </p:nvSpPr>
        <p:spPr>
          <a:xfrm>
            <a:off x="6192195" y="5158333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teriyaki and rice bowl</a:t>
            </a:r>
          </a:p>
          <a:p>
            <a:r>
              <a:rPr lang="en-US" sz="1000" dirty="0"/>
              <a:t>Post stickers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D535F19-E246-1CEC-A1D2-70EE824DBF40}"/>
              </a:ext>
            </a:extLst>
          </p:cNvPr>
          <p:cNvSpPr txBox="1"/>
          <p:nvPr/>
        </p:nvSpPr>
        <p:spPr>
          <a:xfrm>
            <a:off x="7997126" y="5175119"/>
            <a:ext cx="13948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alfredo</a:t>
            </a:r>
          </a:p>
          <a:p>
            <a:r>
              <a:rPr lang="en-US" sz="1000" dirty="0"/>
              <a:t>Texas toast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r>
              <a:rPr lang="en-US" sz="1000" dirty="0"/>
              <a:t>Worms in dirt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B31EBCC-5BB1-316D-B8B0-1DC852428FE1}"/>
              </a:ext>
            </a:extLst>
          </p:cNvPr>
          <p:cNvSpPr txBox="1">
            <a:spLocks/>
          </p:cNvSpPr>
          <p:nvPr/>
        </p:nvSpPr>
        <p:spPr>
          <a:xfrm>
            <a:off x="258322" y="6356053"/>
            <a:ext cx="13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1% plain and non-fat flavored milk offered daily.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287BD9F-A071-0E43-2253-63E5CDB21489}"/>
              </a:ext>
            </a:extLst>
          </p:cNvPr>
          <p:cNvSpPr txBox="1">
            <a:spLocks/>
          </p:cNvSpPr>
          <p:nvPr/>
        </p:nvSpPr>
        <p:spPr>
          <a:xfrm>
            <a:off x="1733490" y="6356053"/>
            <a:ext cx="26349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Alternative options offered daily: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Chicken and rice burrito and tortilla chips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Tamales and tortilla chips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DDE1FA2-BF3A-667B-B938-93E2596BC797}"/>
              </a:ext>
            </a:extLst>
          </p:cNvPr>
          <p:cNvSpPr txBox="1">
            <a:spLocks/>
          </p:cNvSpPr>
          <p:nvPr/>
        </p:nvSpPr>
        <p:spPr>
          <a:xfrm>
            <a:off x="4551248" y="6356053"/>
            <a:ext cx="26349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Salad bar offered daily at lunch.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427627F-7087-1209-B5D7-C31D941145A8}"/>
              </a:ext>
            </a:extLst>
          </p:cNvPr>
          <p:cNvSpPr txBox="1">
            <a:spLocks/>
          </p:cNvSpPr>
          <p:nvPr/>
        </p:nvSpPr>
        <p:spPr>
          <a:xfrm>
            <a:off x="7369006" y="6351946"/>
            <a:ext cx="1313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All students must take at least ½ cup of fruit or veggies with lunch.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B0F46F8-883E-8B32-BAB4-B3FB9E8B74B3}"/>
              </a:ext>
            </a:extLst>
          </p:cNvPr>
          <p:cNvSpPr txBox="1"/>
          <p:nvPr/>
        </p:nvSpPr>
        <p:spPr>
          <a:xfrm>
            <a:off x="3909041" y="1045885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LMHS Lunch menu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F8425E5A-5505-CD1C-5612-5E1D28B0DD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461" y="239244"/>
            <a:ext cx="1615407" cy="60384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FDC047E-3733-DE0C-17DE-AA98C4A1698C}"/>
              </a:ext>
            </a:extLst>
          </p:cNvPr>
          <p:cNvSpPr txBox="1"/>
          <p:nvPr/>
        </p:nvSpPr>
        <p:spPr>
          <a:xfrm>
            <a:off x="1860731" y="1618205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0F2368-60C6-FC34-DDC6-DA7A1E6833C7}"/>
              </a:ext>
            </a:extLst>
          </p:cNvPr>
          <p:cNvSpPr txBox="1"/>
          <p:nvPr/>
        </p:nvSpPr>
        <p:spPr>
          <a:xfrm>
            <a:off x="3735196" y="1597639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D1E7C8-6AFF-81D7-C1F4-AEF5BB0454C5}"/>
              </a:ext>
            </a:extLst>
          </p:cNvPr>
          <p:cNvSpPr txBox="1"/>
          <p:nvPr/>
        </p:nvSpPr>
        <p:spPr>
          <a:xfrm>
            <a:off x="5589759" y="161726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C7FD6BE-EB1E-ADC5-7EC0-82C7A199383F}"/>
              </a:ext>
            </a:extLst>
          </p:cNvPr>
          <p:cNvSpPr txBox="1"/>
          <p:nvPr/>
        </p:nvSpPr>
        <p:spPr>
          <a:xfrm>
            <a:off x="744458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588161F-069C-46DF-FBE5-003461B4B696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7538CEA-D463-3CE2-7BCE-95F3BD55F3FF}"/>
              </a:ext>
            </a:extLst>
          </p:cNvPr>
          <p:cNvSpPr txBox="1"/>
          <p:nvPr/>
        </p:nvSpPr>
        <p:spPr>
          <a:xfrm>
            <a:off x="185979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4C4B3CF-2EBB-2D5E-F658-02FA50C1348B}"/>
              </a:ext>
            </a:extLst>
          </p:cNvPr>
          <p:cNvSpPr txBox="1"/>
          <p:nvPr/>
        </p:nvSpPr>
        <p:spPr>
          <a:xfrm>
            <a:off x="3734262" y="249686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72C9CE2-40E8-27B2-C27B-6E0D865B242E}"/>
              </a:ext>
            </a:extLst>
          </p:cNvPr>
          <p:cNvSpPr txBox="1"/>
          <p:nvPr/>
        </p:nvSpPr>
        <p:spPr>
          <a:xfrm>
            <a:off x="5588825" y="25164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08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A0F7062-632B-714B-C0EA-9D8DCB9DD4FE}"/>
              </a:ext>
            </a:extLst>
          </p:cNvPr>
          <p:cNvSpPr txBox="1"/>
          <p:nvPr/>
        </p:nvSpPr>
        <p:spPr>
          <a:xfrm>
            <a:off x="744364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09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F1E2BF6-2594-38C9-107E-0AB72E8CD270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5244665-574B-B359-DDEE-51CEECF7BD83}"/>
              </a:ext>
            </a:extLst>
          </p:cNvPr>
          <p:cNvSpPr txBox="1"/>
          <p:nvPr/>
        </p:nvSpPr>
        <p:spPr>
          <a:xfrm>
            <a:off x="184174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6EB42CC-982D-A943-E2A9-63D3987BEF6A}"/>
              </a:ext>
            </a:extLst>
          </p:cNvPr>
          <p:cNvSpPr txBox="1"/>
          <p:nvPr/>
        </p:nvSpPr>
        <p:spPr>
          <a:xfrm>
            <a:off x="3716208" y="340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9CD5BA0-56C8-3A63-7AD7-FF367F8D513E}"/>
              </a:ext>
            </a:extLst>
          </p:cNvPr>
          <p:cNvSpPr txBox="1"/>
          <p:nvPr/>
        </p:nvSpPr>
        <p:spPr>
          <a:xfrm>
            <a:off x="5570771" y="342832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CD6366A-681A-9FCA-4257-E40D8898DAD1}"/>
              </a:ext>
            </a:extLst>
          </p:cNvPr>
          <p:cNvSpPr txBox="1"/>
          <p:nvPr/>
        </p:nvSpPr>
        <p:spPr>
          <a:xfrm>
            <a:off x="742559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15CBFAA-FA8E-DAD8-2DB3-44245AA4EFEA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88245E1-8092-2049-EA5E-6299920AE631}"/>
              </a:ext>
            </a:extLst>
          </p:cNvPr>
          <p:cNvSpPr txBox="1"/>
          <p:nvPr/>
        </p:nvSpPr>
        <p:spPr>
          <a:xfrm>
            <a:off x="184174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BF9DD22-83CE-B76D-278F-613039BC81F8}"/>
              </a:ext>
            </a:extLst>
          </p:cNvPr>
          <p:cNvSpPr txBox="1"/>
          <p:nvPr/>
        </p:nvSpPr>
        <p:spPr>
          <a:xfrm>
            <a:off x="3716208" y="42902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0A3336B-BB0D-311C-A54F-095BDA86269B}"/>
              </a:ext>
            </a:extLst>
          </p:cNvPr>
          <p:cNvSpPr txBox="1"/>
          <p:nvPr/>
        </p:nvSpPr>
        <p:spPr>
          <a:xfrm>
            <a:off x="5570771" y="430987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B9AFF6E-59C2-5625-08A6-B934131DDBC9}"/>
              </a:ext>
            </a:extLst>
          </p:cNvPr>
          <p:cNvSpPr txBox="1"/>
          <p:nvPr/>
        </p:nvSpPr>
        <p:spPr>
          <a:xfrm>
            <a:off x="742559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9175EA6-4F12-CB2C-E0E1-E2CAB868702B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1C041A2-CCD3-04FF-AEBD-6F6BD0D8213A}"/>
              </a:ext>
            </a:extLst>
          </p:cNvPr>
          <p:cNvSpPr txBox="1"/>
          <p:nvPr/>
        </p:nvSpPr>
        <p:spPr>
          <a:xfrm>
            <a:off x="184174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3FAA281-484E-F6BC-C6CD-A518BE7FBDA3}"/>
              </a:ext>
            </a:extLst>
          </p:cNvPr>
          <p:cNvSpPr txBox="1"/>
          <p:nvPr/>
        </p:nvSpPr>
        <p:spPr>
          <a:xfrm>
            <a:off x="3716208" y="52057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B1FF0D9-B79A-9E1D-F1FD-4BC3D1129846}"/>
              </a:ext>
            </a:extLst>
          </p:cNvPr>
          <p:cNvSpPr txBox="1"/>
          <p:nvPr/>
        </p:nvSpPr>
        <p:spPr>
          <a:xfrm>
            <a:off x="5570771" y="522541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D5F1FC7-4574-7F21-4603-4B1AAEE2C608}"/>
              </a:ext>
            </a:extLst>
          </p:cNvPr>
          <p:cNvSpPr txBox="1"/>
          <p:nvPr/>
        </p:nvSpPr>
        <p:spPr>
          <a:xfrm>
            <a:off x="742559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3D2C8BF-BC59-8961-2726-CA340E985BD7}"/>
              </a:ext>
            </a:extLst>
          </p:cNvPr>
          <p:cNvSpPr txBox="1"/>
          <p:nvPr/>
        </p:nvSpPr>
        <p:spPr>
          <a:xfrm>
            <a:off x="9265102" y="5225415"/>
            <a:ext cx="431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310</a:t>
            </a:r>
          </a:p>
        </p:txBody>
      </p:sp>
    </p:spTree>
    <p:extLst>
      <p:ext uri="{BB962C8B-B14F-4D97-AF65-F5344CB8AC3E}">
        <p14:creationId xmlns:p14="http://schemas.microsoft.com/office/powerpoint/2010/main" val="1344119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EE987-6976-2AC4-461D-B58F5F3E6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4B52A01-DB46-CDD4-2528-7CD78D38B4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0088485" cy="7795648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715EF1-2040-6A81-5C42-12F5189D015E}"/>
              </a:ext>
            </a:extLst>
          </p:cNvPr>
          <p:cNvSpPr txBox="1"/>
          <p:nvPr/>
        </p:nvSpPr>
        <p:spPr>
          <a:xfrm>
            <a:off x="4405746" y="1652028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Turkey and cheese croissant sandwich</a:t>
            </a:r>
          </a:p>
          <a:p>
            <a:r>
              <a:rPr lang="en-US" sz="1000" dirty="0"/>
              <a:t>Chips 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A67FE2-D2A4-1CF6-0D01-EED3C8FC69EC}"/>
              </a:ext>
            </a:extLst>
          </p:cNvPr>
          <p:cNvSpPr txBox="1"/>
          <p:nvPr/>
        </p:nvSpPr>
        <p:spPr>
          <a:xfrm>
            <a:off x="6155387" y="1652028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noodle soup</a:t>
            </a:r>
          </a:p>
          <a:p>
            <a:r>
              <a:rPr lang="en-US" sz="1000" dirty="0"/>
              <a:t>Garlic bread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6DD8D0-DC34-A20C-018F-683E823839BD}"/>
              </a:ext>
            </a:extLst>
          </p:cNvPr>
          <p:cNvSpPr txBox="1"/>
          <p:nvPr/>
        </p:nvSpPr>
        <p:spPr>
          <a:xfrm>
            <a:off x="8004941" y="1589368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Meatballs</a:t>
            </a:r>
          </a:p>
          <a:p>
            <a:r>
              <a:rPr lang="en-US" sz="1000" dirty="0"/>
              <a:t>Rosemary roasted potatoes</a:t>
            </a:r>
          </a:p>
          <a:p>
            <a:r>
              <a:rPr lang="en-US" sz="1000" dirty="0"/>
              <a:t>Garlic knot</a:t>
            </a:r>
          </a:p>
          <a:p>
            <a:r>
              <a:rPr lang="en-US" sz="1000" dirty="0"/>
              <a:t>Green beans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AC12AF-3637-727C-926D-3A6B3096E126}"/>
              </a:ext>
            </a:extLst>
          </p:cNvPr>
          <p:cNvSpPr txBox="1"/>
          <p:nvPr/>
        </p:nvSpPr>
        <p:spPr>
          <a:xfrm>
            <a:off x="666427" y="2614701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AFC1DC-EF70-A8CB-2F68-253EAF2558D0}"/>
              </a:ext>
            </a:extLst>
          </p:cNvPr>
          <p:cNvSpPr txBox="1"/>
          <p:nvPr/>
        </p:nvSpPr>
        <p:spPr>
          <a:xfrm>
            <a:off x="2526223" y="2614701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chalupa</a:t>
            </a:r>
          </a:p>
          <a:p>
            <a:r>
              <a:rPr lang="en-US" sz="1000" dirty="0"/>
              <a:t>black beans</a:t>
            </a:r>
          </a:p>
          <a:p>
            <a:r>
              <a:rPr lang="en-US" sz="1000" dirty="0"/>
              <a:t>Corn on the cob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6CE7FC-4BCD-AE2D-9A92-194179593ABC}"/>
              </a:ext>
            </a:extLst>
          </p:cNvPr>
          <p:cNvSpPr txBox="1"/>
          <p:nvPr/>
        </p:nvSpPr>
        <p:spPr>
          <a:xfrm>
            <a:off x="4386021" y="2614701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Hot dog</a:t>
            </a:r>
          </a:p>
          <a:p>
            <a:r>
              <a:rPr lang="en-US" sz="1000" dirty="0"/>
              <a:t>Chips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49ACD0-0AEF-E246-EDC2-0E2C13A87D20}"/>
              </a:ext>
            </a:extLst>
          </p:cNvPr>
          <p:cNvSpPr txBox="1"/>
          <p:nvPr/>
        </p:nvSpPr>
        <p:spPr>
          <a:xfrm>
            <a:off x="6243233" y="2614701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and waffles</a:t>
            </a:r>
          </a:p>
          <a:p>
            <a:r>
              <a:rPr lang="en-US" sz="1000" dirty="0"/>
              <a:t>Country potatoes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5B568C-C031-A88D-0778-02F7E6E5DA3D}"/>
              </a:ext>
            </a:extLst>
          </p:cNvPr>
          <p:cNvSpPr txBox="1"/>
          <p:nvPr/>
        </p:nvSpPr>
        <p:spPr>
          <a:xfrm>
            <a:off x="7997126" y="2567135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Cheese pizza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4B63AD-5F1A-A196-3BF2-C1756E09419B}"/>
              </a:ext>
            </a:extLst>
          </p:cNvPr>
          <p:cNvSpPr txBox="1"/>
          <p:nvPr/>
        </p:nvSpPr>
        <p:spPr>
          <a:xfrm>
            <a:off x="666427" y="3505853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Crispy chicken sandwich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099E9FB-D697-6950-6980-2864D3C251F2}"/>
              </a:ext>
            </a:extLst>
          </p:cNvPr>
          <p:cNvSpPr txBox="1"/>
          <p:nvPr/>
        </p:nvSpPr>
        <p:spPr>
          <a:xfrm>
            <a:off x="2526223" y="3386622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Carne </a:t>
            </a:r>
            <a:r>
              <a:rPr lang="en-US" sz="1000" dirty="0" err="1"/>
              <a:t>asada</a:t>
            </a:r>
            <a:r>
              <a:rPr lang="en-US" sz="1000" dirty="0"/>
              <a:t> street tacos</a:t>
            </a:r>
          </a:p>
          <a:p>
            <a:r>
              <a:rPr lang="en-US" sz="1000" dirty="0"/>
              <a:t>Black beans</a:t>
            </a:r>
          </a:p>
          <a:p>
            <a:r>
              <a:rPr lang="en-US" sz="1000" dirty="0"/>
              <a:t>Corn on the cob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5E6E16-1070-010D-EA67-B1BD728CC58B}"/>
              </a:ext>
            </a:extLst>
          </p:cNvPr>
          <p:cNvSpPr txBox="1"/>
          <p:nvPr/>
        </p:nvSpPr>
        <p:spPr>
          <a:xfrm>
            <a:off x="4386021" y="3505853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Ham  sub</a:t>
            </a:r>
          </a:p>
          <a:p>
            <a:r>
              <a:rPr lang="en-US" sz="1000" dirty="0"/>
              <a:t>Chips 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Green salad 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E6519A0-A1C9-2342-C305-4D9AE99FE876}"/>
              </a:ext>
            </a:extLst>
          </p:cNvPr>
          <p:cNvSpPr txBox="1"/>
          <p:nvPr/>
        </p:nvSpPr>
        <p:spPr>
          <a:xfrm>
            <a:off x="6240098" y="3398215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Mandarin chicken</a:t>
            </a:r>
          </a:p>
          <a:p>
            <a:r>
              <a:rPr lang="en-US" sz="1000" dirty="0"/>
              <a:t>Rice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B5C23B5-6CFF-6B55-9CC3-26CC56C64A43}"/>
              </a:ext>
            </a:extLst>
          </p:cNvPr>
          <p:cNvSpPr txBox="1"/>
          <p:nvPr/>
        </p:nvSpPr>
        <p:spPr>
          <a:xfrm>
            <a:off x="7997126" y="3505853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Beef ravioli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2F0E944-91FC-CA24-96E9-251920180FA6}"/>
              </a:ext>
            </a:extLst>
          </p:cNvPr>
          <p:cNvSpPr txBox="1"/>
          <p:nvPr/>
        </p:nvSpPr>
        <p:spPr>
          <a:xfrm>
            <a:off x="666427" y="4426384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BBQ pork rib sandwich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Coleslaw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9C09CB3-D9F6-3636-6FB7-7FE3875239F9}"/>
              </a:ext>
            </a:extLst>
          </p:cNvPr>
          <p:cNvSpPr txBox="1"/>
          <p:nvPr/>
        </p:nvSpPr>
        <p:spPr>
          <a:xfrm>
            <a:off x="2526223" y="4426384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Tamales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Corn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D92048C-00C7-C812-43E7-B03437F04F04}"/>
              </a:ext>
            </a:extLst>
          </p:cNvPr>
          <p:cNvSpPr txBox="1"/>
          <p:nvPr/>
        </p:nvSpPr>
        <p:spPr>
          <a:xfrm>
            <a:off x="4377401" y="4288690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Classic grilled cheese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0625BF3-D850-1E63-1D16-878F347851FF}"/>
              </a:ext>
            </a:extLst>
          </p:cNvPr>
          <p:cNvSpPr txBox="1"/>
          <p:nvPr/>
        </p:nvSpPr>
        <p:spPr>
          <a:xfrm>
            <a:off x="6240098" y="4343974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tenders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Texas toast</a:t>
            </a:r>
          </a:p>
          <a:p>
            <a:r>
              <a:rPr lang="en-US" sz="1000" dirty="0"/>
              <a:t>Fresh fruit</a:t>
            </a:r>
          </a:p>
          <a:p>
            <a:r>
              <a:rPr lang="en-US" sz="1000" dirty="0"/>
              <a:t>Green salad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774D0BF-E829-4C48-9973-8268A5263B0A}"/>
              </a:ext>
            </a:extLst>
          </p:cNvPr>
          <p:cNvSpPr txBox="1"/>
          <p:nvPr/>
        </p:nvSpPr>
        <p:spPr>
          <a:xfrm>
            <a:off x="7997126" y="4426384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Pepperoni pizza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3469DEB-79EB-7388-F3EE-F983770DEE5F}"/>
              </a:ext>
            </a:extLst>
          </p:cNvPr>
          <p:cNvSpPr txBox="1"/>
          <p:nvPr/>
        </p:nvSpPr>
        <p:spPr>
          <a:xfrm>
            <a:off x="666427" y="5191997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Cheeseburger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AD8555-75B4-6BEC-B5C3-B09731043C2E}"/>
              </a:ext>
            </a:extLst>
          </p:cNvPr>
          <p:cNvSpPr txBox="1"/>
          <p:nvPr/>
        </p:nvSpPr>
        <p:spPr>
          <a:xfrm>
            <a:off x="2526223" y="5346915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Posole</a:t>
            </a:r>
          </a:p>
          <a:p>
            <a:r>
              <a:rPr lang="en-US" sz="1000" dirty="0"/>
              <a:t>Tortilla chips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EE796DE-135F-F502-824B-27EAAD83DCA1}"/>
              </a:ext>
            </a:extLst>
          </p:cNvPr>
          <p:cNvSpPr txBox="1"/>
          <p:nvPr/>
        </p:nvSpPr>
        <p:spPr>
          <a:xfrm>
            <a:off x="4386021" y="5205792"/>
            <a:ext cx="11933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Classic </a:t>
            </a:r>
            <a:r>
              <a:rPr lang="en-US" sz="1000" dirty="0" err="1"/>
              <a:t>Pb&amp;J</a:t>
            </a:r>
            <a:endParaRPr lang="en-US" sz="1000" dirty="0"/>
          </a:p>
          <a:p>
            <a:r>
              <a:rPr lang="en-US" sz="1000" dirty="0"/>
              <a:t>Chips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F7A06F8-EDA6-355F-4451-B78A70D519F1}"/>
              </a:ext>
            </a:extLst>
          </p:cNvPr>
          <p:cNvSpPr txBox="1"/>
          <p:nvPr/>
        </p:nvSpPr>
        <p:spPr>
          <a:xfrm>
            <a:off x="6192195" y="5158333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teriyaki and rice bowl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D535F19-E246-1CEC-A1D2-70EE824DBF40}"/>
              </a:ext>
            </a:extLst>
          </p:cNvPr>
          <p:cNvSpPr txBox="1"/>
          <p:nvPr/>
        </p:nvSpPr>
        <p:spPr>
          <a:xfrm>
            <a:off x="7997126" y="5254253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alfredo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r>
              <a:rPr lang="en-US" sz="1000" dirty="0"/>
              <a:t>Worms in dirt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B31EBCC-5BB1-316D-B8B0-1DC852428FE1}"/>
              </a:ext>
            </a:extLst>
          </p:cNvPr>
          <p:cNvSpPr txBox="1">
            <a:spLocks/>
          </p:cNvSpPr>
          <p:nvPr/>
        </p:nvSpPr>
        <p:spPr>
          <a:xfrm>
            <a:off x="258322" y="6356053"/>
            <a:ext cx="13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1% plain and non-fat flavored milk offered daily.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287BD9F-A071-0E43-2253-63E5CDB21489}"/>
              </a:ext>
            </a:extLst>
          </p:cNvPr>
          <p:cNvSpPr txBox="1">
            <a:spLocks/>
          </p:cNvSpPr>
          <p:nvPr/>
        </p:nvSpPr>
        <p:spPr>
          <a:xfrm>
            <a:off x="1733490" y="6356053"/>
            <a:ext cx="2634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Salad bar offered daily for all grades.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427627F-7087-1209-B5D7-C31D941145A8}"/>
              </a:ext>
            </a:extLst>
          </p:cNvPr>
          <p:cNvSpPr txBox="1">
            <a:spLocks/>
          </p:cNvSpPr>
          <p:nvPr/>
        </p:nvSpPr>
        <p:spPr>
          <a:xfrm>
            <a:off x="7369006" y="6351946"/>
            <a:ext cx="1313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All students must take at least ½ cup of fruit or veggies with lunch.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B0F46F8-883E-8B32-BAB4-B3FB9E8B74B3}"/>
              </a:ext>
            </a:extLst>
          </p:cNvPr>
          <p:cNvSpPr txBox="1"/>
          <p:nvPr/>
        </p:nvSpPr>
        <p:spPr>
          <a:xfrm>
            <a:off x="3909041" y="1045885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LMUSD Elementary Lunch menu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F8425E5A-5505-CD1C-5612-5E1D28B0DD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461" y="239244"/>
            <a:ext cx="1615407" cy="60384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FDC047E-3733-DE0C-17DE-AA98C4A1698C}"/>
              </a:ext>
            </a:extLst>
          </p:cNvPr>
          <p:cNvSpPr txBox="1"/>
          <p:nvPr/>
        </p:nvSpPr>
        <p:spPr>
          <a:xfrm>
            <a:off x="1860731" y="1618205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0F2368-60C6-FC34-DDC6-DA7A1E6833C7}"/>
              </a:ext>
            </a:extLst>
          </p:cNvPr>
          <p:cNvSpPr txBox="1"/>
          <p:nvPr/>
        </p:nvSpPr>
        <p:spPr>
          <a:xfrm>
            <a:off x="3735196" y="1597639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D1E7C8-6AFF-81D7-C1F4-AEF5BB0454C5}"/>
              </a:ext>
            </a:extLst>
          </p:cNvPr>
          <p:cNvSpPr txBox="1"/>
          <p:nvPr/>
        </p:nvSpPr>
        <p:spPr>
          <a:xfrm>
            <a:off x="5589759" y="161726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C7FD6BE-EB1E-ADC5-7EC0-82C7A199383F}"/>
              </a:ext>
            </a:extLst>
          </p:cNvPr>
          <p:cNvSpPr txBox="1"/>
          <p:nvPr/>
        </p:nvSpPr>
        <p:spPr>
          <a:xfrm>
            <a:off x="744458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588161F-069C-46DF-FBE5-003461B4B696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7538CEA-D463-3CE2-7BCE-95F3BD55F3FF}"/>
              </a:ext>
            </a:extLst>
          </p:cNvPr>
          <p:cNvSpPr txBox="1"/>
          <p:nvPr/>
        </p:nvSpPr>
        <p:spPr>
          <a:xfrm>
            <a:off x="185979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4C4B3CF-2EBB-2D5E-F658-02FA50C1348B}"/>
              </a:ext>
            </a:extLst>
          </p:cNvPr>
          <p:cNvSpPr txBox="1"/>
          <p:nvPr/>
        </p:nvSpPr>
        <p:spPr>
          <a:xfrm>
            <a:off x="3734262" y="249686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72C9CE2-40E8-27B2-C27B-6E0D865B242E}"/>
              </a:ext>
            </a:extLst>
          </p:cNvPr>
          <p:cNvSpPr txBox="1"/>
          <p:nvPr/>
        </p:nvSpPr>
        <p:spPr>
          <a:xfrm>
            <a:off x="5588825" y="25164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08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A0F7062-632B-714B-C0EA-9D8DCB9DD4FE}"/>
              </a:ext>
            </a:extLst>
          </p:cNvPr>
          <p:cNvSpPr txBox="1"/>
          <p:nvPr/>
        </p:nvSpPr>
        <p:spPr>
          <a:xfrm>
            <a:off x="744364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09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F1E2BF6-2594-38C9-107E-0AB72E8CD270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5244665-574B-B359-DDEE-51CEECF7BD83}"/>
              </a:ext>
            </a:extLst>
          </p:cNvPr>
          <p:cNvSpPr txBox="1"/>
          <p:nvPr/>
        </p:nvSpPr>
        <p:spPr>
          <a:xfrm>
            <a:off x="184174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6EB42CC-982D-A943-E2A9-63D3987BEF6A}"/>
              </a:ext>
            </a:extLst>
          </p:cNvPr>
          <p:cNvSpPr txBox="1"/>
          <p:nvPr/>
        </p:nvSpPr>
        <p:spPr>
          <a:xfrm>
            <a:off x="3716208" y="340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9CD5BA0-56C8-3A63-7AD7-FF367F8D513E}"/>
              </a:ext>
            </a:extLst>
          </p:cNvPr>
          <p:cNvSpPr txBox="1"/>
          <p:nvPr/>
        </p:nvSpPr>
        <p:spPr>
          <a:xfrm>
            <a:off x="5570771" y="342832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CD6366A-681A-9FCA-4257-E40D8898DAD1}"/>
              </a:ext>
            </a:extLst>
          </p:cNvPr>
          <p:cNvSpPr txBox="1"/>
          <p:nvPr/>
        </p:nvSpPr>
        <p:spPr>
          <a:xfrm>
            <a:off x="742559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15CBFAA-FA8E-DAD8-2DB3-44245AA4EFEA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88245E1-8092-2049-EA5E-6299920AE631}"/>
              </a:ext>
            </a:extLst>
          </p:cNvPr>
          <p:cNvSpPr txBox="1"/>
          <p:nvPr/>
        </p:nvSpPr>
        <p:spPr>
          <a:xfrm>
            <a:off x="184174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BF9DD22-83CE-B76D-278F-613039BC81F8}"/>
              </a:ext>
            </a:extLst>
          </p:cNvPr>
          <p:cNvSpPr txBox="1"/>
          <p:nvPr/>
        </p:nvSpPr>
        <p:spPr>
          <a:xfrm>
            <a:off x="3716208" y="42902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0A3336B-BB0D-311C-A54F-095BDA86269B}"/>
              </a:ext>
            </a:extLst>
          </p:cNvPr>
          <p:cNvSpPr txBox="1"/>
          <p:nvPr/>
        </p:nvSpPr>
        <p:spPr>
          <a:xfrm>
            <a:off x="5570771" y="430987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B9AFF6E-59C2-5625-08A6-B934131DDBC9}"/>
              </a:ext>
            </a:extLst>
          </p:cNvPr>
          <p:cNvSpPr txBox="1"/>
          <p:nvPr/>
        </p:nvSpPr>
        <p:spPr>
          <a:xfrm>
            <a:off x="742559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9175EA6-4F12-CB2C-E0E1-E2CAB868702B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1C041A2-CCD3-04FF-AEBD-6F6BD0D8213A}"/>
              </a:ext>
            </a:extLst>
          </p:cNvPr>
          <p:cNvSpPr txBox="1"/>
          <p:nvPr/>
        </p:nvSpPr>
        <p:spPr>
          <a:xfrm>
            <a:off x="184174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3FAA281-484E-F6BC-C6CD-A518BE7FBDA3}"/>
              </a:ext>
            </a:extLst>
          </p:cNvPr>
          <p:cNvSpPr txBox="1"/>
          <p:nvPr/>
        </p:nvSpPr>
        <p:spPr>
          <a:xfrm>
            <a:off x="3716208" y="52057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B1FF0D9-B79A-9E1D-F1FD-4BC3D1129846}"/>
              </a:ext>
            </a:extLst>
          </p:cNvPr>
          <p:cNvSpPr txBox="1"/>
          <p:nvPr/>
        </p:nvSpPr>
        <p:spPr>
          <a:xfrm>
            <a:off x="5570771" y="522541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D5F1FC7-4574-7F21-4603-4B1AAEE2C608}"/>
              </a:ext>
            </a:extLst>
          </p:cNvPr>
          <p:cNvSpPr txBox="1"/>
          <p:nvPr/>
        </p:nvSpPr>
        <p:spPr>
          <a:xfrm>
            <a:off x="742559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3D2C8BF-BC59-8961-2726-CA340E985BD7}"/>
              </a:ext>
            </a:extLst>
          </p:cNvPr>
          <p:cNvSpPr txBox="1"/>
          <p:nvPr/>
        </p:nvSpPr>
        <p:spPr>
          <a:xfrm>
            <a:off x="9265102" y="522541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31</a:t>
            </a:r>
          </a:p>
        </p:txBody>
      </p:sp>
    </p:spTree>
    <p:extLst>
      <p:ext uri="{BB962C8B-B14F-4D97-AF65-F5344CB8AC3E}">
        <p14:creationId xmlns:p14="http://schemas.microsoft.com/office/powerpoint/2010/main" val="2145654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EE987-6976-2AC4-461D-B58F5F3E6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4B52A01-DB46-CDD4-2528-7CD78D38B4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0088485" cy="7795648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715EF1-2040-6A81-5C42-12F5189D015E}"/>
              </a:ext>
            </a:extLst>
          </p:cNvPr>
          <p:cNvSpPr txBox="1"/>
          <p:nvPr/>
        </p:nvSpPr>
        <p:spPr>
          <a:xfrm>
            <a:off x="4404842" y="173160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Mini cream cheese filled bagels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A67FE2-D2A4-1CF6-0D01-EED3C8FC69EC}"/>
              </a:ext>
            </a:extLst>
          </p:cNvPr>
          <p:cNvSpPr txBox="1"/>
          <p:nvPr/>
        </p:nvSpPr>
        <p:spPr>
          <a:xfrm>
            <a:off x="6187248" y="1730862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taquitos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6DD8D0-DC34-A20C-018F-683E823839BD}"/>
              </a:ext>
            </a:extLst>
          </p:cNvPr>
          <p:cNvSpPr txBox="1"/>
          <p:nvPr/>
        </p:nvSpPr>
        <p:spPr>
          <a:xfrm>
            <a:off x="8000548" y="1758242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pizza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AC12AF-3637-727C-926D-3A6B3096E126}"/>
              </a:ext>
            </a:extLst>
          </p:cNvPr>
          <p:cNvSpPr txBox="1"/>
          <p:nvPr/>
        </p:nvSpPr>
        <p:spPr>
          <a:xfrm>
            <a:off x="666427" y="2614701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AFC1DC-EF70-A8CB-2F68-253EAF2558D0}"/>
              </a:ext>
            </a:extLst>
          </p:cNvPr>
          <p:cNvSpPr txBox="1"/>
          <p:nvPr/>
        </p:nvSpPr>
        <p:spPr>
          <a:xfrm>
            <a:off x="2526223" y="2614701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Waffles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6CE7FC-4BCD-AE2D-9A92-194179593ABC}"/>
              </a:ext>
            </a:extLst>
          </p:cNvPr>
          <p:cNvSpPr txBox="1"/>
          <p:nvPr/>
        </p:nvSpPr>
        <p:spPr>
          <a:xfrm>
            <a:off x="4386021" y="2614701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Yogurt parfait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49ACD0-0AEF-E246-EDC2-0E2C13A87D20}"/>
              </a:ext>
            </a:extLst>
          </p:cNvPr>
          <p:cNvSpPr txBox="1"/>
          <p:nvPr/>
        </p:nvSpPr>
        <p:spPr>
          <a:xfrm>
            <a:off x="6243233" y="2614701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/>
              <a:t>Hashbrowns</a:t>
            </a:r>
            <a:endParaRPr lang="en-US" sz="1000" dirty="0"/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Biscuit</a:t>
            </a:r>
          </a:p>
          <a:p>
            <a:r>
              <a:rPr lang="en-US" sz="1000" dirty="0"/>
              <a:t> fresh fruit</a:t>
            </a:r>
          </a:p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5B568C-C031-A88D-0778-02F7E6E5DA3D}"/>
              </a:ext>
            </a:extLst>
          </p:cNvPr>
          <p:cNvSpPr txBox="1"/>
          <p:nvPr/>
        </p:nvSpPr>
        <p:spPr>
          <a:xfrm>
            <a:off x="7997126" y="2567135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Bagel sandwich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4B63AD-5F1A-A196-3BF2-C1756E09419B}"/>
              </a:ext>
            </a:extLst>
          </p:cNvPr>
          <p:cNvSpPr txBox="1"/>
          <p:nvPr/>
        </p:nvSpPr>
        <p:spPr>
          <a:xfrm>
            <a:off x="666427" y="3505853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Concha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099E9FB-D697-6950-6980-2864D3C251F2}"/>
              </a:ext>
            </a:extLst>
          </p:cNvPr>
          <p:cNvSpPr txBox="1"/>
          <p:nvPr/>
        </p:nvSpPr>
        <p:spPr>
          <a:xfrm>
            <a:off x="2514194" y="3482848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French toast sticks</a:t>
            </a:r>
          </a:p>
          <a:p>
            <a:r>
              <a:rPr lang="en-US" sz="1000" dirty="0"/>
              <a:t>Sausage 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5E6E16-1070-010D-EA67-B1BD728CC58B}"/>
              </a:ext>
            </a:extLst>
          </p:cNvPr>
          <p:cNvSpPr txBox="1"/>
          <p:nvPr/>
        </p:nvSpPr>
        <p:spPr>
          <a:xfrm>
            <a:off x="4386021" y="3505853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Benefit bar</a:t>
            </a:r>
          </a:p>
          <a:p>
            <a:r>
              <a:rPr lang="en-US" sz="1000" dirty="0"/>
              <a:t>Yogurt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E6519A0-A1C9-2342-C305-4D9AE99FE876}"/>
              </a:ext>
            </a:extLst>
          </p:cNvPr>
          <p:cNvSpPr txBox="1"/>
          <p:nvPr/>
        </p:nvSpPr>
        <p:spPr>
          <a:xfrm>
            <a:off x="6240098" y="3468335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Country potatoes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Biscuit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B5C23B5-6CFF-6B55-9CC3-26CC56C64A43}"/>
              </a:ext>
            </a:extLst>
          </p:cNvPr>
          <p:cNvSpPr txBox="1"/>
          <p:nvPr/>
        </p:nvSpPr>
        <p:spPr>
          <a:xfrm>
            <a:off x="7997126" y="3505853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Sausage </a:t>
            </a:r>
            <a:r>
              <a:rPr lang="en-US" sz="1000" dirty="0" err="1"/>
              <a:t>mcmuffin</a:t>
            </a:r>
            <a:r>
              <a:rPr lang="en-US" sz="1000" dirty="0"/>
              <a:t> sandwich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2F0E944-91FC-CA24-96E9-251920180FA6}"/>
              </a:ext>
            </a:extLst>
          </p:cNvPr>
          <p:cNvSpPr txBox="1"/>
          <p:nvPr/>
        </p:nvSpPr>
        <p:spPr>
          <a:xfrm>
            <a:off x="666427" y="4426384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Pumpkin bread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9C09CB3-D9F6-3636-6FB7-7FE3875239F9}"/>
              </a:ext>
            </a:extLst>
          </p:cNvPr>
          <p:cNvSpPr txBox="1"/>
          <p:nvPr/>
        </p:nvSpPr>
        <p:spPr>
          <a:xfrm>
            <a:off x="2526223" y="4426384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Pancakes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D92048C-00C7-C812-43E7-B03437F04F04}"/>
              </a:ext>
            </a:extLst>
          </p:cNvPr>
          <p:cNvSpPr txBox="1"/>
          <p:nvPr/>
        </p:nvSpPr>
        <p:spPr>
          <a:xfrm>
            <a:off x="4395348" y="4386377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Mini cream cheese filled bagels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0625BF3-D850-1E63-1D16-878F347851FF}"/>
              </a:ext>
            </a:extLst>
          </p:cNvPr>
          <p:cNvSpPr txBox="1"/>
          <p:nvPr/>
        </p:nvSpPr>
        <p:spPr>
          <a:xfrm>
            <a:off x="6240098" y="4343974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taquitos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774D0BF-E829-4C48-9973-8268A5263B0A}"/>
              </a:ext>
            </a:extLst>
          </p:cNvPr>
          <p:cNvSpPr txBox="1"/>
          <p:nvPr/>
        </p:nvSpPr>
        <p:spPr>
          <a:xfrm>
            <a:off x="7997126" y="4426384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Egg, ham, and cheese croissant sandwich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3469DEB-79EB-7388-F3EE-F983770DEE5F}"/>
              </a:ext>
            </a:extLst>
          </p:cNvPr>
          <p:cNvSpPr txBox="1"/>
          <p:nvPr/>
        </p:nvSpPr>
        <p:spPr>
          <a:xfrm>
            <a:off x="666427" y="533383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Muffin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AD8555-75B4-6BEC-B5C3-B09731043C2E}"/>
              </a:ext>
            </a:extLst>
          </p:cNvPr>
          <p:cNvSpPr txBox="1"/>
          <p:nvPr/>
        </p:nvSpPr>
        <p:spPr>
          <a:xfrm>
            <a:off x="2526223" y="534691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Waffles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EE796DE-135F-F502-824B-27EAAD83DCA1}"/>
              </a:ext>
            </a:extLst>
          </p:cNvPr>
          <p:cNvSpPr txBox="1"/>
          <p:nvPr/>
        </p:nvSpPr>
        <p:spPr>
          <a:xfrm>
            <a:off x="4386021" y="5325789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Yogurt parfait</a:t>
            </a:r>
          </a:p>
          <a:p>
            <a:endParaRPr lang="en-US" sz="1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F7A06F8-EDA6-355F-4451-B78A70D519F1}"/>
              </a:ext>
            </a:extLst>
          </p:cNvPr>
          <p:cNvSpPr txBox="1"/>
          <p:nvPr/>
        </p:nvSpPr>
        <p:spPr>
          <a:xfrm>
            <a:off x="6181827" y="5276252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/>
              <a:t>Hashbrowns</a:t>
            </a:r>
            <a:endParaRPr lang="en-US" sz="1000" dirty="0"/>
          </a:p>
          <a:p>
            <a:r>
              <a:rPr lang="en-US" sz="1000" dirty="0"/>
              <a:t>Sausage links</a:t>
            </a:r>
          </a:p>
          <a:p>
            <a:r>
              <a:rPr lang="en-US" sz="1000" dirty="0"/>
              <a:t>Biscuit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B31EBCC-5BB1-316D-B8B0-1DC852428FE1}"/>
              </a:ext>
            </a:extLst>
          </p:cNvPr>
          <p:cNvSpPr txBox="1">
            <a:spLocks/>
          </p:cNvSpPr>
          <p:nvPr/>
        </p:nvSpPr>
        <p:spPr>
          <a:xfrm>
            <a:off x="258322" y="6356053"/>
            <a:ext cx="13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1% plain and non-fat flavored milk offered daily.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287BD9F-A071-0E43-2253-63E5CDB21489}"/>
              </a:ext>
            </a:extLst>
          </p:cNvPr>
          <p:cNvSpPr txBox="1">
            <a:spLocks/>
          </p:cNvSpPr>
          <p:nvPr/>
        </p:nvSpPr>
        <p:spPr>
          <a:xfrm>
            <a:off x="1733490" y="6356053"/>
            <a:ext cx="2634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427627F-7087-1209-B5D7-C31D941145A8}"/>
              </a:ext>
            </a:extLst>
          </p:cNvPr>
          <p:cNvSpPr txBox="1">
            <a:spLocks/>
          </p:cNvSpPr>
          <p:nvPr/>
        </p:nvSpPr>
        <p:spPr>
          <a:xfrm>
            <a:off x="7369006" y="6351946"/>
            <a:ext cx="1313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All students must take at least ½ cup of fruit or veggies with meals.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B0F46F8-883E-8B32-BAB4-B3FB9E8B74B3}"/>
              </a:ext>
            </a:extLst>
          </p:cNvPr>
          <p:cNvSpPr txBox="1"/>
          <p:nvPr/>
        </p:nvSpPr>
        <p:spPr>
          <a:xfrm>
            <a:off x="3909041" y="1045885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LMUSD Elementary Breakfast menu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F8425E5A-5505-CD1C-5612-5E1D28B0DD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461" y="239244"/>
            <a:ext cx="1615407" cy="60384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FDC047E-3733-DE0C-17DE-AA98C4A1698C}"/>
              </a:ext>
            </a:extLst>
          </p:cNvPr>
          <p:cNvSpPr txBox="1"/>
          <p:nvPr/>
        </p:nvSpPr>
        <p:spPr>
          <a:xfrm>
            <a:off x="1860731" y="1618205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0F2368-60C6-FC34-DDC6-DA7A1E6833C7}"/>
              </a:ext>
            </a:extLst>
          </p:cNvPr>
          <p:cNvSpPr txBox="1"/>
          <p:nvPr/>
        </p:nvSpPr>
        <p:spPr>
          <a:xfrm>
            <a:off x="3735196" y="1597639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D1E7C8-6AFF-81D7-C1F4-AEF5BB0454C5}"/>
              </a:ext>
            </a:extLst>
          </p:cNvPr>
          <p:cNvSpPr txBox="1"/>
          <p:nvPr/>
        </p:nvSpPr>
        <p:spPr>
          <a:xfrm>
            <a:off x="5589759" y="161726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C7FD6BE-EB1E-ADC5-7EC0-82C7A199383F}"/>
              </a:ext>
            </a:extLst>
          </p:cNvPr>
          <p:cNvSpPr txBox="1"/>
          <p:nvPr/>
        </p:nvSpPr>
        <p:spPr>
          <a:xfrm>
            <a:off x="744458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588161F-069C-46DF-FBE5-003461B4B696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7538CEA-D463-3CE2-7BCE-95F3BD55F3FF}"/>
              </a:ext>
            </a:extLst>
          </p:cNvPr>
          <p:cNvSpPr txBox="1"/>
          <p:nvPr/>
        </p:nvSpPr>
        <p:spPr>
          <a:xfrm>
            <a:off x="185979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4C4B3CF-2EBB-2D5E-F658-02FA50C1348B}"/>
              </a:ext>
            </a:extLst>
          </p:cNvPr>
          <p:cNvSpPr txBox="1"/>
          <p:nvPr/>
        </p:nvSpPr>
        <p:spPr>
          <a:xfrm>
            <a:off x="3734262" y="249686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72C9CE2-40E8-27B2-C27B-6E0D865B242E}"/>
              </a:ext>
            </a:extLst>
          </p:cNvPr>
          <p:cNvSpPr txBox="1"/>
          <p:nvPr/>
        </p:nvSpPr>
        <p:spPr>
          <a:xfrm>
            <a:off x="5588825" y="25164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08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A0F7062-632B-714B-C0EA-9D8DCB9DD4FE}"/>
              </a:ext>
            </a:extLst>
          </p:cNvPr>
          <p:cNvSpPr txBox="1"/>
          <p:nvPr/>
        </p:nvSpPr>
        <p:spPr>
          <a:xfrm>
            <a:off x="744364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09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F1E2BF6-2594-38C9-107E-0AB72E8CD270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5244665-574B-B359-DDEE-51CEECF7BD83}"/>
              </a:ext>
            </a:extLst>
          </p:cNvPr>
          <p:cNvSpPr txBox="1"/>
          <p:nvPr/>
        </p:nvSpPr>
        <p:spPr>
          <a:xfrm>
            <a:off x="184174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6EB42CC-982D-A943-E2A9-63D3987BEF6A}"/>
              </a:ext>
            </a:extLst>
          </p:cNvPr>
          <p:cNvSpPr txBox="1"/>
          <p:nvPr/>
        </p:nvSpPr>
        <p:spPr>
          <a:xfrm>
            <a:off x="3716208" y="340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9CD5BA0-56C8-3A63-7AD7-FF367F8D513E}"/>
              </a:ext>
            </a:extLst>
          </p:cNvPr>
          <p:cNvSpPr txBox="1"/>
          <p:nvPr/>
        </p:nvSpPr>
        <p:spPr>
          <a:xfrm>
            <a:off x="5570771" y="342832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CD6366A-681A-9FCA-4257-E40D8898DAD1}"/>
              </a:ext>
            </a:extLst>
          </p:cNvPr>
          <p:cNvSpPr txBox="1"/>
          <p:nvPr/>
        </p:nvSpPr>
        <p:spPr>
          <a:xfrm>
            <a:off x="742559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15CBFAA-FA8E-DAD8-2DB3-44245AA4EFEA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88245E1-8092-2049-EA5E-6299920AE631}"/>
              </a:ext>
            </a:extLst>
          </p:cNvPr>
          <p:cNvSpPr txBox="1"/>
          <p:nvPr/>
        </p:nvSpPr>
        <p:spPr>
          <a:xfrm>
            <a:off x="184174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BF9DD22-83CE-B76D-278F-613039BC81F8}"/>
              </a:ext>
            </a:extLst>
          </p:cNvPr>
          <p:cNvSpPr txBox="1"/>
          <p:nvPr/>
        </p:nvSpPr>
        <p:spPr>
          <a:xfrm>
            <a:off x="3716208" y="42902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0A3336B-BB0D-311C-A54F-095BDA86269B}"/>
              </a:ext>
            </a:extLst>
          </p:cNvPr>
          <p:cNvSpPr txBox="1"/>
          <p:nvPr/>
        </p:nvSpPr>
        <p:spPr>
          <a:xfrm>
            <a:off x="5570771" y="430987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B9AFF6E-59C2-5625-08A6-B934131DDBC9}"/>
              </a:ext>
            </a:extLst>
          </p:cNvPr>
          <p:cNvSpPr txBox="1"/>
          <p:nvPr/>
        </p:nvSpPr>
        <p:spPr>
          <a:xfrm>
            <a:off x="742559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9175EA6-4F12-CB2C-E0E1-E2CAB868702B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1C041A2-CCD3-04FF-AEBD-6F6BD0D8213A}"/>
              </a:ext>
            </a:extLst>
          </p:cNvPr>
          <p:cNvSpPr txBox="1"/>
          <p:nvPr/>
        </p:nvSpPr>
        <p:spPr>
          <a:xfrm>
            <a:off x="184174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3FAA281-484E-F6BC-C6CD-A518BE7FBDA3}"/>
              </a:ext>
            </a:extLst>
          </p:cNvPr>
          <p:cNvSpPr txBox="1"/>
          <p:nvPr/>
        </p:nvSpPr>
        <p:spPr>
          <a:xfrm>
            <a:off x="3716208" y="52057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B1FF0D9-B79A-9E1D-F1FD-4BC3D1129846}"/>
              </a:ext>
            </a:extLst>
          </p:cNvPr>
          <p:cNvSpPr txBox="1"/>
          <p:nvPr/>
        </p:nvSpPr>
        <p:spPr>
          <a:xfrm>
            <a:off x="5570771" y="522541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D5F1FC7-4574-7F21-4603-4B1AAEE2C608}"/>
              </a:ext>
            </a:extLst>
          </p:cNvPr>
          <p:cNvSpPr txBox="1"/>
          <p:nvPr/>
        </p:nvSpPr>
        <p:spPr>
          <a:xfrm>
            <a:off x="742559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3D2C8BF-BC59-8961-2726-CA340E985BD7}"/>
              </a:ext>
            </a:extLst>
          </p:cNvPr>
          <p:cNvSpPr txBox="1"/>
          <p:nvPr/>
        </p:nvSpPr>
        <p:spPr>
          <a:xfrm>
            <a:off x="9265102" y="522541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6BE9FD-4F55-4AF5-8900-33AC499F5087}"/>
              </a:ext>
            </a:extLst>
          </p:cNvPr>
          <p:cNvSpPr txBox="1"/>
          <p:nvPr/>
        </p:nvSpPr>
        <p:spPr>
          <a:xfrm>
            <a:off x="7997127" y="5346915"/>
            <a:ext cx="11766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Pumpkin scone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Fresh fruit</a:t>
            </a:r>
          </a:p>
        </p:txBody>
      </p:sp>
    </p:spTree>
    <p:extLst>
      <p:ext uri="{BB962C8B-B14F-4D97-AF65-F5344CB8AC3E}">
        <p14:creationId xmlns:p14="http://schemas.microsoft.com/office/powerpoint/2010/main" val="2531961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EE987-6976-2AC4-461D-B58F5F3E6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4B52A01-DB46-CDD4-2528-7CD78D38B4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0088485" cy="7795648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715EF1-2040-6A81-5C42-12F5189D015E}"/>
              </a:ext>
            </a:extLst>
          </p:cNvPr>
          <p:cNvSpPr txBox="1"/>
          <p:nvPr/>
        </p:nvSpPr>
        <p:spPr>
          <a:xfrm>
            <a:off x="4404842" y="173160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Mini cream cheese filled bagels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A67FE2-D2A4-1CF6-0D01-EED3C8FC69EC}"/>
              </a:ext>
            </a:extLst>
          </p:cNvPr>
          <p:cNvSpPr txBox="1"/>
          <p:nvPr/>
        </p:nvSpPr>
        <p:spPr>
          <a:xfrm>
            <a:off x="6187248" y="1730862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taquitos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6DD8D0-DC34-A20C-018F-683E823839BD}"/>
              </a:ext>
            </a:extLst>
          </p:cNvPr>
          <p:cNvSpPr txBox="1"/>
          <p:nvPr/>
        </p:nvSpPr>
        <p:spPr>
          <a:xfrm>
            <a:off x="8000548" y="1758242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pizza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AC12AF-3637-727C-926D-3A6B3096E126}"/>
              </a:ext>
            </a:extLst>
          </p:cNvPr>
          <p:cNvSpPr txBox="1"/>
          <p:nvPr/>
        </p:nvSpPr>
        <p:spPr>
          <a:xfrm>
            <a:off x="666427" y="2614701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 school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AFC1DC-EF70-A8CB-2F68-253EAF2558D0}"/>
              </a:ext>
            </a:extLst>
          </p:cNvPr>
          <p:cNvSpPr txBox="1"/>
          <p:nvPr/>
        </p:nvSpPr>
        <p:spPr>
          <a:xfrm>
            <a:off x="2526223" y="2614701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Waffles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6CE7FC-4BCD-AE2D-9A92-194179593ABC}"/>
              </a:ext>
            </a:extLst>
          </p:cNvPr>
          <p:cNvSpPr txBox="1"/>
          <p:nvPr/>
        </p:nvSpPr>
        <p:spPr>
          <a:xfrm>
            <a:off x="4386021" y="2614701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Yogurt parfait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49ACD0-0AEF-E246-EDC2-0E2C13A87D20}"/>
              </a:ext>
            </a:extLst>
          </p:cNvPr>
          <p:cNvSpPr txBox="1"/>
          <p:nvPr/>
        </p:nvSpPr>
        <p:spPr>
          <a:xfrm>
            <a:off x="6243233" y="2614701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/>
              <a:t>Hashbrowns</a:t>
            </a:r>
            <a:endParaRPr lang="en-US" sz="1000" dirty="0"/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Biscuit</a:t>
            </a:r>
          </a:p>
          <a:p>
            <a:r>
              <a:rPr lang="en-US" sz="1000" dirty="0"/>
              <a:t> fresh fruit</a:t>
            </a:r>
          </a:p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5B568C-C031-A88D-0778-02F7E6E5DA3D}"/>
              </a:ext>
            </a:extLst>
          </p:cNvPr>
          <p:cNvSpPr txBox="1"/>
          <p:nvPr/>
        </p:nvSpPr>
        <p:spPr>
          <a:xfrm>
            <a:off x="7997126" y="2567135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Bagel sandwich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4B63AD-5F1A-A196-3BF2-C1756E09419B}"/>
              </a:ext>
            </a:extLst>
          </p:cNvPr>
          <p:cNvSpPr txBox="1"/>
          <p:nvPr/>
        </p:nvSpPr>
        <p:spPr>
          <a:xfrm>
            <a:off x="666427" y="3505853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Concha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099E9FB-D697-6950-6980-2864D3C251F2}"/>
              </a:ext>
            </a:extLst>
          </p:cNvPr>
          <p:cNvSpPr txBox="1"/>
          <p:nvPr/>
        </p:nvSpPr>
        <p:spPr>
          <a:xfrm>
            <a:off x="2514194" y="3482848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French toast sticks</a:t>
            </a:r>
          </a:p>
          <a:p>
            <a:r>
              <a:rPr lang="en-US" sz="1000" dirty="0"/>
              <a:t>Sausage 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5E6E16-1070-010D-EA67-B1BD728CC58B}"/>
              </a:ext>
            </a:extLst>
          </p:cNvPr>
          <p:cNvSpPr txBox="1"/>
          <p:nvPr/>
        </p:nvSpPr>
        <p:spPr>
          <a:xfrm>
            <a:off x="4386021" y="3505853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Benefit bar</a:t>
            </a:r>
          </a:p>
          <a:p>
            <a:r>
              <a:rPr lang="en-US" sz="1000" dirty="0"/>
              <a:t>Yogurt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E6519A0-A1C9-2342-C305-4D9AE99FE876}"/>
              </a:ext>
            </a:extLst>
          </p:cNvPr>
          <p:cNvSpPr txBox="1"/>
          <p:nvPr/>
        </p:nvSpPr>
        <p:spPr>
          <a:xfrm>
            <a:off x="6240098" y="3468335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Country potatoes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Biscuit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B5C23B5-6CFF-6B55-9CC3-26CC56C64A43}"/>
              </a:ext>
            </a:extLst>
          </p:cNvPr>
          <p:cNvSpPr txBox="1"/>
          <p:nvPr/>
        </p:nvSpPr>
        <p:spPr>
          <a:xfrm>
            <a:off x="7997126" y="3505853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Sausage </a:t>
            </a:r>
            <a:r>
              <a:rPr lang="en-US" sz="1000" dirty="0" err="1"/>
              <a:t>mcmuffin</a:t>
            </a:r>
            <a:r>
              <a:rPr lang="en-US" sz="1000" dirty="0"/>
              <a:t> sandwich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2F0E944-91FC-CA24-96E9-251920180FA6}"/>
              </a:ext>
            </a:extLst>
          </p:cNvPr>
          <p:cNvSpPr txBox="1"/>
          <p:nvPr/>
        </p:nvSpPr>
        <p:spPr>
          <a:xfrm>
            <a:off x="666427" y="4426384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Pumpkin bread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9C09CB3-D9F6-3636-6FB7-7FE3875239F9}"/>
              </a:ext>
            </a:extLst>
          </p:cNvPr>
          <p:cNvSpPr txBox="1"/>
          <p:nvPr/>
        </p:nvSpPr>
        <p:spPr>
          <a:xfrm>
            <a:off x="2526223" y="4426384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Pancakes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D92048C-00C7-C812-43E7-B03437F04F04}"/>
              </a:ext>
            </a:extLst>
          </p:cNvPr>
          <p:cNvSpPr txBox="1"/>
          <p:nvPr/>
        </p:nvSpPr>
        <p:spPr>
          <a:xfrm>
            <a:off x="4395348" y="4386377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Mini cream cheese filled bagels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0625BF3-D850-1E63-1D16-878F347851FF}"/>
              </a:ext>
            </a:extLst>
          </p:cNvPr>
          <p:cNvSpPr txBox="1"/>
          <p:nvPr/>
        </p:nvSpPr>
        <p:spPr>
          <a:xfrm>
            <a:off x="6240098" y="4343974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taquitos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774D0BF-E829-4C48-9973-8268A5263B0A}"/>
              </a:ext>
            </a:extLst>
          </p:cNvPr>
          <p:cNvSpPr txBox="1"/>
          <p:nvPr/>
        </p:nvSpPr>
        <p:spPr>
          <a:xfrm>
            <a:off x="7997126" y="4426384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Egg, ham, and cheese croissant sandwich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3469DEB-79EB-7388-F3EE-F983770DEE5F}"/>
              </a:ext>
            </a:extLst>
          </p:cNvPr>
          <p:cNvSpPr txBox="1"/>
          <p:nvPr/>
        </p:nvSpPr>
        <p:spPr>
          <a:xfrm>
            <a:off x="666427" y="533383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Muffin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AD8555-75B4-6BEC-B5C3-B09731043C2E}"/>
              </a:ext>
            </a:extLst>
          </p:cNvPr>
          <p:cNvSpPr txBox="1"/>
          <p:nvPr/>
        </p:nvSpPr>
        <p:spPr>
          <a:xfrm>
            <a:off x="2526223" y="534691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Waffles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EE796DE-135F-F502-824B-27EAAD83DCA1}"/>
              </a:ext>
            </a:extLst>
          </p:cNvPr>
          <p:cNvSpPr txBox="1"/>
          <p:nvPr/>
        </p:nvSpPr>
        <p:spPr>
          <a:xfrm>
            <a:off x="4386021" y="5325789"/>
            <a:ext cx="119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Yogurt parfait</a:t>
            </a:r>
          </a:p>
          <a:p>
            <a:endParaRPr lang="en-US" sz="1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F7A06F8-EDA6-355F-4451-B78A70D519F1}"/>
              </a:ext>
            </a:extLst>
          </p:cNvPr>
          <p:cNvSpPr txBox="1"/>
          <p:nvPr/>
        </p:nvSpPr>
        <p:spPr>
          <a:xfrm>
            <a:off x="6181827" y="5276252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/>
              <a:t>Hashbrowns</a:t>
            </a:r>
            <a:endParaRPr lang="en-US" sz="1000" dirty="0"/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Biscuit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B31EBCC-5BB1-316D-B8B0-1DC852428FE1}"/>
              </a:ext>
            </a:extLst>
          </p:cNvPr>
          <p:cNvSpPr txBox="1">
            <a:spLocks/>
          </p:cNvSpPr>
          <p:nvPr/>
        </p:nvSpPr>
        <p:spPr>
          <a:xfrm>
            <a:off x="258322" y="6356053"/>
            <a:ext cx="13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1% plain and non-fat flavored milk offered daily.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287BD9F-A071-0E43-2253-63E5CDB21489}"/>
              </a:ext>
            </a:extLst>
          </p:cNvPr>
          <p:cNvSpPr txBox="1">
            <a:spLocks/>
          </p:cNvSpPr>
          <p:nvPr/>
        </p:nvSpPr>
        <p:spPr>
          <a:xfrm>
            <a:off x="1733490" y="6356053"/>
            <a:ext cx="2634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427627F-7087-1209-B5D7-C31D941145A8}"/>
              </a:ext>
            </a:extLst>
          </p:cNvPr>
          <p:cNvSpPr txBox="1">
            <a:spLocks/>
          </p:cNvSpPr>
          <p:nvPr/>
        </p:nvSpPr>
        <p:spPr>
          <a:xfrm>
            <a:off x="7369006" y="6351946"/>
            <a:ext cx="1313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All students must take at least ½ cup of fruit or veggies with meals.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B0F46F8-883E-8B32-BAB4-B3FB9E8B74B3}"/>
              </a:ext>
            </a:extLst>
          </p:cNvPr>
          <p:cNvSpPr txBox="1"/>
          <p:nvPr/>
        </p:nvSpPr>
        <p:spPr>
          <a:xfrm>
            <a:off x="3909041" y="1045885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LMHS Breakfast menu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F8425E5A-5505-CD1C-5612-5E1D28B0DD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461" y="239244"/>
            <a:ext cx="1615407" cy="60384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FDC047E-3733-DE0C-17DE-AA98C4A1698C}"/>
              </a:ext>
            </a:extLst>
          </p:cNvPr>
          <p:cNvSpPr txBox="1"/>
          <p:nvPr/>
        </p:nvSpPr>
        <p:spPr>
          <a:xfrm>
            <a:off x="1860731" y="1618205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0F2368-60C6-FC34-DDC6-DA7A1E6833C7}"/>
              </a:ext>
            </a:extLst>
          </p:cNvPr>
          <p:cNvSpPr txBox="1"/>
          <p:nvPr/>
        </p:nvSpPr>
        <p:spPr>
          <a:xfrm>
            <a:off x="3735196" y="1597639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D1E7C8-6AFF-81D7-C1F4-AEF5BB0454C5}"/>
              </a:ext>
            </a:extLst>
          </p:cNvPr>
          <p:cNvSpPr txBox="1"/>
          <p:nvPr/>
        </p:nvSpPr>
        <p:spPr>
          <a:xfrm>
            <a:off x="5589759" y="161726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C7FD6BE-EB1E-ADC5-7EC0-82C7A199383F}"/>
              </a:ext>
            </a:extLst>
          </p:cNvPr>
          <p:cNvSpPr txBox="1"/>
          <p:nvPr/>
        </p:nvSpPr>
        <p:spPr>
          <a:xfrm>
            <a:off x="744458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588161F-069C-46DF-FBE5-003461B4B696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7538CEA-D463-3CE2-7BCE-95F3BD55F3FF}"/>
              </a:ext>
            </a:extLst>
          </p:cNvPr>
          <p:cNvSpPr txBox="1"/>
          <p:nvPr/>
        </p:nvSpPr>
        <p:spPr>
          <a:xfrm>
            <a:off x="185979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4C4B3CF-2EBB-2D5E-F658-02FA50C1348B}"/>
              </a:ext>
            </a:extLst>
          </p:cNvPr>
          <p:cNvSpPr txBox="1"/>
          <p:nvPr/>
        </p:nvSpPr>
        <p:spPr>
          <a:xfrm>
            <a:off x="3734262" y="249686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72C9CE2-40E8-27B2-C27B-6E0D865B242E}"/>
              </a:ext>
            </a:extLst>
          </p:cNvPr>
          <p:cNvSpPr txBox="1"/>
          <p:nvPr/>
        </p:nvSpPr>
        <p:spPr>
          <a:xfrm>
            <a:off x="5588825" y="25164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08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A0F7062-632B-714B-C0EA-9D8DCB9DD4FE}"/>
              </a:ext>
            </a:extLst>
          </p:cNvPr>
          <p:cNvSpPr txBox="1"/>
          <p:nvPr/>
        </p:nvSpPr>
        <p:spPr>
          <a:xfrm>
            <a:off x="744364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09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F1E2BF6-2594-38C9-107E-0AB72E8CD270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5244665-574B-B359-DDEE-51CEECF7BD83}"/>
              </a:ext>
            </a:extLst>
          </p:cNvPr>
          <p:cNvSpPr txBox="1"/>
          <p:nvPr/>
        </p:nvSpPr>
        <p:spPr>
          <a:xfrm>
            <a:off x="184174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6EB42CC-982D-A943-E2A9-63D3987BEF6A}"/>
              </a:ext>
            </a:extLst>
          </p:cNvPr>
          <p:cNvSpPr txBox="1"/>
          <p:nvPr/>
        </p:nvSpPr>
        <p:spPr>
          <a:xfrm>
            <a:off x="3716208" y="340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9CD5BA0-56C8-3A63-7AD7-FF367F8D513E}"/>
              </a:ext>
            </a:extLst>
          </p:cNvPr>
          <p:cNvSpPr txBox="1"/>
          <p:nvPr/>
        </p:nvSpPr>
        <p:spPr>
          <a:xfrm>
            <a:off x="5570771" y="342832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CD6366A-681A-9FCA-4257-E40D8898DAD1}"/>
              </a:ext>
            </a:extLst>
          </p:cNvPr>
          <p:cNvSpPr txBox="1"/>
          <p:nvPr/>
        </p:nvSpPr>
        <p:spPr>
          <a:xfrm>
            <a:off x="742559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15CBFAA-FA8E-DAD8-2DB3-44245AA4EFEA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88245E1-8092-2049-EA5E-6299920AE631}"/>
              </a:ext>
            </a:extLst>
          </p:cNvPr>
          <p:cNvSpPr txBox="1"/>
          <p:nvPr/>
        </p:nvSpPr>
        <p:spPr>
          <a:xfrm>
            <a:off x="184174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BF9DD22-83CE-B76D-278F-613039BC81F8}"/>
              </a:ext>
            </a:extLst>
          </p:cNvPr>
          <p:cNvSpPr txBox="1"/>
          <p:nvPr/>
        </p:nvSpPr>
        <p:spPr>
          <a:xfrm>
            <a:off x="3716208" y="42902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0A3336B-BB0D-311C-A54F-095BDA86269B}"/>
              </a:ext>
            </a:extLst>
          </p:cNvPr>
          <p:cNvSpPr txBox="1"/>
          <p:nvPr/>
        </p:nvSpPr>
        <p:spPr>
          <a:xfrm>
            <a:off x="5570771" y="430987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B9AFF6E-59C2-5625-08A6-B934131DDBC9}"/>
              </a:ext>
            </a:extLst>
          </p:cNvPr>
          <p:cNvSpPr txBox="1"/>
          <p:nvPr/>
        </p:nvSpPr>
        <p:spPr>
          <a:xfrm>
            <a:off x="742559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9175EA6-4F12-CB2C-E0E1-E2CAB868702B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1C041A2-CCD3-04FF-AEBD-6F6BD0D8213A}"/>
              </a:ext>
            </a:extLst>
          </p:cNvPr>
          <p:cNvSpPr txBox="1"/>
          <p:nvPr/>
        </p:nvSpPr>
        <p:spPr>
          <a:xfrm>
            <a:off x="184174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3FAA281-484E-F6BC-C6CD-A518BE7FBDA3}"/>
              </a:ext>
            </a:extLst>
          </p:cNvPr>
          <p:cNvSpPr txBox="1"/>
          <p:nvPr/>
        </p:nvSpPr>
        <p:spPr>
          <a:xfrm>
            <a:off x="3716208" y="52057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B1FF0D9-B79A-9E1D-F1FD-4BC3D1129846}"/>
              </a:ext>
            </a:extLst>
          </p:cNvPr>
          <p:cNvSpPr txBox="1"/>
          <p:nvPr/>
        </p:nvSpPr>
        <p:spPr>
          <a:xfrm>
            <a:off x="5570771" y="522541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D5F1FC7-4574-7F21-4603-4B1AAEE2C608}"/>
              </a:ext>
            </a:extLst>
          </p:cNvPr>
          <p:cNvSpPr txBox="1"/>
          <p:nvPr/>
        </p:nvSpPr>
        <p:spPr>
          <a:xfrm>
            <a:off x="742559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3D2C8BF-BC59-8961-2726-CA340E985BD7}"/>
              </a:ext>
            </a:extLst>
          </p:cNvPr>
          <p:cNvSpPr txBox="1"/>
          <p:nvPr/>
        </p:nvSpPr>
        <p:spPr>
          <a:xfrm>
            <a:off x="9265102" y="522541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A6F06B-93E4-4434-9CAB-CB650866007B}"/>
              </a:ext>
            </a:extLst>
          </p:cNvPr>
          <p:cNvSpPr txBox="1"/>
          <p:nvPr/>
        </p:nvSpPr>
        <p:spPr>
          <a:xfrm>
            <a:off x="1744553" y="6305779"/>
            <a:ext cx="15633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Alternative options offered daily: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Bagel with yogurt and fresh fruit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Oatmeal station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7A4DFB-2817-404C-A7EE-D0D04EED51A0}"/>
              </a:ext>
            </a:extLst>
          </p:cNvPr>
          <p:cNvSpPr txBox="1"/>
          <p:nvPr/>
        </p:nvSpPr>
        <p:spPr>
          <a:xfrm>
            <a:off x="7997126" y="5333835"/>
            <a:ext cx="1015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Pumpkin pancakes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Fresh fruit</a:t>
            </a:r>
          </a:p>
        </p:txBody>
      </p:sp>
    </p:spTree>
    <p:extLst>
      <p:ext uri="{BB962C8B-B14F-4D97-AF65-F5344CB8AC3E}">
        <p14:creationId xmlns:p14="http://schemas.microsoft.com/office/powerpoint/2010/main" val="1294865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2458</TotalTime>
  <Words>903</Words>
  <Application>Microsoft Office PowerPoint</Application>
  <PresentationFormat>Custom</PresentationFormat>
  <Paragraphs>443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Cole Leslie</dc:creator>
  <cp:lastModifiedBy>Kate Baker</cp:lastModifiedBy>
  <cp:revision>22</cp:revision>
  <dcterms:created xsi:type="dcterms:W3CDTF">2024-11-06T20:04:04Z</dcterms:created>
  <dcterms:modified xsi:type="dcterms:W3CDTF">2025-09-18T16:18:44Z</dcterms:modified>
</cp:coreProperties>
</file>