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56" r:id="rId6"/>
    <p:sldId id="257" r:id="rId7"/>
    <p:sldId id="258" r:id="rId8"/>
    <p:sldId id="259" r:id="rId9"/>
    <p:sldId id="260" r:id="rId10"/>
    <p:sldId id="261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82FF-48CD-4BDD-B8AF-7981CEBB203A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7A0B-9747-444B-B229-F9D29A1B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6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82FF-48CD-4BDD-B8AF-7981CEBB203A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7A0B-9747-444B-B229-F9D29A1B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7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82FF-48CD-4BDD-B8AF-7981CEBB203A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7A0B-9747-444B-B229-F9D29A1B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2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82FF-48CD-4BDD-B8AF-7981CEBB203A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7A0B-9747-444B-B229-F9D29A1B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3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82FF-48CD-4BDD-B8AF-7981CEBB203A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7A0B-9747-444B-B229-F9D29A1B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1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82FF-48CD-4BDD-B8AF-7981CEBB203A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7A0B-9747-444B-B229-F9D29A1B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2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82FF-48CD-4BDD-B8AF-7981CEBB203A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7A0B-9747-444B-B229-F9D29A1B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7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82FF-48CD-4BDD-B8AF-7981CEBB203A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7A0B-9747-444B-B229-F9D29A1B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2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82FF-48CD-4BDD-B8AF-7981CEBB203A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7A0B-9747-444B-B229-F9D29A1B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3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82FF-48CD-4BDD-B8AF-7981CEBB203A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7A0B-9747-444B-B229-F9D29A1B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5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82FF-48CD-4BDD-B8AF-7981CEBB203A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7A0B-9747-444B-B229-F9D29A1B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0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F82FF-48CD-4BDD-B8AF-7981CEBB203A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7A0B-9747-444B-B229-F9D29A1B1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7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mills3@neisd.net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/>
              <a:t>Infofinder</a:t>
            </a:r>
            <a:r>
              <a:rPr lang="en-US" sz="5400" b="1" dirty="0"/>
              <a:t> 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b="1" dirty="0"/>
              <a:t>NORTH EAST ISD</a:t>
            </a:r>
          </a:p>
          <a:p>
            <a:pPr marL="0" indent="0" algn="ctr">
              <a:buNone/>
            </a:pPr>
            <a:r>
              <a:rPr lang="en-US" sz="2400" b="1" dirty="0"/>
              <a:t>TRANSPORTATION DEPARTMENT</a:t>
            </a:r>
          </a:p>
          <a:p>
            <a:pPr marL="0" indent="0" algn="ctr">
              <a:buNone/>
            </a:pPr>
            <a:r>
              <a:rPr lang="en-US" sz="2400" b="1" dirty="0"/>
              <a:t>QUICK REFERENCE</a:t>
            </a:r>
          </a:p>
        </p:txBody>
      </p:sp>
    </p:spTree>
    <p:extLst>
      <p:ext uri="{BB962C8B-B14F-4D97-AF65-F5344CB8AC3E}">
        <p14:creationId xmlns:p14="http://schemas.microsoft.com/office/powerpoint/2010/main" val="535846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t="10941" r="21518" b="16581"/>
          <a:stretch/>
        </p:blipFill>
        <p:spPr bwMode="auto">
          <a:xfrm>
            <a:off x="1963104" y="863944"/>
            <a:ext cx="8536267" cy="49372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ight Arrow 7"/>
          <p:cNvSpPr/>
          <p:nvPr/>
        </p:nvSpPr>
        <p:spPr>
          <a:xfrm rot="10800000">
            <a:off x="10373749" y="2277946"/>
            <a:ext cx="691515" cy="205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719506" y="2341523"/>
            <a:ext cx="14401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Vehicles = Buses</a:t>
            </a:r>
          </a:p>
          <a:p>
            <a:r>
              <a:rPr lang="en-US" dirty="0" smtClean="0"/>
              <a:t>Remember the formula – </a:t>
            </a:r>
          </a:p>
          <a:p>
            <a:r>
              <a:rPr lang="en-US" dirty="0" smtClean="0"/>
              <a:t>ES = 65 </a:t>
            </a:r>
          </a:p>
          <a:p>
            <a:r>
              <a:rPr lang="en-US" dirty="0" smtClean="0"/>
              <a:t>MS = 55</a:t>
            </a:r>
          </a:p>
          <a:p>
            <a:r>
              <a:rPr lang="en-US" dirty="0" smtClean="0"/>
              <a:t>HS </a:t>
            </a:r>
            <a:r>
              <a:rPr lang="en-US" dirty="0"/>
              <a:t>= </a:t>
            </a:r>
            <a:r>
              <a:rPr lang="en-US" dirty="0" smtClean="0"/>
              <a:t>50</a:t>
            </a:r>
          </a:p>
          <a:p>
            <a:r>
              <a:rPr lang="en-US" dirty="0" smtClean="0"/>
              <a:t>Passengers (This is for regular buses)</a:t>
            </a:r>
            <a:endParaRPr lang="en-US" dirty="0"/>
          </a:p>
          <a:p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1158257" y="3332558"/>
            <a:ext cx="994410" cy="35433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732394"/>
            <a:ext cx="150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where you will select the budget code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581167" y="1904728"/>
            <a:ext cx="5715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1477" y="880643"/>
            <a:ext cx="1743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Classification for lift buses – 0 – 5 or Campus Drivers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9265920" y="4955295"/>
            <a:ext cx="365760" cy="62865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486775" y="4069291"/>
            <a:ext cx="1725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 to SAVE when you are finished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792292"/>
            <a:ext cx="2200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budget code you need is not in the drop down menu please let Anita Mills know.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719507" y="461201"/>
            <a:ext cx="14724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Add special instructions for drop off location, if making extra stops or N/A</a:t>
            </a:r>
          </a:p>
        </p:txBody>
      </p:sp>
      <p:sp>
        <p:nvSpPr>
          <p:cNvPr id="5" name="Right Arrow 4"/>
          <p:cNvSpPr/>
          <p:nvPr/>
        </p:nvSpPr>
        <p:spPr>
          <a:xfrm rot="10800000">
            <a:off x="9448800" y="1132103"/>
            <a:ext cx="1123950" cy="30158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7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1" y="1645033"/>
            <a:ext cx="11413067" cy="4199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5635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PRINCIPAL / ASSISTANT PRINCIPAL APPROVAL PROCESS</a:t>
            </a:r>
          </a:p>
          <a:p>
            <a:pPr algn="ctr"/>
            <a:r>
              <a:rPr lang="en-US" sz="2000" b="1" dirty="0" smtClean="0"/>
              <a:t>Must login to </a:t>
            </a:r>
            <a:r>
              <a:rPr lang="en-US" sz="2000" b="1" dirty="0" err="1" smtClean="0"/>
              <a:t>infofinder</a:t>
            </a:r>
            <a:r>
              <a:rPr lang="en-US" sz="2000" b="1" dirty="0" smtClean="0"/>
              <a:t> le to approve a trip</a:t>
            </a:r>
            <a:endParaRPr lang="en-US" sz="2000" b="1" dirty="0"/>
          </a:p>
        </p:txBody>
      </p:sp>
      <p:sp>
        <p:nvSpPr>
          <p:cNvPr id="4" name="Right Arrow 3"/>
          <p:cNvSpPr/>
          <p:nvPr/>
        </p:nvSpPr>
        <p:spPr>
          <a:xfrm>
            <a:off x="2641601" y="3860801"/>
            <a:ext cx="1546578" cy="282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5067" y="3623733"/>
            <a:ext cx="1896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to: is the line where approval process happens.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1004610">
            <a:off x="9410266" y="3903464"/>
            <a:ext cx="1444977" cy="353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01956" y="4299785"/>
            <a:ext cx="1591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small arrow for drop down menu to approve or deny trip.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41601" y="5844500"/>
            <a:ext cx="714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Scroll to bottom of page and select SAVE.  Trip has now been approved.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7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2435" t="-25811" r="-13484" b="9890"/>
          <a:stretch/>
        </p:blipFill>
        <p:spPr>
          <a:xfrm>
            <a:off x="175259" y="-1437323"/>
            <a:ext cx="12837161" cy="72209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26630" y="1383030"/>
            <a:ext cx="291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Yellow = Waiting on campus approval or someone </a:t>
            </a:r>
            <a:r>
              <a:rPr lang="en-US" dirty="0" smtClean="0"/>
              <a:t>higher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Orange = Trip approved by Principal</a:t>
            </a:r>
          </a:p>
          <a:p>
            <a:endParaRPr lang="en-US" dirty="0"/>
          </a:p>
          <a:p>
            <a:r>
              <a:rPr lang="en-US" dirty="0" smtClean="0"/>
              <a:t>Green = transportation scheduled</a:t>
            </a:r>
          </a:p>
          <a:p>
            <a:endParaRPr lang="en-US" dirty="0"/>
          </a:p>
          <a:p>
            <a:r>
              <a:rPr lang="en-US" dirty="0" smtClean="0"/>
              <a:t>White = Canceled trip</a:t>
            </a:r>
          </a:p>
          <a:p>
            <a:endParaRPr lang="en-US" dirty="0"/>
          </a:p>
          <a:p>
            <a:r>
              <a:rPr lang="en-US" dirty="0" smtClean="0"/>
              <a:t>Blue = Trip completed / billed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5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03440"/>
            <a:ext cx="11017956" cy="435133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0800000" flipV="1">
            <a:off x="8666057" y="1692910"/>
            <a:ext cx="457200" cy="7886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81582" y="824845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“Launchpad” on the NEISD  home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1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43467" y="1377243"/>
            <a:ext cx="9956801" cy="503484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3798711" y="953910"/>
            <a:ext cx="677334" cy="846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61467" y="453913"/>
            <a:ext cx="132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“Employee Web Links”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9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22489" y="1476613"/>
            <a:ext cx="10390575" cy="4596809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7926493" y="1107281"/>
            <a:ext cx="562750" cy="1304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12355" y="1107281"/>
            <a:ext cx="517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“</a:t>
            </a:r>
            <a:r>
              <a:rPr lang="en-US" dirty="0" err="1" smtClean="0"/>
              <a:t>infoFinder</a:t>
            </a:r>
            <a:r>
              <a:rPr lang="en-US" dirty="0" smtClean="0"/>
              <a:t> le”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6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9642" y="3760470"/>
            <a:ext cx="80695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Enter your User ID: this is the first initial and last name that is used to log into your computer every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Enter password (all lower case) for the Password.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are an Admin Assistant or Bookkeeper and the above does not work please contact Anita Mills by either email (</a:t>
            </a:r>
            <a:r>
              <a:rPr lang="en-US" dirty="0" smtClean="0">
                <a:hlinkClick r:id="rId2"/>
              </a:rPr>
              <a:t>amills3@neisd.net</a:t>
            </a:r>
            <a:r>
              <a:rPr lang="en-US" dirty="0" smtClean="0"/>
              <a:t>) or call 210-356-9223 and ask to be set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Any teachers that need to be set up please have the Admin Assistant or Bookkeeper notify Anita to set you up.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Schools that allow teachers to enter their own trips will need to log in as the “School Name” with the password as admin.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891821" y="1234933"/>
            <a:ext cx="10092267" cy="244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6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6362" y="4803776"/>
            <a:ext cx="548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Database: </a:t>
            </a:r>
            <a:r>
              <a:rPr lang="en-US" dirty="0" smtClean="0"/>
              <a:t>SQL </a:t>
            </a:r>
            <a:r>
              <a:rPr lang="en-US" dirty="0" smtClean="0"/>
              <a:t>FIELD TRIPS (Current school year)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93" y="2402372"/>
            <a:ext cx="11761012" cy="2228247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0800000">
            <a:off x="7679262" y="3885199"/>
            <a:ext cx="987973" cy="210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1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82223" y="1257300"/>
            <a:ext cx="11469510" cy="468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0" y="1072634"/>
            <a:ext cx="244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“Field Trips” Tab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10800000" flipV="1">
            <a:off x="1987056" y="1441966"/>
            <a:ext cx="388620" cy="51435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920365" y="1257300"/>
            <a:ext cx="342900" cy="6990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51860" y="1262479"/>
            <a:ext cx="237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Options is where you change your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9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19289" y="982134"/>
            <a:ext cx="11108266" cy="4978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13683" y="2511972"/>
            <a:ext cx="227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New Field Trip for entering new trip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7252138" y="2511972"/>
            <a:ext cx="830317" cy="241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7442880" y="5015323"/>
            <a:ext cx="1014642" cy="315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38145" y="4303735"/>
            <a:ext cx="2490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Search to see what trips are entered and status of trip(s) entered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6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140178" y="1168645"/>
            <a:ext cx="9448800" cy="504059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9362994" y="1793067"/>
            <a:ext cx="841248" cy="285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95466" y="1583287"/>
            <a:ext cx="1896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type of trip being taken – Athletics, AVID, General, SAF/CAF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455596" y="3900399"/>
            <a:ext cx="1161288" cy="26289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482" y="2811780"/>
            <a:ext cx="1554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special instructions if making extra stops or different drop off or if nothing put None or N/A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8924081" y="4480767"/>
            <a:ext cx="1280160" cy="37719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04241" y="4031844"/>
            <a:ext cx="18906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Destinations are still being put in – send me your destination then it will be on drop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43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412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Infofinder 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East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Mills, Anita C</dc:creator>
  <cp:lastModifiedBy>Mills, Anita C</cp:lastModifiedBy>
  <cp:revision>42</cp:revision>
  <dcterms:created xsi:type="dcterms:W3CDTF">2018-04-19T20:19:07Z</dcterms:created>
  <dcterms:modified xsi:type="dcterms:W3CDTF">2018-10-01T16:34:52Z</dcterms:modified>
</cp:coreProperties>
</file>