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6" r:id="rId2"/>
    <p:sldId id="267" r:id="rId3"/>
    <p:sldId id="268" r:id="rId4"/>
    <p:sldId id="269" r:id="rId5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55"/>
  </p:normalViewPr>
  <p:slideViewPr>
    <p:cSldViewPr snapToGrid="0">
      <p:cViewPr varScale="1">
        <p:scale>
          <a:sx n="96" d="100"/>
          <a:sy n="96" d="100"/>
        </p:scale>
        <p:origin x="15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38761-D392-A03B-D2EB-6C5C104F0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7AC3A2-2BAD-4887-529A-098F6789F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13671" y="38916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38ED69-D404-3F49-80B2-13772391EEC6}"/>
              </a:ext>
            </a:extLst>
          </p:cNvPr>
          <p:cNvSpPr txBox="1"/>
          <p:nvPr/>
        </p:nvSpPr>
        <p:spPr>
          <a:xfrm>
            <a:off x="666427" y="1782305"/>
            <a:ext cx="1193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Labor day</a:t>
            </a:r>
          </a:p>
          <a:p>
            <a:r>
              <a:rPr lang="en-US" sz="1000" dirty="0"/>
              <a:t>No school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46F7A2-D8D4-D44D-FEC8-4542B8EAB5D0}"/>
              </a:ext>
            </a:extLst>
          </p:cNvPr>
          <p:cNvSpPr txBox="1"/>
          <p:nvPr/>
        </p:nvSpPr>
        <p:spPr>
          <a:xfrm>
            <a:off x="2448403" y="1715934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Tamales</a:t>
            </a:r>
          </a:p>
          <a:p>
            <a:r>
              <a:rPr lang="en-US" sz="1000" dirty="0"/>
              <a:t>Tortilla chips</a:t>
            </a:r>
          </a:p>
          <a:p>
            <a:r>
              <a:rPr lang="en-US" sz="1000" dirty="0"/>
              <a:t>Refried beans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6B1E7B-F154-60B8-02F7-5734B89CAEA1}"/>
              </a:ext>
            </a:extLst>
          </p:cNvPr>
          <p:cNvSpPr txBox="1"/>
          <p:nvPr/>
        </p:nvSpPr>
        <p:spPr>
          <a:xfrm>
            <a:off x="4355488" y="1657193"/>
            <a:ext cx="119337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Grilled cheese</a:t>
            </a:r>
          </a:p>
          <a:p>
            <a:r>
              <a:rPr lang="en-US" sz="900" dirty="0"/>
              <a:t>Chips</a:t>
            </a:r>
          </a:p>
          <a:p>
            <a:r>
              <a:rPr lang="en-US" sz="900" dirty="0"/>
              <a:t>Steamed Broccoli</a:t>
            </a:r>
          </a:p>
          <a:p>
            <a:r>
              <a:rPr lang="en-US" sz="900" dirty="0"/>
              <a:t>Carrot sticks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9F626-9222-2C7C-4E77-68C37ABAFB1B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Popcorn chicken bowl</a:t>
            </a:r>
          </a:p>
          <a:p>
            <a:r>
              <a:rPr lang="en-US" sz="1000" dirty="0"/>
              <a:t>Garlic knot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E96017-6509-D897-C1EA-32EFC79F1898}"/>
              </a:ext>
            </a:extLst>
          </p:cNvPr>
          <p:cNvSpPr txBox="1"/>
          <p:nvPr/>
        </p:nvSpPr>
        <p:spPr>
          <a:xfrm>
            <a:off x="8006401" y="1713504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alfredo</a:t>
            </a:r>
          </a:p>
          <a:p>
            <a:r>
              <a:rPr lang="en-US" sz="1000" dirty="0"/>
              <a:t>Texas toast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 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2023E8-CB33-9A42-05C3-874D7A5A1FCE}"/>
              </a:ext>
            </a:extLst>
          </p:cNvPr>
          <p:cNvSpPr txBox="1"/>
          <p:nvPr/>
        </p:nvSpPr>
        <p:spPr>
          <a:xfrm>
            <a:off x="666427" y="2614701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BBQ pork rib sandwich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Coleslaw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101E-5EE6-92C2-A0CA-94D25A563C3E}"/>
              </a:ext>
            </a:extLst>
          </p:cNvPr>
          <p:cNvSpPr txBox="1"/>
          <p:nvPr/>
        </p:nvSpPr>
        <p:spPr>
          <a:xfrm>
            <a:off x="2447469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</a:t>
            </a:r>
            <a:r>
              <a:rPr lang="en-US" sz="1000" dirty="0" err="1"/>
              <a:t>tinga</a:t>
            </a:r>
            <a:r>
              <a:rPr lang="en-US" sz="1000" dirty="0"/>
              <a:t> tostadas</a:t>
            </a:r>
          </a:p>
          <a:p>
            <a:r>
              <a:rPr lang="en-US" sz="1000" dirty="0"/>
              <a:t>Refried beans 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9584DD-5761-39B1-C93A-871AF45EAEAB}"/>
              </a:ext>
            </a:extLst>
          </p:cNvPr>
          <p:cNvSpPr txBox="1"/>
          <p:nvPr/>
        </p:nvSpPr>
        <p:spPr>
          <a:xfrm>
            <a:off x="4286807" y="2602157"/>
            <a:ext cx="129258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Classic PB&amp;J with string cheese and chips</a:t>
            </a:r>
          </a:p>
          <a:p>
            <a:r>
              <a:rPr lang="en-US" sz="900" dirty="0"/>
              <a:t>Carrot sticks</a:t>
            </a:r>
          </a:p>
          <a:p>
            <a:r>
              <a:rPr lang="en-US" sz="900" dirty="0"/>
              <a:t>Snap peas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8B25BC-6312-50B8-17A1-28969E0C3154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Pizza bagel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FB43D2-9C22-9462-84D8-E5478240F0BF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Stuffed crust pizza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5B7E9F-614B-187E-B165-A0B63305FF85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burger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6EAF0E-2CA5-365C-435A-3FE405F4491C}"/>
              </a:ext>
            </a:extLst>
          </p:cNvPr>
          <p:cNvSpPr txBox="1"/>
          <p:nvPr/>
        </p:nvSpPr>
        <p:spPr>
          <a:xfrm>
            <a:off x="2526223" y="3505853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Beef nachos</a:t>
            </a:r>
          </a:p>
          <a:p>
            <a:r>
              <a:rPr lang="en-US" sz="1000" dirty="0"/>
              <a:t>Refried beans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822DDC-0008-FABA-59C8-58AED11F9E43}"/>
              </a:ext>
            </a:extLst>
          </p:cNvPr>
          <p:cNvSpPr txBox="1"/>
          <p:nvPr/>
        </p:nvSpPr>
        <p:spPr>
          <a:xfrm>
            <a:off x="4299788" y="3477639"/>
            <a:ext cx="1193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Breakfast for lunch:</a:t>
            </a:r>
          </a:p>
          <a:p>
            <a:r>
              <a:rPr lang="en-US" sz="900" dirty="0"/>
              <a:t>Pancakes</a:t>
            </a:r>
          </a:p>
          <a:p>
            <a:r>
              <a:rPr lang="en-US" sz="900" dirty="0"/>
              <a:t>Sausage</a:t>
            </a:r>
          </a:p>
          <a:p>
            <a:r>
              <a:rPr lang="en-US" sz="900" dirty="0"/>
              <a:t>Country potatoes</a:t>
            </a:r>
          </a:p>
          <a:p>
            <a:r>
              <a:rPr lang="en-US" sz="900" dirty="0"/>
              <a:t>Sliced peppers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C91EF3-7B80-D1EF-2A0C-0DF8FEC3649C}"/>
              </a:ext>
            </a:extLst>
          </p:cNvPr>
          <p:cNvSpPr txBox="1"/>
          <p:nvPr/>
        </p:nvSpPr>
        <p:spPr>
          <a:xfrm>
            <a:off x="6243233" y="3437753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Popcorn orange chicken</a:t>
            </a:r>
          </a:p>
          <a:p>
            <a:r>
              <a:rPr lang="en-US" sz="1000" dirty="0"/>
              <a:t>Chow </a:t>
            </a:r>
            <a:r>
              <a:rPr lang="en-US" sz="1000" dirty="0" err="1"/>
              <a:t>mein</a:t>
            </a:r>
            <a:endParaRPr lang="en-US" sz="1000" dirty="0"/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533C46-62A2-0B1D-140A-D5B2CFAC5863}"/>
              </a:ext>
            </a:extLst>
          </p:cNvPr>
          <p:cNvSpPr txBox="1"/>
          <p:nvPr/>
        </p:nvSpPr>
        <p:spPr>
          <a:xfrm>
            <a:off x="7997126" y="3505853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Lasagna</a:t>
            </a:r>
          </a:p>
          <a:p>
            <a:r>
              <a:rPr lang="en-US" sz="1000" dirty="0"/>
              <a:t>Texas toast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48D805-5342-35E1-B539-F6AB0CAA404F}"/>
              </a:ext>
            </a:extLst>
          </p:cNvPr>
          <p:cNvSpPr txBox="1"/>
          <p:nvPr/>
        </p:nvSpPr>
        <p:spPr>
          <a:xfrm>
            <a:off x="666427" y="4377455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Jalapeno popper grilled cheese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CED610-41B5-A595-EF9E-6FE52BD56A97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California burrito</a:t>
            </a:r>
          </a:p>
          <a:p>
            <a:r>
              <a:rPr lang="en-US" sz="1000" dirty="0"/>
              <a:t>Refried beans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FE9B23-0D95-45D8-881D-BC9FC5252A2F}"/>
              </a:ext>
            </a:extLst>
          </p:cNvPr>
          <p:cNvSpPr txBox="1"/>
          <p:nvPr/>
        </p:nvSpPr>
        <p:spPr>
          <a:xfrm>
            <a:off x="4286807" y="4446905"/>
            <a:ext cx="119337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Turkey sub sandwich</a:t>
            </a:r>
          </a:p>
          <a:p>
            <a:r>
              <a:rPr lang="en-US" sz="900" dirty="0"/>
              <a:t>Lettuce, tomato</a:t>
            </a:r>
          </a:p>
          <a:p>
            <a:r>
              <a:rPr lang="en-US" sz="900" dirty="0"/>
              <a:t>Chips</a:t>
            </a:r>
          </a:p>
          <a:p>
            <a:r>
              <a:rPr lang="en-US" sz="900" dirty="0"/>
              <a:t>Carrot sticks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B93BC4-E527-1FBC-31C1-FFA9737A5D38}"/>
              </a:ext>
            </a:extLst>
          </p:cNvPr>
          <p:cNvSpPr txBox="1"/>
          <p:nvPr/>
        </p:nvSpPr>
        <p:spPr>
          <a:xfrm>
            <a:off x="6243233" y="4426384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tenders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53225E-0CCC-28B4-9B82-055DE0BB30DA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Cheese pizza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A40693-1751-4518-DA09-CA153137F76A}"/>
              </a:ext>
            </a:extLst>
          </p:cNvPr>
          <p:cNvSpPr txBox="1"/>
          <p:nvPr/>
        </p:nvSpPr>
        <p:spPr>
          <a:xfrm>
            <a:off x="666427" y="5297759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BBQ chicken sandwich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D6ED72-D88E-8006-E161-5F772A820DDC}"/>
              </a:ext>
            </a:extLst>
          </p:cNvPr>
          <p:cNvSpPr txBox="1"/>
          <p:nvPr/>
        </p:nvSpPr>
        <p:spPr>
          <a:xfrm>
            <a:off x="2526223" y="5225415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Chipotle chicken and rice bowl</a:t>
            </a:r>
          </a:p>
          <a:p>
            <a:r>
              <a:rPr lang="en-US" sz="1000" dirty="0"/>
              <a:t>Black beans</a:t>
            </a:r>
          </a:p>
          <a:p>
            <a:r>
              <a:rPr lang="en-US" sz="1000" dirty="0"/>
              <a:t>Veggie toppings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F9663C-44BC-8E8F-C5EB-B914B0AAD3E8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and non-fat flavored milk offered daily.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9481A1B-F717-9931-E41F-42E45C5A0680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Alternative options offered daily: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Chicken quesadilla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French bread pizza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E2C8E68-02B6-3D9B-F3E9-C107083F845E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Salad bar offered daily at lunch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B628B9-5F3E-B87B-9C87-D7E40EA5B23B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Whole grain cookies served with all lunches on Fridays.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F6267F-20EA-B8CF-E543-C6E13A839B8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LMHS Lunch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287994-71DB-313E-D15D-66563F500FA3}"/>
              </a:ext>
            </a:extLst>
          </p:cNvPr>
          <p:cNvSpPr txBox="1"/>
          <p:nvPr/>
        </p:nvSpPr>
        <p:spPr>
          <a:xfrm>
            <a:off x="186073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89EB0-7141-AD74-3E12-8F84FBCEEF5C}"/>
              </a:ext>
            </a:extLst>
          </p:cNvPr>
          <p:cNvSpPr txBox="1"/>
          <p:nvPr/>
        </p:nvSpPr>
        <p:spPr>
          <a:xfrm>
            <a:off x="3735196" y="15976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64BFF-78B3-FAF3-3DFF-A8B38EB70F09}"/>
              </a:ext>
            </a:extLst>
          </p:cNvPr>
          <p:cNvSpPr txBox="1"/>
          <p:nvPr/>
        </p:nvSpPr>
        <p:spPr>
          <a:xfrm>
            <a:off x="5589759" y="16172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A9FC08-7E57-20BE-738C-6D6A6F02C8B2}"/>
              </a:ext>
            </a:extLst>
          </p:cNvPr>
          <p:cNvSpPr txBox="1"/>
          <p:nvPr/>
        </p:nvSpPr>
        <p:spPr>
          <a:xfrm>
            <a:off x="744458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115B67C-0422-8360-1FCE-D7A48AFAEBF3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498122-8E08-C39A-73DA-2518C531BCBA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E3369C-A9FE-3DAF-3654-C280BA9BEF21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8B6460-C979-12DB-2148-F1C207EEE852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C1F0EA-0253-0982-7896-AA7ABFB7245F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A082CA-97FA-428C-348F-7CE4CB8315F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5CBC72-D3EB-FC85-3A9E-5FD64B1E574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EA4DE2-46E0-8C39-39E8-ED123BFD730C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7EB6E9-FFC1-BA7D-4BE3-7095E728E4E0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5627A0-51A5-6A84-EF0D-CBB2B4EEE19A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CF97B2E-4185-CDFA-4769-5641B9B7ECA1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5E68C1-490D-23FC-1E46-4375D088438F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5D0336-4861-4B1C-5B5C-210950141ED8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44DE748-934C-52E1-24DC-B3260DF42E1B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6C78E43-42A6-0BAB-1BF0-B9E4899E7FF6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26D34E-ECAE-7B1B-5F85-55D3427CC9F2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896D22-9B3E-CD0F-64CF-801D41ED04EA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C2716B-3880-72AD-C84C-2A36F1E22723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7DFF57-115E-90F6-0F5F-CC373C7B71C3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551BABB-606C-3D1D-10F3-EE41486CCCAE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5D7A6D-83A6-8A5C-0DE1-2D7209C6438A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24332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38761-D392-A03B-D2EB-6C5C104F0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7AC3A2-2BAD-4887-529A-098F6789F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13671" y="38916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38ED69-D404-3F49-80B2-13772391EEC6}"/>
              </a:ext>
            </a:extLst>
          </p:cNvPr>
          <p:cNvSpPr txBox="1"/>
          <p:nvPr/>
        </p:nvSpPr>
        <p:spPr>
          <a:xfrm>
            <a:off x="666427" y="1782305"/>
            <a:ext cx="1193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Labor day</a:t>
            </a:r>
          </a:p>
          <a:p>
            <a:r>
              <a:rPr lang="en-US" sz="1000" dirty="0"/>
              <a:t>No school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46F7A2-D8D4-D44D-FEC8-4542B8EAB5D0}"/>
              </a:ext>
            </a:extLst>
          </p:cNvPr>
          <p:cNvSpPr txBox="1"/>
          <p:nvPr/>
        </p:nvSpPr>
        <p:spPr>
          <a:xfrm>
            <a:off x="2448403" y="171593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Tamales</a:t>
            </a:r>
          </a:p>
          <a:p>
            <a:r>
              <a:rPr lang="en-US" sz="1000" dirty="0"/>
              <a:t>Refried beans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6B1E7B-F154-60B8-02F7-5734B89CAEA1}"/>
              </a:ext>
            </a:extLst>
          </p:cNvPr>
          <p:cNvSpPr txBox="1"/>
          <p:nvPr/>
        </p:nvSpPr>
        <p:spPr>
          <a:xfrm>
            <a:off x="4355488" y="1657193"/>
            <a:ext cx="119337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Ham and cheese croissant</a:t>
            </a:r>
          </a:p>
          <a:p>
            <a:r>
              <a:rPr lang="en-US" sz="900" dirty="0"/>
              <a:t>Steamed Broccoli</a:t>
            </a:r>
          </a:p>
          <a:p>
            <a:r>
              <a:rPr lang="en-US" sz="900" dirty="0"/>
              <a:t>Carrot sticks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9F626-9222-2C7C-4E77-68C37ABAFB1B}"/>
              </a:ext>
            </a:extLst>
          </p:cNvPr>
          <p:cNvSpPr txBox="1"/>
          <p:nvPr/>
        </p:nvSpPr>
        <p:spPr>
          <a:xfrm>
            <a:off x="6243233" y="1782305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Popcorn chicken bowl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E96017-6509-D897-C1EA-32EFC79F1898}"/>
              </a:ext>
            </a:extLst>
          </p:cNvPr>
          <p:cNvSpPr txBox="1"/>
          <p:nvPr/>
        </p:nvSpPr>
        <p:spPr>
          <a:xfrm>
            <a:off x="8006401" y="171350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alfredo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 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2023E8-CB33-9A42-05C3-874D7A5A1FCE}"/>
              </a:ext>
            </a:extLst>
          </p:cNvPr>
          <p:cNvSpPr txBox="1"/>
          <p:nvPr/>
        </p:nvSpPr>
        <p:spPr>
          <a:xfrm>
            <a:off x="666427" y="2614701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BBQ pork rib sandwich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Coleslaw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101E-5EE6-92C2-A0CA-94D25A563C3E}"/>
              </a:ext>
            </a:extLst>
          </p:cNvPr>
          <p:cNvSpPr txBox="1"/>
          <p:nvPr/>
        </p:nvSpPr>
        <p:spPr>
          <a:xfrm>
            <a:off x="2447469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Beef tostadas</a:t>
            </a:r>
          </a:p>
          <a:p>
            <a:r>
              <a:rPr lang="en-US" sz="1000" dirty="0"/>
              <a:t>Refried beans 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9584DD-5761-39B1-C93A-871AF45EAEAB}"/>
              </a:ext>
            </a:extLst>
          </p:cNvPr>
          <p:cNvSpPr txBox="1"/>
          <p:nvPr/>
        </p:nvSpPr>
        <p:spPr>
          <a:xfrm>
            <a:off x="4286807" y="2602157"/>
            <a:ext cx="129258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Classic PB&amp;J with string cheese and chips</a:t>
            </a:r>
          </a:p>
          <a:p>
            <a:r>
              <a:rPr lang="en-US" sz="900" dirty="0"/>
              <a:t>Carrot sticks</a:t>
            </a:r>
          </a:p>
          <a:p>
            <a:r>
              <a:rPr lang="en-US" sz="900" dirty="0"/>
              <a:t>Snap peas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8B25BC-6312-50B8-17A1-28969E0C3154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Pizza bagel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FB43D2-9C22-9462-84D8-E5478240F0BF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Stuffed crust pizza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5B7E9F-614B-187E-B165-A0B63305FF85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burger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6EAF0E-2CA5-365C-435A-3FE405F4491C}"/>
              </a:ext>
            </a:extLst>
          </p:cNvPr>
          <p:cNvSpPr txBox="1"/>
          <p:nvPr/>
        </p:nvSpPr>
        <p:spPr>
          <a:xfrm>
            <a:off x="2526223" y="3505853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Beef nachos</a:t>
            </a:r>
          </a:p>
          <a:p>
            <a:r>
              <a:rPr lang="en-US" sz="1000" dirty="0"/>
              <a:t>Refried beans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822DDC-0008-FABA-59C8-58AED11F9E43}"/>
              </a:ext>
            </a:extLst>
          </p:cNvPr>
          <p:cNvSpPr txBox="1"/>
          <p:nvPr/>
        </p:nvSpPr>
        <p:spPr>
          <a:xfrm>
            <a:off x="4299788" y="3477639"/>
            <a:ext cx="1193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Breakfast for lunch:</a:t>
            </a:r>
          </a:p>
          <a:p>
            <a:r>
              <a:rPr lang="en-US" sz="900" dirty="0"/>
              <a:t>Pancakes</a:t>
            </a:r>
          </a:p>
          <a:p>
            <a:r>
              <a:rPr lang="en-US" sz="900" dirty="0"/>
              <a:t>Sausage</a:t>
            </a:r>
          </a:p>
          <a:p>
            <a:r>
              <a:rPr lang="en-US" sz="900" dirty="0"/>
              <a:t>Country potatoes</a:t>
            </a:r>
          </a:p>
          <a:p>
            <a:r>
              <a:rPr lang="en-US" sz="900" dirty="0"/>
              <a:t>Sliced peppers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C91EF3-7B80-D1EF-2A0C-0DF8FEC3649C}"/>
              </a:ext>
            </a:extLst>
          </p:cNvPr>
          <p:cNvSpPr txBox="1"/>
          <p:nvPr/>
        </p:nvSpPr>
        <p:spPr>
          <a:xfrm>
            <a:off x="6243233" y="3437753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Popcorn orange chicken</a:t>
            </a:r>
          </a:p>
          <a:p>
            <a:r>
              <a:rPr lang="en-US" sz="1000" dirty="0"/>
              <a:t>Chow </a:t>
            </a:r>
            <a:r>
              <a:rPr lang="en-US" sz="1000" dirty="0" err="1"/>
              <a:t>mein</a:t>
            </a:r>
            <a:endParaRPr lang="en-US" sz="1000" dirty="0"/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533C46-62A2-0B1D-140A-D5B2CFAC586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Beef ravioli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48D805-5342-35E1-B539-F6AB0CAA404F}"/>
              </a:ext>
            </a:extLst>
          </p:cNvPr>
          <p:cNvSpPr txBox="1"/>
          <p:nvPr/>
        </p:nvSpPr>
        <p:spPr>
          <a:xfrm>
            <a:off x="666427" y="437745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Grilled cheese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CED610-41B5-A595-EF9E-6FE52BD56A97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Beef crunchy tacos</a:t>
            </a:r>
          </a:p>
          <a:p>
            <a:r>
              <a:rPr lang="en-US" sz="1000" dirty="0"/>
              <a:t>Refried beans</a:t>
            </a:r>
          </a:p>
          <a:p>
            <a:r>
              <a:rPr lang="en-US" sz="1000" dirty="0"/>
              <a:t>Corn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FE9B23-0D95-45D8-881D-BC9FC5252A2F}"/>
              </a:ext>
            </a:extLst>
          </p:cNvPr>
          <p:cNvSpPr txBox="1"/>
          <p:nvPr/>
        </p:nvSpPr>
        <p:spPr>
          <a:xfrm>
            <a:off x="4286807" y="4446905"/>
            <a:ext cx="119337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Turkey sub sandwich</a:t>
            </a:r>
          </a:p>
          <a:p>
            <a:r>
              <a:rPr lang="en-US" sz="900" dirty="0"/>
              <a:t>Lettuce, tomato</a:t>
            </a:r>
          </a:p>
          <a:p>
            <a:r>
              <a:rPr lang="en-US" sz="900" dirty="0"/>
              <a:t>Chips</a:t>
            </a:r>
          </a:p>
          <a:p>
            <a:r>
              <a:rPr lang="en-US" sz="900" dirty="0"/>
              <a:t>Carrot sticks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B93BC4-E527-1FBC-31C1-FFA9737A5D38}"/>
              </a:ext>
            </a:extLst>
          </p:cNvPr>
          <p:cNvSpPr txBox="1"/>
          <p:nvPr/>
        </p:nvSpPr>
        <p:spPr>
          <a:xfrm>
            <a:off x="6243233" y="4426384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tenders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53225E-0CCC-28B4-9B82-055DE0BB30DA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Cheese pizza</a:t>
            </a:r>
          </a:p>
          <a:p>
            <a:r>
              <a:rPr lang="en-US" sz="1000" dirty="0"/>
              <a:t>Steamed broccoli</a:t>
            </a:r>
          </a:p>
          <a:p>
            <a:r>
              <a:rPr lang="en-US" sz="1000" dirty="0"/>
              <a:t>Carrot sticks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A40693-1751-4518-DA09-CA153137F76A}"/>
              </a:ext>
            </a:extLst>
          </p:cNvPr>
          <p:cNvSpPr txBox="1"/>
          <p:nvPr/>
        </p:nvSpPr>
        <p:spPr>
          <a:xfrm>
            <a:off x="666427" y="5297759"/>
            <a:ext cx="1193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BBQ chicken sandwich</a:t>
            </a:r>
          </a:p>
          <a:p>
            <a:r>
              <a:rPr lang="en-US" sz="1000" dirty="0"/>
              <a:t>Fries</a:t>
            </a:r>
          </a:p>
          <a:p>
            <a:r>
              <a:rPr lang="en-US" sz="1000" dirty="0"/>
              <a:t>Green salad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D6ED72-D88E-8006-E161-5F772A820DDC}"/>
              </a:ext>
            </a:extLst>
          </p:cNvPr>
          <p:cNvSpPr txBox="1"/>
          <p:nvPr/>
        </p:nvSpPr>
        <p:spPr>
          <a:xfrm>
            <a:off x="2526223" y="5225415"/>
            <a:ext cx="1394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Chicken and rice burrito bowl</a:t>
            </a:r>
          </a:p>
          <a:p>
            <a:r>
              <a:rPr lang="en-US" sz="1000" dirty="0"/>
              <a:t>Black beans</a:t>
            </a:r>
          </a:p>
          <a:p>
            <a:r>
              <a:rPr lang="en-US" sz="1000" dirty="0"/>
              <a:t>Veggie toppings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F9663C-44BC-8E8F-C5EB-B914B0AAD3E8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or non-fat flavored milk offered daily.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9481A1B-F717-9931-E41F-42E45C5A0680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Salad bar offered daily for all grades.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B628B9-5F3E-B87B-9C87-D7E40EA5B23B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Whole grain cookies served with each lunch on Fridays.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F6267F-20EA-B8CF-E543-C6E13A839B8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LMUSD elementary Lunch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287994-71DB-313E-D15D-66563F500FA3}"/>
              </a:ext>
            </a:extLst>
          </p:cNvPr>
          <p:cNvSpPr txBox="1"/>
          <p:nvPr/>
        </p:nvSpPr>
        <p:spPr>
          <a:xfrm>
            <a:off x="186073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89EB0-7141-AD74-3E12-8F84FBCEEF5C}"/>
              </a:ext>
            </a:extLst>
          </p:cNvPr>
          <p:cNvSpPr txBox="1"/>
          <p:nvPr/>
        </p:nvSpPr>
        <p:spPr>
          <a:xfrm>
            <a:off x="3735196" y="15976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64BFF-78B3-FAF3-3DFF-A8B38EB70F09}"/>
              </a:ext>
            </a:extLst>
          </p:cNvPr>
          <p:cNvSpPr txBox="1"/>
          <p:nvPr/>
        </p:nvSpPr>
        <p:spPr>
          <a:xfrm>
            <a:off x="5589759" y="16172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A9FC08-7E57-20BE-738C-6D6A6F02C8B2}"/>
              </a:ext>
            </a:extLst>
          </p:cNvPr>
          <p:cNvSpPr txBox="1"/>
          <p:nvPr/>
        </p:nvSpPr>
        <p:spPr>
          <a:xfrm>
            <a:off x="744458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115B67C-0422-8360-1FCE-D7A48AFAEBF3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498122-8E08-C39A-73DA-2518C531BCBA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E3369C-A9FE-3DAF-3654-C280BA9BEF21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8B6460-C979-12DB-2148-F1C207EEE852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C1F0EA-0253-0982-7896-AA7ABFB7245F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A082CA-97FA-428C-348F-7CE4CB8315F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5CBC72-D3EB-FC85-3A9E-5FD64B1E574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EA4DE2-46E0-8C39-39E8-ED123BFD730C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7EB6E9-FFC1-BA7D-4BE3-7095E728E4E0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5627A0-51A5-6A84-EF0D-CBB2B4EEE19A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CF97B2E-4185-CDFA-4769-5641B9B7ECA1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5E68C1-490D-23FC-1E46-4375D088438F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5D0336-4861-4B1C-5B5C-210950141ED8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44DE748-934C-52E1-24DC-B3260DF42E1B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6C78E43-42A6-0BAB-1BF0-B9E4899E7FF6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26D34E-ECAE-7B1B-5F85-55D3427CC9F2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896D22-9B3E-CD0F-64CF-801D41ED04EA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C2716B-3880-72AD-C84C-2A36F1E22723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7DFF57-115E-90F6-0F5F-CC373C7B71C3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551BABB-606C-3D1D-10F3-EE41486CCCAE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5D7A6D-83A6-8A5C-0DE1-2D7209C6438A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40440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38761-D392-A03B-D2EB-6C5C104F0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7AC3A2-2BAD-4887-529A-098F6789F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13671" y="38916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38ED69-D404-3F49-80B2-13772391EEC6}"/>
              </a:ext>
            </a:extLst>
          </p:cNvPr>
          <p:cNvSpPr txBox="1"/>
          <p:nvPr/>
        </p:nvSpPr>
        <p:spPr>
          <a:xfrm>
            <a:off x="666427" y="1782305"/>
            <a:ext cx="1193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Labor day</a:t>
            </a:r>
          </a:p>
          <a:p>
            <a:r>
              <a:rPr lang="en-US" sz="1000" dirty="0"/>
              <a:t>No school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46F7A2-D8D4-D44D-FEC8-4542B8EAB5D0}"/>
              </a:ext>
            </a:extLst>
          </p:cNvPr>
          <p:cNvSpPr txBox="1"/>
          <p:nvPr/>
        </p:nvSpPr>
        <p:spPr>
          <a:xfrm>
            <a:off x="2448403" y="1715934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Pancakes</a:t>
            </a:r>
          </a:p>
          <a:p>
            <a:r>
              <a:rPr lang="en-US" sz="1000" dirty="0"/>
              <a:t>Sausage 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6B1E7B-F154-60B8-02F7-5734B89CAEA1}"/>
              </a:ext>
            </a:extLst>
          </p:cNvPr>
          <p:cNvSpPr txBox="1"/>
          <p:nvPr/>
        </p:nvSpPr>
        <p:spPr>
          <a:xfrm>
            <a:off x="4354230" y="1742125"/>
            <a:ext cx="119337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Benefit bar</a:t>
            </a:r>
          </a:p>
          <a:p>
            <a:r>
              <a:rPr lang="en-US" sz="900" dirty="0"/>
              <a:t>Yogurt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9F626-9222-2C7C-4E77-68C37ABAFB1B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Omlet</a:t>
            </a:r>
            <a:endParaRPr lang="en-US" sz="1000" dirty="0"/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Hash browns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E96017-6509-D897-C1EA-32EFC79F1898}"/>
              </a:ext>
            </a:extLst>
          </p:cNvPr>
          <p:cNvSpPr txBox="1"/>
          <p:nvPr/>
        </p:nvSpPr>
        <p:spPr>
          <a:xfrm>
            <a:off x="7997125" y="1791119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Breakfast pizza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2023E8-CB33-9A42-05C3-874D7A5A1FCE}"/>
              </a:ext>
            </a:extLst>
          </p:cNvPr>
          <p:cNvSpPr txBox="1"/>
          <p:nvPr/>
        </p:nvSpPr>
        <p:spPr>
          <a:xfrm>
            <a:off x="666427" y="2614701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Muffin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101E-5EE6-92C2-A0CA-94D25A563C3E}"/>
              </a:ext>
            </a:extLst>
          </p:cNvPr>
          <p:cNvSpPr txBox="1"/>
          <p:nvPr/>
        </p:nvSpPr>
        <p:spPr>
          <a:xfrm>
            <a:off x="2447469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Scone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9584DD-5761-39B1-C93A-871AF45EAEAB}"/>
              </a:ext>
            </a:extLst>
          </p:cNvPr>
          <p:cNvSpPr txBox="1"/>
          <p:nvPr/>
        </p:nvSpPr>
        <p:spPr>
          <a:xfrm>
            <a:off x="4286807" y="2602157"/>
            <a:ext cx="129258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Yogurt parfait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8B25BC-6312-50B8-17A1-28969E0C3154}"/>
              </a:ext>
            </a:extLst>
          </p:cNvPr>
          <p:cNvSpPr txBox="1"/>
          <p:nvPr/>
        </p:nvSpPr>
        <p:spPr>
          <a:xfrm>
            <a:off x="6243233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Country potatoes</a:t>
            </a:r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Sausage 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FB43D2-9C22-9462-84D8-E5478240F0BF}"/>
              </a:ext>
            </a:extLst>
          </p:cNvPr>
          <p:cNvSpPr txBox="1"/>
          <p:nvPr/>
        </p:nvSpPr>
        <p:spPr>
          <a:xfrm>
            <a:off x="7997126" y="2614701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Bagel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5B7E9F-614B-187E-B165-A0B63305FF85}"/>
              </a:ext>
            </a:extLst>
          </p:cNvPr>
          <p:cNvSpPr txBox="1"/>
          <p:nvPr/>
        </p:nvSpPr>
        <p:spPr>
          <a:xfrm>
            <a:off x="666427" y="3505853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Banana bread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6EAF0E-2CA5-365C-435A-3FE405F4491C}"/>
              </a:ext>
            </a:extLst>
          </p:cNvPr>
          <p:cNvSpPr txBox="1"/>
          <p:nvPr/>
        </p:nvSpPr>
        <p:spPr>
          <a:xfrm>
            <a:off x="2526223" y="3505853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Waffles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822DDC-0008-FABA-59C8-58AED11F9E43}"/>
              </a:ext>
            </a:extLst>
          </p:cNvPr>
          <p:cNvSpPr txBox="1"/>
          <p:nvPr/>
        </p:nvSpPr>
        <p:spPr>
          <a:xfrm>
            <a:off x="4300987" y="3552019"/>
            <a:ext cx="119337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Benefit bar</a:t>
            </a:r>
          </a:p>
          <a:p>
            <a:r>
              <a:rPr lang="en-US" sz="900" dirty="0"/>
              <a:t>Yogurt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C91EF3-7B80-D1EF-2A0C-0DF8FEC3649C}"/>
              </a:ext>
            </a:extLst>
          </p:cNvPr>
          <p:cNvSpPr txBox="1"/>
          <p:nvPr/>
        </p:nvSpPr>
        <p:spPr>
          <a:xfrm>
            <a:off x="6232792" y="3518175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Hash browns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533C46-62A2-0B1D-140A-D5B2CFAC5863}"/>
              </a:ext>
            </a:extLst>
          </p:cNvPr>
          <p:cNvSpPr txBox="1"/>
          <p:nvPr/>
        </p:nvSpPr>
        <p:spPr>
          <a:xfrm>
            <a:off x="7997126" y="3505853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Ham, egg, and cheese croissant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48D805-5342-35E1-B539-F6AB0CAA404F}"/>
              </a:ext>
            </a:extLst>
          </p:cNvPr>
          <p:cNvSpPr txBox="1"/>
          <p:nvPr/>
        </p:nvSpPr>
        <p:spPr>
          <a:xfrm>
            <a:off x="666427" y="4377455"/>
            <a:ext cx="1193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Concha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CED610-41B5-A595-EF9E-6FE52BD56A97}"/>
              </a:ext>
            </a:extLst>
          </p:cNvPr>
          <p:cNvSpPr txBox="1"/>
          <p:nvPr/>
        </p:nvSpPr>
        <p:spPr>
          <a:xfrm>
            <a:off x="2526223" y="4426384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Pancakes</a:t>
            </a:r>
          </a:p>
          <a:p>
            <a:r>
              <a:rPr lang="en-US" sz="1000" dirty="0"/>
              <a:t>Sausage 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FE9B23-0D95-45D8-881D-BC9FC5252A2F}"/>
              </a:ext>
            </a:extLst>
          </p:cNvPr>
          <p:cNvSpPr txBox="1"/>
          <p:nvPr/>
        </p:nvSpPr>
        <p:spPr>
          <a:xfrm>
            <a:off x="4286807" y="4446905"/>
            <a:ext cx="1193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Yogurt parfait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B93BC4-E527-1FBC-31C1-FFA9737A5D38}"/>
              </a:ext>
            </a:extLst>
          </p:cNvPr>
          <p:cNvSpPr txBox="1"/>
          <p:nvPr/>
        </p:nvSpPr>
        <p:spPr>
          <a:xfrm>
            <a:off x="6243233" y="4426384"/>
            <a:ext cx="1394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Breakfast burrito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53225E-0CCC-28B4-9B82-055DE0BB30DA}"/>
              </a:ext>
            </a:extLst>
          </p:cNvPr>
          <p:cNvSpPr txBox="1"/>
          <p:nvPr/>
        </p:nvSpPr>
        <p:spPr>
          <a:xfrm>
            <a:off x="7997126" y="442638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Sausage </a:t>
            </a:r>
            <a:r>
              <a:rPr lang="en-US" sz="1000" dirty="0" err="1"/>
              <a:t>mcmuffin</a:t>
            </a:r>
            <a:r>
              <a:rPr lang="en-US" sz="1000" dirty="0"/>
              <a:t>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A40693-1751-4518-DA09-CA153137F76A}"/>
              </a:ext>
            </a:extLst>
          </p:cNvPr>
          <p:cNvSpPr txBox="1"/>
          <p:nvPr/>
        </p:nvSpPr>
        <p:spPr>
          <a:xfrm>
            <a:off x="666427" y="5297759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Muffin top</a:t>
            </a:r>
          </a:p>
          <a:p>
            <a:r>
              <a:rPr lang="en-US" sz="1000" dirty="0"/>
              <a:t>String cheese 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D6ED72-D88E-8006-E161-5F772A820DDC}"/>
              </a:ext>
            </a:extLst>
          </p:cNvPr>
          <p:cNvSpPr txBox="1"/>
          <p:nvPr/>
        </p:nvSpPr>
        <p:spPr>
          <a:xfrm>
            <a:off x="2514194" y="5346915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Scone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F9663C-44BC-8E8F-C5EB-B914B0AAD3E8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or non-fat flavored milk offered daily.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E2C8E68-02B6-3D9B-F3E9-C107083F845E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Students must take at least ½ cup of fruit or veggies with breakfast.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B628B9-5F3E-B87B-9C87-D7E40EA5B23B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F6267F-20EA-B8CF-E543-C6E13A839B8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LMUSD elementary Breakfast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287994-71DB-313E-D15D-66563F500FA3}"/>
              </a:ext>
            </a:extLst>
          </p:cNvPr>
          <p:cNvSpPr txBox="1"/>
          <p:nvPr/>
        </p:nvSpPr>
        <p:spPr>
          <a:xfrm>
            <a:off x="186073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89EB0-7141-AD74-3E12-8F84FBCEEF5C}"/>
              </a:ext>
            </a:extLst>
          </p:cNvPr>
          <p:cNvSpPr txBox="1"/>
          <p:nvPr/>
        </p:nvSpPr>
        <p:spPr>
          <a:xfrm>
            <a:off x="3735196" y="15976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64BFF-78B3-FAF3-3DFF-A8B38EB70F09}"/>
              </a:ext>
            </a:extLst>
          </p:cNvPr>
          <p:cNvSpPr txBox="1"/>
          <p:nvPr/>
        </p:nvSpPr>
        <p:spPr>
          <a:xfrm>
            <a:off x="5589759" y="16172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A9FC08-7E57-20BE-738C-6D6A6F02C8B2}"/>
              </a:ext>
            </a:extLst>
          </p:cNvPr>
          <p:cNvSpPr txBox="1"/>
          <p:nvPr/>
        </p:nvSpPr>
        <p:spPr>
          <a:xfrm>
            <a:off x="744458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115B67C-0422-8360-1FCE-D7A48AFAEBF3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498122-8E08-C39A-73DA-2518C531BCBA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E3369C-A9FE-3DAF-3654-C280BA9BEF21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8B6460-C979-12DB-2148-F1C207EEE852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C1F0EA-0253-0982-7896-AA7ABFB7245F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A082CA-97FA-428C-348F-7CE4CB8315F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5CBC72-D3EB-FC85-3A9E-5FD64B1E574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EA4DE2-46E0-8C39-39E8-ED123BFD730C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7EB6E9-FFC1-BA7D-4BE3-7095E728E4E0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5627A0-51A5-6A84-EF0D-CBB2B4EEE19A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CF97B2E-4185-CDFA-4769-5641B9B7ECA1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5E68C1-490D-23FC-1E46-4375D088438F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5D0336-4861-4B1C-5B5C-210950141ED8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44DE748-934C-52E1-24DC-B3260DF42E1B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6C78E43-42A6-0BAB-1BF0-B9E4899E7FF6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26D34E-ECAE-7B1B-5F85-55D3427CC9F2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896D22-9B3E-CD0F-64CF-801D41ED04EA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C2716B-3880-72AD-C84C-2A36F1E22723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7DFF57-115E-90F6-0F5F-CC373C7B71C3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551BABB-606C-3D1D-10F3-EE41486CCCAE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5D7A6D-83A6-8A5C-0DE1-2D7209C6438A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82737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38761-D392-A03B-D2EB-6C5C104F0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7AC3A2-2BAD-4887-529A-098F6789F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13671" y="38916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38ED69-D404-3F49-80B2-13772391EEC6}"/>
              </a:ext>
            </a:extLst>
          </p:cNvPr>
          <p:cNvSpPr txBox="1"/>
          <p:nvPr/>
        </p:nvSpPr>
        <p:spPr>
          <a:xfrm>
            <a:off x="666427" y="1782305"/>
            <a:ext cx="1193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Labor day</a:t>
            </a:r>
          </a:p>
          <a:p>
            <a:r>
              <a:rPr lang="en-US" sz="1000" dirty="0"/>
              <a:t>No school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46F7A2-D8D4-D44D-FEC8-4542B8EAB5D0}"/>
              </a:ext>
            </a:extLst>
          </p:cNvPr>
          <p:cNvSpPr txBox="1"/>
          <p:nvPr/>
        </p:nvSpPr>
        <p:spPr>
          <a:xfrm>
            <a:off x="2448403" y="1715934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Pancakes</a:t>
            </a:r>
          </a:p>
          <a:p>
            <a:r>
              <a:rPr lang="en-US" sz="1000" dirty="0"/>
              <a:t>Sausage 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6B1E7B-F154-60B8-02F7-5734B89CAEA1}"/>
              </a:ext>
            </a:extLst>
          </p:cNvPr>
          <p:cNvSpPr txBox="1"/>
          <p:nvPr/>
        </p:nvSpPr>
        <p:spPr>
          <a:xfrm>
            <a:off x="4354230" y="1742125"/>
            <a:ext cx="119337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Benefit bar</a:t>
            </a:r>
          </a:p>
          <a:p>
            <a:r>
              <a:rPr lang="en-US" sz="900" dirty="0"/>
              <a:t>Yogurt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9F626-9222-2C7C-4E77-68C37ABAFB1B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Omlet</a:t>
            </a:r>
            <a:endParaRPr lang="en-US" sz="1000" dirty="0"/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Hash browns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E96017-6509-D897-C1EA-32EFC79F1898}"/>
              </a:ext>
            </a:extLst>
          </p:cNvPr>
          <p:cNvSpPr txBox="1"/>
          <p:nvPr/>
        </p:nvSpPr>
        <p:spPr>
          <a:xfrm>
            <a:off x="7997125" y="1791119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Breakfast pizza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2023E8-CB33-9A42-05C3-874D7A5A1FCE}"/>
              </a:ext>
            </a:extLst>
          </p:cNvPr>
          <p:cNvSpPr txBox="1"/>
          <p:nvPr/>
        </p:nvSpPr>
        <p:spPr>
          <a:xfrm>
            <a:off x="666427" y="2614701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Muffin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101E-5EE6-92C2-A0CA-94D25A563C3E}"/>
              </a:ext>
            </a:extLst>
          </p:cNvPr>
          <p:cNvSpPr txBox="1"/>
          <p:nvPr/>
        </p:nvSpPr>
        <p:spPr>
          <a:xfrm>
            <a:off x="2447469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Scone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9584DD-5761-39B1-C93A-871AF45EAEAB}"/>
              </a:ext>
            </a:extLst>
          </p:cNvPr>
          <p:cNvSpPr txBox="1"/>
          <p:nvPr/>
        </p:nvSpPr>
        <p:spPr>
          <a:xfrm>
            <a:off x="4286807" y="2602157"/>
            <a:ext cx="129258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Yogurt parfait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8B25BC-6312-50B8-17A1-28969E0C3154}"/>
              </a:ext>
            </a:extLst>
          </p:cNvPr>
          <p:cNvSpPr txBox="1"/>
          <p:nvPr/>
        </p:nvSpPr>
        <p:spPr>
          <a:xfrm>
            <a:off x="6243233" y="2614701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Country potatoes</a:t>
            </a:r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Sausage 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FB43D2-9C22-9462-84D8-E5478240F0BF}"/>
              </a:ext>
            </a:extLst>
          </p:cNvPr>
          <p:cNvSpPr txBox="1"/>
          <p:nvPr/>
        </p:nvSpPr>
        <p:spPr>
          <a:xfrm>
            <a:off x="7997126" y="2614701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Bagel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5B7E9F-614B-187E-B165-A0B63305FF85}"/>
              </a:ext>
            </a:extLst>
          </p:cNvPr>
          <p:cNvSpPr txBox="1"/>
          <p:nvPr/>
        </p:nvSpPr>
        <p:spPr>
          <a:xfrm>
            <a:off x="666427" y="3505853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Banana bread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6EAF0E-2CA5-365C-435A-3FE405F4491C}"/>
              </a:ext>
            </a:extLst>
          </p:cNvPr>
          <p:cNvSpPr txBox="1"/>
          <p:nvPr/>
        </p:nvSpPr>
        <p:spPr>
          <a:xfrm>
            <a:off x="2526223" y="3505853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Waffles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822DDC-0008-FABA-59C8-58AED11F9E43}"/>
              </a:ext>
            </a:extLst>
          </p:cNvPr>
          <p:cNvSpPr txBox="1"/>
          <p:nvPr/>
        </p:nvSpPr>
        <p:spPr>
          <a:xfrm>
            <a:off x="4300987" y="3552019"/>
            <a:ext cx="119337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Benefit bar</a:t>
            </a:r>
          </a:p>
          <a:p>
            <a:r>
              <a:rPr lang="en-US" sz="900" dirty="0"/>
              <a:t>Yogurt</a:t>
            </a:r>
          </a:p>
          <a:p>
            <a:r>
              <a:rPr lang="en-US" sz="900" dirty="0"/>
              <a:t>Fresh fruit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C91EF3-7B80-D1EF-2A0C-0DF8FEC3649C}"/>
              </a:ext>
            </a:extLst>
          </p:cNvPr>
          <p:cNvSpPr txBox="1"/>
          <p:nvPr/>
        </p:nvSpPr>
        <p:spPr>
          <a:xfrm>
            <a:off x="6232792" y="3518175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Hash browns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Biscuit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533C46-62A2-0B1D-140A-D5B2CFAC5863}"/>
              </a:ext>
            </a:extLst>
          </p:cNvPr>
          <p:cNvSpPr txBox="1"/>
          <p:nvPr/>
        </p:nvSpPr>
        <p:spPr>
          <a:xfrm>
            <a:off x="7997126" y="3505853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Ham, egg, and cheese croissant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48D805-5342-35E1-B539-F6AB0CAA404F}"/>
              </a:ext>
            </a:extLst>
          </p:cNvPr>
          <p:cNvSpPr txBox="1"/>
          <p:nvPr/>
        </p:nvSpPr>
        <p:spPr>
          <a:xfrm>
            <a:off x="666427" y="4377455"/>
            <a:ext cx="1193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Concha</a:t>
            </a:r>
          </a:p>
          <a:p>
            <a:r>
              <a:rPr lang="en-US" sz="1000" dirty="0"/>
              <a:t>String cheese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CED610-41B5-A595-EF9E-6FE52BD56A97}"/>
              </a:ext>
            </a:extLst>
          </p:cNvPr>
          <p:cNvSpPr txBox="1"/>
          <p:nvPr/>
        </p:nvSpPr>
        <p:spPr>
          <a:xfrm>
            <a:off x="2526223" y="4426384"/>
            <a:ext cx="1394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Pancakes</a:t>
            </a:r>
          </a:p>
          <a:p>
            <a:r>
              <a:rPr lang="en-US" sz="1000" dirty="0"/>
              <a:t>Sausage 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FE9B23-0D95-45D8-881D-BC9FC5252A2F}"/>
              </a:ext>
            </a:extLst>
          </p:cNvPr>
          <p:cNvSpPr txBox="1"/>
          <p:nvPr/>
        </p:nvSpPr>
        <p:spPr>
          <a:xfrm>
            <a:off x="4286807" y="4446905"/>
            <a:ext cx="1193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Yogurt parfait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B93BC4-E527-1FBC-31C1-FFA9737A5D38}"/>
              </a:ext>
            </a:extLst>
          </p:cNvPr>
          <p:cNvSpPr txBox="1"/>
          <p:nvPr/>
        </p:nvSpPr>
        <p:spPr>
          <a:xfrm>
            <a:off x="6243233" y="4426384"/>
            <a:ext cx="1394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Breakfast burrito</a:t>
            </a:r>
          </a:p>
          <a:p>
            <a:r>
              <a:rPr lang="en-US" sz="1000" dirty="0"/>
              <a:t>Fresh fruit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53225E-0CCC-28B4-9B82-055DE0BB30DA}"/>
              </a:ext>
            </a:extLst>
          </p:cNvPr>
          <p:cNvSpPr txBox="1"/>
          <p:nvPr/>
        </p:nvSpPr>
        <p:spPr>
          <a:xfrm>
            <a:off x="7997126" y="4426384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Sausage </a:t>
            </a:r>
            <a:r>
              <a:rPr lang="en-US" sz="1000" dirty="0" err="1"/>
              <a:t>mcmuffin</a:t>
            </a:r>
            <a:r>
              <a:rPr lang="en-US" sz="1000" dirty="0"/>
              <a:t> sandwich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A40693-1751-4518-DA09-CA153137F76A}"/>
              </a:ext>
            </a:extLst>
          </p:cNvPr>
          <p:cNvSpPr txBox="1"/>
          <p:nvPr/>
        </p:nvSpPr>
        <p:spPr>
          <a:xfrm>
            <a:off x="666427" y="5297759"/>
            <a:ext cx="119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Muffin top</a:t>
            </a:r>
          </a:p>
          <a:p>
            <a:r>
              <a:rPr lang="en-US" sz="1000" dirty="0"/>
              <a:t>String cheese 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D6ED72-D88E-8006-E161-5F772A820DDC}"/>
              </a:ext>
            </a:extLst>
          </p:cNvPr>
          <p:cNvSpPr txBox="1"/>
          <p:nvPr/>
        </p:nvSpPr>
        <p:spPr>
          <a:xfrm>
            <a:off x="2514194" y="5346915"/>
            <a:ext cx="1394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Scone</a:t>
            </a:r>
          </a:p>
          <a:p>
            <a:r>
              <a:rPr lang="en-US" sz="1000" dirty="0"/>
              <a:t>Sausage</a:t>
            </a:r>
          </a:p>
          <a:p>
            <a:r>
              <a:rPr lang="en-US" sz="1000" dirty="0"/>
              <a:t>Fresh fruit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F9663C-44BC-8E8F-C5EB-B914B0AAD3E8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1% plain or non-fat flavored milk offered daily.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E2C8E68-02B6-3D9B-F3E9-C107083F845E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Students must take at least ½ cup of fruit or veggies with breakfast.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B628B9-5F3E-B87B-9C87-D7E40EA5B23B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F6267F-20EA-B8CF-E543-C6E13A839B8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LMHS Breakfast menu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287994-71DB-313E-D15D-66563F500FA3}"/>
              </a:ext>
            </a:extLst>
          </p:cNvPr>
          <p:cNvSpPr txBox="1"/>
          <p:nvPr/>
        </p:nvSpPr>
        <p:spPr>
          <a:xfrm>
            <a:off x="186073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89EB0-7141-AD74-3E12-8F84FBCEEF5C}"/>
              </a:ext>
            </a:extLst>
          </p:cNvPr>
          <p:cNvSpPr txBox="1"/>
          <p:nvPr/>
        </p:nvSpPr>
        <p:spPr>
          <a:xfrm>
            <a:off x="3735196" y="15976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64BFF-78B3-FAF3-3DFF-A8B38EB70F09}"/>
              </a:ext>
            </a:extLst>
          </p:cNvPr>
          <p:cNvSpPr txBox="1"/>
          <p:nvPr/>
        </p:nvSpPr>
        <p:spPr>
          <a:xfrm>
            <a:off x="5589759" y="16172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A9FC08-7E57-20BE-738C-6D6A6F02C8B2}"/>
              </a:ext>
            </a:extLst>
          </p:cNvPr>
          <p:cNvSpPr txBox="1"/>
          <p:nvPr/>
        </p:nvSpPr>
        <p:spPr>
          <a:xfrm>
            <a:off x="7444581" y="16182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115B67C-0422-8360-1FCE-D7A48AFAEBF3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498122-8E08-C39A-73DA-2518C531BCBA}"/>
              </a:ext>
            </a:extLst>
          </p:cNvPr>
          <p:cNvSpPr txBox="1"/>
          <p:nvPr/>
        </p:nvSpPr>
        <p:spPr>
          <a:xfrm>
            <a:off x="185979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E3369C-A9FE-3DAF-3654-C280BA9BEF21}"/>
              </a:ext>
            </a:extLst>
          </p:cNvPr>
          <p:cNvSpPr txBox="1"/>
          <p:nvPr/>
        </p:nvSpPr>
        <p:spPr>
          <a:xfrm>
            <a:off x="3734262" y="24968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8B6460-C979-12DB-2148-F1C207EEE852}"/>
              </a:ext>
            </a:extLst>
          </p:cNvPr>
          <p:cNvSpPr txBox="1"/>
          <p:nvPr/>
        </p:nvSpPr>
        <p:spPr>
          <a:xfrm>
            <a:off x="5588825" y="251649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C1F0EA-0253-0982-7896-AA7ABFB7245F}"/>
              </a:ext>
            </a:extLst>
          </p:cNvPr>
          <p:cNvSpPr txBox="1"/>
          <p:nvPr/>
        </p:nvSpPr>
        <p:spPr>
          <a:xfrm>
            <a:off x="7443647" y="251743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A082CA-97FA-428C-348F-7CE4CB8315F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5CBC72-D3EB-FC85-3A9E-5FD64B1E574F}"/>
              </a:ext>
            </a:extLst>
          </p:cNvPr>
          <p:cNvSpPr txBox="1"/>
          <p:nvPr/>
        </p:nvSpPr>
        <p:spPr>
          <a:xfrm>
            <a:off x="184174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EA4DE2-46E0-8C39-39E8-ED123BFD730C}"/>
              </a:ext>
            </a:extLst>
          </p:cNvPr>
          <p:cNvSpPr txBox="1"/>
          <p:nvPr/>
        </p:nvSpPr>
        <p:spPr>
          <a:xfrm>
            <a:off x="3716208" y="34087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7EB6E9-FFC1-BA7D-4BE3-7095E728E4E0}"/>
              </a:ext>
            </a:extLst>
          </p:cNvPr>
          <p:cNvSpPr txBox="1"/>
          <p:nvPr/>
        </p:nvSpPr>
        <p:spPr>
          <a:xfrm>
            <a:off x="5570771" y="34283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5627A0-51A5-6A84-EF0D-CBB2B4EEE19A}"/>
              </a:ext>
            </a:extLst>
          </p:cNvPr>
          <p:cNvSpPr txBox="1"/>
          <p:nvPr/>
        </p:nvSpPr>
        <p:spPr>
          <a:xfrm>
            <a:off x="7425593" y="3429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CF97B2E-4185-CDFA-4769-5641B9B7ECA1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5E68C1-490D-23FC-1E46-4375D088438F}"/>
              </a:ext>
            </a:extLst>
          </p:cNvPr>
          <p:cNvSpPr txBox="1"/>
          <p:nvPr/>
        </p:nvSpPr>
        <p:spPr>
          <a:xfrm>
            <a:off x="184174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5D0336-4861-4B1C-5B5C-210950141ED8}"/>
              </a:ext>
            </a:extLst>
          </p:cNvPr>
          <p:cNvSpPr txBox="1"/>
          <p:nvPr/>
        </p:nvSpPr>
        <p:spPr>
          <a:xfrm>
            <a:off x="3716208" y="4290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44DE748-934C-52E1-24DC-B3260DF42E1B}"/>
              </a:ext>
            </a:extLst>
          </p:cNvPr>
          <p:cNvSpPr txBox="1"/>
          <p:nvPr/>
        </p:nvSpPr>
        <p:spPr>
          <a:xfrm>
            <a:off x="5570771" y="430987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6C78E43-42A6-0BAB-1BF0-B9E4899E7FF6}"/>
              </a:ext>
            </a:extLst>
          </p:cNvPr>
          <p:cNvSpPr txBox="1"/>
          <p:nvPr/>
        </p:nvSpPr>
        <p:spPr>
          <a:xfrm>
            <a:off x="7425593" y="431082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26D34E-ECAE-7B1B-5F85-55D3427CC9F2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896D22-9B3E-CD0F-64CF-801D41ED04EA}"/>
              </a:ext>
            </a:extLst>
          </p:cNvPr>
          <p:cNvSpPr txBox="1"/>
          <p:nvPr/>
        </p:nvSpPr>
        <p:spPr>
          <a:xfrm>
            <a:off x="1841743" y="5226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C2716B-3880-72AD-C84C-2A36F1E22723}"/>
              </a:ext>
            </a:extLst>
          </p:cNvPr>
          <p:cNvSpPr txBox="1"/>
          <p:nvPr/>
        </p:nvSpPr>
        <p:spPr>
          <a:xfrm>
            <a:off x="3716208" y="52057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7DFF57-115E-90F6-0F5F-CC373C7B71C3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551BABB-606C-3D1D-10F3-EE41486CCCAE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5D7A6D-83A6-8A5C-0DE1-2D7209C6438A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0A8527-409C-4B64-9E8A-16828855FAD4}"/>
              </a:ext>
            </a:extLst>
          </p:cNvPr>
          <p:cNvSpPr txBox="1"/>
          <p:nvPr/>
        </p:nvSpPr>
        <p:spPr>
          <a:xfrm>
            <a:off x="1649100" y="6301955"/>
            <a:ext cx="2565126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Alternative options offered daily: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Bagel with cream cheese, yogurt, and fruit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Build-your-own parfait station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51733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1984</TotalTime>
  <Words>833</Words>
  <Application>Microsoft Office PowerPoint</Application>
  <PresentationFormat>Custom</PresentationFormat>
  <Paragraphs>426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 Leslie</dc:creator>
  <cp:lastModifiedBy>Kate Baker</cp:lastModifiedBy>
  <cp:revision>18</cp:revision>
  <cp:lastPrinted>2025-08-13T17:05:05Z</cp:lastPrinted>
  <dcterms:created xsi:type="dcterms:W3CDTF">2024-11-06T20:04:04Z</dcterms:created>
  <dcterms:modified xsi:type="dcterms:W3CDTF">2025-08-13T22:42:09Z</dcterms:modified>
</cp:coreProperties>
</file>