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14"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7010400" cy="9296400"/>
  <p:embeddedFontLst>
    <p:embeddedFont>
      <p:font typeface="Arial Black" panose="020B0A04020102020204" pitchFamily="34" charset="0"/>
      <p:regular r:id="rId29"/>
      <p:bold r:id="rId30"/>
    </p:embeddedFont>
    <p:embeddedFont>
      <p:font typeface="Calibri" panose="020F0502020204030204" pitchFamily="34" charset="0"/>
      <p:regular r:id="rId31"/>
      <p:bold r:id="rId32"/>
      <p:italic r:id="rId33"/>
      <p:boldItalic r:id="rId34"/>
    </p:embeddedFont>
    <p:embeddedFont>
      <p:font typeface="Fira Sans" panose="020B0604020202020204" charset="0"/>
      <p:regular r:id="rId35"/>
      <p:bold r:id="rId36"/>
      <p:italic r:id="rId37"/>
      <p:boldItalic r:id="rId38"/>
    </p:embeddedFont>
    <p:embeddedFont>
      <p:font typeface="Fira Sans Light" panose="020B0604020202020204" charset="0"/>
      <p:regular r:id="rId39"/>
      <p:bold r:id="rId40"/>
      <p:italic r:id="rId41"/>
      <p:boldItalic r:id="rId42"/>
    </p:embeddedFont>
    <p:embeddedFont>
      <p:font typeface="Fira Sans Medium" panose="020B0604020202020204" charset="0"/>
      <p:regular r:id="rId43"/>
      <p:bold r:id="rId44"/>
      <p:italic r:id="rId45"/>
      <p:boldItalic r:id="rId46"/>
    </p:embeddedFont>
    <p:embeddedFont>
      <p:font typeface="Fira Sans SemiBold" panose="020B0604020202020204" charset="0"/>
      <p:regular r:id="rId47"/>
      <p:bold r:id="rId48"/>
      <p:italic r:id="rId49"/>
      <p:boldItalic r:id="rId50"/>
    </p:embeddedFont>
    <p:embeddedFont>
      <p:font typeface="Verdana" panose="020B060403050404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45" d="100"/>
          <a:sy n="245" d="100"/>
        </p:scale>
        <p:origin x="174" y="7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ma.ohio.gov/prepare-respond/be-prepared/preparedness-resources/emergency-communications"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experience.arcgis.com/experience/74d12934524d4e88a1f7c50c377bec1a" TargetMode="External"/><Relationship Id="rId4" Type="http://schemas.openxmlformats.org/officeDocument/2006/relationships/hyperlink" Target="https://ema.ohio.gov/wps/portal/gov/ema/prepare-respond/be-prepared/preparedness-resources/power-outage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p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7" name="Google Shape;527;p7: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7db6a5ea4b_0_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37db6a5ea4b_0_26: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6d78e59de6_0_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6d78e59de6_0_15: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d7e479d7b4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2d7e479d7b4_0_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5" name="Google Shape;565;p1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a:solidFill>
                  <a:srgbClr val="4A4A4A"/>
                </a:solidFill>
                <a:latin typeface="Verdana"/>
                <a:ea typeface="Verdana"/>
                <a:cs typeface="Verdana"/>
                <a:sym typeface="Verdana"/>
              </a:rPr>
              <a:t>Ohio Preparedness Month gives everyone an opportunity to plan ahead and be ready when faced with an emergency.  some things to consider for Ohio Preparedness Month:</a:t>
            </a:r>
            <a:endParaRPr sz="1000">
              <a:solidFill>
                <a:srgbClr val="4A4A4A"/>
              </a:solidFill>
              <a:latin typeface="Verdana"/>
              <a:ea typeface="Verdana"/>
              <a:cs typeface="Verdana"/>
              <a:sym typeface="Verdana"/>
            </a:endParaRPr>
          </a:p>
          <a:p>
            <a:pPr marL="457200" lvl="0" indent="-292100" algn="l" rtl="0">
              <a:lnSpc>
                <a:spcPct val="100000"/>
              </a:lnSpc>
              <a:spcBef>
                <a:spcPts val="900"/>
              </a:spcBef>
              <a:spcAft>
                <a:spcPts val="0"/>
              </a:spcAft>
              <a:buClr>
                <a:srgbClr val="4A4A4A"/>
              </a:buClr>
              <a:buSzPts val="1000"/>
              <a:buFont typeface="Verdana"/>
              <a:buChar char="●"/>
            </a:pPr>
            <a:r>
              <a:rPr lang="en-US" sz="1000">
                <a:solidFill>
                  <a:srgbClr val="4A4A4A"/>
                </a:solidFill>
                <a:latin typeface="Verdana"/>
                <a:ea typeface="Verdana"/>
                <a:cs typeface="Verdana"/>
                <a:sym typeface="Verdana"/>
              </a:rPr>
              <a:t>Build an emergency kit, or update your current one.</a:t>
            </a:r>
            <a:endParaRPr sz="1000">
              <a:solidFill>
                <a:srgbClr val="4A4A4A"/>
              </a:solidFill>
              <a:latin typeface="Verdana"/>
              <a:ea typeface="Verdana"/>
              <a:cs typeface="Verdana"/>
              <a:sym typeface="Verdana"/>
            </a:endParaRPr>
          </a:p>
          <a:p>
            <a:pPr marL="457200" lvl="0" indent="-292100" algn="l" rtl="0">
              <a:lnSpc>
                <a:spcPct val="100000"/>
              </a:lnSpc>
              <a:spcBef>
                <a:spcPts val="0"/>
              </a:spcBef>
              <a:spcAft>
                <a:spcPts val="0"/>
              </a:spcAft>
              <a:buClr>
                <a:srgbClr val="4A4A4A"/>
              </a:buClr>
              <a:buSzPts val="1000"/>
              <a:buFont typeface="Verdana"/>
              <a:buChar char="●"/>
            </a:pPr>
            <a:r>
              <a:rPr lang="en-US" sz="1000" b="1" u="sng">
                <a:solidFill>
                  <a:srgbClr val="005FBB"/>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Know where to get emergency communications.</a:t>
            </a:r>
            <a:endParaRPr sz="1000" b="1" u="sng">
              <a:solidFill>
                <a:srgbClr val="005FBB"/>
              </a:solidFill>
              <a:latin typeface="Verdana"/>
              <a:ea typeface="Verdana"/>
              <a:cs typeface="Verdana"/>
              <a:sym typeface="Verdana"/>
            </a:endParaRPr>
          </a:p>
          <a:p>
            <a:pPr marL="457200" lvl="0" indent="-292100" algn="l" rtl="0">
              <a:lnSpc>
                <a:spcPct val="100000"/>
              </a:lnSpc>
              <a:spcBef>
                <a:spcPts val="0"/>
              </a:spcBef>
              <a:spcAft>
                <a:spcPts val="0"/>
              </a:spcAft>
              <a:buClr>
                <a:srgbClr val="4A4A4A"/>
              </a:buClr>
              <a:buSzPts val="1000"/>
              <a:buFont typeface="Verdana"/>
              <a:buChar char="●"/>
            </a:pPr>
            <a:r>
              <a:rPr lang="en-US" sz="1000" b="1" u="sng">
                <a:solidFill>
                  <a:srgbClr val="005FBB"/>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Know what to do in a power outage.</a:t>
            </a:r>
            <a:endParaRPr sz="1000" b="1" u="sng">
              <a:solidFill>
                <a:srgbClr val="005FBB"/>
              </a:solidFill>
              <a:latin typeface="Verdana"/>
              <a:ea typeface="Verdana"/>
              <a:cs typeface="Verdana"/>
              <a:sym typeface="Verdana"/>
            </a:endParaRPr>
          </a:p>
          <a:p>
            <a:pPr marL="457200" lvl="0" indent="-304800" algn="l" rtl="0">
              <a:lnSpc>
                <a:spcPct val="180000"/>
              </a:lnSpc>
              <a:spcBef>
                <a:spcPts val="0"/>
              </a:spcBef>
              <a:spcAft>
                <a:spcPts val="0"/>
              </a:spcAft>
              <a:buClr>
                <a:srgbClr val="4A4A4A"/>
              </a:buClr>
              <a:buSzPts val="1200"/>
              <a:buFont typeface="Verdana"/>
              <a:buChar char="●"/>
            </a:pPr>
            <a:r>
              <a:rPr lang="en-US" sz="1200" b="1" u="sng">
                <a:solidFill>
                  <a:srgbClr val="005FBB"/>
                </a:solidFill>
                <a:highlight>
                  <a:srgbClr val="FFFFFF"/>
                </a:highlight>
                <a:latin typeface="Verdana"/>
                <a:ea typeface="Verdana"/>
                <a:cs typeface="Verdana"/>
                <a:sym typeface="Verdana"/>
                <a:hlinkClick r:id="rId5">
                  <a:extLst>
                    <a:ext uri="{A12FA001-AC4F-418D-AE19-62706E023703}">
                      <ahyp:hlinkClr xmlns:ahyp="http://schemas.microsoft.com/office/drawing/2018/hyperlinkcolor" val="tx"/>
                    </a:ext>
                  </a:extLst>
                </a:hlinkClick>
              </a:rPr>
              <a:t>Be aware of the weather risks that affect your area.</a:t>
            </a:r>
            <a:endParaRPr sz="1200" b="1" u="sng">
              <a:solidFill>
                <a:srgbClr val="005FBB"/>
              </a:solidFill>
              <a:highlight>
                <a:srgbClr val="FFFFFF"/>
              </a:highlight>
              <a:latin typeface="Verdana"/>
              <a:ea typeface="Verdana"/>
              <a:cs typeface="Verdana"/>
              <a:sym typeface="Verdana"/>
            </a:endParaRPr>
          </a:p>
          <a:p>
            <a:pPr marL="0" lvl="0" indent="0" algn="l" rtl="0">
              <a:spcBef>
                <a:spcPts val="9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62f1509876_1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362f1509876_1_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a:t>The October 1st deadline is coming very fast and surprisingly across the state of Ohio (as it stands) 38% of claims will be paid out.  This means that 62% of claims could be subject to being denied.  That is an alarming number of claims that will not be paid.  Currently out of 41 providers in the last billing cycle there are 11 that are at 100% for matching claims, 2 providers that are above 90%, 6 Providers above 80%, 1 provider above 70%.  The rest are 60% and below of matched claims.  Lastly there are 8 providers with 100% unmatched claims.  </a:t>
            </a:r>
            <a:endParaRPr/>
          </a:p>
          <a:p>
            <a:pPr marL="0" lvl="0" indent="0" algn="l" rtl="0">
              <a:spcBef>
                <a:spcPts val="0"/>
              </a:spcBef>
              <a:spcAft>
                <a:spcPts val="0"/>
              </a:spcAft>
              <a:buNone/>
            </a:pPr>
            <a:endParaRPr/>
          </a:p>
          <a:p>
            <a:pPr marL="0" lvl="0" indent="0" algn="l" rtl="0">
              <a:spcBef>
                <a:spcPts val="0"/>
              </a:spcBef>
              <a:spcAft>
                <a:spcPts val="0"/>
              </a:spcAft>
              <a:buNone/>
            </a:pPr>
            <a:r>
              <a:rPr lang="en-US"/>
              <a:t>We are offering this Open Working session to give you an opportunity to get this set up on your device and learn how to use the system to make sure you are compliant come October 1st.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d7ccfdd0cd_0_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d7ccfdd0cd_0_29: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a:t>The Medicaid maximum rate for the add-on is $0.54 for each 15-minute unit of routine HPC. The staff would receive 1.00 per hour increase and the agency will receive 2.16 reimbursement rate increase. </a:t>
            </a:r>
            <a:endParaRPr/>
          </a:p>
          <a:p>
            <a:pPr marL="0" lvl="0" indent="0" algn="l" rtl="0">
              <a:spcBef>
                <a:spcPts val="0"/>
              </a:spcBef>
              <a:spcAft>
                <a:spcPts val="0"/>
              </a:spcAft>
              <a:buNone/>
            </a:pPr>
            <a:endParaRPr/>
          </a:p>
          <a:p>
            <a:pPr marL="0" lvl="0" indent="0" algn="l" rtl="0">
              <a:spcBef>
                <a:spcPts val="0"/>
              </a:spcBef>
              <a:spcAft>
                <a:spcPts val="0"/>
              </a:spcAft>
              <a:buNone/>
            </a:pPr>
            <a:r>
              <a:rPr lang="en-US"/>
              <a:t>This add-on is state-funded, meaning DODD is paying the non-federal share.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8" name="Google Shape;588;p1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45329b7885_0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45329b7885_0_5: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45329b7885_0_6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345329b7885_0_62: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7db6a5ea4b_0_9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7db6a5ea4b_0_97: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a:t>We asked and they said YES! Congratulations to Jaye, Cathy and Jeff for officially being hired with ACBDD.  Jaye and Jeff will be working in our Maintenance department and Cathy will be our front desk receptionist.  If you see any of them please congratulate them on their accomplishments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345329b7885_0_8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345329b7885_0_84: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0" name="Google Shape;620;p1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6" name="Google Shape;636;p1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d7e479d7b4_0_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2d7e479d7b4_0_1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a:t>Welcome JAye and jeff</a:t>
            </a:r>
            <a:endParaRPr/>
          </a:p>
          <a:p>
            <a:pPr marL="0" lvl="0" indent="0" algn="l" rtl="0">
              <a:spcBef>
                <a:spcPts val="0"/>
              </a:spcBef>
              <a:spcAft>
                <a:spcPts val="0"/>
              </a:spcAft>
              <a:buNone/>
            </a:pPr>
            <a:r>
              <a:rPr lang="en-US"/>
              <a:t>Inter RAi- We have 7 people selected in the initial phase to use this pilot program.  We have 2 years to have everyone in this assessment</a:t>
            </a:r>
            <a:endParaRPr/>
          </a:p>
          <a:p>
            <a:pPr marL="0" lvl="0" indent="0" algn="l" rtl="0">
              <a:spcBef>
                <a:spcPts val="0"/>
              </a:spcBef>
              <a:spcAft>
                <a:spcPts val="0"/>
              </a:spcAft>
              <a:buNone/>
            </a:pPr>
            <a:endParaRPr/>
          </a:p>
          <a:p>
            <a:pPr marL="0" lvl="0" indent="0" algn="l" rtl="0">
              <a:spcBef>
                <a:spcPts val="0"/>
              </a:spcBef>
              <a:spcAft>
                <a:spcPts val="0"/>
              </a:spcAft>
              <a:buNone/>
            </a:pPr>
            <a:r>
              <a:rPr lang="en-US"/>
              <a:t>Levy upcoming-  Voting is important-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62f1509876_1_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62f1509876_1_81: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4" name="Google Shape;674;p2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2496547209_0_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2496547209_0_6: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a:t>refer to sheet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1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r>
              <a:rPr lang="en-US"/>
              <a:t>The DSP of the month end of year banquet has come to an end, but we wanted to share with everyone the winners in the 10 award categories.  These winners were selected through nominations by peers, administrative staff and DSP of the month committee members.  The nominations did not make the decisions easy.  </a:t>
            </a:r>
            <a:endParaRPr/>
          </a:p>
          <a:p>
            <a:pPr marL="0" lvl="0" indent="0" algn="l" rtl="0">
              <a:spcBef>
                <a:spcPts val="0"/>
              </a:spcBef>
              <a:spcAft>
                <a:spcPts val="0"/>
              </a:spcAft>
              <a:buNone/>
            </a:pPr>
            <a:endParaRPr/>
          </a:p>
          <a:p>
            <a:pPr marL="0" lvl="0" indent="0" algn="l" rtl="0">
              <a:spcBef>
                <a:spcPts val="0"/>
              </a:spcBef>
              <a:spcAft>
                <a:spcPts val="0"/>
              </a:spcAft>
              <a:buNone/>
            </a:pPr>
            <a:r>
              <a:rPr lang="en-US"/>
              <a:t>We will continue DSP of the Month and we are starting fresh in September. Keep those nominations coming in.  You can nominate an exceptional DSP on our website through the nominate a DSP link.</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7db6a5ea4b_0_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37db6a5ea4b_0_4: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7db6a5ea4b_0_6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37db6a5ea4b_0_66: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7db6a5ea4b_0_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37db6a5ea4b_0_8: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7db6a5ea4b_0_7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37db6a5ea4b_0_74: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lt1"/>
            </a:gs>
            <a:gs pos="76000">
              <a:srgbClr val="00B0F0"/>
            </a:gs>
            <a:gs pos="100000">
              <a:srgbClr val="00B0F0"/>
            </a:gs>
          </a:gsLst>
          <a:lin ang="0" scaled="0"/>
        </a:gradFill>
        <a:effectLst/>
      </p:bgPr>
    </p:bg>
    <p:spTree>
      <p:nvGrpSpPr>
        <p:cNvPr id="1" name="Shape 9"/>
        <p:cNvGrpSpPr/>
        <p:nvPr/>
      </p:nvGrpSpPr>
      <p:grpSpPr>
        <a:xfrm>
          <a:off x="0" y="0"/>
          <a:ext cx="0" cy="0"/>
          <a:chOff x="0" y="0"/>
          <a:chExt cx="0" cy="0"/>
        </a:xfrm>
      </p:grpSpPr>
      <p:sp>
        <p:nvSpPr>
          <p:cNvPr id="10" name="Google Shape;10;p2"/>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 name="Google Shape;11;p2"/>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 name="Google Shape;12;p2"/>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100000">
                <a:schemeClr val="accent4"/>
              </a:gs>
            </a:gsLst>
            <a:lin ang="5400012" scaled="0"/>
          </a:gradFill>
          <a:ln>
            <a:noFill/>
          </a:ln>
          <a:effectLst>
            <a:outerShdw blurRad="50800" dist="38100" dir="8100000" algn="tr" rotWithShape="0">
              <a:srgbClr val="000000">
                <a:alpha val="2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3" name="Google Shape;13;p2"/>
          <p:cNvPicPr preferRelativeResize="0"/>
          <p:nvPr/>
        </p:nvPicPr>
        <p:blipFill rotWithShape="1">
          <a:blip r:embed="rId2">
            <a:alphaModFix/>
          </a:blip>
          <a:srcRect/>
          <a:stretch/>
        </p:blipFill>
        <p:spPr>
          <a:xfrm>
            <a:off x="805083" y="1187955"/>
            <a:ext cx="4264161" cy="276759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1_Subtitle">
    <p:bg>
      <p:bgPr>
        <a:gradFill>
          <a:gsLst>
            <a:gs pos="0">
              <a:schemeClr val="lt1"/>
            </a:gs>
            <a:gs pos="64000">
              <a:schemeClr val="accent2"/>
            </a:gs>
            <a:gs pos="100000">
              <a:schemeClr val="accent2"/>
            </a:gs>
          </a:gsLst>
          <a:lin ang="0" scaled="0"/>
        </a:gradFill>
        <a:effectLst/>
      </p:bgPr>
    </p:bg>
    <p:spTree>
      <p:nvGrpSpPr>
        <p:cNvPr id="1" name="Shape 71"/>
        <p:cNvGrpSpPr/>
        <p:nvPr/>
      </p:nvGrpSpPr>
      <p:grpSpPr>
        <a:xfrm>
          <a:off x="0" y="0"/>
          <a:ext cx="0" cy="0"/>
          <a:chOff x="0" y="0"/>
          <a:chExt cx="0" cy="0"/>
        </a:xfrm>
      </p:grpSpPr>
      <p:sp>
        <p:nvSpPr>
          <p:cNvPr id="72" name="Google Shape;72;p11"/>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1"/>
              </a:gs>
              <a:gs pos="100000">
                <a:schemeClr val="accent2"/>
              </a:gs>
            </a:gsLst>
            <a:lin ang="5400012" scaled="0"/>
          </a:gradFill>
          <a:ln>
            <a:noFill/>
          </a:ln>
          <a:effectLst>
            <a:outerShdw blurRad="571500" dist="19050" dir="10800000" algn="bl" rotWithShape="0">
              <a:schemeClr val="dk1">
                <a:alpha val="3490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73;p11"/>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9000">
                <a:schemeClr val="accent3"/>
              </a:gs>
              <a:gs pos="100000">
                <a:schemeClr val="accent2"/>
              </a:gs>
            </a:gsLst>
            <a:lin ang="5400012" scaled="0"/>
          </a:gradFill>
          <a:ln>
            <a:noFill/>
          </a:ln>
          <a:effectLst>
            <a:outerShdw blurRad="571500" dist="19050" dir="10800000"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 name="Google Shape;74;p11"/>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 pos="100000">
                <a:schemeClr val="accent2"/>
              </a:gs>
            </a:gsLst>
            <a:lin ang="5400000" scaled="0"/>
          </a:gradFill>
          <a:ln>
            <a:noFill/>
          </a:ln>
          <a:effectLst>
            <a:outerShdw blurRad="571500" dist="19050" dir="10800000"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75" name="Google Shape;75;p11"/>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76"/>
        <p:cNvGrpSpPr/>
        <p:nvPr/>
      </p:nvGrpSpPr>
      <p:grpSpPr>
        <a:xfrm>
          <a:off x="0" y="0"/>
          <a:ext cx="0" cy="0"/>
          <a:chOff x="0" y="0"/>
          <a:chExt cx="0" cy="0"/>
        </a:xfrm>
      </p:grpSpPr>
      <p:grpSp>
        <p:nvGrpSpPr>
          <p:cNvPr id="77" name="Google Shape;77;p12"/>
          <p:cNvGrpSpPr/>
          <p:nvPr/>
        </p:nvGrpSpPr>
        <p:grpSpPr>
          <a:xfrm rot="5400000">
            <a:off x="3600776" y="-3600779"/>
            <a:ext cx="1942446" cy="9144003"/>
            <a:chOff x="-6578" y="0"/>
            <a:chExt cx="1942446" cy="5192038"/>
          </a:xfrm>
        </p:grpSpPr>
        <p:sp>
          <p:nvSpPr>
            <p:cNvPr id="78" name="Google Shape;78;p12"/>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 name="Google Shape;79;p12"/>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0" name="Google Shape;80;p12"/>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81" name="Google Shape;81;p12"/>
          <p:cNvSpPr txBox="1">
            <a:spLocks noGrp="1"/>
          </p:cNvSpPr>
          <p:nvPr>
            <p:ph type="title"/>
          </p:nvPr>
        </p:nvSpPr>
        <p:spPr>
          <a:xfrm>
            <a:off x="1316034" y="1283648"/>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82" name="Google Shape;82;p12"/>
          <p:cNvSpPr txBox="1">
            <a:spLocks noGrp="1"/>
          </p:cNvSpPr>
          <p:nvPr>
            <p:ph type="body" idx="1"/>
          </p:nvPr>
        </p:nvSpPr>
        <p:spPr>
          <a:xfrm>
            <a:off x="999292" y="1942447"/>
            <a:ext cx="6962100" cy="2895300"/>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a:latin typeface="Arial"/>
                <a:ea typeface="Arial"/>
                <a:cs typeface="Arial"/>
                <a:sym typeface="Arial"/>
              </a:defRPr>
            </a:lvl1pPr>
            <a:lvl2pPr marL="914400" lvl="1" indent="-381000" algn="l">
              <a:lnSpc>
                <a:spcPct val="115000"/>
              </a:lnSpc>
              <a:spcBef>
                <a:spcPts val="800"/>
              </a:spcBef>
              <a:spcAft>
                <a:spcPts val="0"/>
              </a:spcAft>
              <a:buSzPts val="2400"/>
              <a:buChar char="○"/>
              <a:defRPr/>
            </a:lvl2pPr>
            <a:lvl3pPr marL="1371600" lvl="2" indent="-381000" algn="l">
              <a:lnSpc>
                <a:spcPct val="115000"/>
              </a:lnSpc>
              <a:spcBef>
                <a:spcPts val="800"/>
              </a:spcBef>
              <a:spcAft>
                <a:spcPts val="0"/>
              </a:spcAft>
              <a:buSzPts val="2400"/>
              <a:buChar char="■"/>
              <a:defRPr/>
            </a:lvl3pPr>
            <a:lvl4pPr marL="1828800" lvl="3" indent="-381000" algn="l">
              <a:lnSpc>
                <a:spcPct val="115000"/>
              </a:lnSpc>
              <a:spcBef>
                <a:spcPts val="800"/>
              </a:spcBef>
              <a:spcAft>
                <a:spcPts val="0"/>
              </a:spcAft>
              <a:buSzPts val="2400"/>
              <a:buChar char="●"/>
              <a:defRPr/>
            </a:lvl4pPr>
            <a:lvl5pPr marL="2286000" lvl="4" indent="-381000" algn="l">
              <a:lnSpc>
                <a:spcPct val="115000"/>
              </a:lnSpc>
              <a:spcBef>
                <a:spcPts val="800"/>
              </a:spcBef>
              <a:spcAft>
                <a:spcPts val="0"/>
              </a:spcAft>
              <a:buSzPts val="2400"/>
              <a:buChar char="○"/>
              <a:defRPr/>
            </a:lvl5pPr>
            <a:lvl6pPr marL="2743200" lvl="5" indent="-381000" algn="l">
              <a:lnSpc>
                <a:spcPct val="115000"/>
              </a:lnSpc>
              <a:spcBef>
                <a:spcPts val="800"/>
              </a:spcBef>
              <a:spcAft>
                <a:spcPts val="0"/>
              </a:spcAft>
              <a:buSzPts val="2400"/>
              <a:buChar char="■"/>
              <a:defRPr/>
            </a:lvl6pPr>
            <a:lvl7pPr marL="3200400" lvl="6" indent="-381000" algn="l">
              <a:lnSpc>
                <a:spcPct val="115000"/>
              </a:lnSpc>
              <a:spcBef>
                <a:spcPts val="800"/>
              </a:spcBef>
              <a:spcAft>
                <a:spcPts val="0"/>
              </a:spcAft>
              <a:buSzPts val="2400"/>
              <a:buChar char="●"/>
              <a:defRPr/>
            </a:lvl7pPr>
            <a:lvl8pPr marL="3657600" lvl="7" indent="-381000" algn="l">
              <a:lnSpc>
                <a:spcPct val="115000"/>
              </a:lnSpc>
              <a:spcBef>
                <a:spcPts val="800"/>
              </a:spcBef>
              <a:spcAft>
                <a:spcPts val="0"/>
              </a:spcAft>
              <a:buSzPts val="2400"/>
              <a:buChar char="○"/>
              <a:defRPr/>
            </a:lvl8pPr>
            <a:lvl9pPr marL="4114800" lvl="8" indent="-381000" algn="l">
              <a:lnSpc>
                <a:spcPct val="115000"/>
              </a:lnSpc>
              <a:spcBef>
                <a:spcPts val="800"/>
              </a:spcBef>
              <a:spcAft>
                <a:spcPts val="800"/>
              </a:spcAft>
              <a:buSzPts val="2400"/>
              <a:buChar char="■"/>
              <a:defRPr/>
            </a:lvl9pPr>
          </a:lstStyle>
          <a:p>
            <a:endParaRPr/>
          </a:p>
        </p:txBody>
      </p:sp>
      <p:pic>
        <p:nvPicPr>
          <p:cNvPr id="83" name="Google Shape;83;p12"/>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p:cSld name="TITLE_AND_BODY 2">
    <p:spTree>
      <p:nvGrpSpPr>
        <p:cNvPr id="1" name="Shape 84"/>
        <p:cNvGrpSpPr/>
        <p:nvPr/>
      </p:nvGrpSpPr>
      <p:grpSpPr>
        <a:xfrm>
          <a:off x="0" y="0"/>
          <a:ext cx="0" cy="0"/>
          <a:chOff x="0" y="0"/>
          <a:chExt cx="0" cy="0"/>
        </a:xfrm>
      </p:grpSpPr>
      <p:sp>
        <p:nvSpPr>
          <p:cNvPr id="85" name="Google Shape;85;p13"/>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6" name="Google Shape;86;p13"/>
          <p:cNvSpPr/>
          <p:nvPr/>
        </p:nvSpPr>
        <p:spPr>
          <a:xfrm>
            <a:off x="7374925"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 name="Google Shape;87;p13"/>
          <p:cNvSpPr/>
          <p:nvPr/>
        </p:nvSpPr>
        <p:spPr>
          <a:xfrm>
            <a:off x="7772380"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 name="Google Shape;88;p13"/>
          <p:cNvSpPr txBox="1">
            <a:spLocks noGrp="1"/>
          </p:cNvSpPr>
          <p:nvPr>
            <p:ph type="title"/>
          </p:nvPr>
        </p:nvSpPr>
        <p:spPr>
          <a:xfrm>
            <a:off x="779100" y="836000"/>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89" name="Google Shape;89;p13"/>
          <p:cNvSpPr txBox="1">
            <a:spLocks noGrp="1"/>
          </p:cNvSpPr>
          <p:nvPr>
            <p:ph type="body" idx="1"/>
          </p:nvPr>
        </p:nvSpPr>
        <p:spPr>
          <a:xfrm>
            <a:off x="779100" y="1492425"/>
            <a:ext cx="6962100" cy="2895300"/>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a:latin typeface="Arial"/>
                <a:ea typeface="Arial"/>
                <a:cs typeface="Arial"/>
                <a:sym typeface="Arial"/>
              </a:defRPr>
            </a:lvl1pPr>
            <a:lvl2pPr marL="914400" lvl="1" indent="-381000" algn="l">
              <a:lnSpc>
                <a:spcPct val="115000"/>
              </a:lnSpc>
              <a:spcBef>
                <a:spcPts val="800"/>
              </a:spcBef>
              <a:spcAft>
                <a:spcPts val="0"/>
              </a:spcAft>
              <a:buSzPts val="2400"/>
              <a:buChar char="○"/>
              <a:defRPr/>
            </a:lvl2pPr>
            <a:lvl3pPr marL="1371600" lvl="2" indent="-381000" algn="l">
              <a:lnSpc>
                <a:spcPct val="115000"/>
              </a:lnSpc>
              <a:spcBef>
                <a:spcPts val="800"/>
              </a:spcBef>
              <a:spcAft>
                <a:spcPts val="0"/>
              </a:spcAft>
              <a:buSzPts val="2400"/>
              <a:buChar char="■"/>
              <a:defRPr/>
            </a:lvl3pPr>
            <a:lvl4pPr marL="1828800" lvl="3" indent="-381000" algn="l">
              <a:lnSpc>
                <a:spcPct val="115000"/>
              </a:lnSpc>
              <a:spcBef>
                <a:spcPts val="800"/>
              </a:spcBef>
              <a:spcAft>
                <a:spcPts val="0"/>
              </a:spcAft>
              <a:buSzPts val="2400"/>
              <a:buChar char="●"/>
              <a:defRPr/>
            </a:lvl4pPr>
            <a:lvl5pPr marL="2286000" lvl="4" indent="-381000" algn="l">
              <a:lnSpc>
                <a:spcPct val="115000"/>
              </a:lnSpc>
              <a:spcBef>
                <a:spcPts val="800"/>
              </a:spcBef>
              <a:spcAft>
                <a:spcPts val="0"/>
              </a:spcAft>
              <a:buSzPts val="2400"/>
              <a:buChar char="○"/>
              <a:defRPr/>
            </a:lvl5pPr>
            <a:lvl6pPr marL="2743200" lvl="5" indent="-381000" algn="l">
              <a:lnSpc>
                <a:spcPct val="115000"/>
              </a:lnSpc>
              <a:spcBef>
                <a:spcPts val="800"/>
              </a:spcBef>
              <a:spcAft>
                <a:spcPts val="0"/>
              </a:spcAft>
              <a:buSzPts val="2400"/>
              <a:buChar char="■"/>
              <a:defRPr/>
            </a:lvl6pPr>
            <a:lvl7pPr marL="3200400" lvl="6" indent="-381000" algn="l">
              <a:lnSpc>
                <a:spcPct val="115000"/>
              </a:lnSpc>
              <a:spcBef>
                <a:spcPts val="800"/>
              </a:spcBef>
              <a:spcAft>
                <a:spcPts val="0"/>
              </a:spcAft>
              <a:buSzPts val="2400"/>
              <a:buChar char="●"/>
              <a:defRPr/>
            </a:lvl7pPr>
            <a:lvl8pPr marL="3657600" lvl="7" indent="-381000" algn="l">
              <a:lnSpc>
                <a:spcPct val="115000"/>
              </a:lnSpc>
              <a:spcBef>
                <a:spcPts val="800"/>
              </a:spcBef>
              <a:spcAft>
                <a:spcPts val="0"/>
              </a:spcAft>
              <a:buSzPts val="2400"/>
              <a:buChar char="○"/>
              <a:defRPr/>
            </a:lvl8pPr>
            <a:lvl9pPr marL="4114800" lvl="8" indent="-381000" algn="l">
              <a:lnSpc>
                <a:spcPct val="115000"/>
              </a:lnSpc>
              <a:spcBef>
                <a:spcPts val="800"/>
              </a:spcBef>
              <a:spcAft>
                <a:spcPts val="800"/>
              </a:spcAft>
              <a:buSzPts val="2400"/>
              <a:buChar char="■"/>
              <a:defRPr/>
            </a:lvl9pPr>
          </a:lstStyle>
          <a:p>
            <a:endParaRPr/>
          </a:p>
        </p:txBody>
      </p:sp>
      <p:pic>
        <p:nvPicPr>
          <p:cNvPr id="90" name="Google Shape;90;p13"/>
          <p:cNvPicPr preferRelativeResize="0"/>
          <p:nvPr/>
        </p:nvPicPr>
        <p:blipFill rotWithShape="1">
          <a:blip r:embed="rId2">
            <a:alphaModFix/>
          </a:blip>
          <a:srcRect/>
          <a:stretch/>
        </p:blipFill>
        <p:spPr>
          <a:xfrm>
            <a:off x="8607819" y="4553249"/>
            <a:ext cx="527315" cy="54864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p:cSld name="1_Title + 1 column">
    <p:spTree>
      <p:nvGrpSpPr>
        <p:cNvPr id="1" name="Shape 91"/>
        <p:cNvGrpSpPr/>
        <p:nvPr/>
      </p:nvGrpSpPr>
      <p:grpSpPr>
        <a:xfrm>
          <a:off x="0" y="0"/>
          <a:ext cx="0" cy="0"/>
          <a:chOff x="0" y="0"/>
          <a:chExt cx="0" cy="0"/>
        </a:xfrm>
      </p:grpSpPr>
      <p:grpSp>
        <p:nvGrpSpPr>
          <p:cNvPr id="92" name="Google Shape;92;p14"/>
          <p:cNvGrpSpPr/>
          <p:nvPr/>
        </p:nvGrpSpPr>
        <p:grpSpPr>
          <a:xfrm>
            <a:off x="-6578" y="0"/>
            <a:ext cx="1942446" cy="5192038"/>
            <a:chOff x="-6578" y="0"/>
            <a:chExt cx="1942446" cy="5192038"/>
          </a:xfrm>
        </p:grpSpPr>
        <p:sp>
          <p:nvSpPr>
            <p:cNvPr id="93" name="Google Shape;93;p14"/>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 name="Google Shape;94;p14"/>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 name="Google Shape;95;p14"/>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6" name="Google Shape;96;p14"/>
          <p:cNvSpPr txBox="1">
            <a:spLocks noGrp="1"/>
          </p:cNvSpPr>
          <p:nvPr>
            <p:ph type="title"/>
          </p:nvPr>
        </p:nvSpPr>
        <p:spPr>
          <a:xfrm>
            <a:off x="1704160" y="736650"/>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97" name="Google Shape;97;p14"/>
          <p:cNvSpPr txBox="1">
            <a:spLocks noGrp="1"/>
          </p:cNvSpPr>
          <p:nvPr>
            <p:ph type="body" idx="1"/>
          </p:nvPr>
        </p:nvSpPr>
        <p:spPr>
          <a:xfrm>
            <a:off x="1387418" y="1395449"/>
            <a:ext cx="6962100" cy="2895300"/>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a:latin typeface="Arial"/>
                <a:ea typeface="Arial"/>
                <a:cs typeface="Arial"/>
                <a:sym typeface="Arial"/>
              </a:defRPr>
            </a:lvl1pPr>
            <a:lvl2pPr marL="914400" lvl="1" indent="-381000" algn="l">
              <a:lnSpc>
                <a:spcPct val="115000"/>
              </a:lnSpc>
              <a:spcBef>
                <a:spcPts val="800"/>
              </a:spcBef>
              <a:spcAft>
                <a:spcPts val="0"/>
              </a:spcAft>
              <a:buSzPts val="2400"/>
              <a:buChar char="○"/>
              <a:defRPr/>
            </a:lvl2pPr>
            <a:lvl3pPr marL="1371600" lvl="2" indent="-381000" algn="l">
              <a:lnSpc>
                <a:spcPct val="115000"/>
              </a:lnSpc>
              <a:spcBef>
                <a:spcPts val="800"/>
              </a:spcBef>
              <a:spcAft>
                <a:spcPts val="0"/>
              </a:spcAft>
              <a:buSzPts val="2400"/>
              <a:buChar char="■"/>
              <a:defRPr/>
            </a:lvl3pPr>
            <a:lvl4pPr marL="1828800" lvl="3" indent="-381000" algn="l">
              <a:lnSpc>
                <a:spcPct val="115000"/>
              </a:lnSpc>
              <a:spcBef>
                <a:spcPts val="800"/>
              </a:spcBef>
              <a:spcAft>
                <a:spcPts val="0"/>
              </a:spcAft>
              <a:buSzPts val="2400"/>
              <a:buChar char="●"/>
              <a:defRPr/>
            </a:lvl4pPr>
            <a:lvl5pPr marL="2286000" lvl="4" indent="-381000" algn="l">
              <a:lnSpc>
                <a:spcPct val="115000"/>
              </a:lnSpc>
              <a:spcBef>
                <a:spcPts val="800"/>
              </a:spcBef>
              <a:spcAft>
                <a:spcPts val="0"/>
              </a:spcAft>
              <a:buSzPts val="2400"/>
              <a:buChar char="○"/>
              <a:defRPr/>
            </a:lvl5pPr>
            <a:lvl6pPr marL="2743200" lvl="5" indent="-381000" algn="l">
              <a:lnSpc>
                <a:spcPct val="115000"/>
              </a:lnSpc>
              <a:spcBef>
                <a:spcPts val="800"/>
              </a:spcBef>
              <a:spcAft>
                <a:spcPts val="0"/>
              </a:spcAft>
              <a:buSzPts val="2400"/>
              <a:buChar char="■"/>
              <a:defRPr/>
            </a:lvl6pPr>
            <a:lvl7pPr marL="3200400" lvl="6" indent="-381000" algn="l">
              <a:lnSpc>
                <a:spcPct val="115000"/>
              </a:lnSpc>
              <a:spcBef>
                <a:spcPts val="800"/>
              </a:spcBef>
              <a:spcAft>
                <a:spcPts val="0"/>
              </a:spcAft>
              <a:buSzPts val="2400"/>
              <a:buChar char="●"/>
              <a:defRPr/>
            </a:lvl7pPr>
            <a:lvl8pPr marL="3657600" lvl="7" indent="-381000" algn="l">
              <a:lnSpc>
                <a:spcPct val="115000"/>
              </a:lnSpc>
              <a:spcBef>
                <a:spcPts val="800"/>
              </a:spcBef>
              <a:spcAft>
                <a:spcPts val="0"/>
              </a:spcAft>
              <a:buSzPts val="2400"/>
              <a:buChar char="○"/>
              <a:defRPr/>
            </a:lvl8pPr>
            <a:lvl9pPr marL="4114800" lvl="8" indent="-381000" algn="l">
              <a:lnSpc>
                <a:spcPct val="115000"/>
              </a:lnSpc>
              <a:spcBef>
                <a:spcPts val="800"/>
              </a:spcBef>
              <a:spcAft>
                <a:spcPts val="800"/>
              </a:spcAft>
              <a:buSzPts val="2400"/>
              <a:buChar char="■"/>
              <a:defRPr/>
            </a:lvl9pPr>
          </a:lstStyle>
          <a:p>
            <a:endParaRPr/>
          </a:p>
        </p:txBody>
      </p:sp>
      <p:sp>
        <p:nvSpPr>
          <p:cNvPr id="98" name="Google Shape;98;p14"/>
          <p:cNvSpPr txBox="1">
            <a:spLocks noGrp="1"/>
          </p:cNvSpPr>
          <p:nvPr>
            <p:ph type="sldNum" idx="12"/>
          </p:nvPr>
        </p:nvSpPr>
        <p:spPr>
          <a:xfrm>
            <a:off x="8434551" y="463076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pic>
        <p:nvPicPr>
          <p:cNvPr id="99" name="Google Shape;99;p14"/>
          <p:cNvPicPr preferRelativeResize="0"/>
          <p:nvPr/>
        </p:nvPicPr>
        <p:blipFill rotWithShape="1">
          <a:blip r:embed="rId2">
            <a:alphaModFix/>
          </a:blip>
          <a:srcRect/>
          <a:stretch/>
        </p:blipFill>
        <p:spPr>
          <a:xfrm>
            <a:off x="8607819" y="4553249"/>
            <a:ext cx="527315" cy="548640"/>
          </a:xfrm>
          <a:prstGeom prst="rect">
            <a:avLst/>
          </a:prstGeom>
          <a:noFill/>
          <a:ln>
            <a:noFill/>
          </a:ln>
        </p:spPr>
      </p:pic>
      <p:pic>
        <p:nvPicPr>
          <p:cNvPr id="100" name="Google Shape;100;p14"/>
          <p:cNvPicPr preferRelativeResize="0"/>
          <p:nvPr/>
        </p:nvPicPr>
        <p:blipFill rotWithShape="1">
          <a:blip r:embed="rId2">
            <a:alphaModFix/>
          </a:blip>
          <a:srcRect/>
          <a:stretch/>
        </p:blipFill>
        <p:spPr>
          <a:xfrm>
            <a:off x="57631" y="4594860"/>
            <a:ext cx="527315" cy="54864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p:cSld name="1_Title + 1 column 2">
    <p:spTree>
      <p:nvGrpSpPr>
        <p:cNvPr id="1" name="Shape 101"/>
        <p:cNvGrpSpPr/>
        <p:nvPr/>
      </p:nvGrpSpPr>
      <p:grpSpPr>
        <a:xfrm>
          <a:off x="0" y="0"/>
          <a:ext cx="0" cy="0"/>
          <a:chOff x="0" y="0"/>
          <a:chExt cx="0" cy="0"/>
        </a:xfrm>
      </p:grpSpPr>
      <p:grpSp>
        <p:nvGrpSpPr>
          <p:cNvPr id="102" name="Google Shape;102;p15"/>
          <p:cNvGrpSpPr/>
          <p:nvPr/>
        </p:nvGrpSpPr>
        <p:grpSpPr>
          <a:xfrm rot="-5400000">
            <a:off x="3600778" y="-399725"/>
            <a:ext cx="1942446" cy="9144003"/>
            <a:chOff x="-6578" y="0"/>
            <a:chExt cx="1942446" cy="5192038"/>
          </a:xfrm>
        </p:grpSpPr>
        <p:sp>
          <p:nvSpPr>
            <p:cNvPr id="103" name="Google Shape;103;p15"/>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 name="Google Shape;104;p15"/>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 name="Google Shape;105;p15"/>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06" name="Google Shape;106;p15"/>
          <p:cNvSpPr txBox="1">
            <a:spLocks noGrp="1"/>
          </p:cNvSpPr>
          <p:nvPr>
            <p:ph type="title"/>
          </p:nvPr>
        </p:nvSpPr>
        <p:spPr>
          <a:xfrm>
            <a:off x="1704160" y="736650"/>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107" name="Google Shape;107;p15"/>
          <p:cNvSpPr txBox="1">
            <a:spLocks noGrp="1"/>
          </p:cNvSpPr>
          <p:nvPr>
            <p:ph type="body" idx="1"/>
          </p:nvPr>
        </p:nvSpPr>
        <p:spPr>
          <a:xfrm>
            <a:off x="1387418" y="1395449"/>
            <a:ext cx="6962100" cy="2895300"/>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a:latin typeface="Arial"/>
                <a:ea typeface="Arial"/>
                <a:cs typeface="Arial"/>
                <a:sym typeface="Arial"/>
              </a:defRPr>
            </a:lvl1pPr>
            <a:lvl2pPr marL="914400" lvl="1" indent="-381000" algn="l">
              <a:lnSpc>
                <a:spcPct val="115000"/>
              </a:lnSpc>
              <a:spcBef>
                <a:spcPts val="800"/>
              </a:spcBef>
              <a:spcAft>
                <a:spcPts val="0"/>
              </a:spcAft>
              <a:buSzPts val="2400"/>
              <a:buChar char="○"/>
              <a:defRPr/>
            </a:lvl2pPr>
            <a:lvl3pPr marL="1371600" lvl="2" indent="-381000" algn="l">
              <a:lnSpc>
                <a:spcPct val="115000"/>
              </a:lnSpc>
              <a:spcBef>
                <a:spcPts val="800"/>
              </a:spcBef>
              <a:spcAft>
                <a:spcPts val="0"/>
              </a:spcAft>
              <a:buSzPts val="2400"/>
              <a:buChar char="■"/>
              <a:defRPr/>
            </a:lvl3pPr>
            <a:lvl4pPr marL="1828800" lvl="3" indent="-381000" algn="l">
              <a:lnSpc>
                <a:spcPct val="115000"/>
              </a:lnSpc>
              <a:spcBef>
                <a:spcPts val="800"/>
              </a:spcBef>
              <a:spcAft>
                <a:spcPts val="0"/>
              </a:spcAft>
              <a:buSzPts val="2400"/>
              <a:buChar char="●"/>
              <a:defRPr/>
            </a:lvl4pPr>
            <a:lvl5pPr marL="2286000" lvl="4" indent="-381000" algn="l">
              <a:lnSpc>
                <a:spcPct val="115000"/>
              </a:lnSpc>
              <a:spcBef>
                <a:spcPts val="800"/>
              </a:spcBef>
              <a:spcAft>
                <a:spcPts val="0"/>
              </a:spcAft>
              <a:buSzPts val="2400"/>
              <a:buChar char="○"/>
              <a:defRPr/>
            </a:lvl5pPr>
            <a:lvl6pPr marL="2743200" lvl="5" indent="-381000" algn="l">
              <a:lnSpc>
                <a:spcPct val="115000"/>
              </a:lnSpc>
              <a:spcBef>
                <a:spcPts val="800"/>
              </a:spcBef>
              <a:spcAft>
                <a:spcPts val="0"/>
              </a:spcAft>
              <a:buSzPts val="2400"/>
              <a:buChar char="■"/>
              <a:defRPr/>
            </a:lvl6pPr>
            <a:lvl7pPr marL="3200400" lvl="6" indent="-381000" algn="l">
              <a:lnSpc>
                <a:spcPct val="115000"/>
              </a:lnSpc>
              <a:spcBef>
                <a:spcPts val="800"/>
              </a:spcBef>
              <a:spcAft>
                <a:spcPts val="0"/>
              </a:spcAft>
              <a:buSzPts val="2400"/>
              <a:buChar char="●"/>
              <a:defRPr/>
            </a:lvl7pPr>
            <a:lvl8pPr marL="3657600" lvl="7" indent="-381000" algn="l">
              <a:lnSpc>
                <a:spcPct val="115000"/>
              </a:lnSpc>
              <a:spcBef>
                <a:spcPts val="800"/>
              </a:spcBef>
              <a:spcAft>
                <a:spcPts val="0"/>
              </a:spcAft>
              <a:buSzPts val="2400"/>
              <a:buChar char="○"/>
              <a:defRPr/>
            </a:lvl8pPr>
            <a:lvl9pPr marL="4114800" lvl="8" indent="-381000" algn="l">
              <a:lnSpc>
                <a:spcPct val="115000"/>
              </a:lnSpc>
              <a:spcBef>
                <a:spcPts val="800"/>
              </a:spcBef>
              <a:spcAft>
                <a:spcPts val="800"/>
              </a:spcAft>
              <a:buSzPts val="2400"/>
              <a:buChar char="■"/>
              <a:defRPr/>
            </a:lvl9pPr>
          </a:lstStyle>
          <a:p>
            <a:endParaRPr/>
          </a:p>
        </p:txBody>
      </p:sp>
      <p:pic>
        <p:nvPicPr>
          <p:cNvPr id="108" name="Google Shape;108;p15"/>
          <p:cNvPicPr preferRelativeResize="0"/>
          <p:nvPr/>
        </p:nvPicPr>
        <p:blipFill rotWithShape="1">
          <a:blip r:embed="rId2">
            <a:alphaModFix/>
          </a:blip>
          <a:srcRect/>
          <a:stretch/>
        </p:blipFill>
        <p:spPr>
          <a:xfrm>
            <a:off x="64560" y="4542418"/>
            <a:ext cx="527315" cy="54864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1_Blank 3">
    <p:bg>
      <p:bgPr>
        <a:solidFill>
          <a:schemeClr val="lt1"/>
        </a:solidFill>
        <a:effectLst/>
      </p:bgPr>
    </p:bg>
    <p:spTree>
      <p:nvGrpSpPr>
        <p:cNvPr id="1" name="Shape 109"/>
        <p:cNvGrpSpPr/>
        <p:nvPr/>
      </p:nvGrpSpPr>
      <p:grpSpPr>
        <a:xfrm>
          <a:off x="0" y="0"/>
          <a:ext cx="0" cy="0"/>
          <a:chOff x="0" y="0"/>
          <a:chExt cx="0" cy="0"/>
        </a:xfrm>
      </p:grpSpPr>
      <p:sp>
        <p:nvSpPr>
          <p:cNvPr id="110" name="Google Shape;110;p16"/>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1" name="Google Shape;111;p16"/>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12;p16"/>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13;p16"/>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14;p16"/>
          <p:cNvSpPr txBox="1">
            <a:spLocks noGrp="1"/>
          </p:cNvSpPr>
          <p:nvPr>
            <p:ph type="title"/>
          </p:nvPr>
        </p:nvSpPr>
        <p:spPr>
          <a:xfrm>
            <a:off x="779100" y="836000"/>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115" name="Google Shape;115;p16"/>
          <p:cNvSpPr txBox="1">
            <a:spLocks noGrp="1"/>
          </p:cNvSpPr>
          <p:nvPr>
            <p:ph type="body" idx="1"/>
          </p:nvPr>
        </p:nvSpPr>
        <p:spPr>
          <a:xfrm>
            <a:off x="779100" y="1492425"/>
            <a:ext cx="6962100" cy="2895300"/>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800"/>
              </a:spcBef>
              <a:spcAft>
                <a:spcPts val="0"/>
              </a:spcAft>
              <a:buSzPts val="2400"/>
              <a:buChar char="○"/>
              <a:defRPr/>
            </a:lvl2pPr>
            <a:lvl3pPr marL="1371600" lvl="2" indent="-381000" algn="l">
              <a:lnSpc>
                <a:spcPct val="115000"/>
              </a:lnSpc>
              <a:spcBef>
                <a:spcPts val="800"/>
              </a:spcBef>
              <a:spcAft>
                <a:spcPts val="0"/>
              </a:spcAft>
              <a:buSzPts val="2400"/>
              <a:buChar char="■"/>
              <a:defRPr/>
            </a:lvl3pPr>
            <a:lvl4pPr marL="1828800" lvl="3" indent="-381000" algn="l">
              <a:lnSpc>
                <a:spcPct val="115000"/>
              </a:lnSpc>
              <a:spcBef>
                <a:spcPts val="800"/>
              </a:spcBef>
              <a:spcAft>
                <a:spcPts val="0"/>
              </a:spcAft>
              <a:buSzPts val="2400"/>
              <a:buChar char="●"/>
              <a:defRPr/>
            </a:lvl4pPr>
            <a:lvl5pPr marL="2286000" lvl="4" indent="-381000" algn="l">
              <a:lnSpc>
                <a:spcPct val="115000"/>
              </a:lnSpc>
              <a:spcBef>
                <a:spcPts val="800"/>
              </a:spcBef>
              <a:spcAft>
                <a:spcPts val="0"/>
              </a:spcAft>
              <a:buSzPts val="2400"/>
              <a:buChar char="○"/>
              <a:defRPr/>
            </a:lvl5pPr>
            <a:lvl6pPr marL="2743200" lvl="5" indent="-381000" algn="l">
              <a:lnSpc>
                <a:spcPct val="115000"/>
              </a:lnSpc>
              <a:spcBef>
                <a:spcPts val="800"/>
              </a:spcBef>
              <a:spcAft>
                <a:spcPts val="0"/>
              </a:spcAft>
              <a:buSzPts val="2400"/>
              <a:buChar char="■"/>
              <a:defRPr/>
            </a:lvl6pPr>
            <a:lvl7pPr marL="3200400" lvl="6" indent="-381000" algn="l">
              <a:lnSpc>
                <a:spcPct val="115000"/>
              </a:lnSpc>
              <a:spcBef>
                <a:spcPts val="800"/>
              </a:spcBef>
              <a:spcAft>
                <a:spcPts val="0"/>
              </a:spcAft>
              <a:buSzPts val="2400"/>
              <a:buChar char="●"/>
              <a:defRPr/>
            </a:lvl7pPr>
            <a:lvl8pPr marL="3657600" lvl="7" indent="-381000" algn="l">
              <a:lnSpc>
                <a:spcPct val="115000"/>
              </a:lnSpc>
              <a:spcBef>
                <a:spcPts val="800"/>
              </a:spcBef>
              <a:spcAft>
                <a:spcPts val="0"/>
              </a:spcAft>
              <a:buSzPts val="2400"/>
              <a:buChar char="○"/>
              <a:defRPr/>
            </a:lvl8pPr>
            <a:lvl9pPr marL="4114800" lvl="8" indent="-381000" algn="l">
              <a:lnSpc>
                <a:spcPct val="115000"/>
              </a:lnSpc>
              <a:spcBef>
                <a:spcPts val="800"/>
              </a:spcBef>
              <a:spcAft>
                <a:spcPts val="800"/>
              </a:spcAft>
              <a:buSzPts val="2400"/>
              <a:buChar char="■"/>
              <a:defRPr/>
            </a:lvl9pPr>
          </a:lstStyle>
          <a:p>
            <a:endParaRPr/>
          </a:p>
        </p:txBody>
      </p:sp>
      <p:pic>
        <p:nvPicPr>
          <p:cNvPr id="116" name="Google Shape;116;p16"/>
          <p:cNvPicPr preferRelativeResize="0"/>
          <p:nvPr/>
        </p:nvPicPr>
        <p:blipFill rotWithShape="1">
          <a:blip r:embed="rId2">
            <a:alphaModFix/>
          </a:blip>
          <a:srcRect/>
          <a:stretch/>
        </p:blipFill>
        <p:spPr>
          <a:xfrm>
            <a:off x="8605885" y="4535491"/>
            <a:ext cx="527315" cy="54864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1_Blank 4">
    <p:bg>
      <p:bgPr>
        <a:solidFill>
          <a:schemeClr val="lt1"/>
        </a:solidFill>
        <a:effectLst/>
      </p:bgPr>
    </p:bg>
    <p:spTree>
      <p:nvGrpSpPr>
        <p:cNvPr id="1" name="Shape 117"/>
        <p:cNvGrpSpPr/>
        <p:nvPr/>
      </p:nvGrpSpPr>
      <p:grpSpPr>
        <a:xfrm>
          <a:off x="0" y="0"/>
          <a:ext cx="0" cy="0"/>
          <a:chOff x="0" y="0"/>
          <a:chExt cx="0" cy="0"/>
        </a:xfrm>
      </p:grpSpPr>
      <p:sp>
        <p:nvSpPr>
          <p:cNvPr id="118" name="Google Shape;118;p17"/>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19;p17"/>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20;p17"/>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121;p17"/>
          <p:cNvSpPr txBox="1">
            <a:spLocks noGrp="1"/>
          </p:cNvSpPr>
          <p:nvPr>
            <p:ph type="title"/>
          </p:nvPr>
        </p:nvSpPr>
        <p:spPr>
          <a:xfrm>
            <a:off x="1353044" y="898346"/>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122" name="Google Shape;122;p17"/>
          <p:cNvSpPr txBox="1">
            <a:spLocks noGrp="1"/>
          </p:cNvSpPr>
          <p:nvPr>
            <p:ph type="body" idx="1"/>
          </p:nvPr>
        </p:nvSpPr>
        <p:spPr>
          <a:xfrm>
            <a:off x="1378562" y="1478571"/>
            <a:ext cx="6962100" cy="2895300"/>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a:latin typeface="Arial"/>
                <a:ea typeface="Arial"/>
                <a:cs typeface="Arial"/>
                <a:sym typeface="Arial"/>
              </a:defRPr>
            </a:lvl1pPr>
            <a:lvl2pPr marL="914400" lvl="1" indent="-381000" algn="l">
              <a:lnSpc>
                <a:spcPct val="115000"/>
              </a:lnSpc>
              <a:spcBef>
                <a:spcPts val="800"/>
              </a:spcBef>
              <a:spcAft>
                <a:spcPts val="0"/>
              </a:spcAft>
              <a:buSzPts val="2400"/>
              <a:buChar char="○"/>
              <a:defRPr/>
            </a:lvl2pPr>
            <a:lvl3pPr marL="1371600" lvl="2" indent="-381000" algn="l">
              <a:lnSpc>
                <a:spcPct val="115000"/>
              </a:lnSpc>
              <a:spcBef>
                <a:spcPts val="800"/>
              </a:spcBef>
              <a:spcAft>
                <a:spcPts val="0"/>
              </a:spcAft>
              <a:buSzPts val="2400"/>
              <a:buChar char="■"/>
              <a:defRPr/>
            </a:lvl3pPr>
            <a:lvl4pPr marL="1828800" lvl="3" indent="-381000" algn="l">
              <a:lnSpc>
                <a:spcPct val="115000"/>
              </a:lnSpc>
              <a:spcBef>
                <a:spcPts val="800"/>
              </a:spcBef>
              <a:spcAft>
                <a:spcPts val="0"/>
              </a:spcAft>
              <a:buSzPts val="2400"/>
              <a:buChar char="●"/>
              <a:defRPr/>
            </a:lvl4pPr>
            <a:lvl5pPr marL="2286000" lvl="4" indent="-381000" algn="l">
              <a:lnSpc>
                <a:spcPct val="115000"/>
              </a:lnSpc>
              <a:spcBef>
                <a:spcPts val="800"/>
              </a:spcBef>
              <a:spcAft>
                <a:spcPts val="0"/>
              </a:spcAft>
              <a:buSzPts val="2400"/>
              <a:buChar char="○"/>
              <a:defRPr/>
            </a:lvl5pPr>
            <a:lvl6pPr marL="2743200" lvl="5" indent="-381000" algn="l">
              <a:lnSpc>
                <a:spcPct val="115000"/>
              </a:lnSpc>
              <a:spcBef>
                <a:spcPts val="800"/>
              </a:spcBef>
              <a:spcAft>
                <a:spcPts val="0"/>
              </a:spcAft>
              <a:buSzPts val="2400"/>
              <a:buChar char="■"/>
              <a:defRPr/>
            </a:lvl6pPr>
            <a:lvl7pPr marL="3200400" lvl="6" indent="-381000" algn="l">
              <a:lnSpc>
                <a:spcPct val="115000"/>
              </a:lnSpc>
              <a:spcBef>
                <a:spcPts val="800"/>
              </a:spcBef>
              <a:spcAft>
                <a:spcPts val="0"/>
              </a:spcAft>
              <a:buSzPts val="2400"/>
              <a:buChar char="●"/>
              <a:defRPr/>
            </a:lvl7pPr>
            <a:lvl8pPr marL="3657600" lvl="7" indent="-381000" algn="l">
              <a:lnSpc>
                <a:spcPct val="115000"/>
              </a:lnSpc>
              <a:spcBef>
                <a:spcPts val="800"/>
              </a:spcBef>
              <a:spcAft>
                <a:spcPts val="0"/>
              </a:spcAft>
              <a:buSzPts val="2400"/>
              <a:buChar char="○"/>
              <a:defRPr/>
            </a:lvl8pPr>
            <a:lvl9pPr marL="4114800" lvl="8" indent="-381000" algn="l">
              <a:lnSpc>
                <a:spcPct val="115000"/>
              </a:lnSpc>
              <a:spcBef>
                <a:spcPts val="800"/>
              </a:spcBef>
              <a:spcAft>
                <a:spcPts val="800"/>
              </a:spcAft>
              <a:buSzPts val="2400"/>
              <a:buChar char="■"/>
              <a:defRPr/>
            </a:lvl9pPr>
          </a:lstStyle>
          <a:p>
            <a:endParaRPr/>
          </a:p>
        </p:txBody>
      </p:sp>
      <p:pic>
        <p:nvPicPr>
          <p:cNvPr id="123" name="Google Shape;123;p17"/>
          <p:cNvPicPr preferRelativeResize="0"/>
          <p:nvPr/>
        </p:nvPicPr>
        <p:blipFill rotWithShape="1">
          <a:blip r:embed="rId2">
            <a:alphaModFix/>
          </a:blip>
          <a:srcRect/>
          <a:stretch/>
        </p:blipFill>
        <p:spPr>
          <a:xfrm>
            <a:off x="50703" y="4528563"/>
            <a:ext cx="527315" cy="54864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1_Blank 5">
    <p:bg>
      <p:bgPr>
        <a:solidFill>
          <a:schemeClr val="lt1"/>
        </a:solidFill>
        <a:effectLst/>
      </p:bgPr>
    </p:bg>
    <p:spTree>
      <p:nvGrpSpPr>
        <p:cNvPr id="1" name="Shape 124"/>
        <p:cNvGrpSpPr/>
        <p:nvPr/>
      </p:nvGrpSpPr>
      <p:grpSpPr>
        <a:xfrm>
          <a:off x="0" y="0"/>
          <a:ext cx="0" cy="0"/>
          <a:chOff x="0" y="0"/>
          <a:chExt cx="0" cy="0"/>
        </a:xfrm>
      </p:grpSpPr>
      <p:sp>
        <p:nvSpPr>
          <p:cNvPr id="125" name="Google Shape;125;p18"/>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 name="Google Shape;126;p18"/>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 name="Google Shape;127;p18"/>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28" name="Google Shape;128;p18"/>
          <p:cNvPicPr preferRelativeResize="0"/>
          <p:nvPr/>
        </p:nvPicPr>
        <p:blipFill rotWithShape="1">
          <a:blip r:embed="rId2">
            <a:alphaModFix/>
          </a:blip>
          <a:srcRect/>
          <a:stretch/>
        </p:blipFill>
        <p:spPr>
          <a:xfrm>
            <a:off x="8605885" y="4535491"/>
            <a:ext cx="527315" cy="54864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cSld name="1_Blank 6">
    <p:bg>
      <p:bgPr>
        <a:solidFill>
          <a:schemeClr val="lt1"/>
        </a:solidFill>
        <a:effectLst/>
      </p:bgPr>
    </p:bg>
    <p:spTree>
      <p:nvGrpSpPr>
        <p:cNvPr id="1" name="Shape 129"/>
        <p:cNvGrpSpPr/>
        <p:nvPr/>
      </p:nvGrpSpPr>
      <p:grpSpPr>
        <a:xfrm>
          <a:off x="0" y="0"/>
          <a:ext cx="0" cy="0"/>
          <a:chOff x="0" y="0"/>
          <a:chExt cx="0" cy="0"/>
        </a:xfrm>
      </p:grpSpPr>
      <p:grpSp>
        <p:nvGrpSpPr>
          <p:cNvPr id="130" name="Google Shape;130;p19"/>
          <p:cNvGrpSpPr/>
          <p:nvPr/>
        </p:nvGrpSpPr>
        <p:grpSpPr>
          <a:xfrm rot="10800000">
            <a:off x="0" y="0"/>
            <a:ext cx="9147054" cy="1927002"/>
            <a:chOff x="0" y="3231924"/>
            <a:chExt cx="9147054" cy="1927002"/>
          </a:xfrm>
        </p:grpSpPr>
        <p:sp>
          <p:nvSpPr>
            <p:cNvPr id="131" name="Google Shape;131;p19"/>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19"/>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19"/>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134" name="Google Shape;134;p19"/>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1_Blank 7">
    <p:bg>
      <p:bgPr>
        <a:solidFill>
          <a:schemeClr val="lt1"/>
        </a:solidFill>
        <a:effectLst/>
      </p:bgPr>
    </p:bg>
    <p:spTree>
      <p:nvGrpSpPr>
        <p:cNvPr id="1" name="Shape 135"/>
        <p:cNvGrpSpPr/>
        <p:nvPr/>
      </p:nvGrpSpPr>
      <p:grpSpPr>
        <a:xfrm>
          <a:off x="0" y="0"/>
          <a:ext cx="0" cy="0"/>
          <a:chOff x="0" y="0"/>
          <a:chExt cx="0" cy="0"/>
        </a:xfrm>
      </p:grpSpPr>
      <p:sp>
        <p:nvSpPr>
          <p:cNvPr id="136" name="Google Shape;136;p2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2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38;p2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 name="Google Shape;139;p2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40" name="Google Shape;140;p20"/>
          <p:cNvPicPr preferRelativeResize="0"/>
          <p:nvPr/>
        </p:nvPicPr>
        <p:blipFill rotWithShape="1">
          <a:blip r:embed="rId2">
            <a:alphaModFix/>
          </a:blip>
          <a:srcRect/>
          <a:stretch/>
        </p:blipFill>
        <p:spPr>
          <a:xfrm>
            <a:off x="8605885" y="4535491"/>
            <a:ext cx="527315" cy="54864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4"/>
        <p:cNvGrpSpPr/>
        <p:nvPr/>
      </p:nvGrpSpPr>
      <p:grpSpPr>
        <a:xfrm>
          <a:off x="0" y="0"/>
          <a:ext cx="0" cy="0"/>
          <a:chOff x="0" y="0"/>
          <a:chExt cx="0" cy="0"/>
        </a:xfrm>
      </p:grpSpPr>
      <p:grpSp>
        <p:nvGrpSpPr>
          <p:cNvPr id="15" name="Google Shape;15;p3"/>
          <p:cNvGrpSpPr/>
          <p:nvPr/>
        </p:nvGrpSpPr>
        <p:grpSpPr>
          <a:xfrm rot="-5400000">
            <a:off x="3610229" y="-3608495"/>
            <a:ext cx="1927011" cy="9144002"/>
            <a:chOff x="7216989" y="0"/>
            <a:chExt cx="1927011" cy="5143500"/>
          </a:xfrm>
        </p:grpSpPr>
        <p:sp>
          <p:nvSpPr>
            <p:cNvPr id="16" name="Google Shape;16;p3"/>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 name="Google Shape;17;p3"/>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18;p3"/>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19" name="Google Shape;19;p3"/>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1_Blank 8">
    <p:bg>
      <p:bgPr>
        <a:solidFill>
          <a:schemeClr val="lt1"/>
        </a:solidFill>
        <a:effectLst/>
      </p:bgPr>
    </p:bg>
    <p:spTree>
      <p:nvGrpSpPr>
        <p:cNvPr id="1" name="Shape 141"/>
        <p:cNvGrpSpPr/>
        <p:nvPr/>
      </p:nvGrpSpPr>
      <p:grpSpPr>
        <a:xfrm>
          <a:off x="0" y="0"/>
          <a:ext cx="0" cy="0"/>
          <a:chOff x="0" y="0"/>
          <a:chExt cx="0" cy="0"/>
        </a:xfrm>
      </p:grpSpPr>
      <p:sp>
        <p:nvSpPr>
          <p:cNvPr id="142" name="Google Shape;142;p21"/>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3" name="Google Shape;143;p21"/>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21"/>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45" name="Google Shape;145;p21"/>
          <p:cNvPicPr preferRelativeResize="0"/>
          <p:nvPr/>
        </p:nvPicPr>
        <p:blipFill rotWithShape="1">
          <a:blip r:embed="rId2">
            <a:alphaModFix/>
          </a:blip>
          <a:srcRect/>
          <a:stretch/>
        </p:blipFill>
        <p:spPr>
          <a:xfrm>
            <a:off x="50703" y="4528563"/>
            <a:ext cx="527315" cy="54864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1_Blank 9">
    <p:bg>
      <p:bgPr>
        <a:solidFill>
          <a:schemeClr val="lt1"/>
        </a:solidFill>
        <a:effectLst/>
      </p:bgPr>
    </p:bg>
    <p:spTree>
      <p:nvGrpSpPr>
        <p:cNvPr id="1" name="Shape 146"/>
        <p:cNvGrpSpPr/>
        <p:nvPr/>
      </p:nvGrpSpPr>
      <p:grpSpPr>
        <a:xfrm>
          <a:off x="0" y="0"/>
          <a:ext cx="0" cy="0"/>
          <a:chOff x="0" y="0"/>
          <a:chExt cx="0" cy="0"/>
        </a:xfrm>
      </p:grpSpPr>
      <p:grpSp>
        <p:nvGrpSpPr>
          <p:cNvPr id="147" name="Google Shape;147;p22"/>
          <p:cNvGrpSpPr/>
          <p:nvPr/>
        </p:nvGrpSpPr>
        <p:grpSpPr>
          <a:xfrm>
            <a:off x="0" y="3231924"/>
            <a:ext cx="9147054" cy="1927002"/>
            <a:chOff x="0" y="3231924"/>
            <a:chExt cx="9147054" cy="1927002"/>
          </a:xfrm>
        </p:grpSpPr>
        <p:sp>
          <p:nvSpPr>
            <p:cNvPr id="148" name="Google Shape;148;p22"/>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9" name="Google Shape;149;p22"/>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0" name="Google Shape;150;p22"/>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151" name="Google Shape;151;p22"/>
          <p:cNvPicPr preferRelativeResize="0"/>
          <p:nvPr/>
        </p:nvPicPr>
        <p:blipFill rotWithShape="1">
          <a:blip r:embed="rId2">
            <a:alphaModFix/>
          </a:blip>
          <a:srcRect/>
          <a:stretch/>
        </p:blipFill>
        <p:spPr>
          <a:xfrm>
            <a:off x="8605885" y="4535491"/>
            <a:ext cx="527315" cy="54864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1_Blank 10">
    <p:bg>
      <p:bgPr>
        <a:solidFill>
          <a:schemeClr val="lt1"/>
        </a:solidFill>
        <a:effectLst/>
      </p:bgPr>
    </p:bg>
    <p:spTree>
      <p:nvGrpSpPr>
        <p:cNvPr id="1" name="Shape 152"/>
        <p:cNvGrpSpPr/>
        <p:nvPr/>
      </p:nvGrpSpPr>
      <p:grpSpPr>
        <a:xfrm>
          <a:off x="0" y="0"/>
          <a:ext cx="0" cy="0"/>
          <a:chOff x="0" y="0"/>
          <a:chExt cx="0" cy="0"/>
        </a:xfrm>
      </p:grpSpPr>
      <p:grpSp>
        <p:nvGrpSpPr>
          <p:cNvPr id="153" name="Google Shape;153;p23"/>
          <p:cNvGrpSpPr/>
          <p:nvPr/>
        </p:nvGrpSpPr>
        <p:grpSpPr>
          <a:xfrm rot="10800000">
            <a:off x="0" y="0"/>
            <a:ext cx="9147054" cy="1927002"/>
            <a:chOff x="0" y="3231924"/>
            <a:chExt cx="9147054" cy="1927002"/>
          </a:xfrm>
        </p:grpSpPr>
        <p:sp>
          <p:nvSpPr>
            <p:cNvPr id="154" name="Google Shape;154;p23"/>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23"/>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 name="Google Shape;156;p23"/>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157" name="Google Shape;157;p23"/>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p:cSld name="1_Blank 11">
    <p:bg>
      <p:bgPr>
        <a:solidFill>
          <a:schemeClr val="lt1"/>
        </a:solidFill>
        <a:effectLst/>
      </p:bgPr>
    </p:bg>
    <p:spTree>
      <p:nvGrpSpPr>
        <p:cNvPr id="1" name="Shape 158"/>
        <p:cNvGrpSpPr/>
        <p:nvPr/>
      </p:nvGrpSpPr>
      <p:grpSpPr>
        <a:xfrm>
          <a:off x="0" y="0"/>
          <a:ext cx="0" cy="0"/>
          <a:chOff x="0" y="0"/>
          <a:chExt cx="0" cy="0"/>
        </a:xfrm>
      </p:grpSpPr>
      <p:sp>
        <p:nvSpPr>
          <p:cNvPr id="159" name="Google Shape;159;p24"/>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 name="Google Shape;160;p24"/>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 name="Google Shape;161;p24"/>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 name="Google Shape;162;p24"/>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63" name="Google Shape;163;p24"/>
          <p:cNvPicPr preferRelativeResize="0"/>
          <p:nvPr/>
        </p:nvPicPr>
        <p:blipFill rotWithShape="1">
          <a:blip r:embed="rId2">
            <a:alphaModFix/>
          </a:blip>
          <a:srcRect/>
          <a:stretch/>
        </p:blipFill>
        <p:spPr>
          <a:xfrm>
            <a:off x="8605885" y="4535491"/>
            <a:ext cx="527315" cy="54864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cSld name="1_Blank 12">
    <p:bg>
      <p:bgPr>
        <a:solidFill>
          <a:schemeClr val="lt1"/>
        </a:solidFill>
        <a:effectLst/>
      </p:bgPr>
    </p:bg>
    <p:spTree>
      <p:nvGrpSpPr>
        <p:cNvPr id="1" name="Shape 164"/>
        <p:cNvGrpSpPr/>
        <p:nvPr/>
      </p:nvGrpSpPr>
      <p:grpSpPr>
        <a:xfrm>
          <a:off x="0" y="0"/>
          <a:ext cx="0" cy="0"/>
          <a:chOff x="0" y="0"/>
          <a:chExt cx="0" cy="0"/>
        </a:xfrm>
      </p:grpSpPr>
      <p:sp>
        <p:nvSpPr>
          <p:cNvPr id="165" name="Google Shape;165;p25"/>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 name="Google Shape;166;p25"/>
          <p:cNvSpPr/>
          <p:nvPr/>
        </p:nvSpPr>
        <p:spPr>
          <a:xfrm rot="10800000">
            <a:off x="149573"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7" name="Google Shape;167;p25"/>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8" name="Google Shape;168;p25"/>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69" name="Google Shape;169;p25"/>
          <p:cNvPicPr preferRelativeResize="0"/>
          <p:nvPr/>
        </p:nvPicPr>
        <p:blipFill rotWithShape="1">
          <a:blip r:embed="rId2">
            <a:alphaModFix/>
          </a:blip>
          <a:srcRect/>
          <a:stretch/>
        </p:blipFill>
        <p:spPr>
          <a:xfrm>
            <a:off x="50703" y="4528563"/>
            <a:ext cx="527315" cy="54864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1_Blank 13">
    <p:bg>
      <p:bgPr>
        <a:solidFill>
          <a:schemeClr val="lt1"/>
        </a:solidFill>
        <a:effectLst/>
      </p:bgPr>
    </p:bg>
    <p:spTree>
      <p:nvGrpSpPr>
        <p:cNvPr id="1" name="Shape 170"/>
        <p:cNvGrpSpPr/>
        <p:nvPr/>
      </p:nvGrpSpPr>
      <p:grpSpPr>
        <a:xfrm>
          <a:off x="0" y="0"/>
          <a:ext cx="0" cy="0"/>
          <a:chOff x="0" y="0"/>
          <a:chExt cx="0" cy="0"/>
        </a:xfrm>
      </p:grpSpPr>
      <p:grpSp>
        <p:nvGrpSpPr>
          <p:cNvPr id="171" name="Google Shape;171;p26"/>
          <p:cNvGrpSpPr/>
          <p:nvPr/>
        </p:nvGrpSpPr>
        <p:grpSpPr>
          <a:xfrm>
            <a:off x="0" y="3231924"/>
            <a:ext cx="9147054" cy="1927002"/>
            <a:chOff x="0" y="3231924"/>
            <a:chExt cx="9147054" cy="1927002"/>
          </a:xfrm>
        </p:grpSpPr>
        <p:sp>
          <p:nvSpPr>
            <p:cNvPr id="172" name="Google Shape;172;p26"/>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 name="Google Shape;173;p26"/>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 name="Google Shape;174;p26"/>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175" name="Google Shape;175;p26"/>
          <p:cNvPicPr preferRelativeResize="0"/>
          <p:nvPr/>
        </p:nvPicPr>
        <p:blipFill rotWithShape="1">
          <a:blip r:embed="rId2">
            <a:alphaModFix/>
          </a:blip>
          <a:srcRect/>
          <a:stretch/>
        </p:blipFill>
        <p:spPr>
          <a:xfrm>
            <a:off x="8605885" y="4535491"/>
            <a:ext cx="527315" cy="54864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p:cSld name="1_Blank 14">
    <p:bg>
      <p:bgPr>
        <a:solidFill>
          <a:schemeClr val="lt1"/>
        </a:solidFill>
        <a:effectLst/>
      </p:bgPr>
    </p:bg>
    <p:spTree>
      <p:nvGrpSpPr>
        <p:cNvPr id="1" name="Shape 176"/>
        <p:cNvGrpSpPr/>
        <p:nvPr/>
      </p:nvGrpSpPr>
      <p:grpSpPr>
        <a:xfrm>
          <a:off x="0" y="0"/>
          <a:ext cx="0" cy="0"/>
          <a:chOff x="0" y="0"/>
          <a:chExt cx="0" cy="0"/>
        </a:xfrm>
      </p:grpSpPr>
      <p:grpSp>
        <p:nvGrpSpPr>
          <p:cNvPr id="177" name="Google Shape;177;p27"/>
          <p:cNvGrpSpPr/>
          <p:nvPr/>
        </p:nvGrpSpPr>
        <p:grpSpPr>
          <a:xfrm rot="10800000">
            <a:off x="0" y="0"/>
            <a:ext cx="9147054" cy="1927002"/>
            <a:chOff x="0" y="3231924"/>
            <a:chExt cx="9147054" cy="1927002"/>
          </a:xfrm>
        </p:grpSpPr>
        <p:sp>
          <p:nvSpPr>
            <p:cNvPr id="178" name="Google Shape;178;p27"/>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 name="Google Shape;179;p27"/>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0" name="Google Shape;180;p27"/>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181" name="Google Shape;181;p27"/>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2"/>
        <p:cNvGrpSpPr/>
        <p:nvPr/>
      </p:nvGrpSpPr>
      <p:grpSpPr>
        <a:xfrm>
          <a:off x="0" y="0"/>
          <a:ext cx="0" cy="0"/>
          <a:chOff x="0" y="0"/>
          <a:chExt cx="0" cy="0"/>
        </a:xfrm>
      </p:grpSpPr>
      <p:sp>
        <p:nvSpPr>
          <p:cNvPr id="183" name="Google Shape;183;p28"/>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4"/>
              </a:gs>
            </a:gsLst>
            <a:lin ang="5400012" scaled="0"/>
          </a:gradFill>
          <a:ln>
            <a:noFill/>
          </a:ln>
          <a:effectLst>
            <a:outerShdw blurRad="214313" algn="bl" rotWithShape="0">
              <a:schemeClr val="dk1">
                <a:alpha val="24705"/>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28"/>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490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 name="Google Shape;185;p28"/>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a:effectLst>
            <a:outerShdw blurRad="214313"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86" name="Google Shape;186;p28"/>
          <p:cNvPicPr preferRelativeResize="0"/>
          <p:nvPr/>
        </p:nvPicPr>
        <p:blipFill rotWithShape="1">
          <a:blip r:embed="rId2">
            <a:alphaModFix/>
          </a:blip>
          <a:srcRect/>
          <a:stretch/>
        </p:blipFill>
        <p:spPr>
          <a:xfrm>
            <a:off x="8571250" y="4535491"/>
            <a:ext cx="527315" cy="54864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87"/>
        <p:cNvGrpSpPr/>
        <p:nvPr/>
      </p:nvGrpSpPr>
      <p:grpSpPr>
        <a:xfrm>
          <a:off x="0" y="0"/>
          <a:ext cx="0" cy="0"/>
          <a:chOff x="0" y="0"/>
          <a:chExt cx="0" cy="0"/>
        </a:xfrm>
      </p:grpSpPr>
      <p:sp>
        <p:nvSpPr>
          <p:cNvPr id="188" name="Google Shape;188;p29"/>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4"/>
              </a:gs>
            </a:gsLst>
            <a:lin ang="5400012" scaled="0"/>
          </a:gradFill>
          <a:ln>
            <a:noFill/>
          </a:ln>
          <a:effectLst>
            <a:outerShdw blurRad="214313" algn="bl" rotWithShape="0">
              <a:schemeClr val="dk1">
                <a:alpha val="24705"/>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9" name="Google Shape;189;p29"/>
          <p:cNvSpPr/>
          <p:nvPr/>
        </p:nvSpPr>
        <p:spPr>
          <a:xfrm rot="10800000">
            <a:off x="-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490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0" name="Google Shape;190;p29"/>
          <p:cNvSpPr/>
          <p:nvPr/>
        </p:nvSpPr>
        <p:spPr>
          <a:xfrm rot="10800000">
            <a:off x="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a:effectLst>
            <a:outerShdw blurRad="214313"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91" name="Google Shape;191;p29"/>
          <p:cNvPicPr preferRelativeResize="0"/>
          <p:nvPr/>
        </p:nvPicPr>
        <p:blipFill rotWithShape="1">
          <a:blip r:embed="rId2">
            <a:alphaModFix/>
          </a:blip>
          <a:srcRect/>
          <a:stretch/>
        </p:blipFill>
        <p:spPr>
          <a:xfrm>
            <a:off x="78414" y="4535491"/>
            <a:ext cx="527315" cy="54864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cSld name="1_Blank 15">
    <p:bg>
      <p:bgPr>
        <a:solidFill>
          <a:schemeClr val="lt1"/>
        </a:solidFill>
        <a:effectLst/>
      </p:bgPr>
    </p:bg>
    <p:spTree>
      <p:nvGrpSpPr>
        <p:cNvPr id="1" name="Shape 192"/>
        <p:cNvGrpSpPr/>
        <p:nvPr/>
      </p:nvGrpSpPr>
      <p:grpSpPr>
        <a:xfrm>
          <a:off x="0" y="0"/>
          <a:ext cx="0" cy="0"/>
          <a:chOff x="0" y="0"/>
          <a:chExt cx="0" cy="0"/>
        </a:xfrm>
      </p:grpSpPr>
      <p:grpSp>
        <p:nvGrpSpPr>
          <p:cNvPr id="193" name="Google Shape;193;p30"/>
          <p:cNvGrpSpPr/>
          <p:nvPr/>
        </p:nvGrpSpPr>
        <p:grpSpPr>
          <a:xfrm>
            <a:off x="0" y="3231924"/>
            <a:ext cx="9147054" cy="1927002"/>
            <a:chOff x="0" y="3231924"/>
            <a:chExt cx="9147054" cy="1927002"/>
          </a:xfrm>
        </p:grpSpPr>
        <p:sp>
          <p:nvSpPr>
            <p:cNvPr id="194" name="Google Shape;194;p3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 name="Google Shape;195;p3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 name="Google Shape;196;p3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197" name="Google Shape;197;p30"/>
          <p:cNvPicPr preferRelativeResize="0"/>
          <p:nvPr/>
        </p:nvPicPr>
        <p:blipFill rotWithShape="1">
          <a:blip r:embed="rId2">
            <a:alphaModFix/>
          </a:blip>
          <a:srcRect/>
          <a:stretch/>
        </p:blipFill>
        <p:spPr>
          <a:xfrm>
            <a:off x="8605885" y="4535491"/>
            <a:ext cx="527315" cy="54864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1777400" y="2161800"/>
            <a:ext cx="5589300" cy="819900"/>
          </a:xfrm>
          <a:prstGeom prst="rect">
            <a:avLst/>
          </a:prstGeom>
          <a:noFill/>
          <a:ln>
            <a:noFill/>
          </a:ln>
        </p:spPr>
        <p:txBody>
          <a:bodyPr spcFirstLastPara="1" wrap="square" lIns="0" tIns="0" rIns="0" bIns="0" anchor="ctr" anchorCtr="0">
            <a:noAutofit/>
          </a:bodyPr>
          <a:lstStyle>
            <a:lvl1pPr marL="457200" lvl="0" indent="-406400" algn="ctr">
              <a:lnSpc>
                <a:spcPct val="115000"/>
              </a:lnSpc>
              <a:spcBef>
                <a:spcPts val="0"/>
              </a:spcBef>
              <a:spcAft>
                <a:spcPts val="0"/>
              </a:spcAft>
              <a:buSzPts val="2800"/>
              <a:buFont typeface="Fira Sans Medium"/>
              <a:buChar char="●"/>
              <a:defRPr sz="2800">
                <a:latin typeface="Arial Black"/>
                <a:ea typeface="Arial Black"/>
                <a:cs typeface="Arial Black"/>
                <a:sym typeface="Arial Black"/>
              </a:defRPr>
            </a:lvl1pPr>
            <a:lvl2pPr marL="914400" lvl="1" indent="-406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2pPr>
            <a:lvl3pPr marL="1371600" lvl="2" indent="-406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3pPr>
            <a:lvl4pPr marL="1828800" lvl="3" indent="-406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4pPr>
            <a:lvl5pPr marL="2286000" lvl="4" indent="-406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5pPr>
            <a:lvl6pPr marL="2743200" lvl="5" indent="-406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6pPr>
            <a:lvl7pPr marL="3200400" lvl="6" indent="-406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7pPr>
            <a:lvl8pPr marL="3657600" lvl="7" indent="-406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8pPr>
            <a:lvl9pPr marL="4114800" lvl="8" indent="-406400" algn="ctr">
              <a:lnSpc>
                <a:spcPct val="115000"/>
              </a:lnSpc>
              <a:spcBef>
                <a:spcPts val="800"/>
              </a:spcBef>
              <a:spcAft>
                <a:spcPts val="800"/>
              </a:spcAft>
              <a:buSzPts val="2800"/>
              <a:buFont typeface="Fira Sans Medium"/>
              <a:buChar char="■"/>
              <a:defRPr sz="2800">
                <a:latin typeface="Fira Sans Medium"/>
                <a:ea typeface="Fira Sans Medium"/>
                <a:cs typeface="Fira Sans Medium"/>
                <a:sym typeface="Fira Sans Medium"/>
              </a:defRPr>
            </a:lvl9pPr>
          </a:lstStyle>
          <a:p>
            <a:endParaRPr/>
          </a:p>
        </p:txBody>
      </p:sp>
      <p:sp>
        <p:nvSpPr>
          <p:cNvPr id="22" name="Google Shape;22;p4"/>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4"/>
          <p:cNvSpPr/>
          <p:nvPr/>
        </p:nvSpPr>
        <p:spPr>
          <a:xfrm>
            <a:off x="7710054" y="0"/>
            <a:ext cx="1433953"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 name="Google Shape;24;p4"/>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 name="Google Shape;25;p4"/>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 name="Google Shape;26;p4"/>
          <p:cNvSpPr/>
          <p:nvPr/>
        </p:nvSpPr>
        <p:spPr>
          <a:xfrm rot="10800000">
            <a:off x="6" y="0"/>
            <a:ext cx="1378555"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 name="Google Shape;27;p4"/>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 name="Google Shape;28;p4"/>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9" name="Google Shape;29;p4"/>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cSld name="1_Blank 16">
    <p:bg>
      <p:bgPr>
        <a:solidFill>
          <a:schemeClr val="lt1"/>
        </a:solidFill>
        <a:effectLst/>
      </p:bgPr>
    </p:bg>
    <p:spTree>
      <p:nvGrpSpPr>
        <p:cNvPr id="1" name="Shape 198"/>
        <p:cNvGrpSpPr/>
        <p:nvPr/>
      </p:nvGrpSpPr>
      <p:grpSpPr>
        <a:xfrm>
          <a:off x="0" y="0"/>
          <a:ext cx="0" cy="0"/>
          <a:chOff x="0" y="0"/>
          <a:chExt cx="0" cy="0"/>
        </a:xfrm>
      </p:grpSpPr>
      <p:grpSp>
        <p:nvGrpSpPr>
          <p:cNvPr id="199" name="Google Shape;199;p31"/>
          <p:cNvGrpSpPr/>
          <p:nvPr/>
        </p:nvGrpSpPr>
        <p:grpSpPr>
          <a:xfrm rot="10800000">
            <a:off x="-13854" y="0"/>
            <a:ext cx="9147054" cy="1927002"/>
            <a:chOff x="0" y="3231924"/>
            <a:chExt cx="9147054" cy="1927002"/>
          </a:xfrm>
        </p:grpSpPr>
        <p:sp>
          <p:nvSpPr>
            <p:cNvPr id="200" name="Google Shape;200;p31"/>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 name="Google Shape;201;p31"/>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p31"/>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203" name="Google Shape;203;p31"/>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cSld name="1_Blank 17">
    <p:bg>
      <p:bgPr>
        <a:solidFill>
          <a:schemeClr val="lt1"/>
        </a:solidFill>
        <a:effectLst/>
      </p:bgPr>
    </p:bg>
    <p:spTree>
      <p:nvGrpSpPr>
        <p:cNvPr id="1" name="Shape 204"/>
        <p:cNvGrpSpPr/>
        <p:nvPr/>
      </p:nvGrpSpPr>
      <p:grpSpPr>
        <a:xfrm>
          <a:off x="0" y="0"/>
          <a:ext cx="0" cy="0"/>
          <a:chOff x="0" y="0"/>
          <a:chExt cx="0" cy="0"/>
        </a:xfrm>
      </p:grpSpPr>
      <p:sp>
        <p:nvSpPr>
          <p:cNvPr id="205" name="Google Shape;205;p32"/>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 name="Google Shape;206;p32"/>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 name="Google Shape;207;p32"/>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8" name="Google Shape;208;p32"/>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209" name="Google Shape;209;p32"/>
          <p:cNvSpPr txBox="1">
            <a:spLocks noGrp="1"/>
          </p:cNvSpPr>
          <p:nvPr>
            <p:ph type="title"/>
          </p:nvPr>
        </p:nvSpPr>
        <p:spPr>
          <a:xfrm>
            <a:off x="1647949" y="877564"/>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210" name="Google Shape;210;p32"/>
          <p:cNvSpPr txBox="1">
            <a:spLocks noGrp="1"/>
          </p:cNvSpPr>
          <p:nvPr>
            <p:ph type="body" idx="1"/>
          </p:nvPr>
        </p:nvSpPr>
        <p:spPr>
          <a:xfrm>
            <a:off x="1647949" y="1533989"/>
            <a:ext cx="2168700" cy="2969100"/>
          </a:xfrm>
          <a:prstGeom prst="rect">
            <a:avLst/>
          </a:prstGeom>
          <a:noFill/>
          <a:ln>
            <a:noFill/>
          </a:ln>
        </p:spPr>
        <p:txBody>
          <a:bodyPr spcFirstLastPara="1" wrap="square" lIns="0" tIns="0" rIns="0" bIns="0" anchor="t" anchorCtr="0">
            <a:noAutofit/>
          </a:bodyPr>
          <a:lstStyle>
            <a:lvl1pPr marL="457200" lvl="0" indent="-330200" algn="l">
              <a:lnSpc>
                <a:spcPct val="115000"/>
              </a:lnSpc>
              <a:spcBef>
                <a:spcPts val="0"/>
              </a:spcBef>
              <a:spcAft>
                <a:spcPts val="0"/>
              </a:spcAft>
              <a:buSzPts val="1600"/>
              <a:buChar char="●"/>
              <a:defRPr sz="1600">
                <a:latin typeface="Arial"/>
                <a:ea typeface="Arial"/>
                <a:cs typeface="Arial"/>
                <a:sym typeface="Arial"/>
              </a:defRPr>
            </a:lvl1pPr>
            <a:lvl2pPr marL="914400" lvl="1" indent="-330200" algn="l">
              <a:lnSpc>
                <a:spcPct val="115000"/>
              </a:lnSpc>
              <a:spcBef>
                <a:spcPts val="800"/>
              </a:spcBef>
              <a:spcAft>
                <a:spcPts val="0"/>
              </a:spcAft>
              <a:buSzPts val="1600"/>
              <a:buChar char="○"/>
              <a:defRPr sz="1600"/>
            </a:lvl2pPr>
            <a:lvl3pPr marL="1371600" lvl="2" indent="-330200" algn="l">
              <a:lnSpc>
                <a:spcPct val="115000"/>
              </a:lnSpc>
              <a:spcBef>
                <a:spcPts val="800"/>
              </a:spcBef>
              <a:spcAft>
                <a:spcPts val="0"/>
              </a:spcAft>
              <a:buSzPts val="1600"/>
              <a:buChar char="■"/>
              <a:defRPr sz="1600"/>
            </a:lvl3pPr>
            <a:lvl4pPr marL="1828800" lvl="3" indent="-330200" algn="l">
              <a:lnSpc>
                <a:spcPct val="115000"/>
              </a:lnSpc>
              <a:spcBef>
                <a:spcPts val="800"/>
              </a:spcBef>
              <a:spcAft>
                <a:spcPts val="0"/>
              </a:spcAft>
              <a:buSzPts val="1600"/>
              <a:buChar char="●"/>
              <a:defRPr sz="1600"/>
            </a:lvl4pPr>
            <a:lvl5pPr marL="2286000" lvl="4" indent="-330200" algn="l">
              <a:lnSpc>
                <a:spcPct val="115000"/>
              </a:lnSpc>
              <a:spcBef>
                <a:spcPts val="800"/>
              </a:spcBef>
              <a:spcAft>
                <a:spcPts val="0"/>
              </a:spcAft>
              <a:buSzPts val="1600"/>
              <a:buChar char="○"/>
              <a:defRPr sz="1600"/>
            </a:lvl5pPr>
            <a:lvl6pPr marL="2743200" lvl="5" indent="-330200" algn="l">
              <a:lnSpc>
                <a:spcPct val="115000"/>
              </a:lnSpc>
              <a:spcBef>
                <a:spcPts val="800"/>
              </a:spcBef>
              <a:spcAft>
                <a:spcPts val="0"/>
              </a:spcAft>
              <a:buSzPts val="1600"/>
              <a:buChar char="■"/>
              <a:defRPr sz="1600"/>
            </a:lvl6pPr>
            <a:lvl7pPr marL="3200400" lvl="6" indent="-330200" algn="l">
              <a:lnSpc>
                <a:spcPct val="115000"/>
              </a:lnSpc>
              <a:spcBef>
                <a:spcPts val="800"/>
              </a:spcBef>
              <a:spcAft>
                <a:spcPts val="0"/>
              </a:spcAft>
              <a:buSzPts val="1600"/>
              <a:buChar char="●"/>
              <a:defRPr sz="1600"/>
            </a:lvl7pPr>
            <a:lvl8pPr marL="3657600" lvl="7" indent="-330200" algn="l">
              <a:lnSpc>
                <a:spcPct val="115000"/>
              </a:lnSpc>
              <a:spcBef>
                <a:spcPts val="800"/>
              </a:spcBef>
              <a:spcAft>
                <a:spcPts val="0"/>
              </a:spcAft>
              <a:buSzPts val="1600"/>
              <a:buChar char="○"/>
              <a:defRPr sz="1600"/>
            </a:lvl8pPr>
            <a:lvl9pPr marL="4114800" lvl="8" indent="-330200" algn="l">
              <a:lnSpc>
                <a:spcPct val="115000"/>
              </a:lnSpc>
              <a:spcBef>
                <a:spcPts val="800"/>
              </a:spcBef>
              <a:spcAft>
                <a:spcPts val="800"/>
              </a:spcAft>
              <a:buSzPts val="1600"/>
              <a:buChar char="■"/>
              <a:defRPr sz="1600"/>
            </a:lvl9pPr>
          </a:lstStyle>
          <a:p>
            <a:endParaRPr/>
          </a:p>
        </p:txBody>
      </p:sp>
      <p:sp>
        <p:nvSpPr>
          <p:cNvPr id="211" name="Google Shape;211;p32"/>
          <p:cNvSpPr txBox="1">
            <a:spLocks noGrp="1"/>
          </p:cNvSpPr>
          <p:nvPr>
            <p:ph type="body" idx="2"/>
          </p:nvPr>
        </p:nvSpPr>
        <p:spPr>
          <a:xfrm>
            <a:off x="4044587" y="1533989"/>
            <a:ext cx="2168700" cy="2969100"/>
          </a:xfrm>
          <a:prstGeom prst="rect">
            <a:avLst/>
          </a:prstGeom>
          <a:noFill/>
          <a:ln>
            <a:noFill/>
          </a:ln>
        </p:spPr>
        <p:txBody>
          <a:bodyPr spcFirstLastPara="1" wrap="square" lIns="0" tIns="0" rIns="0" bIns="0" anchor="t" anchorCtr="0">
            <a:noAutofit/>
          </a:bodyPr>
          <a:lstStyle>
            <a:lvl1pPr marL="457200" lvl="0" indent="-330200" algn="l">
              <a:lnSpc>
                <a:spcPct val="115000"/>
              </a:lnSpc>
              <a:spcBef>
                <a:spcPts val="0"/>
              </a:spcBef>
              <a:spcAft>
                <a:spcPts val="0"/>
              </a:spcAft>
              <a:buSzPts val="1600"/>
              <a:buChar char="●"/>
              <a:defRPr sz="1600">
                <a:latin typeface="Arial"/>
                <a:ea typeface="Arial"/>
                <a:cs typeface="Arial"/>
                <a:sym typeface="Arial"/>
              </a:defRPr>
            </a:lvl1pPr>
            <a:lvl2pPr marL="914400" lvl="1" indent="-330200" algn="l">
              <a:lnSpc>
                <a:spcPct val="115000"/>
              </a:lnSpc>
              <a:spcBef>
                <a:spcPts val="800"/>
              </a:spcBef>
              <a:spcAft>
                <a:spcPts val="0"/>
              </a:spcAft>
              <a:buSzPts val="1600"/>
              <a:buChar char="○"/>
              <a:defRPr sz="1600"/>
            </a:lvl2pPr>
            <a:lvl3pPr marL="1371600" lvl="2" indent="-330200" algn="l">
              <a:lnSpc>
                <a:spcPct val="115000"/>
              </a:lnSpc>
              <a:spcBef>
                <a:spcPts val="800"/>
              </a:spcBef>
              <a:spcAft>
                <a:spcPts val="0"/>
              </a:spcAft>
              <a:buSzPts val="1600"/>
              <a:buChar char="■"/>
              <a:defRPr sz="1600"/>
            </a:lvl3pPr>
            <a:lvl4pPr marL="1828800" lvl="3" indent="-330200" algn="l">
              <a:lnSpc>
                <a:spcPct val="115000"/>
              </a:lnSpc>
              <a:spcBef>
                <a:spcPts val="800"/>
              </a:spcBef>
              <a:spcAft>
                <a:spcPts val="0"/>
              </a:spcAft>
              <a:buSzPts val="1600"/>
              <a:buChar char="●"/>
              <a:defRPr sz="1600"/>
            </a:lvl4pPr>
            <a:lvl5pPr marL="2286000" lvl="4" indent="-330200" algn="l">
              <a:lnSpc>
                <a:spcPct val="115000"/>
              </a:lnSpc>
              <a:spcBef>
                <a:spcPts val="800"/>
              </a:spcBef>
              <a:spcAft>
                <a:spcPts val="0"/>
              </a:spcAft>
              <a:buSzPts val="1600"/>
              <a:buChar char="○"/>
              <a:defRPr sz="1600"/>
            </a:lvl5pPr>
            <a:lvl6pPr marL="2743200" lvl="5" indent="-330200" algn="l">
              <a:lnSpc>
                <a:spcPct val="115000"/>
              </a:lnSpc>
              <a:spcBef>
                <a:spcPts val="800"/>
              </a:spcBef>
              <a:spcAft>
                <a:spcPts val="0"/>
              </a:spcAft>
              <a:buSzPts val="1600"/>
              <a:buChar char="■"/>
              <a:defRPr sz="1600"/>
            </a:lvl6pPr>
            <a:lvl7pPr marL="3200400" lvl="6" indent="-330200" algn="l">
              <a:lnSpc>
                <a:spcPct val="115000"/>
              </a:lnSpc>
              <a:spcBef>
                <a:spcPts val="800"/>
              </a:spcBef>
              <a:spcAft>
                <a:spcPts val="0"/>
              </a:spcAft>
              <a:buSzPts val="1600"/>
              <a:buChar char="●"/>
              <a:defRPr sz="1600"/>
            </a:lvl7pPr>
            <a:lvl8pPr marL="3657600" lvl="7" indent="-330200" algn="l">
              <a:lnSpc>
                <a:spcPct val="115000"/>
              </a:lnSpc>
              <a:spcBef>
                <a:spcPts val="800"/>
              </a:spcBef>
              <a:spcAft>
                <a:spcPts val="0"/>
              </a:spcAft>
              <a:buSzPts val="1600"/>
              <a:buChar char="○"/>
              <a:defRPr sz="1600"/>
            </a:lvl8pPr>
            <a:lvl9pPr marL="4114800" lvl="8" indent="-330200" algn="l">
              <a:lnSpc>
                <a:spcPct val="115000"/>
              </a:lnSpc>
              <a:spcBef>
                <a:spcPts val="800"/>
              </a:spcBef>
              <a:spcAft>
                <a:spcPts val="800"/>
              </a:spcAft>
              <a:buSzPts val="1600"/>
              <a:buChar char="■"/>
              <a:defRPr sz="1600"/>
            </a:lvl9pPr>
          </a:lstStyle>
          <a:p>
            <a:endParaRPr/>
          </a:p>
        </p:txBody>
      </p:sp>
      <p:sp>
        <p:nvSpPr>
          <p:cNvPr id="212" name="Google Shape;212;p32"/>
          <p:cNvSpPr txBox="1">
            <a:spLocks noGrp="1"/>
          </p:cNvSpPr>
          <p:nvPr>
            <p:ph type="body" idx="3"/>
          </p:nvPr>
        </p:nvSpPr>
        <p:spPr>
          <a:xfrm>
            <a:off x="6441224" y="1533989"/>
            <a:ext cx="2168700" cy="2969100"/>
          </a:xfrm>
          <a:prstGeom prst="rect">
            <a:avLst/>
          </a:prstGeom>
          <a:noFill/>
          <a:ln>
            <a:noFill/>
          </a:ln>
        </p:spPr>
        <p:txBody>
          <a:bodyPr spcFirstLastPara="1" wrap="square" lIns="0" tIns="0" rIns="0" bIns="0" anchor="t" anchorCtr="0">
            <a:noAutofit/>
          </a:bodyPr>
          <a:lstStyle>
            <a:lvl1pPr marL="457200" lvl="0" indent="-330200" algn="l">
              <a:lnSpc>
                <a:spcPct val="115000"/>
              </a:lnSpc>
              <a:spcBef>
                <a:spcPts val="0"/>
              </a:spcBef>
              <a:spcAft>
                <a:spcPts val="0"/>
              </a:spcAft>
              <a:buSzPts val="1600"/>
              <a:buChar char="●"/>
              <a:defRPr sz="1600">
                <a:latin typeface="Arial"/>
                <a:ea typeface="Arial"/>
                <a:cs typeface="Arial"/>
                <a:sym typeface="Arial"/>
              </a:defRPr>
            </a:lvl1pPr>
            <a:lvl2pPr marL="914400" lvl="1" indent="-330200" algn="l">
              <a:lnSpc>
                <a:spcPct val="115000"/>
              </a:lnSpc>
              <a:spcBef>
                <a:spcPts val="800"/>
              </a:spcBef>
              <a:spcAft>
                <a:spcPts val="0"/>
              </a:spcAft>
              <a:buSzPts val="1600"/>
              <a:buChar char="○"/>
              <a:defRPr sz="1600"/>
            </a:lvl2pPr>
            <a:lvl3pPr marL="1371600" lvl="2" indent="-330200" algn="l">
              <a:lnSpc>
                <a:spcPct val="115000"/>
              </a:lnSpc>
              <a:spcBef>
                <a:spcPts val="800"/>
              </a:spcBef>
              <a:spcAft>
                <a:spcPts val="0"/>
              </a:spcAft>
              <a:buSzPts val="1600"/>
              <a:buChar char="■"/>
              <a:defRPr sz="1600"/>
            </a:lvl3pPr>
            <a:lvl4pPr marL="1828800" lvl="3" indent="-330200" algn="l">
              <a:lnSpc>
                <a:spcPct val="115000"/>
              </a:lnSpc>
              <a:spcBef>
                <a:spcPts val="800"/>
              </a:spcBef>
              <a:spcAft>
                <a:spcPts val="0"/>
              </a:spcAft>
              <a:buSzPts val="1600"/>
              <a:buChar char="●"/>
              <a:defRPr sz="1600"/>
            </a:lvl4pPr>
            <a:lvl5pPr marL="2286000" lvl="4" indent="-330200" algn="l">
              <a:lnSpc>
                <a:spcPct val="115000"/>
              </a:lnSpc>
              <a:spcBef>
                <a:spcPts val="800"/>
              </a:spcBef>
              <a:spcAft>
                <a:spcPts val="0"/>
              </a:spcAft>
              <a:buSzPts val="1600"/>
              <a:buChar char="○"/>
              <a:defRPr sz="1600"/>
            </a:lvl5pPr>
            <a:lvl6pPr marL="2743200" lvl="5" indent="-330200" algn="l">
              <a:lnSpc>
                <a:spcPct val="115000"/>
              </a:lnSpc>
              <a:spcBef>
                <a:spcPts val="800"/>
              </a:spcBef>
              <a:spcAft>
                <a:spcPts val="0"/>
              </a:spcAft>
              <a:buSzPts val="1600"/>
              <a:buChar char="■"/>
              <a:defRPr sz="1600"/>
            </a:lvl6pPr>
            <a:lvl7pPr marL="3200400" lvl="6" indent="-330200" algn="l">
              <a:lnSpc>
                <a:spcPct val="115000"/>
              </a:lnSpc>
              <a:spcBef>
                <a:spcPts val="800"/>
              </a:spcBef>
              <a:spcAft>
                <a:spcPts val="0"/>
              </a:spcAft>
              <a:buSzPts val="1600"/>
              <a:buChar char="●"/>
              <a:defRPr sz="1600"/>
            </a:lvl7pPr>
            <a:lvl8pPr marL="3657600" lvl="7" indent="-330200" algn="l">
              <a:lnSpc>
                <a:spcPct val="115000"/>
              </a:lnSpc>
              <a:spcBef>
                <a:spcPts val="800"/>
              </a:spcBef>
              <a:spcAft>
                <a:spcPts val="0"/>
              </a:spcAft>
              <a:buSzPts val="1600"/>
              <a:buChar char="○"/>
              <a:defRPr sz="1600"/>
            </a:lvl8pPr>
            <a:lvl9pPr marL="4114800" lvl="8" indent="-330200" algn="l">
              <a:lnSpc>
                <a:spcPct val="115000"/>
              </a:lnSpc>
              <a:spcBef>
                <a:spcPts val="800"/>
              </a:spcBef>
              <a:spcAft>
                <a:spcPts val="800"/>
              </a:spcAft>
              <a:buSzPts val="1600"/>
              <a:buChar char="■"/>
              <a:defRPr sz="1600"/>
            </a:lvl9pPr>
          </a:lstStyle>
          <a:p>
            <a:endParaRPr/>
          </a:p>
        </p:txBody>
      </p:sp>
      <p:pic>
        <p:nvPicPr>
          <p:cNvPr id="213" name="Google Shape;213;p32"/>
          <p:cNvPicPr preferRelativeResize="0"/>
          <p:nvPr/>
        </p:nvPicPr>
        <p:blipFill rotWithShape="1">
          <a:blip r:embed="rId2">
            <a:alphaModFix/>
          </a:blip>
          <a:srcRect/>
          <a:stretch/>
        </p:blipFill>
        <p:spPr>
          <a:xfrm>
            <a:off x="64560" y="4542418"/>
            <a:ext cx="527315" cy="54864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p:cSld name="1_Blank 18">
    <p:bg>
      <p:bgPr>
        <a:solidFill>
          <a:schemeClr val="lt1"/>
        </a:solidFill>
        <a:effectLst/>
      </p:bgPr>
    </p:bg>
    <p:spTree>
      <p:nvGrpSpPr>
        <p:cNvPr id="1" name="Shape 214"/>
        <p:cNvGrpSpPr/>
        <p:nvPr/>
      </p:nvGrpSpPr>
      <p:grpSpPr>
        <a:xfrm>
          <a:off x="0" y="0"/>
          <a:ext cx="0" cy="0"/>
          <a:chOff x="0" y="0"/>
          <a:chExt cx="0" cy="0"/>
        </a:xfrm>
      </p:grpSpPr>
      <p:sp>
        <p:nvSpPr>
          <p:cNvPr id="215" name="Google Shape;215;p33"/>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6" name="Google Shape;216;p33"/>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7" name="Google Shape;217;p33"/>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18" name="Google Shape;218;p33"/>
          <p:cNvPicPr preferRelativeResize="0"/>
          <p:nvPr/>
        </p:nvPicPr>
        <p:blipFill rotWithShape="1">
          <a:blip r:embed="rId2">
            <a:alphaModFix/>
          </a:blip>
          <a:srcRect/>
          <a:stretch/>
        </p:blipFill>
        <p:spPr>
          <a:xfrm>
            <a:off x="8597249" y="4540712"/>
            <a:ext cx="527315" cy="54864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p:cSld name="1_Blank 19">
    <p:bg>
      <p:bgPr>
        <a:solidFill>
          <a:schemeClr val="lt1"/>
        </a:solidFill>
        <a:effectLst/>
      </p:bgPr>
    </p:bg>
    <p:spTree>
      <p:nvGrpSpPr>
        <p:cNvPr id="1" name="Shape 219"/>
        <p:cNvGrpSpPr/>
        <p:nvPr/>
      </p:nvGrpSpPr>
      <p:grpSpPr>
        <a:xfrm>
          <a:off x="0" y="0"/>
          <a:ext cx="0" cy="0"/>
          <a:chOff x="0" y="0"/>
          <a:chExt cx="0" cy="0"/>
        </a:xfrm>
      </p:grpSpPr>
      <p:grpSp>
        <p:nvGrpSpPr>
          <p:cNvPr id="220" name="Google Shape;220;p34"/>
          <p:cNvGrpSpPr/>
          <p:nvPr/>
        </p:nvGrpSpPr>
        <p:grpSpPr>
          <a:xfrm>
            <a:off x="0" y="3231924"/>
            <a:ext cx="9147054" cy="1927002"/>
            <a:chOff x="0" y="3231924"/>
            <a:chExt cx="9147054" cy="1927002"/>
          </a:xfrm>
        </p:grpSpPr>
        <p:sp>
          <p:nvSpPr>
            <p:cNvPr id="221" name="Google Shape;221;p34"/>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 name="Google Shape;222;p34"/>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 name="Google Shape;223;p34"/>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224" name="Google Shape;224;p34"/>
          <p:cNvPicPr preferRelativeResize="0"/>
          <p:nvPr/>
        </p:nvPicPr>
        <p:blipFill rotWithShape="1">
          <a:blip r:embed="rId2">
            <a:alphaModFix/>
          </a:blip>
          <a:srcRect/>
          <a:stretch/>
        </p:blipFill>
        <p:spPr>
          <a:xfrm>
            <a:off x="8605885" y="4535491"/>
            <a:ext cx="527315" cy="54864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p:cSld name="1_Blank 20">
    <p:bg>
      <p:bgPr>
        <a:solidFill>
          <a:schemeClr val="lt1"/>
        </a:solidFill>
        <a:effectLst/>
      </p:bgPr>
    </p:bg>
    <p:spTree>
      <p:nvGrpSpPr>
        <p:cNvPr id="1" name="Shape 225"/>
        <p:cNvGrpSpPr/>
        <p:nvPr/>
      </p:nvGrpSpPr>
      <p:grpSpPr>
        <a:xfrm>
          <a:off x="0" y="0"/>
          <a:ext cx="0" cy="0"/>
          <a:chOff x="0" y="0"/>
          <a:chExt cx="0" cy="0"/>
        </a:xfrm>
      </p:grpSpPr>
      <p:sp>
        <p:nvSpPr>
          <p:cNvPr id="226" name="Google Shape;226;p35"/>
          <p:cNvSpPr txBox="1">
            <a:spLocks noGrp="1"/>
          </p:cNvSpPr>
          <p:nvPr>
            <p:ph type="body" idx="1"/>
          </p:nvPr>
        </p:nvSpPr>
        <p:spPr>
          <a:xfrm>
            <a:off x="779100" y="2460719"/>
            <a:ext cx="6962100" cy="1927005"/>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a:latin typeface="Arial"/>
                <a:ea typeface="Arial"/>
                <a:cs typeface="Arial"/>
                <a:sym typeface="Arial"/>
              </a:defRPr>
            </a:lvl1pPr>
            <a:lvl2pPr marL="914400" lvl="1" indent="-381000" algn="l">
              <a:lnSpc>
                <a:spcPct val="115000"/>
              </a:lnSpc>
              <a:spcBef>
                <a:spcPts val="800"/>
              </a:spcBef>
              <a:spcAft>
                <a:spcPts val="0"/>
              </a:spcAft>
              <a:buSzPts val="2400"/>
              <a:buChar char="○"/>
              <a:defRPr/>
            </a:lvl2pPr>
            <a:lvl3pPr marL="1371600" lvl="2" indent="-381000" algn="l">
              <a:lnSpc>
                <a:spcPct val="115000"/>
              </a:lnSpc>
              <a:spcBef>
                <a:spcPts val="800"/>
              </a:spcBef>
              <a:spcAft>
                <a:spcPts val="0"/>
              </a:spcAft>
              <a:buSzPts val="2400"/>
              <a:buChar char="■"/>
              <a:defRPr/>
            </a:lvl3pPr>
            <a:lvl4pPr marL="1828800" lvl="3" indent="-381000" algn="l">
              <a:lnSpc>
                <a:spcPct val="115000"/>
              </a:lnSpc>
              <a:spcBef>
                <a:spcPts val="800"/>
              </a:spcBef>
              <a:spcAft>
                <a:spcPts val="0"/>
              </a:spcAft>
              <a:buSzPts val="2400"/>
              <a:buChar char="●"/>
              <a:defRPr/>
            </a:lvl4pPr>
            <a:lvl5pPr marL="2286000" lvl="4" indent="-381000" algn="l">
              <a:lnSpc>
                <a:spcPct val="115000"/>
              </a:lnSpc>
              <a:spcBef>
                <a:spcPts val="800"/>
              </a:spcBef>
              <a:spcAft>
                <a:spcPts val="0"/>
              </a:spcAft>
              <a:buSzPts val="2400"/>
              <a:buChar char="○"/>
              <a:defRPr/>
            </a:lvl5pPr>
            <a:lvl6pPr marL="2743200" lvl="5" indent="-381000" algn="l">
              <a:lnSpc>
                <a:spcPct val="115000"/>
              </a:lnSpc>
              <a:spcBef>
                <a:spcPts val="800"/>
              </a:spcBef>
              <a:spcAft>
                <a:spcPts val="0"/>
              </a:spcAft>
              <a:buSzPts val="2400"/>
              <a:buChar char="■"/>
              <a:defRPr/>
            </a:lvl6pPr>
            <a:lvl7pPr marL="3200400" lvl="6" indent="-381000" algn="l">
              <a:lnSpc>
                <a:spcPct val="115000"/>
              </a:lnSpc>
              <a:spcBef>
                <a:spcPts val="800"/>
              </a:spcBef>
              <a:spcAft>
                <a:spcPts val="0"/>
              </a:spcAft>
              <a:buSzPts val="2400"/>
              <a:buChar char="●"/>
              <a:defRPr/>
            </a:lvl7pPr>
            <a:lvl8pPr marL="3657600" lvl="7" indent="-381000" algn="l">
              <a:lnSpc>
                <a:spcPct val="115000"/>
              </a:lnSpc>
              <a:spcBef>
                <a:spcPts val="800"/>
              </a:spcBef>
              <a:spcAft>
                <a:spcPts val="0"/>
              </a:spcAft>
              <a:buSzPts val="2400"/>
              <a:buChar char="○"/>
              <a:defRPr/>
            </a:lvl8pPr>
            <a:lvl9pPr marL="4114800" lvl="8" indent="-381000" algn="l">
              <a:lnSpc>
                <a:spcPct val="115000"/>
              </a:lnSpc>
              <a:spcBef>
                <a:spcPts val="800"/>
              </a:spcBef>
              <a:spcAft>
                <a:spcPts val="800"/>
              </a:spcAft>
              <a:buSzPts val="2400"/>
              <a:buChar char="■"/>
              <a:defRPr/>
            </a:lvl9pPr>
          </a:lstStyle>
          <a:p>
            <a:endParaRPr/>
          </a:p>
        </p:txBody>
      </p:sp>
      <p:grpSp>
        <p:nvGrpSpPr>
          <p:cNvPr id="227" name="Google Shape;227;p35"/>
          <p:cNvGrpSpPr/>
          <p:nvPr/>
        </p:nvGrpSpPr>
        <p:grpSpPr>
          <a:xfrm rot="10800000">
            <a:off x="0" y="0"/>
            <a:ext cx="9147054" cy="1927002"/>
            <a:chOff x="0" y="3231924"/>
            <a:chExt cx="9147054" cy="1927002"/>
          </a:xfrm>
        </p:grpSpPr>
        <p:sp>
          <p:nvSpPr>
            <p:cNvPr id="228" name="Google Shape;228;p35"/>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 name="Google Shape;229;p35"/>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 name="Google Shape;230;p35"/>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31" name="Google Shape;231;p35"/>
          <p:cNvSpPr txBox="1">
            <a:spLocks noGrp="1"/>
          </p:cNvSpPr>
          <p:nvPr>
            <p:ph type="title"/>
          </p:nvPr>
        </p:nvSpPr>
        <p:spPr>
          <a:xfrm>
            <a:off x="831727" y="1782938"/>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pic>
        <p:nvPicPr>
          <p:cNvPr id="232" name="Google Shape;232;p35"/>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p:cSld name="1_Blank 21">
    <p:bg>
      <p:bgPr>
        <a:solidFill>
          <a:schemeClr val="lt1"/>
        </a:solidFill>
        <a:effectLst/>
      </p:bgPr>
    </p:bg>
    <p:spTree>
      <p:nvGrpSpPr>
        <p:cNvPr id="1" name="Shape 233"/>
        <p:cNvGrpSpPr/>
        <p:nvPr/>
      </p:nvGrpSpPr>
      <p:grpSpPr>
        <a:xfrm>
          <a:off x="0" y="0"/>
          <a:ext cx="0" cy="0"/>
          <a:chOff x="0" y="0"/>
          <a:chExt cx="0" cy="0"/>
        </a:xfrm>
      </p:grpSpPr>
      <p:sp>
        <p:nvSpPr>
          <p:cNvPr id="234" name="Google Shape;234;p36"/>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 name="Google Shape;235;p36"/>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 name="Google Shape;236;p36"/>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37" name="Google Shape;237;p36"/>
          <p:cNvPicPr preferRelativeResize="0"/>
          <p:nvPr/>
        </p:nvPicPr>
        <p:blipFill rotWithShape="1">
          <a:blip r:embed="rId2">
            <a:alphaModFix/>
          </a:blip>
          <a:srcRect/>
          <a:stretch/>
        </p:blipFill>
        <p:spPr>
          <a:xfrm>
            <a:off x="64560" y="4542418"/>
            <a:ext cx="527315" cy="54864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cSld name="1_Blank 22">
    <p:bg>
      <p:bgPr>
        <a:solidFill>
          <a:schemeClr val="lt1"/>
        </a:solidFill>
        <a:effectLst/>
      </p:bgPr>
    </p:bg>
    <p:spTree>
      <p:nvGrpSpPr>
        <p:cNvPr id="1" name="Shape 238"/>
        <p:cNvGrpSpPr/>
        <p:nvPr/>
      </p:nvGrpSpPr>
      <p:grpSpPr>
        <a:xfrm>
          <a:off x="0" y="0"/>
          <a:ext cx="0" cy="0"/>
          <a:chOff x="0" y="0"/>
          <a:chExt cx="0" cy="0"/>
        </a:xfrm>
      </p:grpSpPr>
      <p:sp>
        <p:nvSpPr>
          <p:cNvPr id="239" name="Google Shape;239;p37"/>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 name="Google Shape;240;p37"/>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 name="Google Shape;241;p37"/>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42" name="Google Shape;242;p37"/>
          <p:cNvPicPr preferRelativeResize="0"/>
          <p:nvPr/>
        </p:nvPicPr>
        <p:blipFill rotWithShape="1">
          <a:blip r:embed="rId2">
            <a:alphaModFix/>
          </a:blip>
          <a:srcRect/>
          <a:stretch/>
        </p:blipFill>
        <p:spPr>
          <a:xfrm>
            <a:off x="8597249" y="4540712"/>
            <a:ext cx="527315" cy="54864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p:cSld name="1_Blank 23">
    <p:bg>
      <p:bgPr>
        <a:solidFill>
          <a:schemeClr val="lt1"/>
        </a:solidFill>
        <a:effectLst/>
      </p:bgPr>
    </p:bg>
    <p:spTree>
      <p:nvGrpSpPr>
        <p:cNvPr id="1" name="Shape 243"/>
        <p:cNvGrpSpPr/>
        <p:nvPr/>
      </p:nvGrpSpPr>
      <p:grpSpPr>
        <a:xfrm>
          <a:off x="0" y="0"/>
          <a:ext cx="0" cy="0"/>
          <a:chOff x="0" y="0"/>
          <a:chExt cx="0" cy="0"/>
        </a:xfrm>
      </p:grpSpPr>
      <p:grpSp>
        <p:nvGrpSpPr>
          <p:cNvPr id="244" name="Google Shape;244;p38"/>
          <p:cNvGrpSpPr/>
          <p:nvPr/>
        </p:nvGrpSpPr>
        <p:grpSpPr>
          <a:xfrm>
            <a:off x="0" y="3216498"/>
            <a:ext cx="9147054" cy="1927002"/>
            <a:chOff x="0" y="3231924"/>
            <a:chExt cx="9147054" cy="1927002"/>
          </a:xfrm>
        </p:grpSpPr>
        <p:sp>
          <p:nvSpPr>
            <p:cNvPr id="245" name="Google Shape;245;p38"/>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 name="Google Shape;246;p38"/>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 name="Google Shape;247;p38"/>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248" name="Google Shape;248;p38"/>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cSld name="1_Blank 24">
    <p:bg>
      <p:bgPr>
        <a:solidFill>
          <a:schemeClr val="lt1"/>
        </a:solidFill>
        <a:effectLst/>
      </p:bgPr>
    </p:bg>
    <p:spTree>
      <p:nvGrpSpPr>
        <p:cNvPr id="1" name="Shape 249"/>
        <p:cNvGrpSpPr/>
        <p:nvPr/>
      </p:nvGrpSpPr>
      <p:grpSpPr>
        <a:xfrm>
          <a:off x="0" y="0"/>
          <a:ext cx="0" cy="0"/>
          <a:chOff x="0" y="0"/>
          <a:chExt cx="0" cy="0"/>
        </a:xfrm>
      </p:grpSpPr>
      <p:grpSp>
        <p:nvGrpSpPr>
          <p:cNvPr id="250" name="Google Shape;250;p39"/>
          <p:cNvGrpSpPr/>
          <p:nvPr/>
        </p:nvGrpSpPr>
        <p:grpSpPr>
          <a:xfrm rot="10800000">
            <a:off x="0" y="0"/>
            <a:ext cx="9147054" cy="1927002"/>
            <a:chOff x="0" y="3231924"/>
            <a:chExt cx="9147054" cy="1927002"/>
          </a:xfrm>
        </p:grpSpPr>
        <p:sp>
          <p:nvSpPr>
            <p:cNvPr id="251" name="Google Shape;251;p39"/>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rgbClr val="BFBFBF"/>
                </a:gs>
                <a:gs pos="100000">
                  <a:srgbClr val="BFBFBF"/>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 name="Google Shape;252;p39"/>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rgbClr val="D8D8D8"/>
                </a:gs>
                <a:gs pos="100000">
                  <a:srgbClr val="D8D8D8"/>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 name="Google Shape;253;p39"/>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rgbClr val="F2F2F2"/>
                </a:gs>
                <a:gs pos="100000">
                  <a:srgbClr val="F2F2F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254" name="Google Shape;254;p39"/>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5"/>
        <p:cNvGrpSpPr/>
        <p:nvPr/>
      </p:nvGrpSpPr>
      <p:grpSpPr>
        <a:xfrm>
          <a:off x="0" y="0"/>
          <a:ext cx="0" cy="0"/>
          <a:chOff x="0" y="0"/>
          <a:chExt cx="0" cy="0"/>
        </a:xfrm>
      </p:grpSpPr>
      <p:sp>
        <p:nvSpPr>
          <p:cNvPr id="256" name="Google Shape;256;p4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 name="Google Shape;257;p4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 name="Google Shape;258;p4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59" name="Google Shape;259;p40"/>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1_Blank">
    <p:bg>
      <p:bgPr>
        <a:solidFill>
          <a:schemeClr val="lt1"/>
        </a:solidFill>
        <a:effectLst/>
      </p:bgPr>
    </p:bg>
    <p:spTree>
      <p:nvGrpSpPr>
        <p:cNvPr id="1" name="Shape 30"/>
        <p:cNvGrpSpPr/>
        <p:nvPr/>
      </p:nvGrpSpPr>
      <p:grpSpPr>
        <a:xfrm>
          <a:off x="0" y="0"/>
          <a:ext cx="0" cy="0"/>
          <a:chOff x="0" y="0"/>
          <a:chExt cx="0" cy="0"/>
        </a:xfrm>
      </p:grpSpPr>
      <p:sp>
        <p:nvSpPr>
          <p:cNvPr id="31" name="Google Shape;31;p5"/>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5"/>
          <p:cNvSpPr/>
          <p:nvPr/>
        </p:nvSpPr>
        <p:spPr>
          <a:xfrm>
            <a:off x="7216998"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3" name="Google Shape;33;p5"/>
          <p:cNvGrpSpPr/>
          <p:nvPr/>
        </p:nvGrpSpPr>
        <p:grpSpPr>
          <a:xfrm rot="5400000">
            <a:off x="3608495" y="-392005"/>
            <a:ext cx="1927011" cy="9144002"/>
            <a:chOff x="7216989" y="0"/>
            <a:chExt cx="1927011" cy="5143500"/>
          </a:xfrm>
        </p:grpSpPr>
        <p:sp>
          <p:nvSpPr>
            <p:cNvPr id="34" name="Google Shape;34;p5"/>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 name="Google Shape;35;p5"/>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 name="Google Shape;36;p5"/>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7" name="Google Shape;37;p5"/>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260"/>
        <p:cNvGrpSpPr/>
        <p:nvPr/>
      </p:nvGrpSpPr>
      <p:grpSpPr>
        <a:xfrm>
          <a:off x="0" y="0"/>
          <a:ext cx="0" cy="0"/>
          <a:chOff x="0" y="0"/>
          <a:chExt cx="0" cy="0"/>
        </a:xfrm>
      </p:grpSpPr>
      <p:sp>
        <p:nvSpPr>
          <p:cNvPr id="261" name="Google Shape;261;p41"/>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 name="Google Shape;262;p41"/>
          <p:cNvSpPr/>
          <p:nvPr/>
        </p:nvSpPr>
        <p:spPr>
          <a:xfrm rot="10800000">
            <a:off x="-1"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3" name="Google Shape;263;p41"/>
          <p:cNvSpPr/>
          <p:nvPr/>
        </p:nvSpPr>
        <p:spPr>
          <a:xfrm rot="10800000">
            <a:off x="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64" name="Google Shape;264;p41"/>
          <p:cNvPicPr preferRelativeResize="0"/>
          <p:nvPr/>
        </p:nvPicPr>
        <p:blipFill rotWithShape="1">
          <a:blip r:embed="rId2">
            <a:alphaModFix/>
          </a:blip>
          <a:srcRect/>
          <a:stretch/>
        </p:blipFill>
        <p:spPr>
          <a:xfrm>
            <a:off x="65197" y="4535491"/>
            <a:ext cx="527315" cy="54864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cSld name="1_Blank 25">
    <p:bg>
      <p:bgPr>
        <a:solidFill>
          <a:schemeClr val="lt1"/>
        </a:solidFill>
        <a:effectLst/>
      </p:bgPr>
    </p:bg>
    <p:spTree>
      <p:nvGrpSpPr>
        <p:cNvPr id="1" name="Shape 265"/>
        <p:cNvGrpSpPr/>
        <p:nvPr/>
      </p:nvGrpSpPr>
      <p:grpSpPr>
        <a:xfrm>
          <a:off x="0" y="0"/>
          <a:ext cx="0" cy="0"/>
          <a:chOff x="0" y="0"/>
          <a:chExt cx="0" cy="0"/>
        </a:xfrm>
      </p:grpSpPr>
      <p:grpSp>
        <p:nvGrpSpPr>
          <p:cNvPr id="266" name="Google Shape;266;p42"/>
          <p:cNvGrpSpPr/>
          <p:nvPr/>
        </p:nvGrpSpPr>
        <p:grpSpPr>
          <a:xfrm>
            <a:off x="0" y="3231924"/>
            <a:ext cx="9147054" cy="1927002"/>
            <a:chOff x="0" y="3231924"/>
            <a:chExt cx="9147054" cy="1927002"/>
          </a:xfrm>
        </p:grpSpPr>
        <p:sp>
          <p:nvSpPr>
            <p:cNvPr id="267" name="Google Shape;267;p42"/>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rgbClr val="BFBFBF"/>
                </a:gs>
                <a:gs pos="100000">
                  <a:srgbClr val="BFBFBF"/>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 name="Google Shape;268;p42"/>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rgbClr val="D8D8D8"/>
                </a:gs>
                <a:gs pos="100000">
                  <a:srgbClr val="D8D8D8"/>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 name="Google Shape;269;p42"/>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rgbClr val="F2F2F2"/>
                </a:gs>
                <a:gs pos="100000">
                  <a:srgbClr val="F2F2F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270" name="Google Shape;270;p42"/>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1_Blank 26">
    <p:bg>
      <p:bgPr>
        <a:solidFill>
          <a:schemeClr val="lt1"/>
        </a:solidFill>
        <a:effectLst/>
      </p:bgPr>
    </p:bg>
    <p:spTree>
      <p:nvGrpSpPr>
        <p:cNvPr id="1" name="Shape 271"/>
        <p:cNvGrpSpPr/>
        <p:nvPr/>
      </p:nvGrpSpPr>
      <p:grpSpPr>
        <a:xfrm>
          <a:off x="0" y="0"/>
          <a:ext cx="0" cy="0"/>
          <a:chOff x="0" y="0"/>
          <a:chExt cx="0" cy="0"/>
        </a:xfrm>
      </p:grpSpPr>
      <p:sp>
        <p:nvSpPr>
          <p:cNvPr id="272" name="Google Shape;272;p43"/>
          <p:cNvSpPr/>
          <p:nvPr/>
        </p:nvSpPr>
        <p:spPr>
          <a:xfrm rot="-5400000">
            <a:off x="3625841" y="-3591157"/>
            <a:ext cx="1927002" cy="9109316"/>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 name="Google Shape;273;p43"/>
          <p:cNvSpPr/>
          <p:nvPr/>
        </p:nvSpPr>
        <p:spPr>
          <a:xfrm rot="-5400000">
            <a:off x="3683294" y="-3683294"/>
            <a:ext cx="1777412"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 name="Google Shape;274;p43"/>
          <p:cNvSpPr/>
          <p:nvPr/>
        </p:nvSpPr>
        <p:spPr>
          <a:xfrm rot="-5400000">
            <a:off x="545205" y="-545205"/>
            <a:ext cx="1378552" cy="246896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 name="Google Shape;275;p43"/>
          <p:cNvSpPr txBox="1">
            <a:spLocks noGrp="1"/>
          </p:cNvSpPr>
          <p:nvPr>
            <p:ph type="title"/>
          </p:nvPr>
        </p:nvSpPr>
        <p:spPr>
          <a:xfrm>
            <a:off x="1647947" y="1050746"/>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pic>
        <p:nvPicPr>
          <p:cNvPr id="276" name="Google Shape;276;p43"/>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p:cSld name="1_Blank 27">
    <p:bg>
      <p:bgPr>
        <a:solidFill>
          <a:schemeClr val="lt1"/>
        </a:solidFill>
        <a:effectLst/>
      </p:bgPr>
    </p:bg>
    <p:spTree>
      <p:nvGrpSpPr>
        <p:cNvPr id="1" name="Shape 277"/>
        <p:cNvGrpSpPr/>
        <p:nvPr/>
      </p:nvGrpSpPr>
      <p:grpSpPr>
        <a:xfrm>
          <a:off x="0" y="0"/>
          <a:ext cx="0" cy="0"/>
          <a:chOff x="0" y="0"/>
          <a:chExt cx="0" cy="0"/>
        </a:xfrm>
      </p:grpSpPr>
      <p:sp>
        <p:nvSpPr>
          <p:cNvPr id="278" name="Google Shape;278;p44"/>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 name="Google Shape;279;p44"/>
          <p:cNvSpPr/>
          <p:nvPr/>
        </p:nvSpPr>
        <p:spPr>
          <a:xfrm rot="10800000">
            <a:off x="-3"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 name="Google Shape;280;p44"/>
          <p:cNvSpPr/>
          <p:nvPr/>
        </p:nvSpPr>
        <p:spPr>
          <a:xfrm rot="10800000">
            <a:off x="-2"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 name="Google Shape;281;p44"/>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282" name="Google Shape;282;p44"/>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83" name="Google Shape;283;p44"/>
          <p:cNvPicPr preferRelativeResize="0"/>
          <p:nvPr/>
        </p:nvPicPr>
        <p:blipFill rotWithShape="1">
          <a:blip r:embed="rId2">
            <a:alphaModFix/>
          </a:blip>
          <a:srcRect/>
          <a:stretch/>
        </p:blipFill>
        <p:spPr>
          <a:xfrm>
            <a:off x="64560" y="4542418"/>
            <a:ext cx="527315" cy="54864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p:cSld name="1_Blank 28">
    <p:bg>
      <p:bgPr>
        <a:solidFill>
          <a:schemeClr val="lt1"/>
        </a:solidFill>
        <a:effectLst/>
      </p:bgPr>
    </p:bg>
    <p:spTree>
      <p:nvGrpSpPr>
        <p:cNvPr id="1" name="Shape 284"/>
        <p:cNvGrpSpPr/>
        <p:nvPr/>
      </p:nvGrpSpPr>
      <p:grpSpPr>
        <a:xfrm>
          <a:off x="0" y="0"/>
          <a:ext cx="0" cy="0"/>
          <a:chOff x="0" y="0"/>
          <a:chExt cx="0" cy="0"/>
        </a:xfrm>
      </p:grpSpPr>
      <p:grpSp>
        <p:nvGrpSpPr>
          <p:cNvPr id="285" name="Google Shape;285;p45"/>
          <p:cNvGrpSpPr/>
          <p:nvPr/>
        </p:nvGrpSpPr>
        <p:grpSpPr>
          <a:xfrm>
            <a:off x="7216998" y="-19682"/>
            <a:ext cx="1927002" cy="5163084"/>
            <a:chOff x="7216998" y="-19682"/>
            <a:chExt cx="1927002" cy="5163084"/>
          </a:xfrm>
        </p:grpSpPr>
        <p:sp>
          <p:nvSpPr>
            <p:cNvPr id="286" name="Google Shape;286;p45"/>
            <p:cNvSpPr/>
            <p:nvPr/>
          </p:nvSpPr>
          <p:spPr>
            <a:xfrm>
              <a:off x="7216998" y="-98"/>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 name="Google Shape;287;p45"/>
            <p:cNvSpPr/>
            <p:nvPr/>
          </p:nvSpPr>
          <p:spPr>
            <a:xfrm>
              <a:off x="7366588" y="-19682"/>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 name="Google Shape;288;p45"/>
            <p:cNvSpPr/>
            <p:nvPr/>
          </p:nvSpPr>
          <p:spPr>
            <a:xfrm>
              <a:off x="7765448" y="-1968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289" name="Google Shape;289;p45"/>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p:cSld name="1_Blank 29">
    <p:bg>
      <p:bgPr>
        <a:solidFill>
          <a:schemeClr val="lt1"/>
        </a:solidFill>
        <a:effectLst/>
      </p:bgPr>
    </p:bg>
    <p:spTree>
      <p:nvGrpSpPr>
        <p:cNvPr id="1" name="Shape 290"/>
        <p:cNvGrpSpPr/>
        <p:nvPr/>
      </p:nvGrpSpPr>
      <p:grpSpPr>
        <a:xfrm>
          <a:off x="0" y="0"/>
          <a:ext cx="0" cy="0"/>
          <a:chOff x="0" y="0"/>
          <a:chExt cx="0" cy="0"/>
        </a:xfrm>
      </p:grpSpPr>
      <p:sp>
        <p:nvSpPr>
          <p:cNvPr id="291" name="Google Shape;291;p46"/>
          <p:cNvSpPr/>
          <p:nvPr/>
        </p:nvSpPr>
        <p:spPr>
          <a:xfrm rot="5400000">
            <a:off x="3591157" y="-374659"/>
            <a:ext cx="1927002" cy="9109316"/>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 name="Google Shape;292;p46"/>
          <p:cNvSpPr/>
          <p:nvPr/>
        </p:nvSpPr>
        <p:spPr>
          <a:xfrm rot="5400000">
            <a:off x="3683294" y="-317206"/>
            <a:ext cx="1777412"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 name="Google Shape;293;p46"/>
          <p:cNvSpPr/>
          <p:nvPr/>
        </p:nvSpPr>
        <p:spPr>
          <a:xfrm rot="5400000">
            <a:off x="7220243" y="3219743"/>
            <a:ext cx="1378552" cy="246896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94" name="Google Shape;294;p46"/>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p:cSld name="1_Blank 30">
    <p:bg>
      <p:bgPr>
        <a:solidFill>
          <a:schemeClr val="lt1"/>
        </a:solidFill>
        <a:effectLst/>
      </p:bgPr>
    </p:bg>
    <p:spTree>
      <p:nvGrpSpPr>
        <p:cNvPr id="1" name="Shape 295"/>
        <p:cNvGrpSpPr/>
        <p:nvPr/>
      </p:nvGrpSpPr>
      <p:grpSpPr>
        <a:xfrm>
          <a:off x="0" y="0"/>
          <a:ext cx="0" cy="0"/>
          <a:chOff x="0" y="0"/>
          <a:chExt cx="0" cy="0"/>
        </a:xfrm>
      </p:grpSpPr>
      <p:sp>
        <p:nvSpPr>
          <p:cNvPr id="296" name="Google Shape;296;p47"/>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97" name="Google Shape;297;p47"/>
          <p:cNvGrpSpPr/>
          <p:nvPr/>
        </p:nvGrpSpPr>
        <p:grpSpPr>
          <a:xfrm rot="-5400000">
            <a:off x="3608499" y="-3608499"/>
            <a:ext cx="1927002" cy="9144000"/>
            <a:chOff x="7217006" y="0"/>
            <a:chExt cx="1927002" cy="5143500"/>
          </a:xfrm>
        </p:grpSpPr>
        <p:sp>
          <p:nvSpPr>
            <p:cNvPr id="298" name="Google Shape;298;p4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 name="Google Shape;299;p4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
                  <a:schemeClr val="accent3"/>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0" name="Google Shape;300;p4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01" name="Google Shape;301;p47"/>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p:cSld name="1_Blank 31">
    <p:bg>
      <p:bgPr>
        <a:solidFill>
          <a:schemeClr val="lt1"/>
        </a:solidFill>
        <a:effectLst/>
      </p:bgPr>
    </p:bg>
    <p:spTree>
      <p:nvGrpSpPr>
        <p:cNvPr id="1" name="Shape 302"/>
        <p:cNvGrpSpPr/>
        <p:nvPr/>
      </p:nvGrpSpPr>
      <p:grpSpPr>
        <a:xfrm>
          <a:off x="0" y="0"/>
          <a:ext cx="0" cy="0"/>
          <a:chOff x="0" y="0"/>
          <a:chExt cx="0" cy="0"/>
        </a:xfrm>
      </p:grpSpPr>
      <p:sp>
        <p:nvSpPr>
          <p:cNvPr id="303" name="Google Shape;303;p48"/>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 name="Google Shape;304;p48"/>
          <p:cNvSpPr/>
          <p:nvPr/>
        </p:nvSpPr>
        <p:spPr>
          <a:xfrm rot="10800000">
            <a:off x="-1"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5"/>
              </a:gs>
              <a:gs pos="7400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 name="Google Shape;305;p48"/>
          <p:cNvSpPr/>
          <p:nvPr/>
        </p:nvSpPr>
        <p:spPr>
          <a:xfrm rot="10800000">
            <a:off x="0" y="3801425"/>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 name="Google Shape;306;p48"/>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307" name="Google Shape;307;p48"/>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08" name="Google Shape;308;p48"/>
          <p:cNvPicPr preferRelativeResize="0"/>
          <p:nvPr/>
        </p:nvPicPr>
        <p:blipFill rotWithShape="1">
          <a:blip r:embed="rId2">
            <a:alphaModFix/>
          </a:blip>
          <a:srcRect/>
          <a:stretch/>
        </p:blipFill>
        <p:spPr>
          <a:xfrm>
            <a:off x="64560" y="4542418"/>
            <a:ext cx="527315" cy="54864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p:cSld name="1_Blank 32">
    <p:bg>
      <p:bgPr>
        <a:solidFill>
          <a:schemeClr val="lt1"/>
        </a:solidFill>
        <a:effectLst/>
      </p:bgPr>
    </p:bg>
    <p:spTree>
      <p:nvGrpSpPr>
        <p:cNvPr id="1" name="Shape 309"/>
        <p:cNvGrpSpPr/>
        <p:nvPr/>
      </p:nvGrpSpPr>
      <p:grpSpPr>
        <a:xfrm>
          <a:off x="0" y="0"/>
          <a:ext cx="0" cy="0"/>
          <a:chOff x="0" y="0"/>
          <a:chExt cx="0" cy="0"/>
        </a:xfrm>
      </p:grpSpPr>
      <p:sp>
        <p:nvSpPr>
          <p:cNvPr id="310" name="Google Shape;310;p49"/>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311" name="Google Shape;311;p49"/>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12" name="Google Shape;312;p49"/>
          <p:cNvGrpSpPr/>
          <p:nvPr/>
        </p:nvGrpSpPr>
        <p:grpSpPr>
          <a:xfrm>
            <a:off x="7217006" y="0"/>
            <a:ext cx="1927002" cy="5143500"/>
            <a:chOff x="7217006" y="0"/>
            <a:chExt cx="1927002" cy="5143500"/>
          </a:xfrm>
        </p:grpSpPr>
        <p:sp>
          <p:nvSpPr>
            <p:cNvPr id="313" name="Google Shape;313;p49"/>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 name="Google Shape;314;p49"/>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
                  <a:schemeClr val="accent3"/>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 name="Google Shape;315;p49"/>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16" name="Google Shape;316;p49"/>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p:cSld name="1_Blank 33">
    <p:bg>
      <p:bgPr>
        <a:solidFill>
          <a:schemeClr val="lt1"/>
        </a:solidFill>
        <a:effectLst/>
      </p:bgPr>
    </p:bg>
    <p:spTree>
      <p:nvGrpSpPr>
        <p:cNvPr id="1" name="Shape 317"/>
        <p:cNvGrpSpPr/>
        <p:nvPr/>
      </p:nvGrpSpPr>
      <p:grpSpPr>
        <a:xfrm>
          <a:off x="0" y="0"/>
          <a:ext cx="0" cy="0"/>
          <a:chOff x="0" y="0"/>
          <a:chExt cx="0" cy="0"/>
        </a:xfrm>
      </p:grpSpPr>
      <p:sp>
        <p:nvSpPr>
          <p:cNvPr id="318" name="Google Shape;318;p50"/>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319" name="Google Shape;319;p5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20" name="Google Shape;320;p50"/>
          <p:cNvGrpSpPr/>
          <p:nvPr/>
        </p:nvGrpSpPr>
        <p:grpSpPr>
          <a:xfrm rot="5400000">
            <a:off x="3608499" y="-392001"/>
            <a:ext cx="1927002" cy="9144000"/>
            <a:chOff x="7217006" y="0"/>
            <a:chExt cx="1927002" cy="5143500"/>
          </a:xfrm>
        </p:grpSpPr>
        <p:sp>
          <p:nvSpPr>
            <p:cNvPr id="321" name="Google Shape;321;p5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 name="Google Shape;322;p5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
                  <a:schemeClr val="accent3"/>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 name="Google Shape;323;p5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24" name="Google Shape;324;p50"/>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2">
    <p:bg>
      <p:bgPr>
        <a:solidFill>
          <a:schemeClr val="lt1"/>
        </a:solidFill>
        <a:effectLst/>
      </p:bgPr>
    </p:bg>
    <p:spTree>
      <p:nvGrpSpPr>
        <p:cNvPr id="1" name="Shape 38"/>
        <p:cNvGrpSpPr/>
        <p:nvPr/>
      </p:nvGrpSpPr>
      <p:grpSpPr>
        <a:xfrm>
          <a:off x="0" y="0"/>
          <a:ext cx="0" cy="0"/>
          <a:chOff x="0" y="0"/>
          <a:chExt cx="0" cy="0"/>
        </a:xfrm>
      </p:grpSpPr>
      <p:sp>
        <p:nvSpPr>
          <p:cNvPr id="39" name="Google Shape;39;p6"/>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40;p6"/>
          <p:cNvSpPr/>
          <p:nvPr/>
        </p:nvSpPr>
        <p:spPr>
          <a:xfrm rot="10800000">
            <a:off x="-8909"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 name="Google Shape;41;p6"/>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 name="Google Shape;42;p6"/>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6"/>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4" name="Google Shape;44;p6"/>
          <p:cNvPicPr preferRelativeResize="0"/>
          <p:nvPr/>
        </p:nvPicPr>
        <p:blipFill rotWithShape="1">
          <a:blip r:embed="rId2">
            <a:alphaModFix/>
          </a:blip>
          <a:srcRect/>
          <a:stretch/>
        </p:blipFill>
        <p:spPr>
          <a:xfrm>
            <a:off x="64560" y="4542418"/>
            <a:ext cx="527315" cy="54864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p:cSld name="1_Blank 34">
    <p:bg>
      <p:bgPr>
        <a:solidFill>
          <a:schemeClr val="lt1"/>
        </a:solidFill>
        <a:effectLst/>
      </p:bgPr>
    </p:bg>
    <p:spTree>
      <p:nvGrpSpPr>
        <p:cNvPr id="1" name="Shape 325"/>
        <p:cNvGrpSpPr/>
        <p:nvPr/>
      </p:nvGrpSpPr>
      <p:grpSpPr>
        <a:xfrm>
          <a:off x="0" y="0"/>
          <a:ext cx="0" cy="0"/>
          <a:chOff x="0" y="0"/>
          <a:chExt cx="0" cy="0"/>
        </a:xfrm>
      </p:grpSpPr>
      <p:grpSp>
        <p:nvGrpSpPr>
          <p:cNvPr id="326" name="Google Shape;326;p51"/>
          <p:cNvGrpSpPr/>
          <p:nvPr/>
        </p:nvGrpSpPr>
        <p:grpSpPr>
          <a:xfrm rot="10800000">
            <a:off x="0" y="0"/>
            <a:ext cx="9144000" cy="1927002"/>
            <a:chOff x="0" y="3216498"/>
            <a:chExt cx="9144000" cy="1927002"/>
          </a:xfrm>
        </p:grpSpPr>
        <p:sp>
          <p:nvSpPr>
            <p:cNvPr id="327" name="Google Shape;327;p51"/>
            <p:cNvSpPr/>
            <p:nvPr/>
          </p:nvSpPr>
          <p:spPr>
            <a:xfrm rot="5400000">
              <a:off x="3608499" y="-392001"/>
              <a:ext cx="1927002" cy="91440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8" name="Google Shape;328;p51"/>
            <p:cNvSpPr/>
            <p:nvPr/>
          </p:nvSpPr>
          <p:spPr>
            <a:xfrm rot="5400000">
              <a:off x="3688070" y="-312430"/>
              <a:ext cx="1767860"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9" name="Google Shape;329;p51"/>
            <p:cNvSpPr/>
            <p:nvPr/>
          </p:nvSpPr>
          <p:spPr>
            <a:xfrm rot="5400000">
              <a:off x="7227946" y="3227446"/>
              <a:ext cx="1378552" cy="2453556"/>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30" name="Google Shape;330;p51"/>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31" name="Google Shape;331;p51"/>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p:cSld name="1_Blank 35">
    <p:bg>
      <p:bgPr>
        <a:solidFill>
          <a:schemeClr val="lt1"/>
        </a:solidFill>
        <a:effectLst/>
      </p:bgPr>
    </p:bg>
    <p:spTree>
      <p:nvGrpSpPr>
        <p:cNvPr id="1" name="Shape 332"/>
        <p:cNvGrpSpPr/>
        <p:nvPr/>
      </p:nvGrpSpPr>
      <p:grpSpPr>
        <a:xfrm>
          <a:off x="0" y="0"/>
          <a:ext cx="0" cy="0"/>
          <a:chOff x="0" y="0"/>
          <a:chExt cx="0" cy="0"/>
        </a:xfrm>
      </p:grpSpPr>
      <p:sp>
        <p:nvSpPr>
          <p:cNvPr id="333" name="Google Shape;333;p52"/>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 name="Google Shape;334;p52"/>
          <p:cNvSpPr/>
          <p:nvPr/>
        </p:nvSpPr>
        <p:spPr>
          <a:xfrm rot="10800000">
            <a:off x="-1"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 name="Google Shape;335;p52"/>
          <p:cNvSpPr/>
          <p:nvPr/>
        </p:nvSpPr>
        <p:spPr>
          <a:xfrm rot="10800000">
            <a:off x="0" y="3801425"/>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 name="Google Shape;336;p52"/>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37" name="Google Shape;337;p52"/>
          <p:cNvPicPr preferRelativeResize="0"/>
          <p:nvPr/>
        </p:nvPicPr>
        <p:blipFill rotWithShape="1">
          <a:blip r:embed="rId2">
            <a:alphaModFix/>
          </a:blip>
          <a:srcRect/>
          <a:stretch/>
        </p:blipFill>
        <p:spPr>
          <a:xfrm>
            <a:off x="64560" y="4542418"/>
            <a:ext cx="527315" cy="54864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p:cSld name="1_Blank 36">
    <p:bg>
      <p:bgPr>
        <a:solidFill>
          <a:schemeClr val="lt1"/>
        </a:solidFill>
        <a:effectLst/>
      </p:bgPr>
    </p:bg>
    <p:spTree>
      <p:nvGrpSpPr>
        <p:cNvPr id="1" name="Shape 338"/>
        <p:cNvGrpSpPr/>
        <p:nvPr/>
      </p:nvGrpSpPr>
      <p:grpSpPr>
        <a:xfrm>
          <a:off x="0" y="0"/>
          <a:ext cx="0" cy="0"/>
          <a:chOff x="0" y="0"/>
          <a:chExt cx="0" cy="0"/>
        </a:xfrm>
      </p:grpSpPr>
      <p:grpSp>
        <p:nvGrpSpPr>
          <p:cNvPr id="339" name="Google Shape;339;p53"/>
          <p:cNvGrpSpPr/>
          <p:nvPr/>
        </p:nvGrpSpPr>
        <p:grpSpPr>
          <a:xfrm>
            <a:off x="7216998" y="0"/>
            <a:ext cx="1927002" cy="5195504"/>
            <a:chOff x="7216998" y="0"/>
            <a:chExt cx="1927002" cy="5195504"/>
          </a:xfrm>
        </p:grpSpPr>
        <p:sp>
          <p:nvSpPr>
            <p:cNvPr id="340" name="Google Shape;340;p53"/>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1" name="Google Shape;341;p53"/>
            <p:cNvSpPr/>
            <p:nvPr/>
          </p:nvSpPr>
          <p:spPr>
            <a:xfrm>
              <a:off x="7376140"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2" name="Google Shape;342;p53"/>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43" name="Google Shape;343;p53"/>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44" name="Google Shape;344;p53"/>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p:cSld name="1_Blank 37">
    <p:bg>
      <p:bgPr>
        <a:solidFill>
          <a:schemeClr val="lt1"/>
        </a:solidFill>
        <a:effectLst/>
      </p:bgPr>
    </p:bg>
    <p:spTree>
      <p:nvGrpSpPr>
        <p:cNvPr id="1" name="Shape 345"/>
        <p:cNvGrpSpPr/>
        <p:nvPr/>
      </p:nvGrpSpPr>
      <p:grpSpPr>
        <a:xfrm>
          <a:off x="0" y="0"/>
          <a:ext cx="0" cy="0"/>
          <a:chOff x="0" y="0"/>
          <a:chExt cx="0" cy="0"/>
        </a:xfrm>
      </p:grpSpPr>
      <p:grpSp>
        <p:nvGrpSpPr>
          <p:cNvPr id="346" name="Google Shape;346;p54"/>
          <p:cNvGrpSpPr/>
          <p:nvPr/>
        </p:nvGrpSpPr>
        <p:grpSpPr>
          <a:xfrm>
            <a:off x="0" y="3216498"/>
            <a:ext cx="9144000" cy="1927002"/>
            <a:chOff x="0" y="3216498"/>
            <a:chExt cx="9144000" cy="1927002"/>
          </a:xfrm>
        </p:grpSpPr>
        <p:sp>
          <p:nvSpPr>
            <p:cNvPr id="347" name="Google Shape;347;p54"/>
            <p:cNvSpPr/>
            <p:nvPr/>
          </p:nvSpPr>
          <p:spPr>
            <a:xfrm rot="5400000">
              <a:off x="3608499" y="-392001"/>
              <a:ext cx="1927002" cy="91440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8" name="Google Shape;348;p54"/>
            <p:cNvSpPr/>
            <p:nvPr/>
          </p:nvSpPr>
          <p:spPr>
            <a:xfrm rot="5400000">
              <a:off x="3688070" y="-312430"/>
              <a:ext cx="1767860"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 name="Google Shape;349;p54"/>
            <p:cNvSpPr/>
            <p:nvPr/>
          </p:nvSpPr>
          <p:spPr>
            <a:xfrm rot="5400000">
              <a:off x="7227946" y="3227446"/>
              <a:ext cx="1378552" cy="2453556"/>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50" name="Google Shape;350;p54"/>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51" name="Google Shape;351;p54"/>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3 columns">
  <p:cSld name="1_Title + 3 columns">
    <p:bg>
      <p:bgPr>
        <a:blipFill>
          <a:blip r:embed="rId2">
            <a:alphaModFix/>
          </a:blip>
          <a:stretch>
            <a:fillRect/>
          </a:stretch>
        </a:blipFill>
        <a:effectLst/>
      </p:bgPr>
    </p:bg>
    <p:spTree>
      <p:nvGrpSpPr>
        <p:cNvPr id="1" name="Shape 352"/>
        <p:cNvGrpSpPr/>
        <p:nvPr/>
      </p:nvGrpSpPr>
      <p:grpSpPr>
        <a:xfrm>
          <a:off x="0" y="0"/>
          <a:ext cx="0" cy="0"/>
          <a:chOff x="0" y="0"/>
          <a:chExt cx="0" cy="0"/>
        </a:xfrm>
      </p:grpSpPr>
      <p:grpSp>
        <p:nvGrpSpPr>
          <p:cNvPr id="353" name="Google Shape;353;p55"/>
          <p:cNvGrpSpPr/>
          <p:nvPr/>
        </p:nvGrpSpPr>
        <p:grpSpPr>
          <a:xfrm rot="-5400000">
            <a:off x="3608499" y="-3608499"/>
            <a:ext cx="1927002" cy="9144000"/>
            <a:chOff x="7217006" y="0"/>
            <a:chExt cx="1927002" cy="5143500"/>
          </a:xfrm>
        </p:grpSpPr>
        <p:sp>
          <p:nvSpPr>
            <p:cNvPr id="354" name="Google Shape;354;p55"/>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rgbClr val="FFFFFF">
                    <a:alpha val="24705"/>
                  </a:srgbClr>
                </a:gs>
              </a:gsLst>
              <a:lin ang="5400012" scaled="0"/>
            </a:gradFill>
            <a:ln>
              <a:noFill/>
            </a:ln>
            <a:effectLst>
              <a:outerShdw blurRad="214313" algn="bl" rotWithShape="0">
                <a:schemeClr val="dk1">
                  <a:alpha val="24705"/>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5" name="Google Shape;355;p55"/>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lt1"/>
                </a:gs>
                <a:gs pos="100000">
                  <a:srgbClr val="FFFFFF">
                    <a:alpha val="24705"/>
                  </a:srgbClr>
                </a:gs>
              </a:gsLst>
              <a:lin ang="5400012" scaled="0"/>
            </a:gradFill>
            <a:ln>
              <a:noFill/>
            </a:ln>
            <a:effectLst>
              <a:outerShdw blurRad="214313" algn="bl" rotWithShape="0">
                <a:schemeClr val="dk1">
                  <a:alpha val="3490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6" name="Google Shape;356;p55"/>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rgbClr val="FFFFFF">
                    <a:alpha val="24705"/>
                  </a:srgbClr>
                </a:gs>
                <a:gs pos="100000">
                  <a:srgbClr val="FFFFFF">
                    <a:alpha val="24705"/>
                  </a:srgbClr>
                </a:gs>
              </a:gsLst>
              <a:lin ang="5400012" scaled="0"/>
            </a:gradFill>
            <a:ln>
              <a:noFill/>
            </a:ln>
            <a:effectLst>
              <a:outerShdw blurRad="214313"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57" name="Google Shape;357;p55"/>
          <p:cNvPicPr preferRelativeResize="0"/>
          <p:nvPr/>
        </p:nvPicPr>
        <p:blipFill rotWithShape="1">
          <a:blip r:embed="rId3">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3 columns">
  <p:cSld name="1_Title + 3 columns 2">
    <p:bg>
      <p:bgPr>
        <a:blipFill>
          <a:blip r:embed="rId2">
            <a:alphaModFix/>
          </a:blip>
          <a:stretch>
            <a:fillRect/>
          </a:stretch>
        </a:blipFill>
        <a:effectLst/>
      </p:bgPr>
    </p:bg>
    <p:spTree>
      <p:nvGrpSpPr>
        <p:cNvPr id="1" name="Shape 358"/>
        <p:cNvGrpSpPr/>
        <p:nvPr/>
      </p:nvGrpSpPr>
      <p:grpSpPr>
        <a:xfrm>
          <a:off x="0" y="0"/>
          <a:ext cx="0" cy="0"/>
          <a:chOff x="0" y="0"/>
          <a:chExt cx="0" cy="0"/>
        </a:xfrm>
      </p:grpSpPr>
      <p:grpSp>
        <p:nvGrpSpPr>
          <p:cNvPr id="359" name="Google Shape;359;p56"/>
          <p:cNvGrpSpPr/>
          <p:nvPr/>
        </p:nvGrpSpPr>
        <p:grpSpPr>
          <a:xfrm rot="10800000">
            <a:off x="0" y="0"/>
            <a:ext cx="1927002" cy="5143500"/>
            <a:chOff x="7217006" y="0"/>
            <a:chExt cx="1927002" cy="5143500"/>
          </a:xfrm>
        </p:grpSpPr>
        <p:sp>
          <p:nvSpPr>
            <p:cNvPr id="360" name="Google Shape;360;p56"/>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rgbClr val="FFFFFF">
                    <a:alpha val="24705"/>
                  </a:srgbClr>
                </a:gs>
              </a:gsLst>
              <a:lin ang="5400012" scaled="0"/>
            </a:gradFill>
            <a:ln>
              <a:noFill/>
            </a:ln>
            <a:effectLst>
              <a:outerShdw blurRad="214313" algn="bl" rotWithShape="0">
                <a:schemeClr val="dk1">
                  <a:alpha val="24705"/>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1" name="Google Shape;361;p56"/>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lt1"/>
                </a:gs>
                <a:gs pos="100000">
                  <a:srgbClr val="FFFFFF">
                    <a:alpha val="24705"/>
                  </a:srgbClr>
                </a:gs>
              </a:gsLst>
              <a:lin ang="5400012" scaled="0"/>
            </a:gradFill>
            <a:ln>
              <a:noFill/>
            </a:ln>
            <a:effectLst>
              <a:outerShdw blurRad="214313" algn="bl" rotWithShape="0">
                <a:schemeClr val="dk1">
                  <a:alpha val="3490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2" name="Google Shape;362;p56"/>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rgbClr val="FFFFFF">
                    <a:alpha val="24705"/>
                  </a:srgbClr>
                </a:gs>
                <a:gs pos="100000">
                  <a:srgbClr val="FFFFFF">
                    <a:alpha val="24705"/>
                  </a:srgbClr>
                </a:gs>
              </a:gsLst>
              <a:lin ang="5400012" scaled="0"/>
            </a:gradFill>
            <a:ln>
              <a:noFill/>
            </a:ln>
            <a:effectLst>
              <a:outerShdw blurRad="214313"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63" name="Google Shape;363;p56"/>
          <p:cNvPicPr preferRelativeResize="0"/>
          <p:nvPr/>
        </p:nvPicPr>
        <p:blipFill rotWithShape="1">
          <a:blip r:embed="rId3">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3 columns">
  <p:cSld name="1_Title + 3 columns 3">
    <p:bg>
      <p:bgPr>
        <a:blipFill>
          <a:blip r:embed="rId2">
            <a:alphaModFix/>
          </a:blip>
          <a:stretch>
            <a:fillRect/>
          </a:stretch>
        </a:blipFill>
        <a:effectLst/>
      </p:bgPr>
    </p:bg>
    <p:spTree>
      <p:nvGrpSpPr>
        <p:cNvPr id="1" name="Shape 364"/>
        <p:cNvGrpSpPr/>
        <p:nvPr/>
      </p:nvGrpSpPr>
      <p:grpSpPr>
        <a:xfrm>
          <a:off x="0" y="0"/>
          <a:ext cx="0" cy="0"/>
          <a:chOff x="0" y="0"/>
          <a:chExt cx="0" cy="0"/>
        </a:xfrm>
      </p:grpSpPr>
      <p:grpSp>
        <p:nvGrpSpPr>
          <p:cNvPr id="365" name="Google Shape;365;p57"/>
          <p:cNvGrpSpPr/>
          <p:nvPr/>
        </p:nvGrpSpPr>
        <p:grpSpPr>
          <a:xfrm rot="5400000">
            <a:off x="3608499" y="-392001"/>
            <a:ext cx="1927002" cy="9144000"/>
            <a:chOff x="7217006" y="0"/>
            <a:chExt cx="1927002" cy="5143500"/>
          </a:xfrm>
        </p:grpSpPr>
        <p:sp>
          <p:nvSpPr>
            <p:cNvPr id="366" name="Google Shape;366;p5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rgbClr val="FFFFFF">
                    <a:alpha val="24705"/>
                  </a:srgbClr>
                </a:gs>
              </a:gsLst>
              <a:lin ang="5400012" scaled="0"/>
            </a:gradFill>
            <a:ln>
              <a:noFill/>
            </a:ln>
            <a:effectLst>
              <a:outerShdw blurRad="214313" algn="bl" rotWithShape="0">
                <a:schemeClr val="dk1">
                  <a:alpha val="24705"/>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7" name="Google Shape;367;p5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lt1"/>
                </a:gs>
                <a:gs pos="100000">
                  <a:srgbClr val="FFFFFF">
                    <a:alpha val="24705"/>
                  </a:srgbClr>
                </a:gs>
              </a:gsLst>
              <a:lin ang="5400012" scaled="0"/>
            </a:gradFill>
            <a:ln>
              <a:noFill/>
            </a:ln>
            <a:effectLst>
              <a:outerShdw blurRad="214313" algn="bl" rotWithShape="0">
                <a:schemeClr val="dk1">
                  <a:alpha val="3490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8" name="Google Shape;368;p5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rgbClr val="FFFFFF">
                    <a:alpha val="24705"/>
                  </a:srgbClr>
                </a:gs>
                <a:gs pos="100000">
                  <a:srgbClr val="FFFFFF">
                    <a:alpha val="24705"/>
                  </a:srgbClr>
                </a:gs>
              </a:gsLst>
              <a:lin ang="5400012" scaled="0"/>
            </a:gradFill>
            <a:ln>
              <a:noFill/>
            </a:ln>
            <a:effectLst>
              <a:outerShdw blurRad="214313"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69" name="Google Shape;369;p57"/>
          <p:cNvPicPr preferRelativeResize="0"/>
          <p:nvPr/>
        </p:nvPicPr>
        <p:blipFill rotWithShape="1">
          <a:blip r:embed="rId3">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color">
  <p:cSld name="1_Blank color 2">
    <p:bg>
      <p:bgPr>
        <a:solidFill>
          <a:srgbClr val="FFFFFF"/>
        </a:solidFill>
        <a:effectLst/>
      </p:bgPr>
    </p:bg>
    <p:spTree>
      <p:nvGrpSpPr>
        <p:cNvPr id="1" name="Shape 370"/>
        <p:cNvGrpSpPr/>
        <p:nvPr/>
      </p:nvGrpSpPr>
      <p:grpSpPr>
        <a:xfrm>
          <a:off x="0" y="0"/>
          <a:ext cx="0" cy="0"/>
          <a:chOff x="0" y="0"/>
          <a:chExt cx="0" cy="0"/>
        </a:xfrm>
      </p:grpSpPr>
      <p:sp>
        <p:nvSpPr>
          <p:cNvPr id="371" name="Google Shape;371;p58"/>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2" name="Google Shape;372;p58"/>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3" name="Google Shape;373;p58"/>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4" name="Google Shape;374;p58"/>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58"/>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376;p58"/>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77" name="Google Shape;377;p58"/>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color">
  <p:cSld name="1_Blank color 3">
    <p:bg>
      <p:bgPr>
        <a:gradFill>
          <a:gsLst>
            <a:gs pos="0">
              <a:schemeClr val="accent1"/>
            </a:gs>
            <a:gs pos="97000">
              <a:schemeClr val="accent3"/>
            </a:gs>
            <a:gs pos="100000">
              <a:schemeClr val="accent3"/>
            </a:gs>
          </a:gsLst>
          <a:lin ang="5400700" scaled="0"/>
        </a:gradFill>
        <a:effectLst/>
      </p:bgPr>
    </p:bg>
    <p:spTree>
      <p:nvGrpSpPr>
        <p:cNvPr id="1" name="Shape 378"/>
        <p:cNvGrpSpPr/>
        <p:nvPr/>
      </p:nvGrpSpPr>
      <p:grpSpPr>
        <a:xfrm>
          <a:off x="0" y="0"/>
          <a:ext cx="0" cy="0"/>
          <a:chOff x="0" y="0"/>
          <a:chExt cx="0" cy="0"/>
        </a:xfrm>
      </p:grpSpPr>
      <p:sp>
        <p:nvSpPr>
          <p:cNvPr id="379" name="Google Shape;379;p59"/>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0" name="Google Shape;380;p59"/>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1" name="Google Shape;381;p59"/>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2" name="Google Shape;382;p59"/>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3" name="Google Shape;383;p59"/>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4" name="Google Shape;384;p59"/>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85" name="Google Shape;385;p59"/>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color">
  <p:cSld name="1_Blank color 4">
    <p:bg>
      <p:bgPr>
        <a:gradFill>
          <a:gsLst>
            <a:gs pos="0">
              <a:schemeClr val="accent2"/>
            </a:gs>
            <a:gs pos="100000">
              <a:schemeClr val="accent4"/>
            </a:gs>
          </a:gsLst>
          <a:lin ang="5400700" scaled="0"/>
        </a:gradFill>
        <a:effectLst/>
      </p:bgPr>
    </p:bg>
    <p:spTree>
      <p:nvGrpSpPr>
        <p:cNvPr id="1" name="Shape 386"/>
        <p:cNvGrpSpPr/>
        <p:nvPr/>
      </p:nvGrpSpPr>
      <p:grpSpPr>
        <a:xfrm>
          <a:off x="0" y="0"/>
          <a:ext cx="0" cy="0"/>
          <a:chOff x="0" y="0"/>
          <a:chExt cx="0" cy="0"/>
        </a:xfrm>
      </p:grpSpPr>
      <p:sp>
        <p:nvSpPr>
          <p:cNvPr id="387" name="Google Shape;387;p6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8" name="Google Shape;388;p6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9" name="Google Shape;389;p6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0" name="Google Shape;390;p60"/>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1" name="Google Shape;391;p60"/>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2" name="Google Shape;392;p6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93" name="Google Shape;393;p60"/>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1_Blank 2">
    <p:bg>
      <p:bgPr>
        <a:solidFill>
          <a:schemeClr val="lt1"/>
        </a:solidFill>
        <a:effectLst/>
      </p:bgPr>
    </p:bg>
    <p:spTree>
      <p:nvGrpSpPr>
        <p:cNvPr id="1" name="Shape 45"/>
        <p:cNvGrpSpPr/>
        <p:nvPr/>
      </p:nvGrpSpPr>
      <p:grpSpPr>
        <a:xfrm>
          <a:off x="0" y="0"/>
          <a:ext cx="0" cy="0"/>
          <a:chOff x="0" y="0"/>
          <a:chExt cx="0" cy="0"/>
        </a:xfrm>
      </p:grpSpPr>
      <p:sp>
        <p:nvSpPr>
          <p:cNvPr id="46" name="Google Shape;46;p7"/>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7"/>
          <p:cNvSpPr/>
          <p:nvPr/>
        </p:nvSpPr>
        <p:spPr>
          <a:xfrm>
            <a:off x="7216998"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8" name="Google Shape;48;p7"/>
          <p:cNvGrpSpPr/>
          <p:nvPr/>
        </p:nvGrpSpPr>
        <p:grpSpPr>
          <a:xfrm>
            <a:off x="7216989" y="0"/>
            <a:ext cx="1927011" cy="5143500"/>
            <a:chOff x="7216989" y="0"/>
            <a:chExt cx="1927011" cy="5143500"/>
          </a:xfrm>
        </p:grpSpPr>
        <p:sp>
          <p:nvSpPr>
            <p:cNvPr id="49" name="Google Shape;49;p7"/>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 name="Google Shape;50;p7"/>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51;p7"/>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52" name="Google Shape;52;p7"/>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color">
  <p:cSld name="1_Blank color 5">
    <p:bg>
      <p:bgPr>
        <a:gradFill>
          <a:gsLst>
            <a:gs pos="0">
              <a:schemeClr val="accent4"/>
            </a:gs>
            <a:gs pos="95000">
              <a:schemeClr val="accent6"/>
            </a:gs>
            <a:gs pos="100000">
              <a:schemeClr val="accent6"/>
            </a:gs>
          </a:gsLst>
          <a:lin ang="5400700" scaled="0"/>
        </a:gradFill>
        <a:effectLst/>
      </p:bgPr>
    </p:bg>
    <p:spTree>
      <p:nvGrpSpPr>
        <p:cNvPr id="1" name="Shape 394"/>
        <p:cNvGrpSpPr/>
        <p:nvPr/>
      </p:nvGrpSpPr>
      <p:grpSpPr>
        <a:xfrm>
          <a:off x="0" y="0"/>
          <a:ext cx="0" cy="0"/>
          <a:chOff x="0" y="0"/>
          <a:chExt cx="0" cy="0"/>
        </a:xfrm>
      </p:grpSpPr>
      <p:sp>
        <p:nvSpPr>
          <p:cNvPr id="395" name="Google Shape;395;p6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6" name="Google Shape;396;p6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7" name="Google Shape;397;p6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8" name="Google Shape;398;p6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9" name="Google Shape;399;p6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0" name="Google Shape;400;p6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01" name="Google Shape;401;p61"/>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color">
  <p:cSld name="1_Blank color 6">
    <p:bg>
      <p:bgPr>
        <a:gradFill>
          <a:gsLst>
            <a:gs pos="0">
              <a:schemeClr val="accent6"/>
            </a:gs>
            <a:gs pos="94000">
              <a:schemeClr val="accent5"/>
            </a:gs>
            <a:gs pos="100000">
              <a:schemeClr val="accent5"/>
            </a:gs>
          </a:gsLst>
          <a:lin ang="5400700" scaled="0"/>
        </a:gradFill>
        <a:effectLst/>
      </p:bgPr>
    </p:bg>
    <p:spTree>
      <p:nvGrpSpPr>
        <p:cNvPr id="1" name="Shape 402"/>
        <p:cNvGrpSpPr/>
        <p:nvPr/>
      </p:nvGrpSpPr>
      <p:grpSpPr>
        <a:xfrm>
          <a:off x="0" y="0"/>
          <a:ext cx="0" cy="0"/>
          <a:chOff x="0" y="0"/>
          <a:chExt cx="0" cy="0"/>
        </a:xfrm>
      </p:grpSpPr>
      <p:sp>
        <p:nvSpPr>
          <p:cNvPr id="403" name="Google Shape;403;p62"/>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4" name="Google Shape;404;p62"/>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5" name="Google Shape;405;p62"/>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6" name="Google Shape;406;p62"/>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7" name="Google Shape;407;p62"/>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8" name="Google Shape;408;p62"/>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09" name="Google Shape;409;p62"/>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color">
  <p:cSld name="1_Blank color 7">
    <p:bg>
      <p:bgPr>
        <a:gradFill>
          <a:gsLst>
            <a:gs pos="0">
              <a:schemeClr val="accent4"/>
            </a:gs>
            <a:gs pos="100000">
              <a:schemeClr val="accent4"/>
            </a:gs>
          </a:gsLst>
          <a:lin ang="5400700" scaled="0"/>
        </a:gradFill>
        <a:effectLst/>
      </p:bgPr>
    </p:bg>
    <p:spTree>
      <p:nvGrpSpPr>
        <p:cNvPr id="1" name="Shape 410"/>
        <p:cNvGrpSpPr/>
        <p:nvPr/>
      </p:nvGrpSpPr>
      <p:grpSpPr>
        <a:xfrm>
          <a:off x="0" y="0"/>
          <a:ext cx="0" cy="0"/>
          <a:chOff x="0" y="0"/>
          <a:chExt cx="0" cy="0"/>
        </a:xfrm>
      </p:grpSpPr>
      <p:sp>
        <p:nvSpPr>
          <p:cNvPr id="411" name="Google Shape;411;p63"/>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2" name="Google Shape;412;p63"/>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3" name="Google Shape;413;p63"/>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4" name="Google Shape;414;p63"/>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5" name="Google Shape;415;p63"/>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6" name="Google Shape;416;p63"/>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17" name="Google Shape;417;p63"/>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color">
  <p:cSld name="1_Blank color 8">
    <p:bg>
      <p:bgPr>
        <a:gradFill>
          <a:gsLst>
            <a:gs pos="0">
              <a:schemeClr val="accent5"/>
            </a:gs>
            <a:gs pos="100000">
              <a:schemeClr val="accent5"/>
            </a:gs>
          </a:gsLst>
          <a:lin ang="5400700" scaled="0"/>
        </a:gradFill>
        <a:effectLst/>
      </p:bgPr>
    </p:bg>
    <p:spTree>
      <p:nvGrpSpPr>
        <p:cNvPr id="1" name="Shape 418"/>
        <p:cNvGrpSpPr/>
        <p:nvPr/>
      </p:nvGrpSpPr>
      <p:grpSpPr>
        <a:xfrm>
          <a:off x="0" y="0"/>
          <a:ext cx="0" cy="0"/>
          <a:chOff x="0" y="0"/>
          <a:chExt cx="0" cy="0"/>
        </a:xfrm>
      </p:grpSpPr>
      <p:sp>
        <p:nvSpPr>
          <p:cNvPr id="419" name="Google Shape;419;p64"/>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0" name="Google Shape;420;p64"/>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1" name="Google Shape;421;p64"/>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2" name="Google Shape;422;p64"/>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3" name="Google Shape;423;p64"/>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4" name="Google Shape;424;p64"/>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25" name="Google Shape;425;p64"/>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color">
  <p:cSld name="1_Blank color 9">
    <p:bg>
      <p:bgPr>
        <a:gradFill>
          <a:gsLst>
            <a:gs pos="0">
              <a:schemeClr val="accent6"/>
            </a:gs>
            <a:gs pos="100000">
              <a:schemeClr val="accent6"/>
            </a:gs>
          </a:gsLst>
          <a:lin ang="5400700" scaled="0"/>
        </a:gradFill>
        <a:effectLst/>
      </p:bgPr>
    </p:bg>
    <p:spTree>
      <p:nvGrpSpPr>
        <p:cNvPr id="1" name="Shape 426"/>
        <p:cNvGrpSpPr/>
        <p:nvPr/>
      </p:nvGrpSpPr>
      <p:grpSpPr>
        <a:xfrm>
          <a:off x="0" y="0"/>
          <a:ext cx="0" cy="0"/>
          <a:chOff x="0" y="0"/>
          <a:chExt cx="0" cy="0"/>
        </a:xfrm>
      </p:grpSpPr>
      <p:sp>
        <p:nvSpPr>
          <p:cNvPr id="427" name="Google Shape;427;p65"/>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8" name="Google Shape;428;p65"/>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9" name="Google Shape;429;p65"/>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0" name="Google Shape;430;p65"/>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1" name="Google Shape;431;p65"/>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2" name="Google Shape;432;p65"/>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33" name="Google Shape;433;p65"/>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color">
  <p:cSld name="1_Blank color 10">
    <p:bg>
      <p:bgPr>
        <a:gradFill>
          <a:gsLst>
            <a:gs pos="0">
              <a:schemeClr val="accent1"/>
            </a:gs>
            <a:gs pos="100000">
              <a:schemeClr val="accent1"/>
            </a:gs>
          </a:gsLst>
          <a:lin ang="5400700" scaled="0"/>
        </a:gradFill>
        <a:effectLst/>
      </p:bgPr>
    </p:bg>
    <p:spTree>
      <p:nvGrpSpPr>
        <p:cNvPr id="1" name="Shape 434"/>
        <p:cNvGrpSpPr/>
        <p:nvPr/>
      </p:nvGrpSpPr>
      <p:grpSpPr>
        <a:xfrm>
          <a:off x="0" y="0"/>
          <a:ext cx="0" cy="0"/>
          <a:chOff x="0" y="0"/>
          <a:chExt cx="0" cy="0"/>
        </a:xfrm>
      </p:grpSpPr>
      <p:sp>
        <p:nvSpPr>
          <p:cNvPr id="435" name="Google Shape;435;p66"/>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6" name="Google Shape;436;p66"/>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7" name="Google Shape;437;p66"/>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8" name="Google Shape;438;p66"/>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9" name="Google Shape;439;p66"/>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0" name="Google Shape;440;p66"/>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41" name="Google Shape;441;p66"/>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color">
  <p:cSld name="1_Blank color 11">
    <p:bg>
      <p:bgPr>
        <a:gradFill>
          <a:gsLst>
            <a:gs pos="0">
              <a:srgbClr val="BFBFBF"/>
            </a:gs>
            <a:gs pos="100000">
              <a:srgbClr val="BFBFBF"/>
            </a:gs>
          </a:gsLst>
          <a:lin ang="5400700" scaled="0"/>
        </a:gradFill>
        <a:effectLst/>
      </p:bgPr>
    </p:bg>
    <p:spTree>
      <p:nvGrpSpPr>
        <p:cNvPr id="1" name="Shape 442"/>
        <p:cNvGrpSpPr/>
        <p:nvPr/>
      </p:nvGrpSpPr>
      <p:grpSpPr>
        <a:xfrm>
          <a:off x="0" y="0"/>
          <a:ext cx="0" cy="0"/>
          <a:chOff x="0" y="0"/>
          <a:chExt cx="0" cy="0"/>
        </a:xfrm>
      </p:grpSpPr>
      <p:sp>
        <p:nvSpPr>
          <p:cNvPr id="443" name="Google Shape;443;p6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4" name="Google Shape;444;p6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5" name="Google Shape;445;p6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6" name="Google Shape;446;p67"/>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7" name="Google Shape;447;p67"/>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8" name="Google Shape;448;p67"/>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49" name="Google Shape;449;p67"/>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color">
  <p:cSld name="1_Blank color">
    <p:bg>
      <p:bgPr>
        <a:gradFill>
          <a:gsLst>
            <a:gs pos="0">
              <a:schemeClr val="accent3"/>
            </a:gs>
            <a:gs pos="100000">
              <a:schemeClr val="accent2"/>
            </a:gs>
          </a:gsLst>
          <a:lin ang="5400700" scaled="0"/>
        </a:gradFill>
        <a:effectLst/>
      </p:bgPr>
    </p:bg>
    <p:spTree>
      <p:nvGrpSpPr>
        <p:cNvPr id="1" name="Shape 53"/>
        <p:cNvGrpSpPr/>
        <p:nvPr/>
      </p:nvGrpSpPr>
      <p:grpSpPr>
        <a:xfrm>
          <a:off x="0" y="0"/>
          <a:ext cx="0" cy="0"/>
          <a:chOff x="0" y="0"/>
          <a:chExt cx="0" cy="0"/>
        </a:xfrm>
      </p:grpSpPr>
      <p:sp>
        <p:nvSpPr>
          <p:cNvPr id="54" name="Google Shape;54;p8"/>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 name="Google Shape;55;p8"/>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 name="Google Shape;56;p8"/>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 name="Google Shape;57;p8"/>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 name="Google Shape;58;p8"/>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 name="Google Shape;59;p8"/>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60" name="Google Shape;60;p8"/>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p:cSld name="1_Title">
    <p:bg>
      <p:bgPr>
        <a:gradFill>
          <a:gsLst>
            <a:gs pos="0">
              <a:schemeClr val="lt1"/>
            </a:gs>
            <a:gs pos="76000">
              <a:srgbClr val="00B0F0"/>
            </a:gs>
            <a:gs pos="100000">
              <a:srgbClr val="00B0F0"/>
            </a:gs>
          </a:gsLst>
          <a:lin ang="0" scaled="0"/>
        </a:gradFill>
        <a:effectLst/>
      </p:bgPr>
    </p:bg>
    <p:spTree>
      <p:nvGrpSpPr>
        <p:cNvPr id="1" name="Shape 61"/>
        <p:cNvGrpSpPr/>
        <p:nvPr/>
      </p:nvGrpSpPr>
      <p:grpSpPr>
        <a:xfrm>
          <a:off x="0" y="0"/>
          <a:ext cx="0" cy="0"/>
          <a:chOff x="0" y="0"/>
          <a:chExt cx="0" cy="0"/>
        </a:xfrm>
      </p:grpSpPr>
      <p:sp>
        <p:nvSpPr>
          <p:cNvPr id="62" name="Google Shape;62;p9"/>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 name="Google Shape;63;p9"/>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 name="Google Shape;64;p9"/>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100000">
                <a:schemeClr val="accent4"/>
              </a:gs>
            </a:gsLst>
            <a:lin ang="5400012" scaled="0"/>
          </a:gradFill>
          <a:ln>
            <a:noFill/>
          </a:ln>
          <a:effectLst>
            <a:outerShdw blurRad="50800" dist="38100" dir="8100000" algn="tr" rotWithShape="0">
              <a:srgbClr val="000000">
                <a:alpha val="2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65" name="Google Shape;65;p9"/>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chemeClr val="lt1"/>
            </a:gs>
            <a:gs pos="64000">
              <a:schemeClr val="accent2"/>
            </a:gs>
            <a:gs pos="100000">
              <a:schemeClr val="accent2"/>
            </a:gs>
          </a:gsLst>
          <a:lin ang="0" scaled="0"/>
        </a:gradFill>
        <a:effectLst/>
      </p:bgPr>
    </p:bg>
    <p:spTree>
      <p:nvGrpSpPr>
        <p:cNvPr id="1" name="Shape 66"/>
        <p:cNvGrpSpPr/>
        <p:nvPr/>
      </p:nvGrpSpPr>
      <p:grpSpPr>
        <a:xfrm>
          <a:off x="0" y="0"/>
          <a:ext cx="0" cy="0"/>
          <a:chOff x="0" y="0"/>
          <a:chExt cx="0" cy="0"/>
        </a:xfrm>
      </p:grpSpPr>
      <p:sp>
        <p:nvSpPr>
          <p:cNvPr id="67" name="Google Shape;67;p10"/>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1"/>
              </a:gs>
              <a:gs pos="100000">
                <a:schemeClr val="accent2"/>
              </a:gs>
            </a:gsLst>
            <a:lin ang="5400012" scaled="0"/>
          </a:gradFill>
          <a:ln>
            <a:noFill/>
          </a:ln>
          <a:effectLst>
            <a:outerShdw blurRad="571500" dist="19050" dir="10800000" algn="bl" rotWithShape="0">
              <a:schemeClr val="dk1">
                <a:alpha val="3490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 name="Google Shape;68;p10"/>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9000">
                <a:schemeClr val="accent3"/>
              </a:gs>
              <a:gs pos="100000">
                <a:schemeClr val="accent2"/>
              </a:gs>
            </a:gsLst>
            <a:lin ang="5400012" scaled="0"/>
          </a:gradFill>
          <a:ln>
            <a:noFill/>
          </a:ln>
          <a:effectLst>
            <a:outerShdw blurRad="571500" dist="19050" dir="10800000"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69;p10"/>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 pos="100000">
                <a:schemeClr val="accent2"/>
              </a:gs>
            </a:gsLst>
            <a:lin ang="5400000" scaled="0"/>
          </a:gradFill>
          <a:ln>
            <a:noFill/>
          </a:ln>
          <a:effectLst>
            <a:outerShdw blurRad="571500" dist="19050" dir="10800000"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70" name="Google Shape;70;p10"/>
          <p:cNvPicPr preferRelativeResize="0"/>
          <p:nvPr/>
        </p:nvPicPr>
        <p:blipFill rotWithShape="1">
          <a:blip r:embed="rId2">
            <a:alphaModFix/>
          </a:blip>
          <a:srcRect/>
          <a:stretch/>
        </p:blipFill>
        <p:spPr>
          <a:xfrm>
            <a:off x="694246" y="1340355"/>
            <a:ext cx="4264161" cy="276759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9100" y="836000"/>
            <a:ext cx="6962100" cy="3963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1pPr>
            <a:lvl2pPr marR="0" lvl="1"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2pPr>
            <a:lvl3pPr marR="0" lvl="2"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3pPr>
            <a:lvl4pPr marR="0" lvl="3"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4pPr>
            <a:lvl5pPr marR="0" lvl="4"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5pPr>
            <a:lvl6pPr marR="0" lvl="5"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6pPr>
            <a:lvl7pPr marR="0" lvl="6"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7pPr>
            <a:lvl8pPr marR="0" lvl="7"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8pPr>
            <a:lvl9pPr marR="0" lvl="8"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9pPr>
          </a:lstStyle>
          <a:p>
            <a:endParaRPr/>
          </a:p>
        </p:txBody>
      </p:sp>
      <p:sp>
        <p:nvSpPr>
          <p:cNvPr id="7" name="Google Shape;7;p1"/>
          <p:cNvSpPr txBox="1">
            <a:spLocks noGrp="1"/>
          </p:cNvSpPr>
          <p:nvPr>
            <p:ph type="body" idx="1"/>
          </p:nvPr>
        </p:nvSpPr>
        <p:spPr>
          <a:xfrm>
            <a:off x="779100" y="1492425"/>
            <a:ext cx="6962100" cy="2895300"/>
          </a:xfrm>
          <a:prstGeom prst="rect">
            <a:avLst/>
          </a:prstGeom>
          <a:noFill/>
          <a:ln>
            <a:noFill/>
          </a:ln>
        </p:spPr>
        <p:txBody>
          <a:bodyPr spcFirstLastPara="1" wrap="square" lIns="0" tIns="0" rIns="0" bIns="0" anchor="t" anchorCtr="0">
            <a:noAutofit/>
          </a:bodyPr>
          <a:lstStyle>
            <a:lvl1pPr marL="457200" marR="0" lvl="0" indent="-381000" algn="l" rtl="0">
              <a:lnSpc>
                <a:spcPct val="115000"/>
              </a:lnSpc>
              <a:spcBef>
                <a:spcPts val="0"/>
              </a:spcBef>
              <a:spcAft>
                <a:spcPts val="0"/>
              </a:spcAft>
              <a:buClr>
                <a:schemeClr val="accent4"/>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1pPr>
            <a:lvl2pPr marL="914400" marR="0" lvl="1" indent="-381000" algn="l" rtl="0">
              <a:lnSpc>
                <a:spcPct val="115000"/>
              </a:lnSpc>
              <a:spcBef>
                <a:spcPts val="800"/>
              </a:spcBef>
              <a:spcAft>
                <a:spcPts val="0"/>
              </a:spcAft>
              <a:buClr>
                <a:schemeClr val="accent5"/>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2pPr>
            <a:lvl3pPr marL="1371600" marR="0" lvl="2" indent="-381000" algn="l" rtl="0">
              <a:lnSpc>
                <a:spcPct val="115000"/>
              </a:lnSpc>
              <a:spcBef>
                <a:spcPts val="800"/>
              </a:spcBef>
              <a:spcAft>
                <a:spcPts val="0"/>
              </a:spcAft>
              <a:buClr>
                <a:schemeClr val="accent6"/>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3pPr>
            <a:lvl4pPr marL="1828800" marR="0" lvl="3" indent="-381000" algn="l" rtl="0">
              <a:lnSpc>
                <a:spcPct val="115000"/>
              </a:lnSpc>
              <a:spcBef>
                <a:spcPts val="800"/>
              </a:spcBef>
              <a:spcAft>
                <a:spcPts val="0"/>
              </a:spcAft>
              <a:buClr>
                <a:schemeClr val="dk1"/>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4pPr>
            <a:lvl5pPr marL="2286000" marR="0" lvl="4" indent="-381000" algn="l" rtl="0">
              <a:lnSpc>
                <a:spcPct val="115000"/>
              </a:lnSpc>
              <a:spcBef>
                <a:spcPts val="800"/>
              </a:spcBef>
              <a:spcAft>
                <a:spcPts val="0"/>
              </a:spcAft>
              <a:buClr>
                <a:schemeClr val="dk1"/>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5pPr>
            <a:lvl6pPr marL="2743200" marR="0" lvl="5" indent="-381000" algn="l" rtl="0">
              <a:lnSpc>
                <a:spcPct val="115000"/>
              </a:lnSpc>
              <a:spcBef>
                <a:spcPts val="800"/>
              </a:spcBef>
              <a:spcAft>
                <a:spcPts val="0"/>
              </a:spcAft>
              <a:buClr>
                <a:schemeClr val="dk1"/>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6pPr>
            <a:lvl7pPr marL="3200400" marR="0" lvl="6" indent="-381000" algn="l" rtl="0">
              <a:lnSpc>
                <a:spcPct val="115000"/>
              </a:lnSpc>
              <a:spcBef>
                <a:spcPts val="800"/>
              </a:spcBef>
              <a:spcAft>
                <a:spcPts val="0"/>
              </a:spcAft>
              <a:buClr>
                <a:schemeClr val="dk1"/>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7pPr>
            <a:lvl8pPr marL="3657600" marR="0" lvl="7" indent="-381000" algn="l" rtl="0">
              <a:lnSpc>
                <a:spcPct val="115000"/>
              </a:lnSpc>
              <a:spcBef>
                <a:spcPts val="800"/>
              </a:spcBef>
              <a:spcAft>
                <a:spcPts val="0"/>
              </a:spcAft>
              <a:buClr>
                <a:schemeClr val="dk1"/>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8pPr>
            <a:lvl9pPr marL="4114800" marR="0" lvl="8" indent="-381000" algn="l" rtl="0">
              <a:lnSpc>
                <a:spcPct val="115000"/>
              </a:lnSpc>
              <a:spcBef>
                <a:spcPts val="800"/>
              </a:spcBef>
              <a:spcAft>
                <a:spcPts val="800"/>
              </a:spcAft>
              <a:buClr>
                <a:schemeClr val="dk1"/>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hyperlink" Target="https://ema.ohio.gov/prepare-respond/be-prepared/national-preparedness-month/national-preparedness-month"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hyperlink" Target="https://www.ashtabuladd.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0.gif"/><Relationship Id="rId4" Type="http://schemas.openxmlformats.org/officeDocument/2006/relationships/image" Target="../media/image49.gif"/></Relationships>
</file>

<file path=ppt/slides/_rels/slide2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8"/>
          <p:cNvSpPr txBox="1"/>
          <p:nvPr/>
        </p:nvSpPr>
        <p:spPr>
          <a:xfrm>
            <a:off x="1040625" y="3978950"/>
            <a:ext cx="3295800" cy="41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chemeClr val="accent1"/>
                </a:solidFill>
              </a:rPr>
              <a:t>September 11, 2025 </a:t>
            </a:r>
            <a:endParaRPr sz="2400" b="1">
              <a:solidFill>
                <a:schemeClr val="accent1"/>
              </a:solidFill>
            </a:endParaRPr>
          </a:p>
          <a:p>
            <a:pPr marL="0" lvl="0" indent="0" algn="ctr" rtl="0">
              <a:spcBef>
                <a:spcPts val="0"/>
              </a:spcBef>
              <a:spcAft>
                <a:spcPts val="0"/>
              </a:spcAft>
              <a:buNone/>
            </a:pPr>
            <a:r>
              <a:rPr lang="en-US" sz="2400" b="1">
                <a:solidFill>
                  <a:schemeClr val="accent1"/>
                </a:solidFill>
              </a:rPr>
              <a:t>Provider Meeting</a:t>
            </a:r>
            <a:endParaRPr sz="2400" b="1">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77"/>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300"/>
              <a:buNone/>
            </a:pPr>
            <a:fld id="{00000000-1234-1234-1234-123412341234}" type="slidenum">
              <a:rPr lang="en-US"/>
              <a:t>10</a:t>
            </a:fld>
            <a:endParaRPr/>
          </a:p>
        </p:txBody>
      </p:sp>
      <p:sp>
        <p:nvSpPr>
          <p:cNvPr id="530" name="Google Shape;530;p77"/>
          <p:cNvSpPr/>
          <p:nvPr/>
        </p:nvSpPr>
        <p:spPr>
          <a:xfrm>
            <a:off x="198050" y="3077506"/>
            <a:ext cx="87480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a:p>
        </p:txBody>
      </p:sp>
      <p:sp>
        <p:nvSpPr>
          <p:cNvPr id="531" name="Google Shape;531;p77"/>
          <p:cNvSpPr/>
          <p:nvPr/>
        </p:nvSpPr>
        <p:spPr>
          <a:xfrm>
            <a:off x="7067616" y="2707036"/>
            <a:ext cx="1787669"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400" b="1" i="0" u="none" strike="noStrike" cap="none">
              <a:solidFill>
                <a:srgbClr val="006794"/>
              </a:solidFill>
              <a:latin typeface="Arial"/>
              <a:ea typeface="Arial"/>
              <a:cs typeface="Arial"/>
              <a:sym typeface="Arial"/>
            </a:endParaRPr>
          </a:p>
        </p:txBody>
      </p:sp>
      <p:sp>
        <p:nvSpPr>
          <p:cNvPr id="532" name="Google Shape;532;p77"/>
          <p:cNvSpPr/>
          <p:nvPr/>
        </p:nvSpPr>
        <p:spPr>
          <a:xfrm>
            <a:off x="2176550" y="4446700"/>
            <a:ext cx="50202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b="1">
                <a:solidFill>
                  <a:schemeClr val="lt1"/>
                </a:solidFill>
              </a:rPr>
              <a:t>ISS</a:t>
            </a:r>
            <a:r>
              <a:rPr lang="en-US" sz="4400" b="1" i="0" u="none" strike="noStrike" cap="none">
                <a:solidFill>
                  <a:schemeClr val="lt1"/>
                </a:solidFill>
                <a:latin typeface="Arial"/>
                <a:ea typeface="Arial"/>
                <a:cs typeface="Arial"/>
                <a:sym typeface="Arial"/>
              </a:rPr>
              <a:t> Department</a:t>
            </a:r>
            <a:endParaRPr sz="2200"/>
          </a:p>
        </p:txBody>
      </p:sp>
      <p:sp>
        <p:nvSpPr>
          <p:cNvPr id="533" name="Google Shape;533;p77"/>
          <p:cNvSpPr txBox="1"/>
          <p:nvPr/>
        </p:nvSpPr>
        <p:spPr>
          <a:xfrm>
            <a:off x="1171050" y="730775"/>
            <a:ext cx="6801900" cy="314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n-US" sz="1500" b="1"/>
              <a:t>Why it matters:</a:t>
            </a:r>
            <a:endParaRPr sz="1500" b="1"/>
          </a:p>
          <a:p>
            <a:pPr marL="457200" lvl="0" indent="-323850" algn="l" rtl="0">
              <a:lnSpc>
                <a:spcPct val="100000"/>
              </a:lnSpc>
              <a:spcBef>
                <a:spcPts val="1200"/>
              </a:spcBef>
              <a:spcAft>
                <a:spcPts val="0"/>
              </a:spcAft>
              <a:buSzPts val="1500"/>
              <a:buChar char="●"/>
            </a:pPr>
            <a:r>
              <a:rPr lang="en-US" sz="1500"/>
              <a:t>Individuals with developmental disabilities are at higher risk for choking due to:</a:t>
            </a:r>
            <a:br>
              <a:rPr lang="en-US" sz="1500"/>
            </a:br>
            <a:endParaRPr sz="1500"/>
          </a:p>
          <a:p>
            <a:pPr marL="914400" lvl="1" indent="-323850" algn="l" rtl="0">
              <a:lnSpc>
                <a:spcPct val="100000"/>
              </a:lnSpc>
              <a:spcBef>
                <a:spcPts val="0"/>
              </a:spcBef>
              <a:spcAft>
                <a:spcPts val="0"/>
              </a:spcAft>
              <a:buSzPts val="1500"/>
              <a:buChar char="○"/>
            </a:pPr>
            <a:r>
              <a:rPr lang="en-US" sz="1500"/>
              <a:t>Difficulty chewing or swallowing (dysphagia)</a:t>
            </a:r>
            <a:br>
              <a:rPr lang="en-US" sz="1500"/>
            </a:br>
            <a:endParaRPr sz="1500"/>
          </a:p>
          <a:p>
            <a:pPr marL="914400" lvl="1" indent="-323850" algn="l" rtl="0">
              <a:lnSpc>
                <a:spcPct val="100000"/>
              </a:lnSpc>
              <a:spcBef>
                <a:spcPts val="0"/>
              </a:spcBef>
              <a:spcAft>
                <a:spcPts val="0"/>
              </a:spcAft>
              <a:buSzPts val="1500"/>
              <a:buChar char="○"/>
            </a:pPr>
            <a:r>
              <a:rPr lang="en-US" sz="1500"/>
              <a:t>Certain medical conditions</a:t>
            </a:r>
            <a:br>
              <a:rPr lang="en-US" sz="1500"/>
            </a:br>
            <a:endParaRPr sz="1500"/>
          </a:p>
          <a:p>
            <a:pPr marL="914400" lvl="1" indent="-323850" algn="l" rtl="0">
              <a:lnSpc>
                <a:spcPct val="100000"/>
              </a:lnSpc>
              <a:spcBef>
                <a:spcPts val="0"/>
              </a:spcBef>
              <a:spcAft>
                <a:spcPts val="0"/>
              </a:spcAft>
              <a:buSzPts val="1500"/>
              <a:buChar char="○"/>
            </a:pPr>
            <a:r>
              <a:rPr lang="en-US" sz="1500"/>
              <a:t>Medications causing dry mouth or reduced alertness</a:t>
            </a:r>
            <a:br>
              <a:rPr lang="en-US" sz="1500"/>
            </a:br>
            <a:endParaRPr sz="1500"/>
          </a:p>
          <a:p>
            <a:pPr marL="914400" lvl="1" indent="-323850" algn="l" rtl="0">
              <a:lnSpc>
                <a:spcPct val="100000"/>
              </a:lnSpc>
              <a:spcBef>
                <a:spcPts val="0"/>
              </a:spcBef>
              <a:spcAft>
                <a:spcPts val="0"/>
              </a:spcAft>
              <a:buSzPts val="1500"/>
              <a:buChar char="○"/>
            </a:pPr>
            <a:r>
              <a:rPr lang="en-US" sz="1500"/>
              <a:t>Eating too quickly or taking large bites</a:t>
            </a:r>
            <a:br>
              <a:rPr lang="en-US" sz="1500"/>
            </a:br>
            <a:endParaRPr sz="1500"/>
          </a:p>
          <a:p>
            <a:pPr marL="0" lvl="0" indent="0" algn="ctr" rtl="0">
              <a:lnSpc>
                <a:spcPct val="100000"/>
              </a:lnSpc>
              <a:spcBef>
                <a:spcPts val="1200"/>
              </a:spcBef>
              <a:spcAft>
                <a:spcPts val="1200"/>
              </a:spcAft>
              <a:buNone/>
            </a:pPr>
            <a:r>
              <a:rPr lang="en-US" sz="1600" b="1"/>
              <a:t>Immediate Response is Critical</a:t>
            </a:r>
            <a:endParaRPr sz="2900">
              <a:solidFill>
                <a:schemeClr val="dk1"/>
              </a:solidFill>
              <a:latin typeface="Fira Sans Light"/>
              <a:ea typeface="Fira Sans Light"/>
              <a:cs typeface="Fira Sans Light"/>
              <a:sym typeface="Fira Sans Light"/>
            </a:endParaRPr>
          </a:p>
        </p:txBody>
      </p:sp>
      <p:sp>
        <p:nvSpPr>
          <p:cNvPr id="534" name="Google Shape;534;p77"/>
          <p:cNvSpPr txBox="1"/>
          <p:nvPr/>
        </p:nvSpPr>
        <p:spPr>
          <a:xfrm>
            <a:off x="1824575" y="126550"/>
            <a:ext cx="5185800" cy="7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101218"/>
                </a:solidFill>
                <a:latin typeface="Calibri"/>
                <a:ea typeface="Calibri"/>
                <a:cs typeface="Calibri"/>
                <a:sym typeface="Calibri"/>
              </a:rPr>
              <a:t>Choking Awareness &amp; Prevention</a:t>
            </a:r>
            <a:endParaRPr sz="2400">
              <a:solidFill>
                <a:srgbClr val="101218"/>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11</a:t>
            </a:fld>
            <a:endParaRPr/>
          </a:p>
        </p:txBody>
      </p:sp>
      <p:sp>
        <p:nvSpPr>
          <p:cNvPr id="540" name="Google Shape;540;p78"/>
          <p:cNvSpPr txBox="1"/>
          <p:nvPr/>
        </p:nvSpPr>
        <p:spPr>
          <a:xfrm>
            <a:off x="803275" y="160200"/>
            <a:ext cx="7677300" cy="39210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r>
              <a:rPr lang="en-US" sz="1200" b="1"/>
              <a:t>Prevention Strategies:</a:t>
            </a:r>
            <a:endParaRPr sz="1200" b="1"/>
          </a:p>
          <a:p>
            <a:pPr marL="457200" lvl="0" indent="-304800" algn="l" rtl="0">
              <a:spcBef>
                <a:spcPts val="1200"/>
              </a:spcBef>
              <a:spcAft>
                <a:spcPts val="0"/>
              </a:spcAft>
              <a:buSzPts val="1200"/>
              <a:buChar char="●"/>
            </a:pPr>
            <a:r>
              <a:rPr lang="en-US" sz="1200" b="1"/>
              <a:t>Supervision during meals</a:t>
            </a:r>
            <a:r>
              <a:rPr lang="en-US" sz="1200"/>
              <a:t> when needed</a:t>
            </a:r>
            <a:br>
              <a:rPr lang="en-US" sz="1200"/>
            </a:br>
            <a:endParaRPr sz="1200"/>
          </a:p>
          <a:p>
            <a:pPr marL="457200" lvl="0" indent="-304800" algn="l" rtl="0">
              <a:spcBef>
                <a:spcPts val="0"/>
              </a:spcBef>
              <a:spcAft>
                <a:spcPts val="0"/>
              </a:spcAft>
              <a:buSzPts val="1200"/>
              <a:buChar char="●"/>
            </a:pPr>
            <a:r>
              <a:rPr lang="en-US" sz="1200"/>
              <a:t>Cut food into </a:t>
            </a:r>
            <a:r>
              <a:rPr lang="en-US" sz="1200" b="1"/>
              <a:t>small pieces</a:t>
            </a:r>
            <a:r>
              <a:rPr lang="en-US" sz="1200"/>
              <a:t> and avoid high-risk foods (e.g., popcorn, hot dogs, grapes, tough meats)</a:t>
            </a:r>
            <a:br>
              <a:rPr lang="en-US" sz="1200"/>
            </a:br>
            <a:endParaRPr sz="1200"/>
          </a:p>
          <a:p>
            <a:pPr marL="457200" lvl="0" indent="-304800" algn="l" rtl="0">
              <a:spcBef>
                <a:spcPts val="0"/>
              </a:spcBef>
              <a:spcAft>
                <a:spcPts val="0"/>
              </a:spcAft>
              <a:buSzPts val="1200"/>
              <a:buChar char="●"/>
            </a:pPr>
            <a:r>
              <a:rPr lang="en-US" sz="1200"/>
              <a:t>Encourage </a:t>
            </a:r>
            <a:r>
              <a:rPr lang="en-US" sz="1200" b="1"/>
              <a:t>slow eating and thorough chewing</a:t>
            </a:r>
            <a:br>
              <a:rPr lang="en-US" sz="1200" b="1"/>
            </a:br>
            <a:endParaRPr sz="1200" b="1"/>
          </a:p>
          <a:p>
            <a:pPr marL="457200" lvl="0" indent="-304800" algn="l" rtl="0">
              <a:spcBef>
                <a:spcPts val="0"/>
              </a:spcBef>
              <a:spcAft>
                <a:spcPts val="0"/>
              </a:spcAft>
              <a:buSzPts val="1200"/>
              <a:buChar char="●"/>
            </a:pPr>
            <a:r>
              <a:rPr lang="en-US" sz="1200"/>
              <a:t>Support with </a:t>
            </a:r>
            <a:r>
              <a:rPr lang="en-US" sz="1200" b="1"/>
              <a:t>positioning</a:t>
            </a:r>
            <a:r>
              <a:rPr lang="en-US" sz="1200"/>
              <a:t> (upright posture while eating and drinking)</a:t>
            </a:r>
            <a:br>
              <a:rPr lang="en-US" sz="1200"/>
            </a:br>
            <a:endParaRPr sz="1200"/>
          </a:p>
          <a:p>
            <a:pPr marL="457200" lvl="0" indent="-304800" algn="l" rtl="0">
              <a:spcBef>
                <a:spcPts val="0"/>
              </a:spcBef>
              <a:spcAft>
                <a:spcPts val="0"/>
              </a:spcAft>
              <a:buSzPts val="1200"/>
              <a:buChar char="●"/>
            </a:pPr>
            <a:r>
              <a:rPr lang="en-US" sz="1200"/>
              <a:t>Provide </a:t>
            </a:r>
            <a:r>
              <a:rPr lang="en-US" sz="1200" b="1"/>
              <a:t>individualized dietary plans</a:t>
            </a:r>
            <a:r>
              <a:rPr lang="en-US" sz="1200"/>
              <a:t> and follow swallowing guidelines from healthcare providers</a:t>
            </a:r>
            <a:endParaRPr sz="1200"/>
          </a:p>
          <a:p>
            <a:pPr marL="0" lvl="0" indent="0" algn="l" rtl="0">
              <a:spcBef>
                <a:spcPts val="1200"/>
              </a:spcBef>
              <a:spcAft>
                <a:spcPts val="0"/>
              </a:spcAft>
              <a:buNone/>
            </a:pPr>
            <a:r>
              <a:rPr lang="en-US" sz="1200" b="1"/>
              <a:t>Emergency Response:</a:t>
            </a:r>
            <a:endParaRPr sz="1200" b="1"/>
          </a:p>
          <a:p>
            <a:pPr marL="457200" lvl="0" indent="-304800" algn="l" rtl="0">
              <a:spcBef>
                <a:spcPts val="1200"/>
              </a:spcBef>
              <a:spcAft>
                <a:spcPts val="0"/>
              </a:spcAft>
              <a:buSzPts val="1200"/>
              <a:buChar char="●"/>
            </a:pPr>
            <a:r>
              <a:rPr lang="en-US" sz="1200"/>
              <a:t>Know the signs of choking: coughing, gagging, inability to breathe or speak</a:t>
            </a:r>
            <a:br>
              <a:rPr lang="en-US" sz="1200"/>
            </a:br>
            <a:endParaRPr sz="1200"/>
          </a:p>
          <a:p>
            <a:pPr marL="457200" lvl="0" indent="-304800" algn="l" rtl="0">
              <a:spcBef>
                <a:spcPts val="0"/>
              </a:spcBef>
              <a:spcAft>
                <a:spcPts val="0"/>
              </a:spcAft>
              <a:buSzPts val="1200"/>
              <a:buChar char="●"/>
            </a:pPr>
            <a:r>
              <a:rPr lang="en-US" sz="1200"/>
              <a:t>Be trained in the </a:t>
            </a:r>
            <a:r>
              <a:rPr lang="en-US" sz="1200" b="1"/>
              <a:t>Heimlich maneuver/abdominal thrusts</a:t>
            </a:r>
            <a:r>
              <a:rPr lang="en-US" sz="1200"/>
              <a:t> and CPR</a:t>
            </a:r>
            <a:br>
              <a:rPr lang="en-US" sz="1200"/>
            </a:br>
            <a:endParaRPr sz="1200"/>
          </a:p>
          <a:p>
            <a:pPr marL="457200" lvl="0" indent="-304800" algn="l" rtl="0">
              <a:spcBef>
                <a:spcPts val="0"/>
              </a:spcBef>
              <a:spcAft>
                <a:spcPts val="0"/>
              </a:spcAft>
              <a:buSzPts val="1200"/>
              <a:buChar char="●"/>
            </a:pPr>
            <a:r>
              <a:rPr lang="en-US" sz="1200"/>
              <a:t>Call </a:t>
            </a:r>
            <a:r>
              <a:rPr lang="en-US" sz="1200" b="1"/>
              <a:t>911 immediately</a:t>
            </a:r>
            <a:r>
              <a:rPr lang="en-US" sz="1200"/>
              <a:t> in an emergency</a:t>
            </a:r>
            <a:endParaRPr sz="1200"/>
          </a:p>
          <a:p>
            <a:pPr marL="0" lvl="0" indent="0" algn="l" rtl="0">
              <a:spcBef>
                <a:spcPts val="1200"/>
              </a:spcBef>
              <a:spcAft>
                <a:spcPts val="0"/>
              </a:spcAft>
              <a:buNone/>
            </a:pPr>
            <a:endParaRPr sz="2500">
              <a:solidFill>
                <a:schemeClr val="dk1"/>
              </a:solidFill>
              <a:latin typeface="Fira Sans Light"/>
              <a:ea typeface="Fira Sans Light"/>
              <a:cs typeface="Fira Sans Light"/>
              <a:sym typeface="Fira Sans Light"/>
            </a:endParaRPr>
          </a:p>
        </p:txBody>
      </p:sp>
      <p:sp>
        <p:nvSpPr>
          <p:cNvPr id="541" name="Google Shape;541;p78"/>
          <p:cNvSpPr/>
          <p:nvPr/>
        </p:nvSpPr>
        <p:spPr>
          <a:xfrm>
            <a:off x="2176550" y="4446700"/>
            <a:ext cx="50202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b="1">
                <a:solidFill>
                  <a:schemeClr val="lt1"/>
                </a:solidFill>
              </a:rPr>
              <a:t>ISS</a:t>
            </a:r>
            <a:r>
              <a:rPr lang="en-US" sz="4400" b="1" i="0" u="none" strike="noStrike" cap="none">
                <a:solidFill>
                  <a:schemeClr val="lt1"/>
                </a:solidFill>
                <a:latin typeface="Arial"/>
                <a:ea typeface="Arial"/>
                <a:cs typeface="Arial"/>
                <a:sym typeface="Arial"/>
              </a:rPr>
              <a:t> Department</a:t>
            </a:r>
            <a:endParaRPr sz="2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9"/>
          <p:cNvSpPr/>
          <p:nvPr/>
        </p:nvSpPr>
        <p:spPr>
          <a:xfrm>
            <a:off x="2148913" y="0"/>
            <a:ext cx="42768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a:solidFill>
                  <a:schemeClr val="lt1"/>
                </a:solidFill>
              </a:rPr>
              <a:t>ISS</a:t>
            </a:r>
            <a:r>
              <a:rPr lang="en-US" sz="3600" b="1" i="0" u="none" strike="noStrike" cap="none">
                <a:solidFill>
                  <a:schemeClr val="lt1"/>
                </a:solidFill>
                <a:latin typeface="Arial"/>
                <a:ea typeface="Arial"/>
                <a:cs typeface="Arial"/>
                <a:sym typeface="Arial"/>
              </a:rPr>
              <a:t> Department</a:t>
            </a:r>
            <a:endParaRPr/>
          </a:p>
        </p:txBody>
      </p:sp>
      <p:sp>
        <p:nvSpPr>
          <p:cNvPr id="547" name="Google Shape;547;p79"/>
          <p:cNvSpPr txBox="1"/>
          <p:nvPr/>
        </p:nvSpPr>
        <p:spPr>
          <a:xfrm>
            <a:off x="3324763" y="942350"/>
            <a:ext cx="1925100" cy="5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b="1">
                <a:solidFill>
                  <a:srgbClr val="4A86E8"/>
                </a:solidFill>
                <a:latin typeface="Fira Sans"/>
                <a:ea typeface="Fira Sans"/>
                <a:cs typeface="Fira Sans"/>
                <a:sym typeface="Fira Sans"/>
              </a:rPr>
              <a:t>Questions</a:t>
            </a:r>
            <a:endParaRPr sz="2900" b="1">
              <a:solidFill>
                <a:srgbClr val="4A86E8"/>
              </a:solidFill>
              <a:latin typeface="Fira Sans"/>
              <a:ea typeface="Fira Sans"/>
              <a:cs typeface="Fira Sans"/>
              <a:sym typeface="Fira Sans"/>
            </a:endParaRPr>
          </a:p>
        </p:txBody>
      </p:sp>
      <p:pic>
        <p:nvPicPr>
          <p:cNvPr id="548" name="Google Shape;548;p79" descr="Question Mark Character Images | Free Photos, PNG Stickers ..."/>
          <p:cNvPicPr preferRelativeResize="0"/>
          <p:nvPr/>
        </p:nvPicPr>
        <p:blipFill>
          <a:blip r:embed="rId3">
            <a:alphaModFix/>
          </a:blip>
          <a:stretch>
            <a:fillRect/>
          </a:stretch>
        </p:blipFill>
        <p:spPr>
          <a:xfrm>
            <a:off x="2664400" y="1664500"/>
            <a:ext cx="3245826" cy="3245826"/>
          </a:xfrm>
          <a:prstGeom prst="rect">
            <a:avLst/>
          </a:prstGeom>
          <a:noFill/>
          <a:ln>
            <a:noFill/>
          </a:ln>
        </p:spPr>
      </p:pic>
      <p:pic>
        <p:nvPicPr>
          <p:cNvPr id="549" name="Google Shape;549;p79" descr="Silhouette of a question mark | Public domain vectors"/>
          <p:cNvPicPr preferRelativeResize="0"/>
          <p:nvPr/>
        </p:nvPicPr>
        <p:blipFill>
          <a:blip r:embed="rId4">
            <a:alphaModFix/>
          </a:blip>
          <a:stretch>
            <a:fillRect/>
          </a:stretch>
        </p:blipFill>
        <p:spPr>
          <a:xfrm>
            <a:off x="6901476" y="2074924"/>
            <a:ext cx="993675" cy="993675"/>
          </a:xfrm>
          <a:prstGeom prst="rect">
            <a:avLst/>
          </a:prstGeom>
          <a:noFill/>
          <a:ln>
            <a:noFill/>
          </a:ln>
        </p:spPr>
      </p:pic>
      <p:pic>
        <p:nvPicPr>
          <p:cNvPr id="550" name="Google Shape;550;p79" descr="Silhouette of a question mark | Public domain vectors"/>
          <p:cNvPicPr preferRelativeResize="0"/>
          <p:nvPr/>
        </p:nvPicPr>
        <p:blipFill>
          <a:blip r:embed="rId4">
            <a:alphaModFix/>
          </a:blip>
          <a:stretch>
            <a:fillRect/>
          </a:stretch>
        </p:blipFill>
        <p:spPr>
          <a:xfrm>
            <a:off x="5792926" y="3622149"/>
            <a:ext cx="993675" cy="993675"/>
          </a:xfrm>
          <a:prstGeom prst="rect">
            <a:avLst/>
          </a:prstGeom>
          <a:noFill/>
          <a:ln>
            <a:noFill/>
          </a:ln>
        </p:spPr>
      </p:pic>
      <p:pic>
        <p:nvPicPr>
          <p:cNvPr id="551" name="Google Shape;551;p79" descr="Silhouette of a question mark | Public domain vectors"/>
          <p:cNvPicPr preferRelativeResize="0"/>
          <p:nvPr/>
        </p:nvPicPr>
        <p:blipFill>
          <a:blip r:embed="rId4">
            <a:alphaModFix/>
          </a:blip>
          <a:stretch>
            <a:fillRect/>
          </a:stretch>
        </p:blipFill>
        <p:spPr>
          <a:xfrm>
            <a:off x="1977751" y="3622149"/>
            <a:ext cx="993675" cy="993675"/>
          </a:xfrm>
          <a:prstGeom prst="rect">
            <a:avLst/>
          </a:prstGeom>
          <a:noFill/>
          <a:ln>
            <a:noFill/>
          </a:ln>
        </p:spPr>
      </p:pic>
      <p:pic>
        <p:nvPicPr>
          <p:cNvPr id="552" name="Google Shape;552;p79" descr="Silhouette of a question mark | Public domain vectors"/>
          <p:cNvPicPr preferRelativeResize="0"/>
          <p:nvPr/>
        </p:nvPicPr>
        <p:blipFill>
          <a:blip r:embed="rId4">
            <a:alphaModFix/>
          </a:blip>
          <a:stretch>
            <a:fillRect/>
          </a:stretch>
        </p:blipFill>
        <p:spPr>
          <a:xfrm>
            <a:off x="903926" y="2386337"/>
            <a:ext cx="993675" cy="993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80"/>
          <p:cNvPicPr preferRelativeResize="0"/>
          <p:nvPr/>
        </p:nvPicPr>
        <p:blipFill>
          <a:blip r:embed="rId3">
            <a:alphaModFix/>
          </a:blip>
          <a:stretch>
            <a:fillRect/>
          </a:stretch>
        </p:blipFill>
        <p:spPr>
          <a:xfrm>
            <a:off x="3091450" y="1284537"/>
            <a:ext cx="2564852" cy="1465174"/>
          </a:xfrm>
          <a:prstGeom prst="rect">
            <a:avLst/>
          </a:prstGeom>
          <a:noFill/>
          <a:ln>
            <a:noFill/>
          </a:ln>
        </p:spPr>
      </p:pic>
      <p:pic>
        <p:nvPicPr>
          <p:cNvPr id="558" name="Google Shape;558;p80"/>
          <p:cNvPicPr preferRelativeResize="0"/>
          <p:nvPr/>
        </p:nvPicPr>
        <p:blipFill>
          <a:blip r:embed="rId4">
            <a:alphaModFix/>
          </a:blip>
          <a:stretch>
            <a:fillRect/>
          </a:stretch>
        </p:blipFill>
        <p:spPr>
          <a:xfrm>
            <a:off x="4679750" y="3227650"/>
            <a:ext cx="1863711" cy="1064975"/>
          </a:xfrm>
          <a:prstGeom prst="rect">
            <a:avLst/>
          </a:prstGeom>
          <a:noFill/>
          <a:ln>
            <a:noFill/>
          </a:ln>
        </p:spPr>
      </p:pic>
      <p:pic>
        <p:nvPicPr>
          <p:cNvPr id="559" name="Google Shape;559;p80"/>
          <p:cNvPicPr preferRelativeResize="0"/>
          <p:nvPr/>
        </p:nvPicPr>
        <p:blipFill>
          <a:blip r:embed="rId5">
            <a:alphaModFix/>
          </a:blip>
          <a:stretch>
            <a:fillRect/>
          </a:stretch>
        </p:blipFill>
        <p:spPr>
          <a:xfrm>
            <a:off x="6689401" y="2614173"/>
            <a:ext cx="1742200" cy="995225"/>
          </a:xfrm>
          <a:prstGeom prst="rect">
            <a:avLst/>
          </a:prstGeom>
          <a:noFill/>
          <a:ln>
            <a:noFill/>
          </a:ln>
        </p:spPr>
      </p:pic>
      <p:pic>
        <p:nvPicPr>
          <p:cNvPr id="560" name="Google Shape;560;p80"/>
          <p:cNvPicPr preferRelativeResize="0"/>
          <p:nvPr/>
        </p:nvPicPr>
        <p:blipFill>
          <a:blip r:embed="rId6">
            <a:alphaModFix/>
          </a:blip>
          <a:stretch>
            <a:fillRect/>
          </a:stretch>
        </p:blipFill>
        <p:spPr>
          <a:xfrm>
            <a:off x="194075" y="2614175"/>
            <a:ext cx="1864275" cy="1065300"/>
          </a:xfrm>
          <a:prstGeom prst="rect">
            <a:avLst/>
          </a:prstGeom>
          <a:noFill/>
          <a:ln>
            <a:noFill/>
          </a:ln>
        </p:spPr>
      </p:pic>
      <p:pic>
        <p:nvPicPr>
          <p:cNvPr id="561" name="Google Shape;561;p80"/>
          <p:cNvPicPr preferRelativeResize="0"/>
          <p:nvPr/>
        </p:nvPicPr>
        <p:blipFill>
          <a:blip r:embed="rId7">
            <a:alphaModFix/>
          </a:blip>
          <a:stretch>
            <a:fillRect/>
          </a:stretch>
        </p:blipFill>
        <p:spPr>
          <a:xfrm>
            <a:off x="2142148" y="3227654"/>
            <a:ext cx="1864276" cy="1064968"/>
          </a:xfrm>
          <a:prstGeom prst="rect">
            <a:avLst/>
          </a:prstGeom>
          <a:noFill/>
          <a:ln>
            <a:noFill/>
          </a:ln>
        </p:spPr>
      </p:pic>
      <p:sp>
        <p:nvSpPr>
          <p:cNvPr id="562" name="Google Shape;562;p80"/>
          <p:cNvSpPr/>
          <p:nvPr/>
        </p:nvSpPr>
        <p:spPr>
          <a:xfrm>
            <a:off x="1687100" y="0"/>
            <a:ext cx="50976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300"/>
              <a:buNone/>
            </a:pPr>
            <a:fld id="{00000000-1234-1234-1234-123412341234}" type="slidenum">
              <a:rPr lang="en-US"/>
              <a:t>14</a:t>
            </a:fld>
            <a:endParaRPr/>
          </a:p>
        </p:txBody>
      </p:sp>
      <p:sp>
        <p:nvSpPr>
          <p:cNvPr id="568" name="Google Shape;568;p81"/>
          <p:cNvSpPr/>
          <p:nvPr/>
        </p:nvSpPr>
        <p:spPr>
          <a:xfrm rot="5400000">
            <a:off x="6838975" y="2032621"/>
            <a:ext cx="39294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solidFill>
                <a:schemeClr val="lt1"/>
              </a:solidFill>
            </a:endParaRPr>
          </a:p>
        </p:txBody>
      </p:sp>
      <p:sp>
        <p:nvSpPr>
          <p:cNvPr id="569" name="Google Shape;569;p81"/>
          <p:cNvSpPr txBox="1"/>
          <p:nvPr/>
        </p:nvSpPr>
        <p:spPr>
          <a:xfrm>
            <a:off x="902125" y="1327025"/>
            <a:ext cx="6689400" cy="314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US" sz="1800" b="1" u="sng">
                <a:solidFill>
                  <a:schemeClr val="hlink"/>
                </a:solidFill>
                <a:hlinkClick r:id="rId3"/>
              </a:rPr>
              <a:t>September is Ohio Preparedness Month </a:t>
            </a:r>
            <a:endParaRPr sz="1500" b="1"/>
          </a:p>
          <a:p>
            <a:pPr marL="0" lvl="0" indent="0" algn="l" rtl="0">
              <a:lnSpc>
                <a:spcPct val="115000"/>
              </a:lnSpc>
              <a:spcBef>
                <a:spcPts val="1200"/>
              </a:spcBef>
              <a:spcAft>
                <a:spcPts val="0"/>
              </a:spcAft>
              <a:buNone/>
            </a:pPr>
            <a:r>
              <a:rPr lang="en-US" sz="1300" b="1"/>
              <a:t>Be Ready. Be Safe. Be Prepared.</a:t>
            </a:r>
            <a:endParaRPr sz="1300" b="1"/>
          </a:p>
          <a:p>
            <a:pPr marL="457200" lvl="0" indent="-311150" algn="l" rtl="0">
              <a:lnSpc>
                <a:spcPct val="115000"/>
              </a:lnSpc>
              <a:spcBef>
                <a:spcPts val="1200"/>
              </a:spcBef>
              <a:spcAft>
                <a:spcPts val="0"/>
              </a:spcAft>
              <a:buSzPts val="1300"/>
              <a:buChar char="●"/>
            </a:pPr>
            <a:r>
              <a:rPr lang="en-US" sz="1300"/>
              <a:t>September is recognized statewide as Preparedness Month to raise awareness about the importance of emergency readiness.</a:t>
            </a:r>
            <a:endParaRPr sz="1300"/>
          </a:p>
          <a:p>
            <a:pPr marL="457200" lvl="0" indent="-311150" algn="l" rtl="0">
              <a:lnSpc>
                <a:spcPct val="115000"/>
              </a:lnSpc>
              <a:spcBef>
                <a:spcPts val="0"/>
              </a:spcBef>
              <a:spcAft>
                <a:spcPts val="0"/>
              </a:spcAft>
              <a:buSzPts val="1300"/>
              <a:buChar char="●"/>
            </a:pPr>
            <a:r>
              <a:rPr lang="en-US" sz="1300"/>
              <a:t>Focus areas include:</a:t>
            </a:r>
            <a:endParaRPr sz="1300"/>
          </a:p>
          <a:p>
            <a:pPr marL="914400" lvl="1" indent="-311150" algn="l" rtl="0">
              <a:lnSpc>
                <a:spcPct val="115000"/>
              </a:lnSpc>
              <a:spcBef>
                <a:spcPts val="0"/>
              </a:spcBef>
              <a:spcAft>
                <a:spcPts val="0"/>
              </a:spcAft>
              <a:buSzPts val="1300"/>
              <a:buChar char="○"/>
            </a:pPr>
            <a:r>
              <a:rPr lang="en-US" sz="1300" b="1"/>
              <a:t>Emergency Planning</a:t>
            </a:r>
            <a:r>
              <a:rPr lang="en-US" sz="1300"/>
              <a:t> – Know what to do before, during, and after an emergency.</a:t>
            </a:r>
            <a:endParaRPr sz="1300"/>
          </a:p>
          <a:p>
            <a:pPr marL="914400" lvl="1" indent="-311150" algn="l" rtl="0">
              <a:lnSpc>
                <a:spcPct val="115000"/>
              </a:lnSpc>
              <a:spcBef>
                <a:spcPts val="0"/>
              </a:spcBef>
              <a:spcAft>
                <a:spcPts val="0"/>
              </a:spcAft>
              <a:buSzPts val="1300"/>
              <a:buChar char="○"/>
            </a:pPr>
            <a:r>
              <a:rPr lang="en-US" sz="1300" b="1"/>
              <a:t>Communication Plans</a:t>
            </a:r>
            <a:r>
              <a:rPr lang="en-US" sz="1300"/>
              <a:t> – Ensure families, staff, and providers have clear ways to connect.</a:t>
            </a:r>
            <a:endParaRPr sz="1300"/>
          </a:p>
          <a:p>
            <a:pPr marL="914400" lvl="1" indent="-311150" algn="l" rtl="0">
              <a:lnSpc>
                <a:spcPct val="115000"/>
              </a:lnSpc>
              <a:spcBef>
                <a:spcPts val="0"/>
              </a:spcBef>
              <a:spcAft>
                <a:spcPts val="0"/>
              </a:spcAft>
              <a:buSzPts val="1300"/>
              <a:buChar char="○"/>
            </a:pPr>
            <a:r>
              <a:rPr lang="en-US" sz="1300" b="1"/>
              <a:t>Emergency Kits</a:t>
            </a:r>
            <a:r>
              <a:rPr lang="en-US" sz="1300"/>
              <a:t> – Stock supplies for homes, vehicles, and workplaces.</a:t>
            </a:r>
            <a:endParaRPr sz="1300"/>
          </a:p>
          <a:p>
            <a:pPr marL="914400" lvl="1" indent="-311150" algn="l" rtl="0">
              <a:lnSpc>
                <a:spcPct val="115000"/>
              </a:lnSpc>
              <a:spcBef>
                <a:spcPts val="0"/>
              </a:spcBef>
              <a:spcAft>
                <a:spcPts val="0"/>
              </a:spcAft>
              <a:buSzPts val="1300"/>
              <a:buChar char="○"/>
            </a:pPr>
            <a:r>
              <a:rPr lang="en-US" sz="1300" b="1"/>
              <a:t>Inclusive Preparedness</a:t>
            </a:r>
            <a:r>
              <a:rPr lang="en-US" sz="1300"/>
              <a:t> – Plans should meet the needs of individuals with developmental disabilities.</a:t>
            </a:r>
            <a:endParaRPr sz="1300"/>
          </a:p>
          <a:p>
            <a:pPr marL="0" lvl="0" indent="0" algn="l" rtl="0">
              <a:spcBef>
                <a:spcPts val="1200"/>
              </a:spcBef>
              <a:spcAft>
                <a:spcPts val="0"/>
              </a:spcAft>
              <a:buNone/>
            </a:pPr>
            <a:endParaRPr sz="2600">
              <a:solidFill>
                <a:schemeClr val="dk1"/>
              </a:solidFill>
              <a:latin typeface="Fira Sans Light"/>
              <a:ea typeface="Fira Sans Light"/>
              <a:cs typeface="Fira Sans Light"/>
              <a:sym typeface="Fira Sans Light"/>
            </a:endParaRPr>
          </a:p>
        </p:txBody>
      </p:sp>
      <p:pic>
        <p:nvPicPr>
          <p:cNvPr id="570" name="Google Shape;570;p81"/>
          <p:cNvPicPr preferRelativeResize="0"/>
          <p:nvPr/>
        </p:nvPicPr>
        <p:blipFill>
          <a:blip r:embed="rId4">
            <a:alphaModFix/>
          </a:blip>
          <a:stretch>
            <a:fillRect/>
          </a:stretch>
        </p:blipFill>
        <p:spPr>
          <a:xfrm>
            <a:off x="2496150" y="84093"/>
            <a:ext cx="3501360" cy="1327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82"/>
          <p:cNvSpPr/>
          <p:nvPr/>
        </p:nvSpPr>
        <p:spPr>
          <a:xfrm>
            <a:off x="1792100" y="44800"/>
            <a:ext cx="50976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solidFill>
                <a:schemeClr val="lt1"/>
              </a:solidFill>
            </a:endParaRPr>
          </a:p>
        </p:txBody>
      </p:sp>
      <p:sp>
        <p:nvSpPr>
          <p:cNvPr id="576" name="Google Shape;576;p82"/>
          <p:cNvSpPr txBox="1"/>
          <p:nvPr/>
        </p:nvSpPr>
        <p:spPr>
          <a:xfrm>
            <a:off x="689925" y="1424975"/>
            <a:ext cx="6901800" cy="646200"/>
          </a:xfrm>
          <a:prstGeom prst="rect">
            <a:avLst/>
          </a:prstGeom>
          <a:noFill/>
          <a:ln>
            <a:noFill/>
          </a:ln>
        </p:spPr>
        <p:txBody>
          <a:bodyPr spcFirstLastPara="1" wrap="square" lIns="91425" tIns="91425" rIns="91425" bIns="91425" anchor="t" anchorCtr="0">
            <a:noAutofit/>
          </a:bodyPr>
          <a:lstStyle/>
          <a:p>
            <a:pPr marL="914400" lvl="0" indent="0" algn="l" rtl="0">
              <a:lnSpc>
                <a:spcPct val="115000"/>
              </a:lnSpc>
              <a:spcBef>
                <a:spcPts val="0"/>
              </a:spcBef>
              <a:spcAft>
                <a:spcPts val="0"/>
              </a:spcAft>
              <a:buNone/>
            </a:pPr>
            <a:r>
              <a:rPr lang="en-US" sz="2600"/>
              <a:t>EVV Claims Denial-October 1, 2025</a:t>
            </a:r>
            <a:endParaRPr sz="2600"/>
          </a:p>
          <a:p>
            <a:pPr marL="0" lvl="0" indent="0" algn="l" rtl="0">
              <a:spcBef>
                <a:spcPts val="0"/>
              </a:spcBef>
              <a:spcAft>
                <a:spcPts val="0"/>
              </a:spcAft>
              <a:buNone/>
            </a:pPr>
            <a:endParaRPr sz="2400">
              <a:solidFill>
                <a:schemeClr val="dk1"/>
              </a:solidFill>
              <a:latin typeface="Fira Sans Light"/>
              <a:ea typeface="Fira Sans Light"/>
              <a:cs typeface="Fira Sans Light"/>
              <a:sym typeface="Fira Sans Light"/>
            </a:endParaRPr>
          </a:p>
        </p:txBody>
      </p:sp>
      <p:pic>
        <p:nvPicPr>
          <p:cNvPr id="577" name="Google Shape;577;p82" descr="September 2021 planning calendar . Simple September 2021 calendar. Week starts from Monday. Template of calendar for September (Provided by Getty Images)"/>
          <p:cNvPicPr preferRelativeResize="0"/>
          <p:nvPr/>
        </p:nvPicPr>
        <p:blipFill>
          <a:blip r:embed="rId3">
            <a:alphaModFix/>
          </a:blip>
          <a:stretch>
            <a:fillRect/>
          </a:stretch>
        </p:blipFill>
        <p:spPr>
          <a:xfrm>
            <a:off x="5030425" y="2071175"/>
            <a:ext cx="2767524" cy="2767524"/>
          </a:xfrm>
          <a:prstGeom prst="rect">
            <a:avLst/>
          </a:prstGeom>
          <a:noFill/>
          <a:ln>
            <a:noFill/>
          </a:ln>
        </p:spPr>
      </p:pic>
      <p:sp>
        <p:nvSpPr>
          <p:cNvPr id="578" name="Google Shape;578;p82"/>
          <p:cNvSpPr/>
          <p:nvPr/>
        </p:nvSpPr>
        <p:spPr>
          <a:xfrm>
            <a:off x="5030425" y="3531375"/>
            <a:ext cx="1154400" cy="386400"/>
          </a:xfrm>
          <a:prstGeom prst="rightArrow">
            <a:avLst>
              <a:gd name="adj1" fmla="val 50000"/>
              <a:gd name="adj2" fmla="val 50000"/>
            </a:avLst>
          </a:prstGeom>
          <a:solidFill>
            <a:schemeClr val="accent4"/>
          </a:solidFill>
          <a:ln w="9525" cap="flat" cmpd="sng">
            <a:solidFill>
              <a:srgbClr val="10121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Light"/>
              <a:ea typeface="Fira Sans Light"/>
              <a:cs typeface="Fira Sans Light"/>
              <a:sym typeface="Fira Sans Light"/>
            </a:endParaRPr>
          </a:p>
        </p:txBody>
      </p:sp>
      <p:sp>
        <p:nvSpPr>
          <p:cNvPr id="579" name="Google Shape;579;p82"/>
          <p:cNvSpPr txBox="1"/>
          <p:nvPr/>
        </p:nvSpPr>
        <p:spPr>
          <a:xfrm>
            <a:off x="1239400" y="2392775"/>
            <a:ext cx="3969300" cy="21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Open Working Session</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September 16, 2025</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1:00-3:00PM</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3"/>
          <p:cNvSpPr/>
          <p:nvPr/>
        </p:nvSpPr>
        <p:spPr>
          <a:xfrm>
            <a:off x="1894375" y="71725"/>
            <a:ext cx="50976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solidFill>
                <a:schemeClr val="lt1"/>
              </a:solidFill>
            </a:endParaRPr>
          </a:p>
        </p:txBody>
      </p:sp>
      <p:sp>
        <p:nvSpPr>
          <p:cNvPr id="585" name="Google Shape;585;p83"/>
          <p:cNvSpPr txBox="1"/>
          <p:nvPr/>
        </p:nvSpPr>
        <p:spPr>
          <a:xfrm>
            <a:off x="370950" y="888375"/>
            <a:ext cx="8402100" cy="3853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1400"/>
              </a:spcBef>
              <a:spcAft>
                <a:spcPts val="0"/>
              </a:spcAft>
              <a:buNone/>
            </a:pPr>
            <a:r>
              <a:rPr lang="en-US" sz="1300" b="1"/>
              <a:t>Competency-Based Rate Add-On</a:t>
            </a:r>
            <a:endParaRPr sz="1300" b="1"/>
          </a:p>
          <a:p>
            <a:pPr marL="0" lvl="0" indent="0" algn="ctr" rtl="0">
              <a:lnSpc>
                <a:spcPct val="100000"/>
              </a:lnSpc>
              <a:spcBef>
                <a:spcPts val="1200"/>
              </a:spcBef>
              <a:spcAft>
                <a:spcPts val="0"/>
              </a:spcAft>
              <a:buNone/>
            </a:pPr>
            <a:r>
              <a:rPr lang="en-US" sz="1100" b="1"/>
              <a:t>Supporting DSP Skills, Growth, and Retention</a:t>
            </a:r>
            <a:endParaRPr sz="1100" b="1"/>
          </a:p>
          <a:p>
            <a:pPr marL="0" lvl="0" indent="0" algn="l" rtl="0">
              <a:lnSpc>
                <a:spcPct val="100000"/>
              </a:lnSpc>
              <a:spcBef>
                <a:spcPts val="1200"/>
              </a:spcBef>
              <a:spcAft>
                <a:spcPts val="0"/>
              </a:spcAft>
              <a:buNone/>
            </a:pPr>
            <a:r>
              <a:rPr lang="en-US" sz="1100" b="1"/>
              <a:t>What it is:</a:t>
            </a:r>
            <a:endParaRPr sz="1100" b="1"/>
          </a:p>
          <a:p>
            <a:pPr marL="457200" lvl="0" indent="-298450" algn="l" rtl="0">
              <a:lnSpc>
                <a:spcPct val="100000"/>
              </a:lnSpc>
              <a:spcBef>
                <a:spcPts val="0"/>
              </a:spcBef>
              <a:spcAft>
                <a:spcPts val="0"/>
              </a:spcAft>
              <a:buSzPts val="1100"/>
              <a:buChar char="●"/>
            </a:pPr>
            <a:r>
              <a:rPr lang="en-US" sz="1100"/>
              <a:t>A wage add-on that increases reimbursement rates for waiver services delivered by Direct Support Professionals (DSPs) who have completed additional training and demonstrated core competencies.</a:t>
            </a:r>
            <a:br>
              <a:rPr lang="en-US" sz="1100"/>
            </a:br>
            <a:endParaRPr sz="1100"/>
          </a:p>
          <a:p>
            <a:pPr marL="457200" lvl="0" indent="-298450" algn="l" rtl="0">
              <a:lnSpc>
                <a:spcPct val="100000"/>
              </a:lnSpc>
              <a:spcBef>
                <a:spcPts val="0"/>
              </a:spcBef>
              <a:spcAft>
                <a:spcPts val="0"/>
              </a:spcAft>
              <a:buSzPts val="1100"/>
              <a:buChar char="●"/>
            </a:pPr>
            <a:r>
              <a:rPr lang="en-US" sz="1100"/>
              <a:t>The goal is to reward DSP professional development while improving service quality for people with developmental disabilities.</a:t>
            </a:r>
            <a:endParaRPr sz="1100"/>
          </a:p>
          <a:p>
            <a:pPr marL="0" lvl="0" indent="0" algn="l" rtl="0">
              <a:lnSpc>
                <a:spcPct val="100000"/>
              </a:lnSpc>
              <a:spcBef>
                <a:spcPts val="0"/>
              </a:spcBef>
              <a:spcAft>
                <a:spcPts val="0"/>
              </a:spcAft>
              <a:buNone/>
            </a:pPr>
            <a:r>
              <a:rPr lang="en-US" sz="1100" b="1"/>
              <a:t>Who is eligible:</a:t>
            </a:r>
            <a:endParaRPr sz="1100" b="1"/>
          </a:p>
          <a:p>
            <a:pPr marL="457200" lvl="0" indent="-298450" algn="l" rtl="0">
              <a:lnSpc>
                <a:spcPct val="100000"/>
              </a:lnSpc>
              <a:spcBef>
                <a:spcPts val="0"/>
              </a:spcBef>
              <a:spcAft>
                <a:spcPts val="0"/>
              </a:spcAft>
              <a:buSzPts val="1100"/>
              <a:buChar char="●"/>
            </a:pPr>
            <a:r>
              <a:rPr lang="en-US" sz="1100"/>
              <a:t>DSPs who:</a:t>
            </a:r>
            <a:endParaRPr sz="1100"/>
          </a:p>
          <a:p>
            <a:pPr marL="914400" lvl="1" indent="-298450" algn="l" rtl="0">
              <a:lnSpc>
                <a:spcPct val="100000"/>
              </a:lnSpc>
              <a:spcBef>
                <a:spcPts val="0"/>
              </a:spcBef>
              <a:spcAft>
                <a:spcPts val="0"/>
              </a:spcAft>
              <a:buSzPts val="1100"/>
              <a:buChar char="○"/>
            </a:pPr>
            <a:r>
              <a:rPr lang="en-US" sz="1100"/>
              <a:t>Work for an agency or as independent providers</a:t>
            </a:r>
            <a:endParaRPr sz="1100"/>
          </a:p>
          <a:p>
            <a:pPr marL="914400" lvl="1" indent="-298450" algn="l" rtl="0">
              <a:lnSpc>
                <a:spcPct val="100000"/>
              </a:lnSpc>
              <a:spcBef>
                <a:spcPts val="0"/>
              </a:spcBef>
              <a:spcAft>
                <a:spcPts val="0"/>
              </a:spcAft>
              <a:buSzPts val="1100"/>
              <a:buChar char="○"/>
            </a:pPr>
            <a:r>
              <a:rPr lang="en-US" sz="1100"/>
              <a:t>Have 2 or more years of work experience in this field or the equivalent of 4,160 hours</a:t>
            </a:r>
            <a:endParaRPr sz="1100"/>
          </a:p>
          <a:p>
            <a:pPr marL="914400" lvl="1" indent="-298450" algn="l" rtl="0">
              <a:lnSpc>
                <a:spcPct val="100000"/>
              </a:lnSpc>
              <a:spcBef>
                <a:spcPts val="0"/>
              </a:spcBef>
              <a:spcAft>
                <a:spcPts val="0"/>
              </a:spcAft>
              <a:buSzPts val="1100"/>
              <a:buChar char="○"/>
            </a:pPr>
            <a:r>
              <a:rPr lang="en-US" sz="1100"/>
              <a:t>Complete 60 hours of approved training (Competency-Based curriculum)</a:t>
            </a:r>
            <a:endParaRPr sz="1100"/>
          </a:p>
          <a:p>
            <a:pPr marL="0" lvl="0" indent="0" algn="l" rtl="0">
              <a:lnSpc>
                <a:spcPct val="100000"/>
              </a:lnSpc>
              <a:spcBef>
                <a:spcPts val="1200"/>
              </a:spcBef>
              <a:spcAft>
                <a:spcPts val="0"/>
              </a:spcAft>
              <a:buNone/>
            </a:pPr>
            <a:r>
              <a:rPr lang="en-US" sz="1100" b="1"/>
              <a:t>How it works:</a:t>
            </a:r>
            <a:endParaRPr sz="1100" b="1"/>
          </a:p>
          <a:p>
            <a:pPr marL="457200" lvl="0" indent="-298450" algn="l" rtl="0">
              <a:lnSpc>
                <a:spcPct val="100000"/>
              </a:lnSpc>
              <a:spcBef>
                <a:spcPts val="0"/>
              </a:spcBef>
              <a:spcAft>
                <a:spcPts val="0"/>
              </a:spcAft>
              <a:buSzPts val="1100"/>
              <a:buChar char="●"/>
            </a:pPr>
            <a:r>
              <a:rPr lang="en-US" sz="1100"/>
              <a:t>Once a DSP is approved, providers can bill for the Competency Add-On rate when that DSP delivers services.</a:t>
            </a:r>
            <a:endParaRPr sz="1100"/>
          </a:p>
          <a:p>
            <a:pPr marL="457200" lvl="0" indent="-298450" algn="l" rtl="0">
              <a:lnSpc>
                <a:spcPct val="115000"/>
              </a:lnSpc>
              <a:spcBef>
                <a:spcPts val="1200"/>
              </a:spcBef>
              <a:spcAft>
                <a:spcPts val="0"/>
              </a:spcAft>
              <a:buSzPts val="1100"/>
              <a:buChar char="●"/>
            </a:pPr>
            <a:r>
              <a:rPr lang="en-US" sz="1100"/>
              <a:t>This results in a </a:t>
            </a:r>
            <a:r>
              <a:rPr lang="en-US" sz="1100" b="1"/>
              <a:t>higher reimbursement rate,</a:t>
            </a:r>
            <a:r>
              <a:rPr lang="en-US" sz="1100"/>
              <a:t> which is intended to be passed on to the DSP as a wage increase.</a:t>
            </a:r>
            <a:endParaRPr sz="1100"/>
          </a:p>
          <a:p>
            <a:pPr marL="0" lvl="0" indent="0" algn="l" rtl="0">
              <a:spcBef>
                <a:spcPts val="0"/>
              </a:spcBef>
              <a:spcAft>
                <a:spcPts val="0"/>
              </a:spcAft>
              <a:buNone/>
            </a:pPr>
            <a:endParaRPr sz="2400">
              <a:solidFill>
                <a:schemeClr val="dk1"/>
              </a:solidFill>
              <a:latin typeface="Fira Sans Light"/>
              <a:ea typeface="Fira Sans Light"/>
              <a:cs typeface="Fira Sans Light"/>
              <a:sym typeface="Fira Sans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84"/>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300"/>
              <a:buNone/>
            </a:pPr>
            <a:fld id="{00000000-1234-1234-1234-123412341234}" type="slidenum">
              <a:rPr lang="en-US"/>
              <a:t>17</a:t>
            </a:fld>
            <a:endParaRPr/>
          </a:p>
        </p:txBody>
      </p:sp>
      <p:sp>
        <p:nvSpPr>
          <p:cNvPr id="591" name="Google Shape;591;p84"/>
          <p:cNvSpPr/>
          <p:nvPr/>
        </p:nvSpPr>
        <p:spPr>
          <a:xfrm rot="5400000">
            <a:off x="6838975" y="2032621"/>
            <a:ext cx="39294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solidFill>
                <a:schemeClr val="lt1"/>
              </a:solidFill>
            </a:endParaRPr>
          </a:p>
        </p:txBody>
      </p:sp>
      <p:sp>
        <p:nvSpPr>
          <p:cNvPr id="592" name="Google Shape;592;p84"/>
          <p:cNvSpPr txBox="1"/>
          <p:nvPr/>
        </p:nvSpPr>
        <p:spPr>
          <a:xfrm>
            <a:off x="578900" y="300700"/>
            <a:ext cx="6928200" cy="444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b="1"/>
              <a:t>1</a:t>
            </a:r>
            <a:r>
              <a:rPr lang="en-US" sz="1800" b="1"/>
              <a:t>.</a:t>
            </a:r>
            <a:r>
              <a:rPr lang="en-US" sz="1500" b="1"/>
              <a:t> Personal Recognition</a:t>
            </a:r>
            <a:endParaRPr sz="1500" b="1"/>
          </a:p>
          <a:p>
            <a:pPr marL="457200" lvl="0" indent="-323850" algn="l" rtl="0">
              <a:lnSpc>
                <a:spcPct val="100000"/>
              </a:lnSpc>
              <a:spcBef>
                <a:spcPts val="1200"/>
              </a:spcBef>
              <a:spcAft>
                <a:spcPts val="0"/>
              </a:spcAft>
              <a:buSzPts val="1500"/>
              <a:buChar char="➔"/>
            </a:pPr>
            <a:r>
              <a:rPr lang="en-US" sz="1500"/>
              <a:t>Handwritten thank-you notes from supervisors or families</a:t>
            </a:r>
            <a:br>
              <a:rPr lang="en-US" sz="1500"/>
            </a:br>
            <a:r>
              <a:rPr lang="en-US" sz="1500"/>
              <a:t>Personalized certificates or awards</a:t>
            </a:r>
            <a:endParaRPr sz="1500"/>
          </a:p>
          <a:p>
            <a:pPr marL="0" lvl="0" indent="0" algn="l" rtl="0">
              <a:lnSpc>
                <a:spcPct val="100000"/>
              </a:lnSpc>
              <a:spcBef>
                <a:spcPts val="1200"/>
              </a:spcBef>
              <a:spcAft>
                <a:spcPts val="0"/>
              </a:spcAft>
              <a:buNone/>
            </a:pPr>
            <a:r>
              <a:rPr lang="en-US" sz="1500" b="1"/>
              <a:t>2. Celebrations &amp; Events</a:t>
            </a:r>
            <a:endParaRPr sz="1500" b="1"/>
          </a:p>
          <a:p>
            <a:pPr marL="457200" lvl="0" indent="-323850" algn="l" rtl="0">
              <a:lnSpc>
                <a:spcPct val="100000"/>
              </a:lnSpc>
              <a:spcBef>
                <a:spcPts val="1200"/>
              </a:spcBef>
              <a:spcAft>
                <a:spcPts val="0"/>
              </a:spcAft>
              <a:buSzPts val="1500"/>
              <a:buChar char="➔"/>
            </a:pPr>
            <a:r>
              <a:rPr lang="en-US" sz="1500"/>
              <a:t>Host a DSP Appreciation Breakfast or Lunch</a:t>
            </a:r>
            <a:endParaRPr sz="1500"/>
          </a:p>
          <a:p>
            <a:pPr marL="457200" lvl="0" indent="-323850" algn="l" rtl="0">
              <a:lnSpc>
                <a:spcPct val="100000"/>
              </a:lnSpc>
              <a:spcBef>
                <a:spcPts val="0"/>
              </a:spcBef>
              <a:spcAft>
                <a:spcPts val="0"/>
              </a:spcAft>
              <a:buSzPts val="1500"/>
              <a:buChar char="➔"/>
            </a:pPr>
            <a:r>
              <a:rPr lang="en-US" sz="1500"/>
              <a:t>Surprise </a:t>
            </a:r>
            <a:r>
              <a:rPr lang="en-US" sz="1500" b="1"/>
              <a:t>treat cart</a:t>
            </a:r>
            <a:r>
              <a:rPr lang="en-US" sz="1500"/>
              <a:t> with snacks, drinks, or ice cream</a:t>
            </a:r>
            <a:endParaRPr sz="1500"/>
          </a:p>
          <a:p>
            <a:pPr marL="457200" lvl="0" indent="-323850" algn="l" rtl="0">
              <a:lnSpc>
                <a:spcPct val="100000"/>
              </a:lnSpc>
              <a:spcBef>
                <a:spcPts val="0"/>
              </a:spcBef>
              <a:spcAft>
                <a:spcPts val="0"/>
              </a:spcAft>
              <a:buSzPts val="1500"/>
              <a:buChar char="➔"/>
            </a:pPr>
            <a:r>
              <a:rPr lang="en-US" sz="1500"/>
              <a:t>Fun theme days during DSP Recognition Week</a:t>
            </a:r>
            <a:endParaRPr sz="1500"/>
          </a:p>
          <a:p>
            <a:pPr marL="0" lvl="0" indent="0" algn="l" rtl="0">
              <a:lnSpc>
                <a:spcPct val="100000"/>
              </a:lnSpc>
              <a:spcBef>
                <a:spcPts val="0"/>
              </a:spcBef>
              <a:spcAft>
                <a:spcPts val="0"/>
              </a:spcAft>
              <a:buNone/>
            </a:pPr>
            <a:r>
              <a:rPr lang="en-US" sz="1500" b="1"/>
              <a:t>3. Thoughtful Gifts</a:t>
            </a:r>
            <a:endParaRPr sz="1500" b="1"/>
          </a:p>
          <a:p>
            <a:pPr marL="457200" lvl="0" indent="-323850" algn="l" rtl="0">
              <a:lnSpc>
                <a:spcPct val="100000"/>
              </a:lnSpc>
              <a:spcBef>
                <a:spcPts val="1200"/>
              </a:spcBef>
              <a:spcAft>
                <a:spcPts val="0"/>
              </a:spcAft>
              <a:buSzPts val="1500"/>
              <a:buChar char="➔"/>
            </a:pPr>
            <a:r>
              <a:rPr lang="en-US" sz="1500"/>
              <a:t>Gift cards (coffee, gas, grocery, local restaurants)</a:t>
            </a:r>
            <a:endParaRPr sz="1500"/>
          </a:p>
          <a:p>
            <a:pPr marL="457200" lvl="0" indent="-323850" algn="l" rtl="0">
              <a:lnSpc>
                <a:spcPct val="100000"/>
              </a:lnSpc>
              <a:spcBef>
                <a:spcPts val="0"/>
              </a:spcBef>
              <a:spcAft>
                <a:spcPts val="0"/>
              </a:spcAft>
              <a:buSzPts val="1500"/>
              <a:buChar char="➔"/>
            </a:pPr>
            <a:r>
              <a:rPr lang="en-US" sz="1500"/>
              <a:t>Customized items (mugs, T-shirts, water bottles with DSP slogans)</a:t>
            </a:r>
            <a:endParaRPr sz="1500"/>
          </a:p>
          <a:p>
            <a:pPr marL="457200" lvl="0" indent="-323850" algn="l" rtl="0">
              <a:lnSpc>
                <a:spcPct val="100000"/>
              </a:lnSpc>
              <a:spcBef>
                <a:spcPts val="0"/>
              </a:spcBef>
              <a:spcAft>
                <a:spcPts val="0"/>
              </a:spcAft>
              <a:buSzPts val="1500"/>
              <a:buChar char="➔"/>
            </a:pPr>
            <a:r>
              <a:rPr lang="en-US" sz="1500"/>
              <a:t>Care packages with self-care items (candles, lotion, snacks)</a:t>
            </a:r>
            <a:endParaRPr sz="1500"/>
          </a:p>
          <a:p>
            <a:pPr marL="0" lvl="0" indent="0" algn="l" rtl="0">
              <a:lnSpc>
                <a:spcPct val="100000"/>
              </a:lnSpc>
              <a:spcBef>
                <a:spcPts val="1200"/>
              </a:spcBef>
              <a:spcAft>
                <a:spcPts val="0"/>
              </a:spcAft>
              <a:buNone/>
            </a:pPr>
            <a:r>
              <a:rPr lang="en-US" sz="1500" b="1"/>
              <a:t>4.. Family &amp; Individual Involvement</a:t>
            </a:r>
            <a:endParaRPr sz="1500" b="1"/>
          </a:p>
          <a:p>
            <a:pPr marL="457200" lvl="0" indent="-323850" algn="l" rtl="0">
              <a:lnSpc>
                <a:spcPct val="100000"/>
              </a:lnSpc>
              <a:spcBef>
                <a:spcPts val="1200"/>
              </a:spcBef>
              <a:spcAft>
                <a:spcPts val="0"/>
              </a:spcAft>
              <a:buSzPts val="1500"/>
              <a:buChar char="➔"/>
            </a:pPr>
            <a:r>
              <a:rPr lang="en-US" sz="1500"/>
              <a:t>Encourage individuals/families to make cards, drawings, or video thank-yous</a:t>
            </a:r>
            <a:endParaRPr sz="1500"/>
          </a:p>
          <a:p>
            <a:pPr marL="457200" lvl="0" indent="-323850" algn="l" rtl="0">
              <a:lnSpc>
                <a:spcPct val="100000"/>
              </a:lnSpc>
              <a:spcBef>
                <a:spcPts val="0"/>
              </a:spcBef>
              <a:spcAft>
                <a:spcPts val="0"/>
              </a:spcAft>
              <a:buSzPts val="1500"/>
              <a:buChar char="➔"/>
            </a:pPr>
            <a:r>
              <a:rPr lang="en-US" sz="1500"/>
              <a:t>Display a “Wall of Appreciation” with messages from coworkers, families, and individuals served</a:t>
            </a:r>
            <a:br>
              <a:rPr lang="en-US" sz="1500"/>
            </a:br>
            <a:endParaRPr sz="1500"/>
          </a:p>
          <a:p>
            <a:pPr marL="0" lvl="0" indent="0" algn="l" rtl="0">
              <a:lnSpc>
                <a:spcPct val="100000"/>
              </a:lnSpc>
              <a:spcBef>
                <a:spcPts val="0"/>
              </a:spcBef>
              <a:spcAft>
                <a:spcPts val="1200"/>
              </a:spcAft>
              <a:buNone/>
            </a:pPr>
            <a:endParaRPr sz="2800">
              <a:solidFill>
                <a:schemeClr val="dk1"/>
              </a:solidFill>
              <a:latin typeface="Fira Sans Light"/>
              <a:ea typeface="Fira Sans Light"/>
              <a:cs typeface="Fira Sans Light"/>
              <a:sym typeface="Fira Sans Light"/>
            </a:endParaRPr>
          </a:p>
        </p:txBody>
      </p:sp>
      <p:sp>
        <p:nvSpPr>
          <p:cNvPr id="593" name="Google Shape;593;p84"/>
          <p:cNvSpPr txBox="1"/>
          <p:nvPr/>
        </p:nvSpPr>
        <p:spPr>
          <a:xfrm rot="956822">
            <a:off x="5420048" y="1023467"/>
            <a:ext cx="2880451" cy="171446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accent3"/>
                </a:solidFill>
              </a:rPr>
              <a:t>Recognize DSP’s All year Long</a:t>
            </a:r>
            <a:endParaRPr sz="2400" b="1">
              <a:solidFill>
                <a:schemeClr val="accent3"/>
              </a:solidFill>
            </a:endParaRPr>
          </a:p>
        </p:txBody>
      </p:sp>
      <p:pic>
        <p:nvPicPr>
          <p:cNvPr id="594" name="Google Shape;594;p84" descr="Yellow Thank You post-it note isolated on white (Provided by Getty Images)"/>
          <p:cNvPicPr preferRelativeResize="0"/>
          <p:nvPr/>
        </p:nvPicPr>
        <p:blipFill>
          <a:blip r:embed="rId3">
            <a:alphaModFix/>
          </a:blip>
          <a:stretch>
            <a:fillRect/>
          </a:stretch>
        </p:blipFill>
        <p:spPr>
          <a:xfrm>
            <a:off x="6832098" y="470324"/>
            <a:ext cx="717424" cy="1080351"/>
          </a:xfrm>
          <a:prstGeom prst="rect">
            <a:avLst/>
          </a:prstGeom>
          <a:noFill/>
          <a:ln>
            <a:noFill/>
          </a:ln>
        </p:spPr>
      </p:pic>
      <p:pic>
        <p:nvPicPr>
          <p:cNvPr id="595" name="Google Shape;595;p84" descr="Character Coffee Cup in cartoon vintage style. (Provided by Getty Images)"/>
          <p:cNvPicPr preferRelativeResize="0"/>
          <p:nvPr/>
        </p:nvPicPr>
        <p:blipFill>
          <a:blip r:embed="rId4">
            <a:alphaModFix/>
          </a:blip>
          <a:stretch>
            <a:fillRect/>
          </a:stretch>
        </p:blipFill>
        <p:spPr>
          <a:xfrm rot="314615">
            <a:off x="7190049" y="2894726"/>
            <a:ext cx="782426" cy="7824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85"/>
          <p:cNvSpPr txBox="1">
            <a:spLocks noGrp="1"/>
          </p:cNvSpPr>
          <p:nvPr>
            <p:ph type="sldNum" idx="12"/>
          </p:nvPr>
        </p:nvSpPr>
        <p:spPr>
          <a:xfrm>
            <a:off x="8410709" y="4582126"/>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18</a:t>
            </a:fld>
            <a:endParaRPr/>
          </a:p>
        </p:txBody>
      </p:sp>
      <p:sp>
        <p:nvSpPr>
          <p:cNvPr id="601" name="Google Shape;601;p85"/>
          <p:cNvSpPr/>
          <p:nvPr/>
        </p:nvSpPr>
        <p:spPr>
          <a:xfrm rot="5400000">
            <a:off x="6838975" y="2032621"/>
            <a:ext cx="39294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solidFill>
                <a:schemeClr val="lt1"/>
              </a:solidFill>
            </a:endParaRPr>
          </a:p>
        </p:txBody>
      </p:sp>
      <p:pic>
        <p:nvPicPr>
          <p:cNvPr id="602" name="Google Shape;602;p85"/>
          <p:cNvPicPr preferRelativeResize="0"/>
          <p:nvPr/>
        </p:nvPicPr>
        <p:blipFill>
          <a:blip r:embed="rId3">
            <a:alphaModFix/>
          </a:blip>
          <a:stretch>
            <a:fillRect/>
          </a:stretch>
        </p:blipFill>
        <p:spPr>
          <a:xfrm>
            <a:off x="1388525" y="815550"/>
            <a:ext cx="4853851" cy="27736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8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19</a:t>
            </a:fld>
            <a:endParaRPr/>
          </a:p>
        </p:txBody>
      </p:sp>
      <p:sp>
        <p:nvSpPr>
          <p:cNvPr id="608" name="Google Shape;608;p86"/>
          <p:cNvSpPr/>
          <p:nvPr/>
        </p:nvSpPr>
        <p:spPr>
          <a:xfrm rot="-5400000">
            <a:off x="-1566125" y="2069546"/>
            <a:ext cx="39294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solidFill>
                <a:schemeClr val="lt1"/>
              </a:solidFill>
            </a:endParaRPr>
          </a:p>
        </p:txBody>
      </p:sp>
      <p:sp>
        <p:nvSpPr>
          <p:cNvPr id="609" name="Google Shape;609;p86"/>
          <p:cNvSpPr txBox="1"/>
          <p:nvPr/>
        </p:nvSpPr>
        <p:spPr>
          <a:xfrm>
            <a:off x="1928600" y="983775"/>
            <a:ext cx="6143400" cy="341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b="1">
                <a:solidFill>
                  <a:srgbClr val="222222"/>
                </a:solidFill>
                <a:highlight>
                  <a:srgbClr val="FFFFFF"/>
                </a:highlight>
              </a:rPr>
              <a:t>Virtual Benefits Analysis Meeting</a:t>
            </a:r>
            <a:endParaRPr sz="1100" b="1">
              <a:solidFill>
                <a:srgbClr val="222222"/>
              </a:solidFill>
              <a:highlight>
                <a:srgbClr val="FFFFFF"/>
              </a:highlight>
            </a:endParaRPr>
          </a:p>
          <a:p>
            <a:pPr marL="0" lvl="0" indent="0" algn="l" rtl="0">
              <a:spcBef>
                <a:spcPts val="0"/>
              </a:spcBef>
              <a:spcAft>
                <a:spcPts val="0"/>
              </a:spcAft>
              <a:buNone/>
            </a:pPr>
            <a:endParaRPr sz="1100">
              <a:solidFill>
                <a:srgbClr val="222222"/>
              </a:solidFill>
              <a:highlight>
                <a:srgbClr val="FFFFFF"/>
              </a:highlight>
            </a:endParaRPr>
          </a:p>
          <a:p>
            <a:pPr marL="457200" lvl="0" indent="-298450" algn="l" rtl="0">
              <a:spcBef>
                <a:spcPts val="0"/>
              </a:spcBef>
              <a:spcAft>
                <a:spcPts val="0"/>
              </a:spcAft>
              <a:buClr>
                <a:srgbClr val="222222"/>
              </a:buClr>
              <a:buSzPts val="1100"/>
              <a:buChar char="●"/>
            </a:pPr>
            <a:r>
              <a:rPr lang="en-US" sz="1100" b="1">
                <a:solidFill>
                  <a:srgbClr val="222222"/>
                </a:solidFill>
                <a:highlight>
                  <a:srgbClr val="FFFFFF"/>
                </a:highlight>
              </a:rPr>
              <a:t>Date:</a:t>
            </a:r>
            <a:r>
              <a:rPr lang="en-US" sz="1100">
                <a:solidFill>
                  <a:srgbClr val="222222"/>
                </a:solidFill>
                <a:highlight>
                  <a:srgbClr val="FFFFFF"/>
                </a:highlight>
              </a:rPr>
              <a:t> 10/13/2025</a:t>
            </a:r>
            <a:endParaRPr sz="1100">
              <a:solidFill>
                <a:srgbClr val="222222"/>
              </a:solidFill>
              <a:highlight>
                <a:srgbClr val="FFFFFF"/>
              </a:highlight>
            </a:endParaRPr>
          </a:p>
          <a:p>
            <a:pPr marL="457200" lvl="0" indent="-298450" algn="l" rtl="0">
              <a:spcBef>
                <a:spcPts val="0"/>
              </a:spcBef>
              <a:spcAft>
                <a:spcPts val="0"/>
              </a:spcAft>
              <a:buClr>
                <a:srgbClr val="222222"/>
              </a:buClr>
              <a:buSzPts val="1100"/>
              <a:buChar char="●"/>
            </a:pPr>
            <a:r>
              <a:rPr lang="en-US" sz="1100" b="1">
                <a:solidFill>
                  <a:srgbClr val="222222"/>
                </a:solidFill>
                <a:highlight>
                  <a:srgbClr val="FFFFFF"/>
                </a:highlight>
              </a:rPr>
              <a:t>Time:</a:t>
            </a:r>
            <a:r>
              <a:rPr lang="en-US" sz="1100">
                <a:solidFill>
                  <a:srgbClr val="222222"/>
                </a:solidFill>
                <a:highlight>
                  <a:srgbClr val="FFFFFF"/>
                </a:highlight>
              </a:rPr>
              <a:t> 10am-11am &amp; 2pm-3pm</a:t>
            </a:r>
            <a:endParaRPr sz="1100">
              <a:solidFill>
                <a:srgbClr val="222222"/>
              </a:solidFill>
              <a:highlight>
                <a:srgbClr val="FFFFFF"/>
              </a:highlight>
            </a:endParaRPr>
          </a:p>
          <a:p>
            <a:pPr marL="0" lvl="0" indent="0" algn="l" rtl="0">
              <a:spcBef>
                <a:spcPts val="0"/>
              </a:spcBef>
              <a:spcAft>
                <a:spcPts val="0"/>
              </a:spcAft>
              <a:buNone/>
            </a:pPr>
            <a:endParaRPr sz="1100">
              <a:solidFill>
                <a:srgbClr val="222222"/>
              </a:solidFill>
              <a:highlight>
                <a:srgbClr val="FFFFFF"/>
              </a:highlight>
            </a:endParaRPr>
          </a:p>
          <a:p>
            <a:pPr marL="0" lvl="0" indent="0" algn="l" rtl="0">
              <a:spcBef>
                <a:spcPts val="0"/>
              </a:spcBef>
              <a:spcAft>
                <a:spcPts val="0"/>
              </a:spcAft>
              <a:buNone/>
            </a:pPr>
            <a:r>
              <a:rPr lang="en-US" sz="1100">
                <a:solidFill>
                  <a:srgbClr val="222222"/>
                </a:solidFill>
                <a:highlight>
                  <a:srgbClr val="FFFFFF"/>
                </a:highlight>
              </a:rPr>
              <a:t>*Registration is </a:t>
            </a:r>
            <a:r>
              <a:rPr lang="en-US" sz="1100" b="1">
                <a:solidFill>
                  <a:srgbClr val="222222"/>
                </a:solidFill>
                <a:highlight>
                  <a:srgbClr val="FFFFFF"/>
                </a:highlight>
              </a:rPr>
              <a:t>required</a:t>
            </a:r>
            <a:r>
              <a:rPr lang="en-US" sz="1100">
                <a:solidFill>
                  <a:srgbClr val="222222"/>
                </a:solidFill>
                <a:highlight>
                  <a:srgbClr val="FFFFFF"/>
                </a:highlight>
              </a:rPr>
              <a:t>. Once registered, you will receive a Zoom link.</a:t>
            </a:r>
            <a:endParaRPr sz="1100">
              <a:solidFill>
                <a:srgbClr val="222222"/>
              </a:solidFill>
              <a:highlight>
                <a:srgbClr val="FFFFFF"/>
              </a:highlight>
            </a:endParaRPr>
          </a:p>
          <a:p>
            <a:pPr marL="0" lvl="0" indent="0" algn="l" rtl="0">
              <a:spcBef>
                <a:spcPts val="0"/>
              </a:spcBef>
              <a:spcAft>
                <a:spcPts val="0"/>
              </a:spcAft>
              <a:buNone/>
            </a:pPr>
            <a:endParaRPr sz="1100">
              <a:solidFill>
                <a:srgbClr val="222222"/>
              </a:solidFill>
              <a:highlight>
                <a:srgbClr val="FFFFFF"/>
              </a:highlight>
            </a:endParaRPr>
          </a:p>
          <a:p>
            <a:pPr marL="0" lvl="0" indent="0" algn="l" rtl="0">
              <a:spcBef>
                <a:spcPts val="0"/>
              </a:spcBef>
              <a:spcAft>
                <a:spcPts val="0"/>
              </a:spcAft>
              <a:buNone/>
            </a:pPr>
            <a:r>
              <a:rPr lang="en-US" sz="1100" b="1">
                <a:solidFill>
                  <a:srgbClr val="222222"/>
                </a:solidFill>
                <a:highlight>
                  <a:srgbClr val="FFFFFF"/>
                </a:highlight>
              </a:rPr>
              <a:t>In person Benefits Analysis meeting </a:t>
            </a:r>
            <a:endParaRPr sz="1100" b="1">
              <a:solidFill>
                <a:srgbClr val="222222"/>
              </a:solidFill>
              <a:highlight>
                <a:srgbClr val="FFFFFF"/>
              </a:highlight>
            </a:endParaRPr>
          </a:p>
          <a:p>
            <a:pPr marL="0" lvl="0" indent="0" algn="l" rtl="0">
              <a:spcBef>
                <a:spcPts val="0"/>
              </a:spcBef>
              <a:spcAft>
                <a:spcPts val="0"/>
              </a:spcAft>
              <a:buNone/>
            </a:pPr>
            <a:endParaRPr sz="1100" b="1">
              <a:solidFill>
                <a:srgbClr val="222222"/>
              </a:solidFill>
              <a:highlight>
                <a:srgbClr val="FFFFFF"/>
              </a:highlight>
            </a:endParaRPr>
          </a:p>
          <a:p>
            <a:pPr marL="457200" lvl="0" indent="-298450" algn="l" rtl="0">
              <a:spcBef>
                <a:spcPts val="0"/>
              </a:spcBef>
              <a:spcAft>
                <a:spcPts val="0"/>
              </a:spcAft>
              <a:buClr>
                <a:srgbClr val="222222"/>
              </a:buClr>
              <a:buSzPts val="1100"/>
              <a:buChar char="●"/>
            </a:pPr>
            <a:r>
              <a:rPr lang="en-US" sz="1100" b="1">
                <a:solidFill>
                  <a:srgbClr val="222222"/>
                </a:solidFill>
                <a:highlight>
                  <a:srgbClr val="FFFFFF"/>
                </a:highlight>
              </a:rPr>
              <a:t>Date:</a:t>
            </a:r>
            <a:r>
              <a:rPr lang="en-US" sz="1100">
                <a:solidFill>
                  <a:srgbClr val="222222"/>
                </a:solidFill>
                <a:highlight>
                  <a:srgbClr val="FFFFFF"/>
                </a:highlight>
              </a:rPr>
              <a:t>  10/14/2025 </a:t>
            </a:r>
            <a:endParaRPr sz="1100">
              <a:solidFill>
                <a:srgbClr val="222222"/>
              </a:solidFill>
              <a:highlight>
                <a:srgbClr val="FFFFFF"/>
              </a:highlight>
            </a:endParaRPr>
          </a:p>
          <a:p>
            <a:pPr marL="457200" lvl="0" indent="-298450" algn="l" rtl="0">
              <a:spcBef>
                <a:spcPts val="0"/>
              </a:spcBef>
              <a:spcAft>
                <a:spcPts val="0"/>
              </a:spcAft>
              <a:buClr>
                <a:srgbClr val="222222"/>
              </a:buClr>
              <a:buSzPts val="1100"/>
              <a:buChar char="●"/>
            </a:pPr>
            <a:r>
              <a:rPr lang="en-US" sz="1100" b="1">
                <a:solidFill>
                  <a:srgbClr val="222222"/>
                </a:solidFill>
                <a:highlight>
                  <a:srgbClr val="FFFFFF"/>
                </a:highlight>
              </a:rPr>
              <a:t>Time: </a:t>
            </a:r>
            <a:r>
              <a:rPr lang="en-US" sz="1100">
                <a:solidFill>
                  <a:srgbClr val="222222"/>
                </a:solidFill>
                <a:highlight>
                  <a:srgbClr val="FFFFFF"/>
                </a:highlight>
              </a:rPr>
              <a:t> 11am-12pm &amp; 5pm-6pm </a:t>
            </a:r>
            <a:endParaRPr sz="1100">
              <a:solidFill>
                <a:srgbClr val="222222"/>
              </a:solidFill>
              <a:highlight>
                <a:srgbClr val="FFFFFF"/>
              </a:highlight>
            </a:endParaRPr>
          </a:p>
          <a:p>
            <a:pPr marL="457200" lvl="0" indent="-298450" algn="l" rtl="0">
              <a:spcBef>
                <a:spcPts val="0"/>
              </a:spcBef>
              <a:spcAft>
                <a:spcPts val="0"/>
              </a:spcAft>
              <a:buClr>
                <a:srgbClr val="222222"/>
              </a:buClr>
              <a:buSzPts val="1100"/>
              <a:buChar char="●"/>
            </a:pPr>
            <a:r>
              <a:rPr lang="en-US" sz="1100" b="1">
                <a:solidFill>
                  <a:srgbClr val="222222"/>
                </a:solidFill>
                <a:highlight>
                  <a:srgbClr val="FFFFFF"/>
                </a:highlight>
              </a:rPr>
              <a:t>Location: </a:t>
            </a:r>
            <a:r>
              <a:rPr lang="en-US" sz="1100">
                <a:solidFill>
                  <a:srgbClr val="222222"/>
                </a:solidFill>
                <a:highlight>
                  <a:srgbClr val="FFFFFF"/>
                </a:highlight>
              </a:rPr>
              <a:t> ACBDD Office, 2505 South Ridge Rd East</a:t>
            </a:r>
            <a:endParaRPr sz="1100">
              <a:solidFill>
                <a:srgbClr val="222222"/>
              </a:solidFill>
              <a:highlight>
                <a:srgbClr val="FFFFFF"/>
              </a:highlight>
            </a:endParaRPr>
          </a:p>
          <a:p>
            <a:pPr marL="0" lvl="0" indent="0" algn="l" rtl="0">
              <a:spcBef>
                <a:spcPts val="0"/>
              </a:spcBef>
              <a:spcAft>
                <a:spcPts val="0"/>
              </a:spcAft>
              <a:buNone/>
            </a:pPr>
            <a:endParaRPr sz="1100">
              <a:solidFill>
                <a:srgbClr val="222222"/>
              </a:solidFill>
              <a:highlight>
                <a:srgbClr val="FFFFFF"/>
              </a:highlight>
            </a:endParaRPr>
          </a:p>
          <a:p>
            <a:pPr marL="0" lvl="0" indent="0" algn="l" rtl="0">
              <a:spcBef>
                <a:spcPts val="0"/>
              </a:spcBef>
              <a:spcAft>
                <a:spcPts val="0"/>
              </a:spcAft>
              <a:buNone/>
            </a:pPr>
            <a:r>
              <a:rPr lang="en-US" sz="1100">
                <a:solidFill>
                  <a:srgbClr val="222222"/>
                </a:solidFill>
                <a:highlight>
                  <a:srgbClr val="FFFFFF"/>
                </a:highlight>
              </a:rPr>
              <a:t>*Registration is requested.</a:t>
            </a:r>
            <a:endParaRPr sz="1100">
              <a:solidFill>
                <a:srgbClr val="222222"/>
              </a:solidFill>
              <a:highlight>
                <a:srgbClr val="FFFFFF"/>
              </a:highlight>
            </a:endParaRPr>
          </a:p>
          <a:p>
            <a:pPr marL="0" lvl="0" indent="0" algn="l" rtl="0">
              <a:spcBef>
                <a:spcPts val="0"/>
              </a:spcBef>
              <a:spcAft>
                <a:spcPts val="0"/>
              </a:spcAft>
              <a:buNone/>
            </a:pPr>
            <a:endParaRPr sz="1100">
              <a:solidFill>
                <a:srgbClr val="222222"/>
              </a:solidFill>
              <a:highlight>
                <a:srgbClr val="FFFFFF"/>
              </a:highlight>
            </a:endParaRPr>
          </a:p>
          <a:p>
            <a:pPr marL="0" lvl="0" indent="0" algn="l" rtl="0">
              <a:spcBef>
                <a:spcPts val="0"/>
              </a:spcBef>
              <a:spcAft>
                <a:spcPts val="0"/>
              </a:spcAft>
              <a:buNone/>
            </a:pPr>
            <a:r>
              <a:rPr lang="en-US" sz="1100">
                <a:solidFill>
                  <a:srgbClr val="222222"/>
                </a:solidFill>
                <a:highlight>
                  <a:srgbClr val="FFFFFF"/>
                </a:highlight>
              </a:rPr>
              <a:t>Informational flyers went out 9/10/2025. </a:t>
            </a:r>
            <a:endParaRPr sz="1100">
              <a:solidFill>
                <a:srgbClr val="222222"/>
              </a:solidFill>
              <a:highlight>
                <a:srgbClr val="FFFFFF"/>
              </a:highlight>
            </a:endParaRPr>
          </a:p>
          <a:p>
            <a:pPr marL="0" lvl="0" indent="0" algn="l" rtl="0">
              <a:spcBef>
                <a:spcPts val="0"/>
              </a:spcBef>
              <a:spcAft>
                <a:spcPts val="0"/>
              </a:spcAft>
              <a:buNone/>
            </a:pPr>
            <a:endParaRPr sz="1100">
              <a:solidFill>
                <a:srgbClr val="222222"/>
              </a:solidFill>
              <a:highlight>
                <a:srgbClr val="FFFFFF"/>
              </a:highlight>
            </a:endParaRPr>
          </a:p>
          <a:p>
            <a:pPr marL="0" lvl="0" indent="0" algn="l" rtl="0">
              <a:spcBef>
                <a:spcPts val="0"/>
              </a:spcBef>
              <a:spcAft>
                <a:spcPts val="0"/>
              </a:spcAft>
              <a:buNone/>
            </a:pPr>
            <a:r>
              <a:rPr lang="en-US" sz="1100">
                <a:solidFill>
                  <a:srgbClr val="222222"/>
                </a:solidFill>
                <a:highlight>
                  <a:srgbClr val="FFFFFF"/>
                </a:highlight>
              </a:rPr>
              <a:t>If you are interested and have questions, please contact Lesley Michelson at 440-812-4912 or </a:t>
            </a:r>
            <a:r>
              <a:rPr lang="en-US" sz="1100">
                <a:solidFill>
                  <a:srgbClr val="1155CC"/>
                </a:solidFill>
                <a:highlight>
                  <a:srgbClr val="FFFFFF"/>
                </a:highlight>
              </a:rPr>
              <a:t>Lesley.Michelson@ashtabuladd.org</a:t>
            </a:r>
            <a:endParaRPr sz="1100">
              <a:solidFill>
                <a:srgbClr val="1155CC"/>
              </a:solidFill>
              <a:highlight>
                <a:srgbClr val="FFFFFF"/>
              </a:highlight>
            </a:endParaRPr>
          </a:p>
          <a:p>
            <a:pPr marL="0" lvl="0" indent="0" algn="l" rtl="0">
              <a:spcBef>
                <a:spcPts val="0"/>
              </a:spcBef>
              <a:spcAft>
                <a:spcPts val="0"/>
              </a:spcAft>
              <a:buNone/>
            </a:pPr>
            <a:endParaRPr sz="1100"/>
          </a:p>
          <a:p>
            <a:pPr marL="0" lvl="0" indent="0" algn="l" rtl="0">
              <a:spcBef>
                <a:spcPts val="0"/>
              </a:spcBef>
              <a:spcAft>
                <a:spcPts val="0"/>
              </a:spcAft>
              <a:buNone/>
            </a:pPr>
            <a:endParaRPr sz="2400">
              <a:solidFill>
                <a:schemeClr val="dk1"/>
              </a:solidFill>
              <a:latin typeface="Fira Sans Light"/>
              <a:ea typeface="Fira Sans Light"/>
              <a:cs typeface="Fira Sans Light"/>
              <a:sym typeface="Fira Sans Light"/>
            </a:endParaRPr>
          </a:p>
        </p:txBody>
      </p:sp>
      <p:sp>
        <p:nvSpPr>
          <p:cNvPr id="610" name="Google Shape;610;p86"/>
          <p:cNvSpPr txBox="1"/>
          <p:nvPr/>
        </p:nvSpPr>
        <p:spPr>
          <a:xfrm>
            <a:off x="2153800" y="263150"/>
            <a:ext cx="5981400" cy="47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101218"/>
                </a:solidFill>
              </a:rPr>
              <a:t>Benefits Analysis</a:t>
            </a:r>
            <a:r>
              <a:rPr lang="en-US" sz="2400">
                <a:solidFill>
                  <a:schemeClr val="dk1"/>
                </a:solidFill>
                <a:latin typeface="Fira Sans Light"/>
                <a:ea typeface="Fira Sans Light"/>
                <a:cs typeface="Fira Sans Light"/>
                <a:sym typeface="Fira Sans Light"/>
              </a:rPr>
              <a:t> </a:t>
            </a:r>
            <a:r>
              <a:rPr lang="en-US" sz="2400">
                <a:solidFill>
                  <a:srgbClr val="101218"/>
                </a:solidFill>
              </a:rPr>
              <a:t>Information Sessions</a:t>
            </a:r>
            <a:endParaRPr sz="2400">
              <a:solidFill>
                <a:srgbClr val="101218"/>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a:t>
            </a:fld>
            <a:endParaRPr/>
          </a:p>
        </p:txBody>
      </p:sp>
      <p:pic>
        <p:nvPicPr>
          <p:cNvPr id="460" name="Google Shape;460;p69" descr="It's Official - Red rubber stamp on blank background (Provided by Getty Images)"/>
          <p:cNvPicPr preferRelativeResize="0"/>
          <p:nvPr/>
        </p:nvPicPr>
        <p:blipFill>
          <a:blip r:embed="rId3">
            <a:alphaModFix/>
          </a:blip>
          <a:stretch>
            <a:fillRect/>
          </a:stretch>
        </p:blipFill>
        <p:spPr>
          <a:xfrm>
            <a:off x="2261877" y="0"/>
            <a:ext cx="4964152" cy="2186351"/>
          </a:xfrm>
          <a:prstGeom prst="rect">
            <a:avLst/>
          </a:prstGeom>
          <a:noFill/>
          <a:ln>
            <a:noFill/>
          </a:ln>
        </p:spPr>
      </p:pic>
      <p:pic>
        <p:nvPicPr>
          <p:cNvPr id="461" name="Google Shape;461;p69" descr="Cartoon emoticon giving thumb up (Provided by Getty Images)"/>
          <p:cNvPicPr preferRelativeResize="0"/>
          <p:nvPr/>
        </p:nvPicPr>
        <p:blipFill>
          <a:blip r:embed="rId4">
            <a:alphaModFix/>
          </a:blip>
          <a:stretch>
            <a:fillRect/>
          </a:stretch>
        </p:blipFill>
        <p:spPr>
          <a:xfrm>
            <a:off x="729654" y="597401"/>
            <a:ext cx="1298052" cy="1318651"/>
          </a:xfrm>
          <a:prstGeom prst="rect">
            <a:avLst/>
          </a:prstGeom>
          <a:noFill/>
          <a:ln>
            <a:noFill/>
          </a:ln>
        </p:spPr>
      </p:pic>
      <p:sp>
        <p:nvSpPr>
          <p:cNvPr id="462" name="Google Shape;462;p69"/>
          <p:cNvSpPr/>
          <p:nvPr/>
        </p:nvSpPr>
        <p:spPr>
          <a:xfrm>
            <a:off x="5185801" y="1627800"/>
            <a:ext cx="3080706" cy="629849"/>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4"/>
                </a:solidFill>
                <a:latin typeface="Arial"/>
              </a:rPr>
              <a:t>Jaye Wight</a:t>
            </a:r>
          </a:p>
        </p:txBody>
      </p:sp>
      <p:sp>
        <p:nvSpPr>
          <p:cNvPr id="463" name="Google Shape;463;p69"/>
          <p:cNvSpPr/>
          <p:nvPr/>
        </p:nvSpPr>
        <p:spPr>
          <a:xfrm>
            <a:off x="5257863" y="2330625"/>
            <a:ext cx="2936576" cy="676788"/>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5"/>
                </a:solidFill>
                <a:latin typeface="Arial"/>
              </a:rPr>
              <a:t>Cathy Prine</a:t>
            </a:r>
          </a:p>
        </p:txBody>
      </p:sp>
      <p:sp>
        <p:nvSpPr>
          <p:cNvPr id="464" name="Google Shape;464;p69"/>
          <p:cNvSpPr/>
          <p:nvPr/>
        </p:nvSpPr>
        <p:spPr>
          <a:xfrm>
            <a:off x="5010975" y="3151700"/>
            <a:ext cx="3430376" cy="745401"/>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Jeff Spencer</a:t>
            </a:r>
          </a:p>
        </p:txBody>
      </p:sp>
      <p:pic>
        <p:nvPicPr>
          <p:cNvPr id="465" name="Google Shape;465;p69" descr="Welcome to the team colorful speech bubbles, join our team. Business successful (Provided by Getty Images)"/>
          <p:cNvPicPr preferRelativeResize="0"/>
          <p:nvPr/>
        </p:nvPicPr>
        <p:blipFill>
          <a:blip r:embed="rId5">
            <a:alphaModFix/>
          </a:blip>
          <a:stretch>
            <a:fillRect/>
          </a:stretch>
        </p:blipFill>
        <p:spPr>
          <a:xfrm>
            <a:off x="1981425" y="1801275"/>
            <a:ext cx="2046024" cy="20460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20</a:t>
            </a:fld>
            <a:endParaRPr/>
          </a:p>
        </p:txBody>
      </p:sp>
      <p:pic>
        <p:nvPicPr>
          <p:cNvPr id="616" name="Google Shape;616;p87" descr="three purple question marks are floating in the air on a white background (Provided by Tenor)"/>
          <p:cNvPicPr preferRelativeResize="0"/>
          <p:nvPr/>
        </p:nvPicPr>
        <p:blipFill>
          <a:blip r:embed="rId3">
            <a:alphaModFix/>
          </a:blip>
          <a:stretch>
            <a:fillRect/>
          </a:stretch>
        </p:blipFill>
        <p:spPr>
          <a:xfrm>
            <a:off x="2200275" y="1189500"/>
            <a:ext cx="4743450" cy="2581275"/>
          </a:xfrm>
          <a:prstGeom prst="rect">
            <a:avLst/>
          </a:prstGeom>
          <a:noFill/>
          <a:ln>
            <a:noFill/>
          </a:ln>
        </p:spPr>
      </p:pic>
      <p:sp>
        <p:nvSpPr>
          <p:cNvPr id="617" name="Google Shape;617;p87"/>
          <p:cNvSpPr txBox="1"/>
          <p:nvPr/>
        </p:nvSpPr>
        <p:spPr>
          <a:xfrm>
            <a:off x="3631050" y="458700"/>
            <a:ext cx="2247300" cy="7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400">
                <a:solidFill>
                  <a:schemeClr val="dk1"/>
                </a:solidFill>
              </a:rPr>
              <a:t>Questions</a:t>
            </a:r>
            <a:endParaRPr sz="34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88"/>
          <p:cNvSpPr txBox="1"/>
          <p:nvPr/>
        </p:nvSpPr>
        <p:spPr>
          <a:xfrm>
            <a:off x="97185" y="4677499"/>
            <a:ext cx="328118" cy="268767"/>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lt1"/>
                </a:solidFill>
                <a:latin typeface="Fira Sans SemiBold"/>
                <a:ea typeface="Fira Sans SemiBold"/>
                <a:cs typeface="Fira Sans SemiBold"/>
                <a:sym typeface="Fira Sans SemiBold"/>
              </a:rPr>
              <a:t>21</a:t>
            </a:fld>
            <a:endParaRPr sz="1300" b="0" i="0" u="none" strike="noStrike" cap="none">
              <a:solidFill>
                <a:schemeClr val="lt1"/>
              </a:solidFill>
              <a:latin typeface="Fira Sans SemiBold"/>
              <a:ea typeface="Fira Sans SemiBold"/>
              <a:cs typeface="Fira Sans SemiBold"/>
              <a:sym typeface="Fira Sans SemiBold"/>
            </a:endParaRPr>
          </a:p>
        </p:txBody>
      </p:sp>
      <p:sp>
        <p:nvSpPr>
          <p:cNvPr id="623" name="Google Shape;623;p88"/>
          <p:cNvSpPr/>
          <p:nvPr/>
        </p:nvSpPr>
        <p:spPr>
          <a:xfrm>
            <a:off x="4479641" y="2110085"/>
            <a:ext cx="184730"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3600" b="0" i="0" u="none" strike="noStrike" cap="none">
              <a:solidFill>
                <a:schemeClr val="accent1"/>
              </a:solidFill>
              <a:latin typeface="Arial"/>
              <a:ea typeface="Arial"/>
              <a:cs typeface="Arial"/>
              <a:sym typeface="Arial"/>
            </a:endParaRPr>
          </a:p>
        </p:txBody>
      </p:sp>
      <p:sp>
        <p:nvSpPr>
          <p:cNvPr id="624" name="Google Shape;624;p88"/>
          <p:cNvSpPr/>
          <p:nvPr/>
        </p:nvSpPr>
        <p:spPr>
          <a:xfrm>
            <a:off x="1427854" y="175484"/>
            <a:ext cx="5302526"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800" b="0" i="0" u="none" strike="noStrike" cap="none">
                <a:solidFill>
                  <a:schemeClr val="accent1"/>
                </a:solidFill>
                <a:latin typeface="Arial"/>
                <a:ea typeface="Arial"/>
                <a:cs typeface="Arial"/>
                <a:sym typeface="Arial"/>
              </a:rPr>
              <a:t>Community</a:t>
            </a:r>
            <a:r>
              <a:rPr lang="en-US" sz="1400" b="0" i="0" u="none" strike="noStrike" cap="none">
                <a:solidFill>
                  <a:schemeClr val="accent1"/>
                </a:solidFill>
                <a:latin typeface="Arial"/>
                <a:ea typeface="Arial"/>
                <a:cs typeface="Arial"/>
                <a:sym typeface="Arial"/>
              </a:rPr>
              <a:t> </a:t>
            </a:r>
            <a:r>
              <a:rPr lang="en-US" sz="2800" b="0" i="0" u="none" strike="noStrike" cap="none">
                <a:solidFill>
                  <a:schemeClr val="accent1"/>
                </a:solidFill>
                <a:latin typeface="Arial"/>
                <a:ea typeface="Arial"/>
                <a:cs typeface="Arial"/>
                <a:sym typeface="Arial"/>
              </a:rPr>
              <a:t>Inclusion </a:t>
            </a:r>
            <a:r>
              <a:rPr lang="en-US" sz="2800">
                <a:solidFill>
                  <a:schemeClr val="accent1"/>
                </a:solidFill>
              </a:rPr>
              <a:t>A</a:t>
            </a:r>
            <a:r>
              <a:rPr lang="en-US" sz="2800" b="0" i="0" u="none" strike="noStrike" cap="none">
                <a:solidFill>
                  <a:schemeClr val="accent1"/>
                </a:solidFill>
                <a:latin typeface="Arial"/>
                <a:ea typeface="Arial"/>
                <a:cs typeface="Arial"/>
                <a:sym typeface="Arial"/>
              </a:rPr>
              <a:t>ctivities</a:t>
            </a:r>
            <a:endParaRPr/>
          </a:p>
        </p:txBody>
      </p:sp>
      <p:pic>
        <p:nvPicPr>
          <p:cNvPr id="625" name="Google Shape;625;p88" descr="https://lh7-us.googleusercontent.com/N1NeCdiSlJCG-URE6vUJ2YizG7S7xoty9HFot-MwEgQwvOBNwtN-Mpy1NZDfNikPJ0efeLQ8mMIOSjuBPR7mDVWugjdT8m_HiPsY7IzYyPecJ-yZpcPCE3Q6vEHWBCDCCfMaM1qJFuX_8Tsd314KnVs"/>
          <p:cNvPicPr preferRelativeResize="0"/>
          <p:nvPr/>
        </p:nvPicPr>
        <p:blipFill rotWithShape="1">
          <a:blip r:embed="rId3">
            <a:alphaModFix/>
          </a:blip>
          <a:srcRect/>
          <a:stretch/>
        </p:blipFill>
        <p:spPr>
          <a:xfrm>
            <a:off x="406850" y="971875"/>
            <a:ext cx="3616800" cy="941975"/>
          </a:xfrm>
          <a:prstGeom prst="rect">
            <a:avLst/>
          </a:prstGeom>
          <a:noFill/>
          <a:ln>
            <a:noFill/>
          </a:ln>
        </p:spPr>
      </p:pic>
      <p:sp>
        <p:nvSpPr>
          <p:cNvPr id="626" name="Google Shape;626;p88"/>
          <p:cNvSpPr/>
          <p:nvPr/>
        </p:nvSpPr>
        <p:spPr>
          <a:xfrm rot="5400000">
            <a:off x="6883620" y="2171283"/>
            <a:ext cx="3929281"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p>
        </p:txBody>
      </p:sp>
      <p:pic>
        <p:nvPicPr>
          <p:cNvPr id="627" name="Google Shape;627;p88"/>
          <p:cNvPicPr preferRelativeResize="0"/>
          <p:nvPr/>
        </p:nvPicPr>
        <p:blipFill>
          <a:blip r:embed="rId4">
            <a:alphaModFix/>
          </a:blip>
          <a:stretch>
            <a:fillRect/>
          </a:stretch>
        </p:blipFill>
        <p:spPr>
          <a:xfrm>
            <a:off x="440125" y="4072615"/>
            <a:ext cx="3550224" cy="878860"/>
          </a:xfrm>
          <a:prstGeom prst="rect">
            <a:avLst/>
          </a:prstGeom>
          <a:noFill/>
          <a:ln>
            <a:noFill/>
          </a:ln>
        </p:spPr>
      </p:pic>
      <p:pic>
        <p:nvPicPr>
          <p:cNvPr id="628" name="Google Shape;628;p88" title="SR September 2025.png"/>
          <p:cNvPicPr preferRelativeResize="0"/>
          <p:nvPr/>
        </p:nvPicPr>
        <p:blipFill>
          <a:blip r:embed="rId5">
            <a:alphaModFix/>
          </a:blip>
          <a:stretch>
            <a:fillRect/>
          </a:stretch>
        </p:blipFill>
        <p:spPr>
          <a:xfrm>
            <a:off x="4249975" y="951700"/>
            <a:ext cx="3616776" cy="962150"/>
          </a:xfrm>
          <a:prstGeom prst="rect">
            <a:avLst/>
          </a:prstGeom>
          <a:noFill/>
          <a:ln>
            <a:noFill/>
          </a:ln>
        </p:spPr>
      </p:pic>
      <p:pic>
        <p:nvPicPr>
          <p:cNvPr id="629" name="Google Shape;629;p88"/>
          <p:cNvPicPr preferRelativeResize="0"/>
          <p:nvPr/>
        </p:nvPicPr>
        <p:blipFill>
          <a:blip r:embed="rId6">
            <a:alphaModFix/>
          </a:blip>
          <a:stretch>
            <a:fillRect/>
          </a:stretch>
        </p:blipFill>
        <p:spPr>
          <a:xfrm>
            <a:off x="406850" y="2042356"/>
            <a:ext cx="3616776" cy="904194"/>
          </a:xfrm>
          <a:prstGeom prst="rect">
            <a:avLst/>
          </a:prstGeom>
          <a:noFill/>
          <a:ln>
            <a:noFill/>
          </a:ln>
        </p:spPr>
      </p:pic>
      <p:pic>
        <p:nvPicPr>
          <p:cNvPr id="630" name="Google Shape;630;p88"/>
          <p:cNvPicPr preferRelativeResize="0"/>
          <p:nvPr/>
        </p:nvPicPr>
        <p:blipFill>
          <a:blip r:embed="rId7">
            <a:alphaModFix/>
          </a:blip>
          <a:stretch>
            <a:fillRect/>
          </a:stretch>
        </p:blipFill>
        <p:spPr>
          <a:xfrm>
            <a:off x="97175" y="3050350"/>
            <a:ext cx="3881425" cy="918475"/>
          </a:xfrm>
          <a:prstGeom prst="rect">
            <a:avLst/>
          </a:prstGeom>
          <a:noFill/>
          <a:ln>
            <a:noFill/>
          </a:ln>
        </p:spPr>
      </p:pic>
      <p:pic>
        <p:nvPicPr>
          <p:cNvPr id="631" name="Google Shape;631;p88"/>
          <p:cNvPicPr preferRelativeResize="0"/>
          <p:nvPr/>
        </p:nvPicPr>
        <p:blipFill>
          <a:blip r:embed="rId8">
            <a:alphaModFix/>
          </a:blip>
          <a:stretch>
            <a:fillRect/>
          </a:stretch>
        </p:blipFill>
        <p:spPr>
          <a:xfrm>
            <a:off x="4249975" y="1988000"/>
            <a:ext cx="3671526" cy="1011200"/>
          </a:xfrm>
          <a:prstGeom prst="rect">
            <a:avLst/>
          </a:prstGeom>
          <a:noFill/>
          <a:ln>
            <a:noFill/>
          </a:ln>
        </p:spPr>
      </p:pic>
      <p:pic>
        <p:nvPicPr>
          <p:cNvPr id="632" name="Google Shape;632;p88"/>
          <p:cNvPicPr preferRelativeResize="0"/>
          <p:nvPr/>
        </p:nvPicPr>
        <p:blipFill>
          <a:blip r:embed="rId9">
            <a:alphaModFix/>
          </a:blip>
          <a:stretch>
            <a:fillRect/>
          </a:stretch>
        </p:blipFill>
        <p:spPr>
          <a:xfrm>
            <a:off x="4249975" y="3021227"/>
            <a:ext cx="3671526" cy="908397"/>
          </a:xfrm>
          <a:prstGeom prst="rect">
            <a:avLst/>
          </a:prstGeom>
          <a:noFill/>
          <a:ln>
            <a:noFill/>
          </a:ln>
        </p:spPr>
      </p:pic>
      <p:pic>
        <p:nvPicPr>
          <p:cNvPr id="633" name="Google Shape;633;p88"/>
          <p:cNvPicPr preferRelativeResize="0"/>
          <p:nvPr/>
        </p:nvPicPr>
        <p:blipFill>
          <a:blip r:embed="rId10">
            <a:alphaModFix/>
          </a:blip>
          <a:stretch>
            <a:fillRect/>
          </a:stretch>
        </p:blipFill>
        <p:spPr>
          <a:xfrm>
            <a:off x="4263262" y="4045650"/>
            <a:ext cx="3644938" cy="9006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9"/>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300"/>
              <a:buNone/>
            </a:pPr>
            <a:fld id="{00000000-1234-1234-1234-123412341234}" type="slidenum">
              <a:rPr lang="en-US"/>
              <a:t>22</a:t>
            </a:fld>
            <a:endParaRPr/>
          </a:p>
        </p:txBody>
      </p:sp>
      <p:sp>
        <p:nvSpPr>
          <p:cNvPr id="639" name="Google Shape;639;p89"/>
          <p:cNvSpPr/>
          <p:nvPr/>
        </p:nvSpPr>
        <p:spPr>
          <a:xfrm>
            <a:off x="1748094" y="-27277"/>
            <a:ext cx="6686446"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5400" b="1" i="0" u="none" strike="noStrike" cap="none">
                <a:solidFill>
                  <a:schemeClr val="accent3"/>
                </a:solidFill>
                <a:latin typeface="Arial"/>
                <a:ea typeface="Arial"/>
                <a:cs typeface="Arial"/>
                <a:sym typeface="Arial"/>
              </a:rPr>
              <a:t>And So Much More!</a:t>
            </a:r>
            <a:endParaRPr/>
          </a:p>
        </p:txBody>
      </p:sp>
      <p:pic>
        <p:nvPicPr>
          <p:cNvPr id="640" name="Google Shape;640;p89" descr="https://lh7-us.googleusercontent.com/KMDDoGmgaVzO6fWDxm1gkbKD1mnsGArr7qSrf4a5NWBhLtBb8kU5vTxNJaOag53yEK-6Oi7XqL6WAA9ORIrZZ32EN68xq9TzABGbNEgZrf39DHI0SHsCnQMxRrsqFIIpfM7R3WYtzCyMj-8_dc22sR4"/>
          <p:cNvPicPr preferRelativeResize="0"/>
          <p:nvPr/>
        </p:nvPicPr>
        <p:blipFill rotWithShape="1">
          <a:blip r:embed="rId3">
            <a:alphaModFix/>
          </a:blip>
          <a:srcRect/>
          <a:stretch/>
        </p:blipFill>
        <p:spPr>
          <a:xfrm>
            <a:off x="1277199" y="2749125"/>
            <a:ext cx="3602476" cy="900625"/>
          </a:xfrm>
          <a:prstGeom prst="rect">
            <a:avLst/>
          </a:prstGeom>
          <a:noFill/>
          <a:ln>
            <a:noFill/>
          </a:ln>
        </p:spPr>
      </p:pic>
      <p:sp>
        <p:nvSpPr>
          <p:cNvPr id="641" name="Google Shape;641;p89"/>
          <p:cNvSpPr/>
          <p:nvPr/>
        </p:nvSpPr>
        <p:spPr>
          <a:xfrm rot="-5400000">
            <a:off x="-1671546" y="2038420"/>
            <a:ext cx="3929281"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p>
        </p:txBody>
      </p:sp>
      <p:pic>
        <p:nvPicPr>
          <p:cNvPr id="642" name="Google Shape;642;p89"/>
          <p:cNvPicPr preferRelativeResize="0"/>
          <p:nvPr/>
        </p:nvPicPr>
        <p:blipFill>
          <a:blip r:embed="rId4">
            <a:alphaModFix/>
          </a:blip>
          <a:stretch>
            <a:fillRect/>
          </a:stretch>
        </p:blipFill>
        <p:spPr>
          <a:xfrm>
            <a:off x="1391140" y="896051"/>
            <a:ext cx="3463434" cy="830325"/>
          </a:xfrm>
          <a:prstGeom prst="rect">
            <a:avLst/>
          </a:prstGeom>
          <a:noFill/>
          <a:ln>
            <a:noFill/>
          </a:ln>
        </p:spPr>
      </p:pic>
      <p:pic>
        <p:nvPicPr>
          <p:cNvPr id="643" name="Google Shape;643;p89"/>
          <p:cNvPicPr preferRelativeResize="0"/>
          <p:nvPr/>
        </p:nvPicPr>
        <p:blipFill>
          <a:blip r:embed="rId5">
            <a:alphaModFix/>
          </a:blip>
          <a:stretch>
            <a:fillRect/>
          </a:stretch>
        </p:blipFill>
        <p:spPr>
          <a:xfrm>
            <a:off x="1366050" y="1854262"/>
            <a:ext cx="3513626" cy="866399"/>
          </a:xfrm>
          <a:prstGeom prst="rect">
            <a:avLst/>
          </a:prstGeom>
          <a:noFill/>
          <a:ln>
            <a:noFill/>
          </a:ln>
        </p:spPr>
      </p:pic>
      <p:pic>
        <p:nvPicPr>
          <p:cNvPr id="644" name="Google Shape;644;p89"/>
          <p:cNvPicPr preferRelativeResize="0"/>
          <p:nvPr/>
        </p:nvPicPr>
        <p:blipFill>
          <a:blip r:embed="rId6">
            <a:alphaModFix/>
          </a:blip>
          <a:stretch>
            <a:fillRect/>
          </a:stretch>
        </p:blipFill>
        <p:spPr>
          <a:xfrm>
            <a:off x="1156544" y="3826525"/>
            <a:ext cx="3791407" cy="959050"/>
          </a:xfrm>
          <a:prstGeom prst="rect">
            <a:avLst/>
          </a:prstGeom>
          <a:noFill/>
          <a:ln>
            <a:noFill/>
          </a:ln>
        </p:spPr>
      </p:pic>
      <p:pic>
        <p:nvPicPr>
          <p:cNvPr id="645" name="Google Shape;645;p89" title="Candlemaking 2025 (1).png"/>
          <p:cNvPicPr preferRelativeResize="0"/>
          <p:nvPr/>
        </p:nvPicPr>
        <p:blipFill>
          <a:blip r:embed="rId7">
            <a:alphaModFix/>
          </a:blip>
          <a:stretch>
            <a:fillRect/>
          </a:stretch>
        </p:blipFill>
        <p:spPr>
          <a:xfrm>
            <a:off x="5041350" y="825750"/>
            <a:ext cx="3839222" cy="900625"/>
          </a:xfrm>
          <a:prstGeom prst="rect">
            <a:avLst/>
          </a:prstGeom>
          <a:noFill/>
          <a:ln>
            <a:noFill/>
          </a:ln>
        </p:spPr>
      </p:pic>
      <p:pic>
        <p:nvPicPr>
          <p:cNvPr id="646" name="Google Shape;646;p89" title="Pumpkin Painting (2).png"/>
          <p:cNvPicPr preferRelativeResize="0"/>
          <p:nvPr/>
        </p:nvPicPr>
        <p:blipFill>
          <a:blip r:embed="rId8">
            <a:alphaModFix/>
          </a:blip>
          <a:stretch>
            <a:fillRect/>
          </a:stretch>
        </p:blipFill>
        <p:spPr>
          <a:xfrm>
            <a:off x="5041350" y="1761600"/>
            <a:ext cx="3836174" cy="959051"/>
          </a:xfrm>
          <a:prstGeom prst="rect">
            <a:avLst/>
          </a:prstGeom>
          <a:noFill/>
          <a:ln>
            <a:noFill/>
          </a:ln>
        </p:spPr>
      </p:pic>
      <p:pic>
        <p:nvPicPr>
          <p:cNvPr id="647" name="Google Shape;647;p89" title="Halloween Dance 2025 Header.png"/>
          <p:cNvPicPr preferRelativeResize="0"/>
          <p:nvPr/>
        </p:nvPicPr>
        <p:blipFill>
          <a:blip r:embed="rId9">
            <a:alphaModFix/>
          </a:blip>
          <a:stretch>
            <a:fillRect/>
          </a:stretch>
        </p:blipFill>
        <p:spPr>
          <a:xfrm>
            <a:off x="5041350" y="2755876"/>
            <a:ext cx="3836174" cy="959050"/>
          </a:xfrm>
          <a:prstGeom prst="rect">
            <a:avLst/>
          </a:prstGeom>
          <a:noFill/>
          <a:ln>
            <a:noFill/>
          </a:ln>
        </p:spPr>
      </p:pic>
      <p:pic>
        <p:nvPicPr>
          <p:cNvPr id="648" name="Google Shape;648;p89" title="Trunk or Treat 2025 (1).png"/>
          <p:cNvPicPr preferRelativeResize="0"/>
          <p:nvPr/>
        </p:nvPicPr>
        <p:blipFill>
          <a:blip r:embed="rId10">
            <a:alphaModFix/>
          </a:blip>
          <a:stretch>
            <a:fillRect/>
          </a:stretch>
        </p:blipFill>
        <p:spPr>
          <a:xfrm>
            <a:off x="5041350" y="3842800"/>
            <a:ext cx="3836174" cy="9590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90"/>
          <p:cNvSpPr txBox="1">
            <a:spLocks noGrp="1"/>
          </p:cNvSpPr>
          <p:nvPr>
            <p:ph type="sldNum" idx="4294967295"/>
          </p:nvPr>
        </p:nvSpPr>
        <p:spPr>
          <a:xfrm>
            <a:off x="8594725" y="4749800"/>
            <a:ext cx="549275" cy="3937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300"/>
              <a:buNone/>
            </a:pPr>
            <a:fld id="{00000000-1234-1234-1234-123412341234}" type="slidenum">
              <a:rPr lang="en-US"/>
              <a:t>23</a:t>
            </a:fld>
            <a:endParaRPr/>
          </a:p>
        </p:txBody>
      </p:sp>
      <p:sp>
        <p:nvSpPr>
          <p:cNvPr id="654" name="Google Shape;654;p90"/>
          <p:cNvSpPr txBox="1"/>
          <p:nvPr/>
        </p:nvSpPr>
        <p:spPr>
          <a:xfrm>
            <a:off x="1017000" y="677675"/>
            <a:ext cx="7110000" cy="4494600"/>
          </a:xfrm>
          <a:prstGeom prst="rect">
            <a:avLst/>
          </a:prstGeom>
          <a:noFill/>
          <a:ln>
            <a:noFill/>
          </a:ln>
        </p:spPr>
        <p:txBody>
          <a:bodyPr spcFirstLastPara="1" wrap="square" lIns="91425" tIns="45700" rIns="91425" bIns="45700" anchor="t" anchorCtr="0">
            <a:spAutoFit/>
          </a:bodyPr>
          <a:lstStyle/>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None/>
            </a:pPr>
            <a:r>
              <a:rPr lang="en-US"/>
              <a:t>             </a:t>
            </a:r>
            <a:r>
              <a:rPr lang="en-US" sz="1400" b="0" i="0" u="none" strike="noStrike" cap="none">
                <a:solidFill>
                  <a:srgbClr val="000000"/>
                </a:solidFill>
                <a:latin typeface="Arial"/>
                <a:ea typeface="Arial"/>
                <a:cs typeface="Arial"/>
                <a:sym typeface="Arial"/>
              </a:rPr>
              <a:t>MUI </a:t>
            </a:r>
            <a:r>
              <a:rPr lang="en-US"/>
              <a:t>Refresher</a:t>
            </a:r>
            <a:r>
              <a:rPr lang="en-US" sz="1400" b="0" i="0" u="none" strike="noStrike" cap="none">
                <a:solidFill>
                  <a:srgbClr val="000000"/>
                </a:solidFill>
                <a:latin typeface="Arial"/>
                <a:ea typeface="Arial"/>
                <a:cs typeface="Arial"/>
                <a:sym typeface="Arial"/>
              </a:rPr>
              <a:t> Training- </a:t>
            </a:r>
            <a:r>
              <a:rPr lang="en-US" b="1"/>
              <a:t>September 30, 2025</a:t>
            </a:r>
            <a:endParaRPr b="1"/>
          </a:p>
          <a:p>
            <a:pPr marL="457200" marR="0" lvl="0" indent="0" algn="l" rtl="0">
              <a:lnSpc>
                <a:spcPct val="100000"/>
              </a:lnSpc>
              <a:spcBef>
                <a:spcPts val="0"/>
              </a:spcBef>
              <a:spcAft>
                <a:spcPts val="0"/>
              </a:spcAft>
              <a:buNone/>
            </a:pPr>
            <a:r>
              <a:rPr lang="en-US"/>
              <a:t>             </a:t>
            </a:r>
            <a:r>
              <a:rPr lang="en-US" sz="1400" b="0" i="0" u="none" strike="noStrike" cap="none">
                <a:solidFill>
                  <a:srgbClr val="000000"/>
                </a:solidFill>
                <a:latin typeface="Arial"/>
                <a:ea typeface="Arial"/>
                <a:cs typeface="Arial"/>
                <a:sym typeface="Arial"/>
              </a:rPr>
              <a:t>Initial Medication Certification Category 1- </a:t>
            </a:r>
            <a:r>
              <a:rPr lang="en-US" sz="1400" b="1" i="0" u="none" strike="noStrike" cap="none">
                <a:solidFill>
                  <a:srgbClr val="000000"/>
                </a:solidFill>
              </a:rPr>
              <a:t>September 22 &amp; 23rd</a:t>
            </a:r>
            <a:endParaRPr b="1"/>
          </a:p>
          <a:p>
            <a:pPr marL="457200" marR="0" lvl="0" indent="0" algn="l" rtl="0">
              <a:lnSpc>
                <a:spcPct val="100000"/>
              </a:lnSpc>
              <a:spcBef>
                <a:spcPts val="0"/>
              </a:spcBef>
              <a:spcAft>
                <a:spcPts val="0"/>
              </a:spcAft>
              <a:buNone/>
            </a:pPr>
            <a:r>
              <a:rPr lang="en-US"/>
              <a:t>             </a:t>
            </a:r>
            <a:r>
              <a:rPr lang="en-US" sz="1400" b="0" i="0" u="none" strike="noStrike" cap="none">
                <a:solidFill>
                  <a:srgbClr val="000000"/>
                </a:solidFill>
                <a:latin typeface="Arial"/>
                <a:ea typeface="Arial"/>
                <a:cs typeface="Arial"/>
                <a:sym typeface="Arial"/>
              </a:rPr>
              <a:t>Initial Provider Training- </a:t>
            </a:r>
            <a:r>
              <a:rPr lang="en-US" b="1"/>
              <a:t>November 12</a:t>
            </a:r>
            <a:r>
              <a:rPr lang="en-US" sz="1400" b="1" i="0" u="none" strike="noStrike" cap="none">
                <a:solidFill>
                  <a:srgbClr val="000000"/>
                </a:solidFill>
              </a:rPr>
              <a:t>, 2025</a:t>
            </a:r>
            <a:r>
              <a:rPr lang="en-US" sz="1400" b="0" i="0" u="none" strike="noStrike" cap="none">
                <a:solidFill>
                  <a:srgbClr val="000000"/>
                </a:solidFill>
                <a:latin typeface="Arial"/>
                <a:ea typeface="Arial"/>
                <a:cs typeface="Arial"/>
                <a:sym typeface="Arial"/>
              </a:rPr>
              <a:t>	</a:t>
            </a:r>
            <a:endParaRPr/>
          </a:p>
          <a:p>
            <a:pPr marL="457200" marR="0" lvl="0" indent="0" algn="l" rtl="0">
              <a:lnSpc>
                <a:spcPct val="100000"/>
              </a:lnSpc>
              <a:spcBef>
                <a:spcPts val="0"/>
              </a:spcBef>
              <a:spcAft>
                <a:spcPts val="0"/>
              </a:spcAft>
              <a:buNone/>
            </a:pPr>
            <a:r>
              <a:rPr lang="en-US"/>
              <a:t>             </a:t>
            </a:r>
            <a:r>
              <a:rPr lang="en-US" sz="1400" b="0" i="0" u="none" strike="noStrike" cap="none">
                <a:solidFill>
                  <a:srgbClr val="000000"/>
                </a:solidFill>
                <a:latin typeface="Arial"/>
                <a:ea typeface="Arial"/>
                <a:cs typeface="Arial"/>
                <a:sym typeface="Arial"/>
              </a:rPr>
              <a:t>Annual Provider Training-</a:t>
            </a:r>
            <a:r>
              <a:rPr lang="en-US" sz="1400" b="1" i="0" u="none" strike="noStrike" cap="none">
                <a:solidFill>
                  <a:srgbClr val="000000"/>
                </a:solidFill>
              </a:rPr>
              <a:t>October 8, 2025</a:t>
            </a:r>
            <a:r>
              <a:rPr lang="en-US" sz="1400" b="0" i="0" u="none" strike="noStrike" cap="none">
                <a:solidFill>
                  <a:srgbClr val="000000"/>
                </a:solidFill>
                <a:latin typeface="Arial"/>
                <a:ea typeface="Arial"/>
                <a:cs typeface="Arial"/>
                <a:sym typeface="Arial"/>
              </a:rPr>
              <a:t>	</a:t>
            </a:r>
            <a:endParaRPr/>
          </a:p>
          <a:p>
            <a:pPr marL="457200" marR="0" lvl="0" indent="0" algn="l" rtl="0">
              <a:lnSpc>
                <a:spcPct val="100000"/>
              </a:lnSpc>
              <a:spcBef>
                <a:spcPts val="0"/>
              </a:spcBef>
              <a:spcAft>
                <a:spcPts val="0"/>
              </a:spcAft>
              <a:buNone/>
            </a:pPr>
            <a:r>
              <a:rPr lang="en-US"/>
              <a:t>             </a:t>
            </a:r>
            <a:r>
              <a:rPr lang="en-US" sz="1400" b="0" i="0" u="none" strike="noStrike" cap="none">
                <a:solidFill>
                  <a:srgbClr val="000000"/>
                </a:solidFill>
                <a:latin typeface="Arial"/>
                <a:ea typeface="Arial"/>
                <a:cs typeface="Arial"/>
                <a:sym typeface="Arial"/>
              </a:rPr>
              <a:t>CPR/First Aid Blended Learning</a:t>
            </a:r>
            <a:r>
              <a:rPr lang="en-US"/>
              <a:t>- </a:t>
            </a:r>
            <a:r>
              <a:rPr lang="en-US" b="1"/>
              <a:t>December 2, 2025</a:t>
            </a:r>
            <a:r>
              <a:rPr lang="en-US" sz="1400" b="1" i="0" u="none" strike="noStrike" cap="none">
                <a:solidFill>
                  <a:srgbClr val="000000"/>
                </a:solidFill>
              </a:rPr>
              <a:t>	 </a:t>
            </a:r>
            <a:endParaRPr b="1"/>
          </a:p>
          <a:p>
            <a:pPr marL="457200" marR="0" lvl="0" indent="0" algn="l" rtl="0">
              <a:lnSpc>
                <a:spcPct val="100000"/>
              </a:lnSpc>
              <a:spcBef>
                <a:spcPts val="0"/>
              </a:spcBef>
              <a:spcAft>
                <a:spcPts val="0"/>
              </a:spcAft>
              <a:buNone/>
            </a:pPr>
            <a:r>
              <a:rPr lang="en-US"/>
              <a:t>             </a:t>
            </a:r>
            <a:r>
              <a:rPr lang="en-US" sz="1400" b="0" i="0" u="none" strike="noStrike" cap="none">
                <a:solidFill>
                  <a:srgbClr val="000000"/>
                </a:solidFill>
                <a:latin typeface="Arial"/>
                <a:ea typeface="Arial"/>
                <a:cs typeface="Arial"/>
                <a:sym typeface="Arial"/>
              </a:rPr>
              <a:t>Initial Medication Administration Category 2 &amp; 3- </a:t>
            </a:r>
            <a:r>
              <a:rPr lang="en-US" sz="1400" b="1" i="0" u="none" strike="noStrike" cap="none">
                <a:solidFill>
                  <a:srgbClr val="000000"/>
                </a:solidFill>
              </a:rPr>
              <a:t>October 20, 2025</a:t>
            </a:r>
            <a:endParaRPr b="1"/>
          </a:p>
          <a:p>
            <a:pPr marL="457200" marR="0" lvl="0" indent="0" algn="l" rtl="0">
              <a:lnSpc>
                <a:spcPct val="100000"/>
              </a:lnSpc>
              <a:spcBef>
                <a:spcPts val="0"/>
              </a:spcBef>
              <a:spcAft>
                <a:spcPts val="0"/>
              </a:spcAft>
              <a:buNone/>
            </a:pPr>
            <a:r>
              <a:rPr lang="en-US"/>
              <a:t>             </a:t>
            </a:r>
            <a:r>
              <a:rPr lang="en-US" sz="1400" b="0" i="0" u="none" strike="noStrike" cap="none">
                <a:solidFill>
                  <a:srgbClr val="000000"/>
                </a:solidFill>
                <a:latin typeface="Arial"/>
                <a:ea typeface="Arial"/>
                <a:cs typeface="Arial"/>
                <a:sym typeface="Arial"/>
              </a:rPr>
              <a:t>Renewal Medication Certification Category 1, 2 &amp; 3 -</a:t>
            </a:r>
            <a:r>
              <a:rPr lang="en-US" sz="1400" b="1" i="0" u="none" strike="noStrike" cap="none">
                <a:solidFill>
                  <a:srgbClr val="000000"/>
                </a:solidFill>
              </a:rPr>
              <a:t>October 21, 2025</a:t>
            </a:r>
            <a:endParaRPr sz="1400" b="1" i="0" u="none" strike="noStrike" cap="none">
              <a:solidFill>
                <a:srgbClr val="000000"/>
              </a:solidFill>
            </a:endParaRPr>
          </a:p>
          <a:p>
            <a:pPr marL="457200" marR="0" lvl="0" indent="0" algn="l" rtl="0">
              <a:lnSpc>
                <a:spcPct val="100000"/>
              </a:lnSpc>
              <a:spcBef>
                <a:spcPts val="0"/>
              </a:spcBef>
              <a:spcAft>
                <a:spcPts val="0"/>
              </a:spcAft>
              <a:buNone/>
            </a:pPr>
            <a:r>
              <a:rPr lang="en-US"/>
              <a:t>             AEGIS Crisis Prevention &amp; De-Escalation-</a:t>
            </a:r>
            <a:r>
              <a:rPr lang="en-US" b="1"/>
              <a:t>December 9, 2025</a:t>
            </a:r>
            <a:endParaRPr b="1"/>
          </a:p>
          <a:p>
            <a:pPr marL="457200" marR="0" lvl="0" indent="0" algn="l" rtl="0">
              <a:lnSpc>
                <a:spcPct val="100000"/>
              </a:lnSpc>
              <a:spcBef>
                <a:spcPts val="0"/>
              </a:spcBef>
              <a:spcAft>
                <a:spcPts val="0"/>
              </a:spcAft>
              <a:buNone/>
            </a:pPr>
            <a:r>
              <a:rPr lang="en-US"/>
              <a:t>             Provider Orientation-</a:t>
            </a:r>
            <a:r>
              <a:rPr lang="en-US" b="1"/>
              <a:t> not scheduled </a:t>
            </a:r>
            <a:endParaRPr b="1"/>
          </a:p>
          <a:p>
            <a:pPr marL="457200" marR="0" lvl="0" indent="0" algn="l" rtl="0">
              <a:lnSpc>
                <a:spcPct val="100000"/>
              </a:lnSpc>
              <a:spcBef>
                <a:spcPts val="0"/>
              </a:spcBef>
              <a:spcAft>
                <a:spcPts val="0"/>
              </a:spcAft>
              <a:buNone/>
            </a:pPr>
            <a:r>
              <a:rPr lang="en-US"/>
              <a:t>             Provider Open Office Hours - </a:t>
            </a:r>
            <a:r>
              <a:rPr lang="en-US" b="1"/>
              <a:t>Monthly</a:t>
            </a:r>
            <a:r>
              <a:rPr lang="en-US" sz="1400" b="1" i="0" u="none" strike="noStrike" cap="none">
                <a:solidFill>
                  <a:srgbClr val="000000"/>
                </a:solidFill>
              </a:rPr>
              <a:t> </a:t>
            </a:r>
            <a:r>
              <a:rPr lang="en-US" b="1"/>
              <a:t>on the first Tuesday</a:t>
            </a:r>
            <a:endParaRPr b="1"/>
          </a:p>
          <a:p>
            <a:pPr marL="457200" marR="0" lvl="0" indent="0" algn="l" rtl="0">
              <a:lnSpc>
                <a:spcPct val="100000"/>
              </a:lnSpc>
              <a:spcBef>
                <a:spcPts val="0"/>
              </a:spcBef>
              <a:spcAft>
                <a:spcPts val="0"/>
              </a:spcAft>
              <a:buNone/>
            </a:pPr>
            <a:r>
              <a:rPr lang="en-US" b="1"/>
              <a:t>             </a:t>
            </a:r>
            <a:r>
              <a:rPr lang="en-US"/>
              <a:t>Open working session-EVV/Sandata-</a:t>
            </a:r>
            <a:r>
              <a:rPr lang="en-US" b="1"/>
              <a:t> September 16, 2025</a:t>
            </a:r>
            <a:endParaRPr b="1"/>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200" b="0" i="1" u="none" strike="noStrike" cap="none">
                <a:solidFill>
                  <a:srgbClr val="000000"/>
                </a:solidFill>
                <a:latin typeface="Arial"/>
                <a:ea typeface="Arial"/>
                <a:cs typeface="Arial"/>
                <a:sym typeface="Arial"/>
              </a:rPr>
              <a:t>All classes listed above are open for registration on the Ashtabula County Board of Developmental Disabilities website under the Provider support tab. </a:t>
            </a:r>
            <a:r>
              <a:rPr lang="en-US" sz="1200" b="0" i="1" u="sng" strike="noStrike" cap="none">
                <a:solidFill>
                  <a:schemeClr val="hlink"/>
                </a:solidFill>
                <a:latin typeface="Arial"/>
                <a:ea typeface="Arial"/>
                <a:cs typeface="Arial"/>
                <a:sym typeface="Arial"/>
                <a:hlinkClick r:id="rId3"/>
              </a:rPr>
              <a:t>https://www.ashtabuladd.org/</a:t>
            </a:r>
            <a:endParaRPr sz="12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b="0" i="1" u="none" strike="noStrike" cap="none">
              <a:solidFill>
                <a:srgbClr val="000000"/>
              </a:solidFill>
              <a:latin typeface="Arial"/>
              <a:ea typeface="Arial"/>
              <a:cs typeface="Arial"/>
              <a:sym typeface="Arial"/>
            </a:endParaRPr>
          </a:p>
        </p:txBody>
      </p:sp>
      <p:pic>
        <p:nvPicPr>
          <p:cNvPr id="655" name="Google Shape;655;p90"/>
          <p:cNvPicPr preferRelativeResize="0"/>
          <p:nvPr/>
        </p:nvPicPr>
        <p:blipFill rotWithShape="1">
          <a:blip r:embed="rId4">
            <a:alphaModFix/>
          </a:blip>
          <a:srcRect/>
          <a:stretch/>
        </p:blipFill>
        <p:spPr>
          <a:xfrm>
            <a:off x="0" y="3491346"/>
            <a:ext cx="9144000" cy="859536"/>
          </a:xfrm>
          <a:prstGeom prst="rect">
            <a:avLst/>
          </a:prstGeom>
          <a:noFill/>
          <a:ln>
            <a:noFill/>
          </a:ln>
        </p:spPr>
      </p:pic>
      <p:sp>
        <p:nvSpPr>
          <p:cNvPr id="656" name="Google Shape;656;p90"/>
          <p:cNvSpPr/>
          <p:nvPr/>
        </p:nvSpPr>
        <p:spPr>
          <a:xfrm>
            <a:off x="1017001" y="-98937"/>
            <a:ext cx="64941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300" b="1">
                <a:solidFill>
                  <a:srgbClr val="FFFFFF"/>
                </a:solidFill>
              </a:rPr>
              <a:t>Training Offered</a:t>
            </a:r>
            <a:endParaRPr sz="3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9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24</a:t>
            </a:fld>
            <a:endParaRPr/>
          </a:p>
        </p:txBody>
      </p:sp>
      <p:sp>
        <p:nvSpPr>
          <p:cNvPr id="662" name="Google Shape;662;p91"/>
          <p:cNvSpPr/>
          <p:nvPr/>
        </p:nvSpPr>
        <p:spPr>
          <a:xfrm rot="17">
            <a:off x="1681475" y="4540439"/>
            <a:ext cx="5790693" cy="506544"/>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solidFill>
                  <a:schemeClr val="lt1"/>
                </a:solidFill>
                <a:latin typeface="Arial"/>
              </a:rPr>
              <a:t>Superintendent Updates</a:t>
            </a:r>
          </a:p>
        </p:txBody>
      </p:sp>
      <p:pic>
        <p:nvPicPr>
          <p:cNvPr id="663" name="Google Shape;663;p91"/>
          <p:cNvPicPr preferRelativeResize="0"/>
          <p:nvPr/>
        </p:nvPicPr>
        <p:blipFill>
          <a:blip r:embed="rId3">
            <a:alphaModFix/>
          </a:blip>
          <a:stretch>
            <a:fillRect/>
          </a:stretch>
        </p:blipFill>
        <p:spPr>
          <a:xfrm>
            <a:off x="2360704" y="839050"/>
            <a:ext cx="4432224" cy="25319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92"/>
          <p:cNvPicPr preferRelativeResize="0"/>
          <p:nvPr/>
        </p:nvPicPr>
        <p:blipFill>
          <a:blip r:embed="rId3">
            <a:alphaModFix/>
          </a:blip>
          <a:stretch>
            <a:fillRect/>
          </a:stretch>
        </p:blipFill>
        <p:spPr>
          <a:xfrm>
            <a:off x="1348814" y="2142412"/>
            <a:ext cx="2784026" cy="2784051"/>
          </a:xfrm>
          <a:prstGeom prst="rect">
            <a:avLst/>
          </a:prstGeom>
          <a:noFill/>
          <a:ln>
            <a:noFill/>
          </a:ln>
        </p:spPr>
      </p:pic>
      <p:sp>
        <p:nvSpPr>
          <p:cNvPr id="669" name="Google Shape;669;p92"/>
          <p:cNvSpPr txBox="1"/>
          <p:nvPr/>
        </p:nvSpPr>
        <p:spPr>
          <a:xfrm>
            <a:off x="1982250" y="1332500"/>
            <a:ext cx="5179500" cy="11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dk1"/>
                </a:solidFill>
              </a:rPr>
              <a:t>Questions or Additional Comments? </a:t>
            </a:r>
            <a:endParaRPr sz="2400">
              <a:solidFill>
                <a:schemeClr val="dk1"/>
              </a:solidFill>
            </a:endParaRPr>
          </a:p>
        </p:txBody>
      </p:sp>
      <p:pic>
        <p:nvPicPr>
          <p:cNvPr id="670" name="Google Shape;670;p92" descr="a 3d figure leaning on a red question mark (Provided by Tenor)"/>
          <p:cNvPicPr preferRelativeResize="0"/>
          <p:nvPr/>
        </p:nvPicPr>
        <p:blipFill>
          <a:blip r:embed="rId4">
            <a:alphaModFix/>
          </a:blip>
          <a:stretch>
            <a:fillRect/>
          </a:stretch>
        </p:blipFill>
        <p:spPr>
          <a:xfrm>
            <a:off x="5025877" y="2409675"/>
            <a:ext cx="2429025" cy="2429025"/>
          </a:xfrm>
          <a:prstGeom prst="rect">
            <a:avLst/>
          </a:prstGeom>
          <a:noFill/>
          <a:ln>
            <a:noFill/>
          </a:ln>
        </p:spPr>
      </p:pic>
      <p:pic>
        <p:nvPicPr>
          <p:cNvPr id="671" name="Google Shape;671;p92" descr="a black and white drawing of a speech bubble with three dots inside . (Provided by Tenor)"/>
          <p:cNvPicPr preferRelativeResize="0"/>
          <p:nvPr/>
        </p:nvPicPr>
        <p:blipFill>
          <a:blip r:embed="rId5">
            <a:alphaModFix/>
          </a:blip>
          <a:stretch>
            <a:fillRect/>
          </a:stretch>
        </p:blipFill>
        <p:spPr>
          <a:xfrm>
            <a:off x="5207175" y="1824500"/>
            <a:ext cx="971350" cy="971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93"/>
          <p:cNvSpPr/>
          <p:nvPr/>
        </p:nvSpPr>
        <p:spPr>
          <a:xfrm>
            <a:off x="818449" y="710860"/>
            <a:ext cx="7686600" cy="390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5400" b="1" i="0" u="none" strike="noStrike" cap="none">
                <a:solidFill>
                  <a:srgbClr val="FFFFFF"/>
                </a:solidFill>
                <a:latin typeface="Arial"/>
                <a:ea typeface="Arial"/>
                <a:cs typeface="Arial"/>
                <a:sym typeface="Arial"/>
              </a:rPr>
              <a:t>Thank You!</a:t>
            </a:r>
            <a:endParaRPr sz="54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None/>
            </a:pPr>
            <a:r>
              <a:rPr lang="en-US" sz="5400" b="1" i="0" u="none" strike="noStrike" cap="none">
                <a:solidFill>
                  <a:srgbClr val="FFFFFF"/>
                </a:solidFill>
                <a:latin typeface="Arial"/>
                <a:ea typeface="Arial"/>
                <a:cs typeface="Arial"/>
                <a:sym typeface="Arial"/>
              </a:rPr>
              <a:t>Next Provider Meeting </a:t>
            </a:r>
            <a:endParaRPr/>
          </a:p>
          <a:p>
            <a:pPr marL="0" marR="0" lvl="0" indent="0" algn="ctr" rtl="0">
              <a:lnSpc>
                <a:spcPct val="100000"/>
              </a:lnSpc>
              <a:spcBef>
                <a:spcPts val="0"/>
              </a:spcBef>
              <a:spcAft>
                <a:spcPts val="0"/>
              </a:spcAft>
              <a:buNone/>
            </a:pPr>
            <a:r>
              <a:rPr lang="en-US" sz="5400" b="1">
                <a:solidFill>
                  <a:srgbClr val="FFFFFF"/>
                </a:solidFill>
              </a:rPr>
              <a:t>October 9, 2025</a:t>
            </a:r>
            <a:endParaRPr sz="5400" b="1" i="0" u="none" strike="noStrike" cap="none">
              <a:solidFill>
                <a:srgbClr val="FFFFFF"/>
              </a:solidFill>
              <a:latin typeface="Arial"/>
              <a:ea typeface="Arial"/>
              <a:cs typeface="Arial"/>
              <a:sym typeface="Arial"/>
            </a:endParaRPr>
          </a:p>
          <a:p>
            <a:pPr marL="0" lvl="0" indent="0" algn="ctr" rtl="0">
              <a:spcBef>
                <a:spcPts val="0"/>
              </a:spcBef>
              <a:spcAft>
                <a:spcPts val="0"/>
              </a:spcAft>
              <a:buNone/>
            </a:pPr>
            <a:endParaRPr sz="3700" b="1">
              <a:solidFill>
                <a:srgbClr val="FFFFFF"/>
              </a:solidFill>
            </a:endParaRPr>
          </a:p>
          <a:p>
            <a:pPr marL="0" lvl="0" indent="0" algn="ctr" rtl="0">
              <a:spcBef>
                <a:spcPts val="0"/>
              </a:spcBef>
              <a:spcAft>
                <a:spcPts val="0"/>
              </a:spcAft>
              <a:buNone/>
            </a:pPr>
            <a:r>
              <a:rPr lang="en-US" sz="3700" b="1">
                <a:solidFill>
                  <a:srgbClr val="FFFFFF"/>
                </a:solidFill>
              </a:rPr>
              <a:t>Virtual Only</a:t>
            </a:r>
            <a:endParaRPr sz="1500" b="1" i="0" u="none" strike="noStrike" cap="none">
              <a:solidFill>
                <a:srgbClr val="FFFFFF"/>
              </a:solidFill>
              <a:latin typeface="Arial"/>
              <a:ea typeface="Arial"/>
              <a:cs typeface="Arial"/>
              <a:sym typeface="Arial"/>
            </a:endParaRPr>
          </a:p>
        </p:txBody>
      </p:sp>
      <p:pic>
        <p:nvPicPr>
          <p:cNvPr id="677" name="Google Shape;677;p93" descr="a zoom logo with a blue circle and white letters (Provided by Tenor)"/>
          <p:cNvPicPr preferRelativeResize="0"/>
          <p:nvPr/>
        </p:nvPicPr>
        <p:blipFill>
          <a:blip r:embed="rId3">
            <a:alphaModFix/>
          </a:blip>
          <a:stretch>
            <a:fillRect/>
          </a:stretch>
        </p:blipFill>
        <p:spPr>
          <a:xfrm>
            <a:off x="3806198" y="4287073"/>
            <a:ext cx="1531600" cy="580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9"/>
        <p:cNvGrpSpPr/>
        <p:nvPr/>
      </p:nvGrpSpPr>
      <p:grpSpPr>
        <a:xfrm>
          <a:off x="0" y="0"/>
          <a:ext cx="0" cy="0"/>
          <a:chOff x="0" y="0"/>
          <a:chExt cx="0" cy="0"/>
        </a:xfrm>
      </p:grpSpPr>
      <p:sp>
        <p:nvSpPr>
          <p:cNvPr id="470" name="Google Shape;470;p7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a:t>
            </a:fld>
            <a:endParaRPr/>
          </a:p>
        </p:txBody>
      </p:sp>
      <p:pic>
        <p:nvPicPr>
          <p:cNvPr id="471" name="Google Shape;471;p70"/>
          <p:cNvPicPr preferRelativeResize="0"/>
          <p:nvPr/>
        </p:nvPicPr>
        <p:blipFill rotWithShape="1">
          <a:blip r:embed="rId4">
            <a:alphaModFix/>
          </a:blip>
          <a:srcRect l="22173" t="7192" r="17996" b="3680"/>
          <a:stretch/>
        </p:blipFill>
        <p:spPr>
          <a:xfrm>
            <a:off x="1549577" y="995525"/>
            <a:ext cx="2278599" cy="3152452"/>
          </a:xfrm>
          <a:prstGeom prst="rect">
            <a:avLst/>
          </a:prstGeom>
          <a:noFill/>
          <a:ln>
            <a:noFill/>
          </a:ln>
        </p:spPr>
      </p:pic>
      <p:sp>
        <p:nvSpPr>
          <p:cNvPr id="472" name="Google Shape;472;p70"/>
          <p:cNvSpPr txBox="1"/>
          <p:nvPr/>
        </p:nvSpPr>
        <p:spPr>
          <a:xfrm>
            <a:off x="4570025" y="983700"/>
            <a:ext cx="3150600" cy="6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101218"/>
                </a:solidFill>
              </a:rPr>
              <a:t>Melinda Shipman</a:t>
            </a:r>
            <a:endParaRPr sz="2400" b="1">
              <a:solidFill>
                <a:srgbClr val="101218"/>
              </a:solidFill>
            </a:endParaRPr>
          </a:p>
        </p:txBody>
      </p:sp>
      <p:sp>
        <p:nvSpPr>
          <p:cNvPr id="473" name="Google Shape;473;p70"/>
          <p:cNvSpPr txBox="1"/>
          <p:nvPr/>
        </p:nvSpPr>
        <p:spPr>
          <a:xfrm>
            <a:off x="4570025" y="2241500"/>
            <a:ext cx="2885100" cy="57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101218"/>
                </a:solidFill>
              </a:rPr>
              <a:t>Becky Kendzerski</a:t>
            </a:r>
            <a:endParaRPr sz="2400" b="1">
              <a:solidFill>
                <a:srgbClr val="101218"/>
              </a:solidFill>
            </a:endParaRPr>
          </a:p>
        </p:txBody>
      </p:sp>
      <p:sp>
        <p:nvSpPr>
          <p:cNvPr id="474" name="Google Shape;474;p70"/>
          <p:cNvSpPr txBox="1"/>
          <p:nvPr/>
        </p:nvSpPr>
        <p:spPr>
          <a:xfrm>
            <a:off x="4570025" y="3443200"/>
            <a:ext cx="2885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101218"/>
                </a:solidFill>
              </a:rPr>
              <a:t>Kassidy Keeting</a:t>
            </a:r>
            <a:endParaRPr sz="2400" b="1">
              <a:solidFill>
                <a:srgbClr val="101218"/>
              </a:solidFill>
            </a:endParaRPr>
          </a:p>
          <a:p>
            <a:pPr marL="0" lvl="0" indent="0" algn="l" rtl="0">
              <a:spcBef>
                <a:spcPts val="0"/>
              </a:spcBef>
              <a:spcAft>
                <a:spcPts val="0"/>
              </a:spcAft>
              <a:buNone/>
            </a:pPr>
            <a:endParaRPr sz="2400" b="1">
              <a:solidFill>
                <a:srgbClr val="10121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anim calcmode="lin" valueType="num">
                                      <p:cBhvr additive="base">
                                        <p:cTn id="7" dur="2400"/>
                                        <p:tgtEl>
                                          <p:spTgt spid="47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73"/>
                                        </p:tgtEl>
                                        <p:attrNameLst>
                                          <p:attrName>style.visibility</p:attrName>
                                        </p:attrNameLst>
                                      </p:cBhvr>
                                      <p:to>
                                        <p:strVal val="visible"/>
                                      </p:to>
                                    </p:set>
                                    <p:anim calcmode="lin" valueType="num">
                                      <p:cBhvr additive="base">
                                        <p:cTn id="12" dur="2400"/>
                                        <p:tgtEl>
                                          <p:spTgt spid="47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474"/>
                                        </p:tgtEl>
                                        <p:attrNameLst>
                                          <p:attrName>style.visibility</p:attrName>
                                        </p:attrNameLst>
                                      </p:cBhvr>
                                      <p:to>
                                        <p:strVal val="visible"/>
                                      </p:to>
                                    </p:set>
                                    <p:anim calcmode="lin" valueType="num">
                                      <p:cBhvr additive="base">
                                        <p:cTn id="17" dur="2500"/>
                                        <p:tgtEl>
                                          <p:spTgt spid="4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300"/>
              <a:buNone/>
            </a:pPr>
            <a:fld id="{00000000-1234-1234-1234-123412341234}" type="slidenum">
              <a:rPr lang="en-US"/>
              <a:t>4</a:t>
            </a:fld>
            <a:endParaRPr/>
          </a:p>
        </p:txBody>
      </p:sp>
      <p:sp>
        <p:nvSpPr>
          <p:cNvPr id="480" name="Google Shape;480;p71"/>
          <p:cNvSpPr/>
          <p:nvPr/>
        </p:nvSpPr>
        <p:spPr>
          <a:xfrm rot="-5400000" flipH="1">
            <a:off x="-1631850" y="1989925"/>
            <a:ext cx="3929400" cy="66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solidFill>
                <a:schemeClr val="lt1"/>
              </a:solidFill>
            </a:endParaRPr>
          </a:p>
        </p:txBody>
      </p:sp>
      <p:sp>
        <p:nvSpPr>
          <p:cNvPr id="481" name="Google Shape;481;p71"/>
          <p:cNvSpPr txBox="1"/>
          <p:nvPr/>
        </p:nvSpPr>
        <p:spPr>
          <a:xfrm>
            <a:off x="1712400" y="1312600"/>
            <a:ext cx="6819000" cy="289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US" sz="1800"/>
              <a:t>Bright Beginnings Award- </a:t>
            </a:r>
            <a:r>
              <a:rPr lang="en-US" sz="1800" b="1"/>
              <a:t>Christian Fleissner</a:t>
            </a:r>
            <a:endParaRPr sz="1800" b="1"/>
          </a:p>
          <a:p>
            <a:pPr marL="457200" lvl="0" indent="-342900" algn="l" rtl="0">
              <a:spcBef>
                <a:spcPts val="0"/>
              </a:spcBef>
              <a:spcAft>
                <a:spcPts val="0"/>
              </a:spcAft>
              <a:buSzPts val="1800"/>
              <a:buChar char="●"/>
            </a:pPr>
            <a:r>
              <a:rPr lang="en-US" sz="1800"/>
              <a:t>Excellence in Direct Support Practice Award- </a:t>
            </a:r>
            <a:r>
              <a:rPr lang="en-US" sz="1800" b="1"/>
              <a:t>John Peters</a:t>
            </a:r>
            <a:endParaRPr sz="1800" b="1"/>
          </a:p>
          <a:p>
            <a:pPr marL="457200" lvl="0" indent="-342900" algn="l" rtl="0">
              <a:spcBef>
                <a:spcPts val="0"/>
              </a:spcBef>
              <a:spcAft>
                <a:spcPts val="0"/>
              </a:spcAft>
              <a:buSzPts val="1800"/>
              <a:buChar char="●"/>
            </a:pPr>
            <a:r>
              <a:rPr lang="en-US" sz="1800"/>
              <a:t>Community Champion Award- </a:t>
            </a:r>
            <a:r>
              <a:rPr lang="en-US" sz="1800" b="1"/>
              <a:t>Trena Hall</a:t>
            </a:r>
            <a:endParaRPr sz="1800" b="1"/>
          </a:p>
          <a:p>
            <a:pPr marL="457200" lvl="0" indent="-342900" algn="l" rtl="0">
              <a:spcBef>
                <a:spcPts val="0"/>
              </a:spcBef>
              <a:spcAft>
                <a:spcPts val="0"/>
              </a:spcAft>
              <a:buSzPts val="1800"/>
              <a:buChar char="●"/>
            </a:pPr>
            <a:r>
              <a:rPr lang="en-US" sz="1800"/>
              <a:t>Beyond the call of duty Award- </a:t>
            </a:r>
            <a:r>
              <a:rPr lang="en-US" sz="1800" b="1"/>
              <a:t>Richard Sarlin</a:t>
            </a:r>
            <a:endParaRPr sz="1800" b="1"/>
          </a:p>
          <a:p>
            <a:pPr marL="457200" lvl="0" indent="-342900" algn="l" rtl="0">
              <a:spcBef>
                <a:spcPts val="0"/>
              </a:spcBef>
              <a:spcAft>
                <a:spcPts val="0"/>
              </a:spcAft>
              <a:buSzPts val="1800"/>
              <a:buChar char="●"/>
            </a:pPr>
            <a:r>
              <a:rPr lang="en-US" sz="1800"/>
              <a:t>Lifetime Commitment Award- </a:t>
            </a:r>
            <a:r>
              <a:rPr lang="en-US" sz="1800" b="1"/>
              <a:t>Debra Nelson</a:t>
            </a:r>
            <a:endParaRPr sz="1800" b="1"/>
          </a:p>
          <a:p>
            <a:pPr marL="457200" lvl="0" indent="-342900" algn="l" rtl="0">
              <a:spcBef>
                <a:spcPts val="0"/>
              </a:spcBef>
              <a:spcAft>
                <a:spcPts val="0"/>
              </a:spcAft>
              <a:buSzPts val="1800"/>
              <a:buChar char="●"/>
            </a:pPr>
            <a:r>
              <a:rPr lang="en-US" sz="1800"/>
              <a:t>Mr or Mrs Sunshine Award- </a:t>
            </a:r>
            <a:r>
              <a:rPr lang="en-US" sz="1800" b="1"/>
              <a:t>Jason Herr</a:t>
            </a:r>
            <a:endParaRPr sz="1800" b="1"/>
          </a:p>
          <a:p>
            <a:pPr marL="457200" lvl="0" indent="-342900" algn="l" rtl="0">
              <a:spcBef>
                <a:spcPts val="0"/>
              </a:spcBef>
              <a:spcAft>
                <a:spcPts val="0"/>
              </a:spcAft>
              <a:buSzPts val="1800"/>
              <a:buChar char="●"/>
            </a:pPr>
            <a:r>
              <a:rPr lang="en-US" sz="1800"/>
              <a:t>Innovation Award- </a:t>
            </a:r>
            <a:r>
              <a:rPr lang="en-US" sz="1800" b="1"/>
              <a:t>Shirley Beals</a:t>
            </a:r>
            <a:endParaRPr sz="1800" b="1"/>
          </a:p>
          <a:p>
            <a:pPr marL="457200" lvl="0" indent="-342900" algn="l" rtl="0">
              <a:spcBef>
                <a:spcPts val="0"/>
              </a:spcBef>
              <a:spcAft>
                <a:spcPts val="0"/>
              </a:spcAft>
              <a:buSzPts val="1800"/>
              <a:buChar char="●"/>
            </a:pPr>
            <a:r>
              <a:rPr lang="en-US" sz="1800"/>
              <a:t>Advocacy Award- </a:t>
            </a:r>
            <a:r>
              <a:rPr lang="en-US" sz="1800" b="1"/>
              <a:t>Rebecca Madison</a:t>
            </a:r>
            <a:endParaRPr sz="1800" b="1"/>
          </a:p>
          <a:p>
            <a:pPr marL="457200" lvl="0" indent="-342900" algn="l" rtl="0">
              <a:spcBef>
                <a:spcPts val="0"/>
              </a:spcBef>
              <a:spcAft>
                <a:spcPts val="0"/>
              </a:spcAft>
              <a:buSzPts val="1800"/>
              <a:buChar char="●"/>
            </a:pPr>
            <a:r>
              <a:rPr lang="en-US" sz="1800"/>
              <a:t>DSP of the Year Award- </a:t>
            </a:r>
            <a:r>
              <a:rPr lang="en-US" sz="1800" b="1"/>
              <a:t>Khaila Miller</a:t>
            </a:r>
            <a:endParaRPr sz="1800" b="1"/>
          </a:p>
        </p:txBody>
      </p:sp>
      <p:pic>
        <p:nvPicPr>
          <p:cNvPr id="482" name="Google Shape;482;p71" descr="a pair of hands giving a high five on a white background . (Provided by Tenor)"/>
          <p:cNvPicPr preferRelativeResize="0"/>
          <p:nvPr/>
        </p:nvPicPr>
        <p:blipFill>
          <a:blip r:embed="rId3">
            <a:alphaModFix/>
          </a:blip>
          <a:stretch>
            <a:fillRect/>
          </a:stretch>
        </p:blipFill>
        <p:spPr>
          <a:xfrm>
            <a:off x="6595788" y="3147450"/>
            <a:ext cx="1602400" cy="1602400"/>
          </a:xfrm>
          <a:prstGeom prst="rect">
            <a:avLst/>
          </a:prstGeom>
          <a:noFill/>
          <a:ln>
            <a:noFill/>
          </a:ln>
        </p:spPr>
      </p:pic>
      <p:sp>
        <p:nvSpPr>
          <p:cNvPr id="483" name="Google Shape;483;p71"/>
          <p:cNvSpPr txBox="1"/>
          <p:nvPr/>
        </p:nvSpPr>
        <p:spPr>
          <a:xfrm>
            <a:off x="1967425" y="358075"/>
            <a:ext cx="5972400" cy="74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t>Leading with </a:t>
            </a:r>
            <a:r>
              <a:rPr lang="en-US" sz="1800" b="1">
                <a:solidFill>
                  <a:schemeClr val="accent5"/>
                </a:solidFill>
              </a:rPr>
              <a:t>Heart</a:t>
            </a:r>
            <a:r>
              <a:rPr lang="en-US" sz="1800" b="1"/>
              <a:t>, Serving with Purpose </a:t>
            </a:r>
            <a:endParaRPr sz="1800" b="1"/>
          </a:p>
          <a:p>
            <a:pPr marL="0" lvl="0" indent="0" algn="ctr" rtl="0">
              <a:spcBef>
                <a:spcPts val="0"/>
              </a:spcBef>
              <a:spcAft>
                <a:spcPts val="0"/>
              </a:spcAft>
              <a:buNone/>
            </a:pPr>
            <a:r>
              <a:rPr lang="en-US" sz="1800" b="1"/>
              <a:t>DSP Award Winners</a:t>
            </a:r>
            <a:endParaRPr sz="3100"/>
          </a:p>
        </p:txBody>
      </p:sp>
      <p:pic>
        <p:nvPicPr>
          <p:cNvPr id="484" name="Google Shape;484;p71" descr="colorful heart (Provided by Getty Images)"/>
          <p:cNvPicPr preferRelativeResize="0"/>
          <p:nvPr/>
        </p:nvPicPr>
        <p:blipFill>
          <a:blip r:embed="rId4">
            <a:alphaModFix/>
          </a:blip>
          <a:stretch>
            <a:fillRect/>
          </a:stretch>
        </p:blipFill>
        <p:spPr>
          <a:xfrm>
            <a:off x="7541626" y="358075"/>
            <a:ext cx="1261251" cy="630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5</a:t>
            </a:fld>
            <a:endParaRPr/>
          </a:p>
        </p:txBody>
      </p:sp>
      <p:pic>
        <p:nvPicPr>
          <p:cNvPr id="490" name="Google Shape;490;p72"/>
          <p:cNvPicPr preferRelativeResize="0"/>
          <p:nvPr/>
        </p:nvPicPr>
        <p:blipFill>
          <a:blip r:embed="rId3">
            <a:alphaModFix/>
          </a:blip>
          <a:stretch>
            <a:fillRect/>
          </a:stretch>
        </p:blipFill>
        <p:spPr>
          <a:xfrm>
            <a:off x="2157663" y="987300"/>
            <a:ext cx="4828674" cy="2759250"/>
          </a:xfrm>
          <a:prstGeom prst="rect">
            <a:avLst/>
          </a:prstGeom>
          <a:noFill/>
          <a:ln>
            <a:noFill/>
          </a:ln>
        </p:spPr>
      </p:pic>
      <p:sp>
        <p:nvSpPr>
          <p:cNvPr id="491" name="Google Shape;491;p72"/>
          <p:cNvSpPr/>
          <p:nvPr/>
        </p:nvSpPr>
        <p:spPr>
          <a:xfrm>
            <a:off x="2157664" y="354423"/>
            <a:ext cx="4173822" cy="5547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1"/>
                </a:solidFill>
                <a:latin typeface="Arial"/>
              </a:rPr>
              <a:t>SSA Department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6</a:t>
            </a:fld>
            <a:endParaRPr/>
          </a:p>
        </p:txBody>
      </p:sp>
      <p:sp>
        <p:nvSpPr>
          <p:cNvPr id="497" name="Google Shape;497;p73"/>
          <p:cNvSpPr/>
          <p:nvPr/>
        </p:nvSpPr>
        <p:spPr>
          <a:xfrm rot="5400000">
            <a:off x="6713039" y="2111098"/>
            <a:ext cx="4173822" cy="5547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1"/>
                </a:solidFill>
                <a:latin typeface="Arial"/>
              </a:rPr>
              <a:t>SSA Department</a:t>
            </a:r>
          </a:p>
        </p:txBody>
      </p:sp>
      <p:pic>
        <p:nvPicPr>
          <p:cNvPr id="498" name="Google Shape;498;p73" descr="WELCOME colorful brush calligraphy banner (Provided by Getty Images)"/>
          <p:cNvPicPr preferRelativeResize="0"/>
          <p:nvPr/>
        </p:nvPicPr>
        <p:blipFill>
          <a:blip r:embed="rId3">
            <a:alphaModFix/>
          </a:blip>
          <a:stretch>
            <a:fillRect/>
          </a:stretch>
        </p:blipFill>
        <p:spPr>
          <a:xfrm>
            <a:off x="225175" y="241875"/>
            <a:ext cx="7288325" cy="2185076"/>
          </a:xfrm>
          <a:prstGeom prst="rect">
            <a:avLst/>
          </a:prstGeom>
          <a:noFill/>
          <a:ln>
            <a:noFill/>
          </a:ln>
        </p:spPr>
      </p:pic>
      <p:sp>
        <p:nvSpPr>
          <p:cNvPr id="499" name="Google Shape;499;p73"/>
          <p:cNvSpPr txBox="1"/>
          <p:nvPr/>
        </p:nvSpPr>
        <p:spPr>
          <a:xfrm>
            <a:off x="2514100" y="4217600"/>
            <a:ext cx="3035700" cy="68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b="1">
              <a:solidFill>
                <a:srgbClr val="101218"/>
              </a:solidFill>
            </a:endParaRPr>
          </a:p>
        </p:txBody>
      </p:sp>
      <p:pic>
        <p:nvPicPr>
          <p:cNvPr id="500" name="Google Shape;500;p73" title="Welcome, Holly!.png"/>
          <p:cNvPicPr preferRelativeResize="0"/>
          <p:nvPr/>
        </p:nvPicPr>
        <p:blipFill rotWithShape="1">
          <a:blip r:embed="rId4">
            <a:alphaModFix/>
          </a:blip>
          <a:srcRect t="29531" b="5262"/>
          <a:stretch/>
        </p:blipFill>
        <p:spPr>
          <a:xfrm>
            <a:off x="1491000" y="2057675"/>
            <a:ext cx="5081901" cy="2777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7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7</a:t>
            </a:fld>
            <a:endParaRPr/>
          </a:p>
        </p:txBody>
      </p:sp>
      <p:sp>
        <p:nvSpPr>
          <p:cNvPr id="506" name="Google Shape;506;p74"/>
          <p:cNvSpPr/>
          <p:nvPr/>
        </p:nvSpPr>
        <p:spPr>
          <a:xfrm>
            <a:off x="2445890" y="301550"/>
            <a:ext cx="3232230" cy="54865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1"/>
                </a:solidFill>
                <a:latin typeface="Arial"/>
              </a:rPr>
              <a:t>Accreditation</a:t>
            </a:r>
          </a:p>
        </p:txBody>
      </p:sp>
      <p:sp>
        <p:nvSpPr>
          <p:cNvPr id="507" name="Google Shape;507;p74"/>
          <p:cNvSpPr txBox="1"/>
          <p:nvPr/>
        </p:nvSpPr>
        <p:spPr>
          <a:xfrm>
            <a:off x="335713" y="1012300"/>
            <a:ext cx="7452600" cy="3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t>We are preparing for our upcoming Accreditation Review with the Ohio Department of Developmental Disabilities (DODD).</a:t>
            </a:r>
            <a:br>
              <a:rPr lang="en-US" sz="1200" b="1"/>
            </a:br>
            <a:endParaRPr sz="1200" b="1"/>
          </a:p>
          <a:p>
            <a:pPr marL="0" lvl="0" indent="0" algn="l" rtl="0">
              <a:spcBef>
                <a:spcPts val="0"/>
              </a:spcBef>
              <a:spcAft>
                <a:spcPts val="0"/>
              </a:spcAft>
              <a:buNone/>
            </a:pPr>
            <a:r>
              <a:rPr lang="en-US" sz="1200" b="1"/>
              <a:t>Accreditation ensures that our County Board is meeting the highest standards of service delivery, compliance, and accountability.</a:t>
            </a:r>
            <a:br>
              <a:rPr lang="en-US" sz="1200" b="1"/>
            </a:br>
            <a:endParaRPr sz="1200" b="1"/>
          </a:p>
          <a:p>
            <a:pPr marL="0" lvl="0" indent="0" algn="l" rtl="0">
              <a:spcBef>
                <a:spcPts val="0"/>
              </a:spcBef>
              <a:spcAft>
                <a:spcPts val="0"/>
              </a:spcAft>
              <a:buNone/>
            </a:pPr>
            <a:r>
              <a:rPr lang="en-US" sz="1200" b="1"/>
              <a:t>The review will focus on:</a:t>
            </a:r>
            <a:endParaRPr sz="1200" b="1"/>
          </a:p>
          <a:p>
            <a:pPr marL="457200" lvl="0" indent="-304800" algn="l" rtl="0">
              <a:lnSpc>
                <a:spcPct val="115000"/>
              </a:lnSpc>
              <a:spcBef>
                <a:spcPts val="1200"/>
              </a:spcBef>
              <a:spcAft>
                <a:spcPts val="0"/>
              </a:spcAft>
              <a:buSzPts val="1200"/>
              <a:buChar char="●"/>
            </a:pPr>
            <a:r>
              <a:rPr lang="en-US" sz="1200" b="1"/>
              <a:t>Quality of services and supports provided</a:t>
            </a:r>
            <a:br>
              <a:rPr lang="en-US" sz="1200" b="1"/>
            </a:br>
            <a:endParaRPr sz="1200" b="1"/>
          </a:p>
          <a:p>
            <a:pPr marL="457200" lvl="0" indent="-304800" algn="l" rtl="0">
              <a:lnSpc>
                <a:spcPct val="115000"/>
              </a:lnSpc>
              <a:spcBef>
                <a:spcPts val="0"/>
              </a:spcBef>
              <a:spcAft>
                <a:spcPts val="0"/>
              </a:spcAft>
              <a:buSzPts val="1200"/>
              <a:buChar char="●"/>
            </a:pPr>
            <a:r>
              <a:rPr lang="en-US" sz="1200" b="1"/>
              <a:t>Compliance with state rules and regulations</a:t>
            </a:r>
            <a:br>
              <a:rPr lang="en-US" sz="1200" b="1"/>
            </a:br>
            <a:endParaRPr sz="1200" b="1"/>
          </a:p>
          <a:p>
            <a:pPr marL="457200" lvl="0" indent="-304800" algn="l" rtl="0">
              <a:lnSpc>
                <a:spcPct val="115000"/>
              </a:lnSpc>
              <a:spcBef>
                <a:spcPts val="0"/>
              </a:spcBef>
              <a:spcAft>
                <a:spcPts val="0"/>
              </a:spcAft>
              <a:buSzPts val="1200"/>
              <a:buChar char="●"/>
            </a:pPr>
            <a:r>
              <a:rPr lang="en-US" sz="1200" b="1"/>
              <a:t>Effectiveness of provider and stakeholder collaboration</a:t>
            </a:r>
            <a:br>
              <a:rPr lang="en-US" sz="1200" b="1"/>
            </a:br>
            <a:endParaRPr sz="1200" b="1"/>
          </a:p>
          <a:p>
            <a:pPr marL="457200" lvl="0" indent="-304800" algn="l" rtl="0">
              <a:lnSpc>
                <a:spcPct val="115000"/>
              </a:lnSpc>
              <a:spcBef>
                <a:spcPts val="0"/>
              </a:spcBef>
              <a:spcAft>
                <a:spcPts val="0"/>
              </a:spcAft>
              <a:buSzPts val="1200"/>
              <a:buChar char="●"/>
            </a:pPr>
            <a:r>
              <a:rPr lang="en-US" sz="1200" b="1"/>
              <a:t>Outcomes for individuals and families</a:t>
            </a:r>
            <a:br>
              <a:rPr lang="en-US" sz="1200" b="1"/>
            </a:br>
            <a:endParaRPr sz="1200" b="1"/>
          </a:p>
          <a:p>
            <a:pPr marL="0" lvl="0" indent="0" algn="l" rtl="0">
              <a:lnSpc>
                <a:spcPct val="115000"/>
              </a:lnSpc>
              <a:spcBef>
                <a:spcPts val="1200"/>
              </a:spcBef>
              <a:spcAft>
                <a:spcPts val="0"/>
              </a:spcAft>
              <a:buNone/>
            </a:pPr>
            <a:r>
              <a:rPr lang="en-US" sz="1200" b="1"/>
              <a:t>This process highlights our commitment to continuous improvement and excellence in supporting people with developmental disabilities.</a:t>
            </a:r>
            <a:endParaRPr sz="1200" b="1"/>
          </a:p>
          <a:p>
            <a:pPr marL="0" lvl="0" indent="0" algn="l" rtl="0">
              <a:spcBef>
                <a:spcPts val="0"/>
              </a:spcBef>
              <a:spcAft>
                <a:spcPts val="0"/>
              </a:spcAft>
              <a:buNone/>
            </a:pPr>
            <a:endParaRPr sz="2500">
              <a:solidFill>
                <a:schemeClr val="dk1"/>
              </a:solidFill>
              <a:latin typeface="Fira Sans Light"/>
              <a:ea typeface="Fira Sans Light"/>
              <a:cs typeface="Fira Sans Light"/>
              <a:sym typeface="Fira Sans Light"/>
            </a:endParaRPr>
          </a:p>
        </p:txBody>
      </p:sp>
      <p:sp>
        <p:nvSpPr>
          <p:cNvPr id="508" name="Google Shape;508;p74"/>
          <p:cNvSpPr/>
          <p:nvPr/>
        </p:nvSpPr>
        <p:spPr>
          <a:xfrm rot="5400000">
            <a:off x="6668014" y="2111098"/>
            <a:ext cx="4173822" cy="5547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1"/>
                </a:solidFill>
                <a:latin typeface="Arial"/>
              </a:rPr>
              <a:t>SSA Department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8</a:t>
            </a:fld>
            <a:endParaRPr/>
          </a:p>
        </p:txBody>
      </p:sp>
      <p:sp>
        <p:nvSpPr>
          <p:cNvPr id="514" name="Google Shape;514;p75"/>
          <p:cNvSpPr/>
          <p:nvPr/>
        </p:nvSpPr>
        <p:spPr>
          <a:xfrm rot="5400000">
            <a:off x="6740064" y="2102098"/>
            <a:ext cx="4173822" cy="5547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1"/>
                </a:solidFill>
                <a:latin typeface="Arial"/>
              </a:rPr>
              <a:t>SSA Department</a:t>
            </a:r>
          </a:p>
        </p:txBody>
      </p:sp>
      <p:sp>
        <p:nvSpPr>
          <p:cNvPr id="515" name="Google Shape;515;p75"/>
          <p:cNvSpPr txBox="1"/>
          <p:nvPr/>
        </p:nvSpPr>
        <p:spPr>
          <a:xfrm>
            <a:off x="550375" y="1321050"/>
            <a:ext cx="6413700" cy="211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t>How providers play a role:</a:t>
            </a:r>
            <a:endParaRPr sz="1200" b="1"/>
          </a:p>
          <a:p>
            <a:pPr marL="457200" lvl="0" indent="-304800" algn="l" rtl="0">
              <a:lnSpc>
                <a:spcPct val="150000"/>
              </a:lnSpc>
              <a:spcBef>
                <a:spcPts val="1200"/>
              </a:spcBef>
              <a:spcAft>
                <a:spcPts val="0"/>
              </a:spcAft>
              <a:buSzPts val="1200"/>
              <a:buChar char="●"/>
            </a:pPr>
            <a:r>
              <a:rPr lang="en-US" sz="1200" b="1"/>
              <a:t>DODD may review interactions with providers</a:t>
            </a:r>
            <a:endParaRPr sz="1200" b="1"/>
          </a:p>
          <a:p>
            <a:pPr marL="457200" lvl="0" indent="-304800" algn="l" rtl="0">
              <a:lnSpc>
                <a:spcPct val="150000"/>
              </a:lnSpc>
              <a:spcBef>
                <a:spcPts val="0"/>
              </a:spcBef>
              <a:spcAft>
                <a:spcPts val="0"/>
              </a:spcAft>
              <a:buSzPts val="1200"/>
              <a:buChar char="●"/>
            </a:pPr>
            <a:r>
              <a:rPr lang="en-US" sz="1200" b="1"/>
              <a:t>They will be completing site visits and it is important that providers are responsive</a:t>
            </a:r>
            <a:endParaRPr sz="1200" b="1"/>
          </a:p>
          <a:p>
            <a:pPr marL="457200" lvl="0" indent="-304800" algn="l" rtl="0">
              <a:lnSpc>
                <a:spcPct val="150000"/>
              </a:lnSpc>
              <a:spcBef>
                <a:spcPts val="0"/>
              </a:spcBef>
              <a:spcAft>
                <a:spcPts val="0"/>
              </a:spcAft>
              <a:buSzPts val="1200"/>
              <a:buChar char="●"/>
            </a:pPr>
            <a:r>
              <a:rPr lang="en-US" sz="1200" b="1"/>
              <a:t>Collaboration and Transparency</a:t>
            </a:r>
            <a:endParaRPr sz="1200" b="1"/>
          </a:p>
          <a:p>
            <a:pPr marL="457200" lvl="0" indent="-304800" algn="l" rtl="0">
              <a:lnSpc>
                <a:spcPct val="150000"/>
              </a:lnSpc>
              <a:spcBef>
                <a:spcPts val="0"/>
              </a:spcBef>
              <a:spcAft>
                <a:spcPts val="0"/>
              </a:spcAft>
              <a:buSzPts val="1200"/>
              <a:buChar char="●"/>
            </a:pPr>
            <a:r>
              <a:rPr lang="en-US" sz="1200" b="1"/>
              <a:t>Make sure documentation is up-to-date and accurately reflects service delivery.</a:t>
            </a:r>
            <a:endParaRPr sz="1200" b="1"/>
          </a:p>
        </p:txBody>
      </p:sp>
      <p:sp>
        <p:nvSpPr>
          <p:cNvPr id="516" name="Google Shape;516;p75"/>
          <p:cNvSpPr txBox="1"/>
          <p:nvPr/>
        </p:nvSpPr>
        <p:spPr>
          <a:xfrm>
            <a:off x="550375" y="3596050"/>
            <a:ext cx="7170300" cy="6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a:solidFill>
                  <a:srgbClr val="101218"/>
                </a:solidFill>
              </a:rPr>
              <a:t>*Our goal is to demonstrate that we are working as a team- County board and providers together- to ensure quality services and strong outcomes for the individuals we serve. </a:t>
            </a:r>
            <a:endParaRPr i="1">
              <a:solidFill>
                <a:srgbClr val="101218"/>
              </a:solidFill>
            </a:endParaRPr>
          </a:p>
        </p:txBody>
      </p:sp>
      <p:sp>
        <p:nvSpPr>
          <p:cNvPr id="517" name="Google Shape;517;p75"/>
          <p:cNvSpPr/>
          <p:nvPr/>
        </p:nvSpPr>
        <p:spPr>
          <a:xfrm>
            <a:off x="2445890" y="301550"/>
            <a:ext cx="3232230" cy="54865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1"/>
                </a:solidFill>
                <a:latin typeface="Arial"/>
              </a:rPr>
              <a:t>Accreditation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6"/>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300"/>
              <a:buNone/>
            </a:pPr>
            <a:fld id="{00000000-1234-1234-1234-123412341234}" type="slidenum">
              <a:rPr lang="en-US"/>
              <a:t>9</a:t>
            </a:fld>
            <a:endParaRPr/>
          </a:p>
        </p:txBody>
      </p:sp>
      <p:sp>
        <p:nvSpPr>
          <p:cNvPr id="523" name="Google Shape;523;p76"/>
          <p:cNvSpPr/>
          <p:nvPr/>
        </p:nvSpPr>
        <p:spPr>
          <a:xfrm>
            <a:off x="1903050" y="235250"/>
            <a:ext cx="5337900" cy="74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b="1">
                <a:solidFill>
                  <a:schemeClr val="accent2"/>
                </a:solidFill>
              </a:rPr>
              <a:t>ISS</a:t>
            </a:r>
            <a:r>
              <a:rPr lang="en-US" sz="4400" b="1" i="0" u="none" strike="noStrike" cap="none">
                <a:solidFill>
                  <a:schemeClr val="accent2"/>
                </a:solidFill>
                <a:latin typeface="Arial"/>
                <a:ea typeface="Arial"/>
                <a:cs typeface="Arial"/>
                <a:sym typeface="Arial"/>
              </a:rPr>
              <a:t> Department</a:t>
            </a:r>
            <a:endParaRPr sz="2200">
              <a:solidFill>
                <a:schemeClr val="accent2"/>
              </a:solidFill>
            </a:endParaRPr>
          </a:p>
        </p:txBody>
      </p:sp>
      <p:pic>
        <p:nvPicPr>
          <p:cNvPr id="524" name="Google Shape;524;p76"/>
          <p:cNvPicPr preferRelativeResize="0"/>
          <p:nvPr/>
        </p:nvPicPr>
        <p:blipFill>
          <a:blip r:embed="rId3">
            <a:alphaModFix/>
          </a:blip>
          <a:stretch>
            <a:fillRect/>
          </a:stretch>
        </p:blipFill>
        <p:spPr>
          <a:xfrm>
            <a:off x="2048424" y="1196225"/>
            <a:ext cx="4815848" cy="2751051"/>
          </a:xfrm>
          <a:prstGeom prst="rect">
            <a:avLst/>
          </a:prstGeom>
          <a:noFill/>
          <a:ln>
            <a:noFill/>
          </a:ln>
        </p:spPr>
      </p:pic>
    </p:spTree>
  </p:cSld>
  <p:clrMapOvr>
    <a:masterClrMapping/>
  </p:clrMapOvr>
</p:sld>
</file>

<file path=ppt/theme/theme1.xml><?xml version="1.0" encoding="utf-8"?>
<a:theme xmlns:a="http://schemas.openxmlformats.org/drawingml/2006/main" name="Alonso template">
  <a:themeElements>
    <a:clrScheme name="ACBDD Branding Colors">
      <a:dk1>
        <a:srgbClr val="410433"/>
      </a:dk1>
      <a:lt1>
        <a:srgbClr val="FFFFFF"/>
      </a:lt1>
      <a:dk2>
        <a:srgbClr val="9C9194"/>
      </a:dk2>
      <a:lt2>
        <a:srgbClr val="EBE7E4"/>
      </a:lt2>
      <a:accent1>
        <a:srgbClr val="2B3C73"/>
      </a:accent1>
      <a:accent2>
        <a:srgbClr val="008AC6"/>
      </a:accent2>
      <a:accent3>
        <a:srgbClr val="90277D"/>
      </a:accent3>
      <a:accent4>
        <a:srgbClr val="6EAE6E"/>
      </a:accent4>
      <a:accent5>
        <a:srgbClr val="D62E2F"/>
      </a:accent5>
      <a:accent6>
        <a:srgbClr val="FFEB32"/>
      </a:accent6>
      <a:hlink>
        <a:srgbClr val="FF0000"/>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1556</Words>
  <Application>Microsoft Office PowerPoint</Application>
  <PresentationFormat>On-screen Show (16:9)</PresentationFormat>
  <Paragraphs>202</Paragraphs>
  <Slides>26</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Noto Sans Symbols</vt:lpstr>
      <vt:lpstr>Arial Black</vt:lpstr>
      <vt:lpstr>Fira Sans Light</vt:lpstr>
      <vt:lpstr>Verdana</vt:lpstr>
      <vt:lpstr>Fira Sans</vt:lpstr>
      <vt:lpstr>Fira Sans Medium</vt:lpstr>
      <vt:lpstr>Arial</vt:lpstr>
      <vt:lpstr>Calibri</vt:lpstr>
      <vt:lpstr>Fira Sans SemiBold</vt:lpstr>
      <vt:lpstr>Alonso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Klimko</dc:creator>
  <cp:lastModifiedBy>Andrea Klimko</cp:lastModifiedBy>
  <cp:revision>1</cp:revision>
  <dcterms:modified xsi:type="dcterms:W3CDTF">2025-09-17T12:52:49Z</dcterms:modified>
</cp:coreProperties>
</file>