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9" r:id="rId2"/>
    <p:sldId id="260" r:id="rId3"/>
    <p:sldId id="258" r:id="rId4"/>
    <p:sldId id="261" r:id="rId5"/>
  </p:sldIdLst>
  <p:sldSz cx="10058400" cy="7772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6"/>
    <p:restoredTop sz="94658"/>
  </p:normalViewPr>
  <p:slideViewPr>
    <p:cSldViewPr snapToGrid="0">
      <p:cViewPr varScale="1">
        <p:scale>
          <a:sx n="96" d="100"/>
          <a:sy n="96" d="100"/>
        </p:scale>
        <p:origin x="15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786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42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46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501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837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746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889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53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448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276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69979E-FA5E-A741-A94F-8586A62B4C92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499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4C844B0-9781-EA2A-C018-8689F3120BC4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8936" y="0"/>
            <a:ext cx="10058399" cy="77723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FEBD050-E189-A364-5B34-68F92B20F71B}"/>
              </a:ext>
            </a:extLst>
          </p:cNvPr>
          <p:cNvSpPr txBox="1"/>
          <p:nvPr/>
        </p:nvSpPr>
        <p:spPr>
          <a:xfrm>
            <a:off x="666427" y="1782305"/>
            <a:ext cx="11933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DFBE19-CA38-F08E-BC12-8FAE118FEDCF}"/>
              </a:ext>
            </a:extLst>
          </p:cNvPr>
          <p:cNvSpPr txBox="1"/>
          <p:nvPr/>
        </p:nvSpPr>
        <p:spPr>
          <a:xfrm>
            <a:off x="2526223" y="1782305"/>
            <a:ext cx="13948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91809B-ABAB-FA1C-5125-5F6335B6DB2F}"/>
              </a:ext>
            </a:extLst>
          </p:cNvPr>
          <p:cNvSpPr txBox="1"/>
          <p:nvPr/>
        </p:nvSpPr>
        <p:spPr>
          <a:xfrm>
            <a:off x="4386021" y="1782305"/>
            <a:ext cx="11933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E883A6-D7F5-F507-36B8-6EA4B80EF7E2}"/>
              </a:ext>
            </a:extLst>
          </p:cNvPr>
          <p:cNvSpPr txBox="1"/>
          <p:nvPr/>
        </p:nvSpPr>
        <p:spPr>
          <a:xfrm>
            <a:off x="6234465" y="1801928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Happy New Year!</a:t>
            </a:r>
          </a:p>
          <a:p>
            <a:endParaRPr lang="en-US" sz="1000" dirty="0"/>
          </a:p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7A9F81E-450F-32C6-66E5-E072C5E03F70}"/>
              </a:ext>
            </a:extLst>
          </p:cNvPr>
          <p:cNvSpPr txBox="1"/>
          <p:nvPr/>
        </p:nvSpPr>
        <p:spPr>
          <a:xfrm>
            <a:off x="7997126" y="1782305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9B9E68-99CA-5097-8D36-646AD7DFA51A}"/>
              </a:ext>
            </a:extLst>
          </p:cNvPr>
          <p:cNvSpPr txBox="1"/>
          <p:nvPr/>
        </p:nvSpPr>
        <p:spPr>
          <a:xfrm>
            <a:off x="666427" y="2614701"/>
            <a:ext cx="1193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17B7D7-30E5-3B75-8162-F82B43EEDC3E}"/>
              </a:ext>
            </a:extLst>
          </p:cNvPr>
          <p:cNvSpPr txBox="1"/>
          <p:nvPr/>
        </p:nvSpPr>
        <p:spPr>
          <a:xfrm>
            <a:off x="2526223" y="2505731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Tamales</a:t>
            </a:r>
          </a:p>
          <a:p>
            <a:r>
              <a:rPr lang="en-US" sz="1000" dirty="0"/>
              <a:t>Red rice</a:t>
            </a:r>
          </a:p>
          <a:p>
            <a:r>
              <a:rPr lang="en-US" sz="1000" dirty="0"/>
              <a:t>Beans</a:t>
            </a:r>
          </a:p>
          <a:p>
            <a:r>
              <a:rPr lang="en-US" sz="1000" dirty="0"/>
              <a:t>Corn on the cob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F2130EE-EFE4-57CC-98B2-C12108306B77}"/>
              </a:ext>
            </a:extLst>
          </p:cNvPr>
          <p:cNvSpPr txBox="1"/>
          <p:nvPr/>
        </p:nvSpPr>
        <p:spPr>
          <a:xfrm>
            <a:off x="4415875" y="2516490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noodle soup</a:t>
            </a:r>
          </a:p>
          <a:p>
            <a:r>
              <a:rPr lang="en-US" sz="1000" dirty="0"/>
              <a:t>Garlic bread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A3E7AF2-BACA-0723-FCC0-18FEADFA5AB0}"/>
              </a:ext>
            </a:extLst>
          </p:cNvPr>
          <p:cNvSpPr txBox="1"/>
          <p:nvPr/>
        </p:nvSpPr>
        <p:spPr>
          <a:xfrm>
            <a:off x="6243233" y="2484867"/>
            <a:ext cx="139484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Teriyaki chicken and rice bowl</a:t>
            </a:r>
          </a:p>
          <a:p>
            <a:r>
              <a:rPr lang="en-US" sz="1000" dirty="0"/>
              <a:t>Dumplings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BAA1B9-9CA3-116D-2C9A-91B43278B59C}"/>
              </a:ext>
            </a:extLst>
          </p:cNvPr>
          <p:cNvSpPr txBox="1"/>
          <p:nvPr/>
        </p:nvSpPr>
        <p:spPr>
          <a:xfrm>
            <a:off x="7997126" y="2614701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Pepperoni Pizza rolls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r>
              <a:rPr lang="en-US" sz="1000" dirty="0"/>
              <a:t>Green salad</a:t>
            </a:r>
          </a:p>
          <a:p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3CCE7E-E850-F793-2984-CAEEECABF01B}"/>
              </a:ext>
            </a:extLst>
          </p:cNvPr>
          <p:cNvSpPr txBox="1"/>
          <p:nvPr/>
        </p:nvSpPr>
        <p:spPr>
          <a:xfrm>
            <a:off x="666427" y="3505853"/>
            <a:ext cx="1193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Cheeseburger</a:t>
            </a:r>
          </a:p>
          <a:p>
            <a:r>
              <a:rPr lang="en-US" sz="1000" dirty="0"/>
              <a:t>Curly fries</a:t>
            </a:r>
          </a:p>
          <a:p>
            <a:r>
              <a:rPr lang="en-US" sz="1000" dirty="0"/>
              <a:t>snap peas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F228AC-CE9F-4F4D-A48B-1EDE1CA6DF5B}"/>
              </a:ext>
            </a:extLst>
          </p:cNvPr>
          <p:cNvSpPr txBox="1"/>
          <p:nvPr/>
        </p:nvSpPr>
        <p:spPr>
          <a:xfrm>
            <a:off x="2526223" y="3416428"/>
            <a:ext cx="139484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Carne </a:t>
            </a:r>
            <a:r>
              <a:rPr lang="en-US" sz="1000" dirty="0" err="1"/>
              <a:t>asada</a:t>
            </a:r>
            <a:r>
              <a:rPr lang="en-US" sz="1000" dirty="0"/>
              <a:t> street tacos</a:t>
            </a:r>
          </a:p>
          <a:p>
            <a:r>
              <a:rPr lang="en-US" sz="1000" dirty="0"/>
              <a:t>Tortilla chips</a:t>
            </a:r>
          </a:p>
          <a:p>
            <a:r>
              <a:rPr lang="en-US" sz="1000" dirty="0"/>
              <a:t>Corn on the cob</a:t>
            </a:r>
          </a:p>
          <a:p>
            <a:r>
              <a:rPr lang="en-US" sz="1000" dirty="0"/>
              <a:t>Black beans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9D5CF4D-1C27-54DE-7A28-9BA14BA2EFBC}"/>
              </a:ext>
            </a:extLst>
          </p:cNvPr>
          <p:cNvSpPr txBox="1"/>
          <p:nvPr/>
        </p:nvSpPr>
        <p:spPr>
          <a:xfrm>
            <a:off x="4386021" y="3505853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Turkey BLT on a croissant</a:t>
            </a:r>
          </a:p>
          <a:p>
            <a:r>
              <a:rPr lang="en-US" sz="1000" dirty="0"/>
              <a:t>Chips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A6A79BF-CAA8-B957-57BF-509C60D761D6}"/>
              </a:ext>
            </a:extLst>
          </p:cNvPr>
          <p:cNvSpPr txBox="1"/>
          <p:nvPr/>
        </p:nvSpPr>
        <p:spPr>
          <a:xfrm>
            <a:off x="6243233" y="3505853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Popcorn chicken bowl</a:t>
            </a:r>
          </a:p>
          <a:p>
            <a:r>
              <a:rPr lang="en-US" sz="1000" dirty="0"/>
              <a:t>Texas toast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768EAF9-DE23-EE1E-7B12-D3D796CD7163}"/>
              </a:ext>
            </a:extLst>
          </p:cNvPr>
          <p:cNvSpPr txBox="1"/>
          <p:nvPr/>
        </p:nvSpPr>
        <p:spPr>
          <a:xfrm>
            <a:off x="7997126" y="3505853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Lasagna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Green salad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C9A90BD-66A0-6349-F060-B4D982321867}"/>
              </a:ext>
            </a:extLst>
          </p:cNvPr>
          <p:cNvSpPr txBox="1"/>
          <p:nvPr/>
        </p:nvSpPr>
        <p:spPr>
          <a:xfrm>
            <a:off x="666427" y="4426384"/>
            <a:ext cx="1193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Martin Luther King Jr. Day</a:t>
            </a:r>
          </a:p>
          <a:p>
            <a:endParaRPr lang="en-US" sz="1000" dirty="0"/>
          </a:p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4471124-835B-16C9-9BA7-6B09694C7417}"/>
              </a:ext>
            </a:extLst>
          </p:cNvPr>
          <p:cNvSpPr txBox="1"/>
          <p:nvPr/>
        </p:nvSpPr>
        <p:spPr>
          <a:xfrm>
            <a:off x="2526223" y="4426384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Beef burrito</a:t>
            </a:r>
          </a:p>
          <a:p>
            <a:r>
              <a:rPr lang="en-US" sz="1000" dirty="0"/>
              <a:t>Refried beans</a:t>
            </a:r>
          </a:p>
          <a:p>
            <a:r>
              <a:rPr lang="en-US" sz="1000" dirty="0"/>
              <a:t>Corn on the cob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FBCCEF2-F27D-5767-039B-FA5F3648EE26}"/>
              </a:ext>
            </a:extLst>
          </p:cNvPr>
          <p:cNvSpPr txBox="1"/>
          <p:nvPr/>
        </p:nvSpPr>
        <p:spPr>
          <a:xfrm>
            <a:off x="4364518" y="4288690"/>
            <a:ext cx="119337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Philly cheesesteak</a:t>
            </a:r>
          </a:p>
          <a:p>
            <a:r>
              <a:rPr lang="en-US" sz="1000" dirty="0"/>
              <a:t>Chips</a:t>
            </a:r>
          </a:p>
          <a:p>
            <a:r>
              <a:rPr lang="en-US" sz="1000" dirty="0"/>
              <a:t>Grilled peppers and onions</a:t>
            </a:r>
          </a:p>
          <a:p>
            <a:r>
              <a:rPr lang="en-US" sz="1000" dirty="0"/>
              <a:t>Snap peas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C14C36E-3B18-329B-5E3C-D822E6096387}"/>
              </a:ext>
            </a:extLst>
          </p:cNvPr>
          <p:cNvSpPr txBox="1"/>
          <p:nvPr/>
        </p:nvSpPr>
        <p:spPr>
          <a:xfrm>
            <a:off x="6243233" y="4426384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ramen bowl</a:t>
            </a:r>
          </a:p>
          <a:p>
            <a:r>
              <a:rPr lang="en-US" sz="1000" dirty="0"/>
              <a:t>Dumplings</a:t>
            </a:r>
          </a:p>
          <a:p>
            <a:r>
              <a:rPr lang="en-US" sz="1000" dirty="0"/>
              <a:t>Veggie toppings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526CA80-6EE5-BE35-00B8-F9ACB26D8D3E}"/>
              </a:ext>
            </a:extLst>
          </p:cNvPr>
          <p:cNvSpPr txBox="1"/>
          <p:nvPr/>
        </p:nvSpPr>
        <p:spPr>
          <a:xfrm>
            <a:off x="7997126" y="4426384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Pepperoni calzones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Green salad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CF6295B-37B5-451E-FBEB-140FD29F2453}"/>
              </a:ext>
            </a:extLst>
          </p:cNvPr>
          <p:cNvSpPr txBox="1"/>
          <p:nvPr/>
        </p:nvSpPr>
        <p:spPr>
          <a:xfrm>
            <a:off x="656091" y="5279194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Jalapeno popper grilled cheese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Green salad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A68951F-8515-C133-C49F-36E3435666CE}"/>
              </a:ext>
            </a:extLst>
          </p:cNvPr>
          <p:cNvSpPr txBox="1"/>
          <p:nvPr/>
        </p:nvSpPr>
        <p:spPr>
          <a:xfrm>
            <a:off x="2526223" y="5346915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</a:t>
            </a:r>
            <a:r>
              <a:rPr lang="en-US" sz="1000" dirty="0" err="1"/>
              <a:t>tinga</a:t>
            </a:r>
            <a:r>
              <a:rPr lang="en-US" sz="1000" dirty="0"/>
              <a:t> tostadas</a:t>
            </a:r>
          </a:p>
          <a:p>
            <a:r>
              <a:rPr lang="en-US" sz="1000" dirty="0"/>
              <a:t>Refried beans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1FBDFA0-DE28-44C7-5186-431435D4EEA0}"/>
              </a:ext>
            </a:extLst>
          </p:cNvPr>
          <p:cNvSpPr txBox="1"/>
          <p:nvPr/>
        </p:nvSpPr>
        <p:spPr>
          <a:xfrm>
            <a:off x="4386021" y="5278857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Hot Italian sub</a:t>
            </a:r>
          </a:p>
          <a:p>
            <a:r>
              <a:rPr lang="en-US" sz="1000" dirty="0"/>
              <a:t>Chips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Green salad 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7717D27-FC16-3AE3-0879-AD0469DBA81D}"/>
              </a:ext>
            </a:extLst>
          </p:cNvPr>
          <p:cNvSpPr txBox="1"/>
          <p:nvPr/>
        </p:nvSpPr>
        <p:spPr>
          <a:xfrm>
            <a:off x="6230747" y="5254404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tenders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Texas toast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7089F4A-4BAA-9DEC-097A-DA8CA7B9F2C4}"/>
              </a:ext>
            </a:extLst>
          </p:cNvPr>
          <p:cNvSpPr txBox="1"/>
          <p:nvPr/>
        </p:nvSpPr>
        <p:spPr>
          <a:xfrm>
            <a:off x="7997126" y="5346915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Pizza bagel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Snap peas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2227B88-78ED-EB3B-E830-DEF0660017B4}"/>
              </a:ext>
            </a:extLst>
          </p:cNvPr>
          <p:cNvSpPr txBox="1">
            <a:spLocks/>
          </p:cNvSpPr>
          <p:nvPr/>
        </p:nvSpPr>
        <p:spPr>
          <a:xfrm>
            <a:off x="258322" y="6356053"/>
            <a:ext cx="13131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1% plain or non-fat flavored milk offered daily.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58EC1D6-356D-DCDD-EC2A-03A8C5802A41}"/>
              </a:ext>
            </a:extLst>
          </p:cNvPr>
          <p:cNvSpPr txBox="1">
            <a:spLocks/>
          </p:cNvSpPr>
          <p:nvPr/>
        </p:nvSpPr>
        <p:spPr>
          <a:xfrm>
            <a:off x="1733490" y="6356053"/>
            <a:ext cx="26349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Alternative options offered daily: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Beef quesadilla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French bread pizza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FCC720B-B687-F950-9E5E-625FE1C5AF3E}"/>
              </a:ext>
            </a:extLst>
          </p:cNvPr>
          <p:cNvSpPr txBox="1">
            <a:spLocks/>
          </p:cNvSpPr>
          <p:nvPr/>
        </p:nvSpPr>
        <p:spPr>
          <a:xfrm>
            <a:off x="4551248" y="6356053"/>
            <a:ext cx="263495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Salad bar offered daily. Whole grain cookies served with all lunches on Fridays.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FEB9032-41B1-2BDC-5635-8665C6EA1724}"/>
              </a:ext>
            </a:extLst>
          </p:cNvPr>
          <p:cNvSpPr txBox="1">
            <a:spLocks/>
          </p:cNvSpPr>
          <p:nvPr/>
        </p:nvSpPr>
        <p:spPr>
          <a:xfrm>
            <a:off x="7369006" y="6351946"/>
            <a:ext cx="13131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All Students must take at least ½ cup of fruit or veggies with a meal.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727C46F-6042-9E17-14CD-2E7843457599}"/>
              </a:ext>
            </a:extLst>
          </p:cNvPr>
          <p:cNvSpPr txBox="1"/>
          <p:nvPr/>
        </p:nvSpPr>
        <p:spPr>
          <a:xfrm>
            <a:off x="3909041" y="1045885"/>
            <a:ext cx="22365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LMHS Lunch Menu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EA19A0-4F93-30CD-9CE9-41F15EB94E45}"/>
              </a:ext>
            </a:extLst>
          </p:cNvPr>
          <p:cNvSpPr txBox="1"/>
          <p:nvPr/>
        </p:nvSpPr>
        <p:spPr>
          <a:xfrm>
            <a:off x="1860731" y="1618205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A81ED7-99FB-ABAC-E365-C287A931FD34}"/>
              </a:ext>
            </a:extLst>
          </p:cNvPr>
          <p:cNvSpPr txBox="1"/>
          <p:nvPr/>
        </p:nvSpPr>
        <p:spPr>
          <a:xfrm>
            <a:off x="3735196" y="1597639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D3D370-12A6-54D2-3ABA-8AE3795D7365}"/>
              </a:ext>
            </a:extLst>
          </p:cNvPr>
          <p:cNvSpPr txBox="1"/>
          <p:nvPr/>
        </p:nvSpPr>
        <p:spPr>
          <a:xfrm>
            <a:off x="5589759" y="1617262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00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533C3ED-9437-0198-E6A6-FA16A57645AB}"/>
              </a:ext>
            </a:extLst>
          </p:cNvPr>
          <p:cNvSpPr txBox="1"/>
          <p:nvPr/>
        </p:nvSpPr>
        <p:spPr>
          <a:xfrm>
            <a:off x="7444581" y="16182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38A6953-145F-C9C1-1F8B-0D938A770711}"/>
              </a:ext>
            </a:extLst>
          </p:cNvPr>
          <p:cNvSpPr txBox="1"/>
          <p:nvPr/>
        </p:nvSpPr>
        <p:spPr>
          <a:xfrm>
            <a:off x="9284090" y="1617262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B9701AC-57BC-0DB0-E160-77C9E9B15F20}"/>
              </a:ext>
            </a:extLst>
          </p:cNvPr>
          <p:cNvSpPr txBox="1"/>
          <p:nvPr/>
        </p:nvSpPr>
        <p:spPr>
          <a:xfrm>
            <a:off x="185979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05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7991126-35C4-021D-9B1E-ECBF3C305675}"/>
              </a:ext>
            </a:extLst>
          </p:cNvPr>
          <p:cNvSpPr txBox="1"/>
          <p:nvPr/>
        </p:nvSpPr>
        <p:spPr>
          <a:xfrm>
            <a:off x="3734262" y="249686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06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FD5558F-4FB3-3E3A-F240-AE5D39C51120}"/>
              </a:ext>
            </a:extLst>
          </p:cNvPr>
          <p:cNvSpPr txBox="1"/>
          <p:nvPr/>
        </p:nvSpPr>
        <p:spPr>
          <a:xfrm>
            <a:off x="5588825" y="251649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07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98A91F1-B266-F115-2304-91BFF68235A4}"/>
              </a:ext>
            </a:extLst>
          </p:cNvPr>
          <p:cNvSpPr txBox="1"/>
          <p:nvPr/>
        </p:nvSpPr>
        <p:spPr>
          <a:xfrm>
            <a:off x="744364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08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0588764-99B7-8541-AE96-2FEC2BB55A7D}"/>
              </a:ext>
            </a:extLst>
          </p:cNvPr>
          <p:cNvSpPr txBox="1"/>
          <p:nvPr/>
        </p:nvSpPr>
        <p:spPr>
          <a:xfrm>
            <a:off x="9283156" y="2516490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09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C8933BE-184D-0B66-8AF4-BFA5EFB53CE1}"/>
              </a:ext>
            </a:extLst>
          </p:cNvPr>
          <p:cNvSpPr txBox="1"/>
          <p:nvPr/>
        </p:nvSpPr>
        <p:spPr>
          <a:xfrm>
            <a:off x="184174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674FD2A-8367-FD88-44B4-BD7BB0680028}"/>
              </a:ext>
            </a:extLst>
          </p:cNvPr>
          <p:cNvSpPr txBox="1"/>
          <p:nvPr/>
        </p:nvSpPr>
        <p:spPr>
          <a:xfrm>
            <a:off x="3716208" y="340870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EE13105-5D0D-631F-DEFE-1C22E5EE407A}"/>
              </a:ext>
            </a:extLst>
          </p:cNvPr>
          <p:cNvSpPr txBox="1"/>
          <p:nvPr/>
        </p:nvSpPr>
        <p:spPr>
          <a:xfrm>
            <a:off x="5570771" y="342832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F670571-9702-147C-5574-45E0472C4829}"/>
              </a:ext>
            </a:extLst>
          </p:cNvPr>
          <p:cNvSpPr txBox="1"/>
          <p:nvPr/>
        </p:nvSpPr>
        <p:spPr>
          <a:xfrm>
            <a:off x="742559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084167C-CB6C-C027-2E6F-71634461CFF0}"/>
              </a:ext>
            </a:extLst>
          </p:cNvPr>
          <p:cNvSpPr txBox="1"/>
          <p:nvPr/>
        </p:nvSpPr>
        <p:spPr>
          <a:xfrm>
            <a:off x="9265102" y="342832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0721F9E-46A1-9B53-7493-CD22CFD5E97C}"/>
              </a:ext>
            </a:extLst>
          </p:cNvPr>
          <p:cNvSpPr txBox="1"/>
          <p:nvPr/>
        </p:nvSpPr>
        <p:spPr>
          <a:xfrm>
            <a:off x="184174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9DC3C3F-1215-CED2-99AC-44D0C60C1BA5}"/>
              </a:ext>
            </a:extLst>
          </p:cNvPr>
          <p:cNvSpPr txBox="1"/>
          <p:nvPr/>
        </p:nvSpPr>
        <p:spPr>
          <a:xfrm>
            <a:off x="3716208" y="42902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B42F6EA-38CE-3548-B165-92CE2803C798}"/>
              </a:ext>
            </a:extLst>
          </p:cNvPr>
          <p:cNvSpPr txBox="1"/>
          <p:nvPr/>
        </p:nvSpPr>
        <p:spPr>
          <a:xfrm>
            <a:off x="5570771" y="430987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2D39005-48B9-8890-76B7-51DBF68A79A9}"/>
              </a:ext>
            </a:extLst>
          </p:cNvPr>
          <p:cNvSpPr txBox="1"/>
          <p:nvPr/>
        </p:nvSpPr>
        <p:spPr>
          <a:xfrm>
            <a:off x="742559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7A136E9-C499-C0D6-80AB-2CDFCA6E4970}"/>
              </a:ext>
            </a:extLst>
          </p:cNvPr>
          <p:cNvSpPr txBox="1"/>
          <p:nvPr/>
        </p:nvSpPr>
        <p:spPr>
          <a:xfrm>
            <a:off x="9265102" y="4309879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BFC7311-8671-D764-1AE8-DE1AA16CCF80}"/>
              </a:ext>
            </a:extLst>
          </p:cNvPr>
          <p:cNvSpPr txBox="1"/>
          <p:nvPr/>
        </p:nvSpPr>
        <p:spPr>
          <a:xfrm>
            <a:off x="184174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26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CABFCF1-FBEC-B8AA-964F-2F5A8BB19D35}"/>
              </a:ext>
            </a:extLst>
          </p:cNvPr>
          <p:cNvSpPr txBox="1"/>
          <p:nvPr/>
        </p:nvSpPr>
        <p:spPr>
          <a:xfrm>
            <a:off x="3716208" y="520579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27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A590D0A4-A786-1E56-7218-D28CCED30EFC}"/>
              </a:ext>
            </a:extLst>
          </p:cNvPr>
          <p:cNvSpPr txBox="1"/>
          <p:nvPr/>
        </p:nvSpPr>
        <p:spPr>
          <a:xfrm>
            <a:off x="5570771" y="522541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28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E179B2C-D678-09AA-E3D0-09D08971057C}"/>
              </a:ext>
            </a:extLst>
          </p:cNvPr>
          <p:cNvSpPr txBox="1"/>
          <p:nvPr/>
        </p:nvSpPr>
        <p:spPr>
          <a:xfrm>
            <a:off x="742559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29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B6D95C1-BE0B-121B-6011-1C224CAD0FE9}"/>
              </a:ext>
            </a:extLst>
          </p:cNvPr>
          <p:cNvSpPr txBox="1"/>
          <p:nvPr/>
        </p:nvSpPr>
        <p:spPr>
          <a:xfrm>
            <a:off x="9265102" y="522541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2104369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4C844B0-9781-EA2A-C018-8689F3120BC4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8936" y="0"/>
            <a:ext cx="10058399" cy="77723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FEBD050-E189-A364-5B34-68F92B20F71B}"/>
              </a:ext>
            </a:extLst>
          </p:cNvPr>
          <p:cNvSpPr txBox="1"/>
          <p:nvPr/>
        </p:nvSpPr>
        <p:spPr>
          <a:xfrm>
            <a:off x="666427" y="1782305"/>
            <a:ext cx="11933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DFBE19-CA38-F08E-BC12-8FAE118FEDCF}"/>
              </a:ext>
            </a:extLst>
          </p:cNvPr>
          <p:cNvSpPr txBox="1"/>
          <p:nvPr/>
        </p:nvSpPr>
        <p:spPr>
          <a:xfrm>
            <a:off x="2526223" y="1782305"/>
            <a:ext cx="13948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91809B-ABAB-FA1C-5125-5F6335B6DB2F}"/>
              </a:ext>
            </a:extLst>
          </p:cNvPr>
          <p:cNvSpPr txBox="1"/>
          <p:nvPr/>
        </p:nvSpPr>
        <p:spPr>
          <a:xfrm>
            <a:off x="4386021" y="1782305"/>
            <a:ext cx="11933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E883A6-D7F5-F507-36B8-6EA4B80EF7E2}"/>
              </a:ext>
            </a:extLst>
          </p:cNvPr>
          <p:cNvSpPr txBox="1"/>
          <p:nvPr/>
        </p:nvSpPr>
        <p:spPr>
          <a:xfrm>
            <a:off x="6234465" y="1801928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Happy New Year!</a:t>
            </a:r>
          </a:p>
          <a:p>
            <a:endParaRPr lang="en-US" sz="1000" dirty="0"/>
          </a:p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7A9F81E-450F-32C6-66E5-E072C5E03F70}"/>
              </a:ext>
            </a:extLst>
          </p:cNvPr>
          <p:cNvSpPr txBox="1"/>
          <p:nvPr/>
        </p:nvSpPr>
        <p:spPr>
          <a:xfrm>
            <a:off x="7997126" y="1782305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9B9E68-99CA-5097-8D36-646AD7DFA51A}"/>
              </a:ext>
            </a:extLst>
          </p:cNvPr>
          <p:cNvSpPr txBox="1"/>
          <p:nvPr/>
        </p:nvSpPr>
        <p:spPr>
          <a:xfrm>
            <a:off x="666427" y="2614701"/>
            <a:ext cx="1193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17B7D7-30E5-3B75-8162-F82B43EEDC3E}"/>
              </a:ext>
            </a:extLst>
          </p:cNvPr>
          <p:cNvSpPr txBox="1"/>
          <p:nvPr/>
        </p:nvSpPr>
        <p:spPr>
          <a:xfrm>
            <a:off x="2526223" y="2505731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Tamales</a:t>
            </a:r>
          </a:p>
          <a:p>
            <a:r>
              <a:rPr lang="en-US" sz="1000" dirty="0"/>
              <a:t>Red rice</a:t>
            </a:r>
          </a:p>
          <a:p>
            <a:r>
              <a:rPr lang="en-US" sz="1000" dirty="0"/>
              <a:t>Beans</a:t>
            </a:r>
          </a:p>
          <a:p>
            <a:r>
              <a:rPr lang="en-US" sz="1000" dirty="0"/>
              <a:t>Corn on the cob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F2130EE-EFE4-57CC-98B2-C12108306B77}"/>
              </a:ext>
            </a:extLst>
          </p:cNvPr>
          <p:cNvSpPr txBox="1"/>
          <p:nvPr/>
        </p:nvSpPr>
        <p:spPr>
          <a:xfrm>
            <a:off x="4415875" y="2516490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noodle soup</a:t>
            </a:r>
          </a:p>
          <a:p>
            <a:r>
              <a:rPr lang="en-US" sz="1000" dirty="0"/>
              <a:t>Garlic bread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A3E7AF2-BACA-0723-FCC0-18FEADFA5AB0}"/>
              </a:ext>
            </a:extLst>
          </p:cNvPr>
          <p:cNvSpPr txBox="1"/>
          <p:nvPr/>
        </p:nvSpPr>
        <p:spPr>
          <a:xfrm>
            <a:off x="6243233" y="2484867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Teriyaki chicken and rice bowl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BAA1B9-9CA3-116D-2C9A-91B43278B59C}"/>
              </a:ext>
            </a:extLst>
          </p:cNvPr>
          <p:cNvSpPr txBox="1"/>
          <p:nvPr/>
        </p:nvSpPr>
        <p:spPr>
          <a:xfrm>
            <a:off x="7997126" y="2614701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Pepperoni Pizza rolls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r>
              <a:rPr lang="en-US" sz="1000" dirty="0"/>
              <a:t>Green salad</a:t>
            </a:r>
          </a:p>
          <a:p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3CCE7E-E850-F793-2984-CAEEECABF01B}"/>
              </a:ext>
            </a:extLst>
          </p:cNvPr>
          <p:cNvSpPr txBox="1"/>
          <p:nvPr/>
        </p:nvSpPr>
        <p:spPr>
          <a:xfrm>
            <a:off x="666427" y="3505853"/>
            <a:ext cx="1193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Cheeseburger</a:t>
            </a:r>
          </a:p>
          <a:p>
            <a:r>
              <a:rPr lang="en-US" sz="1000" dirty="0"/>
              <a:t>Curly fries</a:t>
            </a:r>
          </a:p>
          <a:p>
            <a:r>
              <a:rPr lang="en-US" sz="1000" dirty="0"/>
              <a:t>snap peas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F228AC-CE9F-4F4D-A48B-1EDE1CA6DF5B}"/>
              </a:ext>
            </a:extLst>
          </p:cNvPr>
          <p:cNvSpPr txBox="1"/>
          <p:nvPr/>
        </p:nvSpPr>
        <p:spPr>
          <a:xfrm>
            <a:off x="2526223" y="3416428"/>
            <a:ext cx="139484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Carne </a:t>
            </a:r>
            <a:r>
              <a:rPr lang="en-US" sz="1000" dirty="0" err="1"/>
              <a:t>asada</a:t>
            </a:r>
            <a:r>
              <a:rPr lang="en-US" sz="1000" dirty="0"/>
              <a:t> street tacos</a:t>
            </a:r>
          </a:p>
          <a:p>
            <a:r>
              <a:rPr lang="en-US" sz="1000" dirty="0"/>
              <a:t>Tortilla chips</a:t>
            </a:r>
          </a:p>
          <a:p>
            <a:r>
              <a:rPr lang="en-US" sz="1000" dirty="0"/>
              <a:t>Corn on the cob</a:t>
            </a:r>
          </a:p>
          <a:p>
            <a:r>
              <a:rPr lang="en-US" sz="1000" dirty="0"/>
              <a:t>Black beans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9D5CF4D-1C27-54DE-7A28-9BA14BA2EFBC}"/>
              </a:ext>
            </a:extLst>
          </p:cNvPr>
          <p:cNvSpPr txBox="1"/>
          <p:nvPr/>
        </p:nvSpPr>
        <p:spPr>
          <a:xfrm>
            <a:off x="4386021" y="3505853"/>
            <a:ext cx="1193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Ham and cheese croissant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A6A79BF-CAA8-B957-57BF-509C60D761D6}"/>
              </a:ext>
            </a:extLst>
          </p:cNvPr>
          <p:cNvSpPr txBox="1"/>
          <p:nvPr/>
        </p:nvSpPr>
        <p:spPr>
          <a:xfrm>
            <a:off x="6243233" y="3505853"/>
            <a:ext cx="13948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Popcorn chicken bowl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768EAF9-DE23-EE1E-7B12-D3D796CD7163}"/>
              </a:ext>
            </a:extLst>
          </p:cNvPr>
          <p:cNvSpPr txBox="1"/>
          <p:nvPr/>
        </p:nvSpPr>
        <p:spPr>
          <a:xfrm>
            <a:off x="7997126" y="3505853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Beef ravioli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Green salad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C9A90BD-66A0-6349-F060-B4D982321867}"/>
              </a:ext>
            </a:extLst>
          </p:cNvPr>
          <p:cNvSpPr txBox="1"/>
          <p:nvPr/>
        </p:nvSpPr>
        <p:spPr>
          <a:xfrm>
            <a:off x="666427" y="4426384"/>
            <a:ext cx="1193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Martin Luther King Jr. Day</a:t>
            </a:r>
          </a:p>
          <a:p>
            <a:endParaRPr lang="en-US" sz="1000" dirty="0"/>
          </a:p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4471124-835B-16C9-9BA7-6B09694C7417}"/>
              </a:ext>
            </a:extLst>
          </p:cNvPr>
          <p:cNvSpPr txBox="1"/>
          <p:nvPr/>
        </p:nvSpPr>
        <p:spPr>
          <a:xfrm>
            <a:off x="2526223" y="4426384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Beef nachos</a:t>
            </a:r>
          </a:p>
          <a:p>
            <a:r>
              <a:rPr lang="en-US" sz="1000" dirty="0"/>
              <a:t>Refried beans</a:t>
            </a:r>
          </a:p>
          <a:p>
            <a:r>
              <a:rPr lang="en-US" sz="1000" dirty="0"/>
              <a:t>Corn on the cob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FBCCEF2-F27D-5767-039B-FA5F3648EE26}"/>
              </a:ext>
            </a:extLst>
          </p:cNvPr>
          <p:cNvSpPr txBox="1"/>
          <p:nvPr/>
        </p:nvSpPr>
        <p:spPr>
          <a:xfrm>
            <a:off x="4366179" y="4367627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Sloppy joe</a:t>
            </a:r>
          </a:p>
          <a:p>
            <a:r>
              <a:rPr lang="en-US" sz="1000" dirty="0"/>
              <a:t>Snap peas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C14C36E-3B18-329B-5E3C-D822E6096387}"/>
              </a:ext>
            </a:extLst>
          </p:cNvPr>
          <p:cNvSpPr txBox="1"/>
          <p:nvPr/>
        </p:nvSpPr>
        <p:spPr>
          <a:xfrm>
            <a:off x="6243233" y="4348148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Mandarin chicken</a:t>
            </a:r>
          </a:p>
          <a:p>
            <a:r>
              <a:rPr lang="en-US" sz="1000" dirty="0"/>
              <a:t>Fried rice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526CA80-6EE5-BE35-00B8-F9ACB26D8D3E}"/>
              </a:ext>
            </a:extLst>
          </p:cNvPr>
          <p:cNvSpPr txBox="1"/>
          <p:nvPr/>
        </p:nvSpPr>
        <p:spPr>
          <a:xfrm>
            <a:off x="7997126" y="4426384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Pepperoni calzones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Green salad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CF6295B-37B5-451E-FBEB-140FD29F2453}"/>
              </a:ext>
            </a:extLst>
          </p:cNvPr>
          <p:cNvSpPr txBox="1"/>
          <p:nvPr/>
        </p:nvSpPr>
        <p:spPr>
          <a:xfrm>
            <a:off x="656091" y="5279194"/>
            <a:ext cx="1193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Grilled cheese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Green salad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A68951F-8515-C133-C49F-36E3435666CE}"/>
              </a:ext>
            </a:extLst>
          </p:cNvPr>
          <p:cNvSpPr txBox="1"/>
          <p:nvPr/>
        </p:nvSpPr>
        <p:spPr>
          <a:xfrm>
            <a:off x="2526223" y="5346915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Beef tostadas</a:t>
            </a:r>
          </a:p>
          <a:p>
            <a:r>
              <a:rPr lang="en-US" sz="1000" dirty="0"/>
              <a:t>Refried beans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1FBDFA0-DE28-44C7-5186-431435D4EEA0}"/>
              </a:ext>
            </a:extLst>
          </p:cNvPr>
          <p:cNvSpPr txBox="1"/>
          <p:nvPr/>
        </p:nvSpPr>
        <p:spPr>
          <a:xfrm>
            <a:off x="4386021" y="5278857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Ham sub sandwich</a:t>
            </a:r>
          </a:p>
          <a:p>
            <a:r>
              <a:rPr lang="en-US" sz="1000" dirty="0"/>
              <a:t>Chips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Green salad 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7717D27-FC16-3AE3-0879-AD0469DBA81D}"/>
              </a:ext>
            </a:extLst>
          </p:cNvPr>
          <p:cNvSpPr txBox="1"/>
          <p:nvPr/>
        </p:nvSpPr>
        <p:spPr>
          <a:xfrm>
            <a:off x="6230747" y="5254404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tenders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Texas toast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7089F4A-4BAA-9DEC-097A-DA8CA7B9F2C4}"/>
              </a:ext>
            </a:extLst>
          </p:cNvPr>
          <p:cNvSpPr txBox="1"/>
          <p:nvPr/>
        </p:nvSpPr>
        <p:spPr>
          <a:xfrm>
            <a:off x="7997126" y="5346915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Pizza bagel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Snap peas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2227B88-78ED-EB3B-E830-DEF0660017B4}"/>
              </a:ext>
            </a:extLst>
          </p:cNvPr>
          <p:cNvSpPr txBox="1">
            <a:spLocks/>
          </p:cNvSpPr>
          <p:nvPr/>
        </p:nvSpPr>
        <p:spPr>
          <a:xfrm>
            <a:off x="258322" y="6356053"/>
            <a:ext cx="13131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1% plain or non-fat flavored milk offered daily.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FCC720B-B687-F950-9E5E-625FE1C5AF3E}"/>
              </a:ext>
            </a:extLst>
          </p:cNvPr>
          <p:cNvSpPr txBox="1">
            <a:spLocks/>
          </p:cNvSpPr>
          <p:nvPr/>
        </p:nvSpPr>
        <p:spPr>
          <a:xfrm>
            <a:off x="4551248" y="6356053"/>
            <a:ext cx="263495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Salad bar offered daily. Whole grain cookies served with all lunches on Fridays.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FEB9032-41B1-2BDC-5635-8665C6EA1724}"/>
              </a:ext>
            </a:extLst>
          </p:cNvPr>
          <p:cNvSpPr txBox="1">
            <a:spLocks/>
          </p:cNvSpPr>
          <p:nvPr/>
        </p:nvSpPr>
        <p:spPr>
          <a:xfrm>
            <a:off x="7369006" y="6351946"/>
            <a:ext cx="13131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All Students must take at least ½ cup of fruit or veggies with a meal.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727C46F-6042-9E17-14CD-2E7843457599}"/>
              </a:ext>
            </a:extLst>
          </p:cNvPr>
          <p:cNvSpPr txBox="1"/>
          <p:nvPr/>
        </p:nvSpPr>
        <p:spPr>
          <a:xfrm>
            <a:off x="3909041" y="1045885"/>
            <a:ext cx="22365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LMUSD Elementary Lunch Menu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EA19A0-4F93-30CD-9CE9-41F15EB94E45}"/>
              </a:ext>
            </a:extLst>
          </p:cNvPr>
          <p:cNvSpPr txBox="1"/>
          <p:nvPr/>
        </p:nvSpPr>
        <p:spPr>
          <a:xfrm>
            <a:off x="1860731" y="1618205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A81ED7-99FB-ABAC-E365-C287A931FD34}"/>
              </a:ext>
            </a:extLst>
          </p:cNvPr>
          <p:cNvSpPr txBox="1"/>
          <p:nvPr/>
        </p:nvSpPr>
        <p:spPr>
          <a:xfrm>
            <a:off x="3735196" y="1597639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D3D370-12A6-54D2-3ABA-8AE3795D7365}"/>
              </a:ext>
            </a:extLst>
          </p:cNvPr>
          <p:cNvSpPr txBox="1"/>
          <p:nvPr/>
        </p:nvSpPr>
        <p:spPr>
          <a:xfrm>
            <a:off x="5589759" y="1617262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00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533C3ED-9437-0198-E6A6-FA16A57645AB}"/>
              </a:ext>
            </a:extLst>
          </p:cNvPr>
          <p:cNvSpPr txBox="1"/>
          <p:nvPr/>
        </p:nvSpPr>
        <p:spPr>
          <a:xfrm>
            <a:off x="7444581" y="16182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38A6953-145F-C9C1-1F8B-0D938A770711}"/>
              </a:ext>
            </a:extLst>
          </p:cNvPr>
          <p:cNvSpPr txBox="1"/>
          <p:nvPr/>
        </p:nvSpPr>
        <p:spPr>
          <a:xfrm>
            <a:off x="9284090" y="1617262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B9701AC-57BC-0DB0-E160-77C9E9B15F20}"/>
              </a:ext>
            </a:extLst>
          </p:cNvPr>
          <p:cNvSpPr txBox="1"/>
          <p:nvPr/>
        </p:nvSpPr>
        <p:spPr>
          <a:xfrm>
            <a:off x="185979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05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7991126-35C4-021D-9B1E-ECBF3C305675}"/>
              </a:ext>
            </a:extLst>
          </p:cNvPr>
          <p:cNvSpPr txBox="1"/>
          <p:nvPr/>
        </p:nvSpPr>
        <p:spPr>
          <a:xfrm>
            <a:off x="3734262" y="249686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06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FD5558F-4FB3-3E3A-F240-AE5D39C51120}"/>
              </a:ext>
            </a:extLst>
          </p:cNvPr>
          <p:cNvSpPr txBox="1"/>
          <p:nvPr/>
        </p:nvSpPr>
        <p:spPr>
          <a:xfrm>
            <a:off x="5588825" y="251649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07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98A91F1-B266-F115-2304-91BFF68235A4}"/>
              </a:ext>
            </a:extLst>
          </p:cNvPr>
          <p:cNvSpPr txBox="1"/>
          <p:nvPr/>
        </p:nvSpPr>
        <p:spPr>
          <a:xfrm>
            <a:off x="744364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08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0588764-99B7-8541-AE96-2FEC2BB55A7D}"/>
              </a:ext>
            </a:extLst>
          </p:cNvPr>
          <p:cNvSpPr txBox="1"/>
          <p:nvPr/>
        </p:nvSpPr>
        <p:spPr>
          <a:xfrm>
            <a:off x="9283156" y="2516490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09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C8933BE-184D-0B66-8AF4-BFA5EFB53CE1}"/>
              </a:ext>
            </a:extLst>
          </p:cNvPr>
          <p:cNvSpPr txBox="1"/>
          <p:nvPr/>
        </p:nvSpPr>
        <p:spPr>
          <a:xfrm>
            <a:off x="184174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674FD2A-8367-FD88-44B4-BD7BB0680028}"/>
              </a:ext>
            </a:extLst>
          </p:cNvPr>
          <p:cNvSpPr txBox="1"/>
          <p:nvPr/>
        </p:nvSpPr>
        <p:spPr>
          <a:xfrm>
            <a:off x="3716208" y="340870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EE13105-5D0D-631F-DEFE-1C22E5EE407A}"/>
              </a:ext>
            </a:extLst>
          </p:cNvPr>
          <p:cNvSpPr txBox="1"/>
          <p:nvPr/>
        </p:nvSpPr>
        <p:spPr>
          <a:xfrm>
            <a:off x="5570771" y="342832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F670571-9702-147C-5574-45E0472C4829}"/>
              </a:ext>
            </a:extLst>
          </p:cNvPr>
          <p:cNvSpPr txBox="1"/>
          <p:nvPr/>
        </p:nvSpPr>
        <p:spPr>
          <a:xfrm>
            <a:off x="742559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084167C-CB6C-C027-2E6F-71634461CFF0}"/>
              </a:ext>
            </a:extLst>
          </p:cNvPr>
          <p:cNvSpPr txBox="1"/>
          <p:nvPr/>
        </p:nvSpPr>
        <p:spPr>
          <a:xfrm>
            <a:off x="9265102" y="342832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0721F9E-46A1-9B53-7493-CD22CFD5E97C}"/>
              </a:ext>
            </a:extLst>
          </p:cNvPr>
          <p:cNvSpPr txBox="1"/>
          <p:nvPr/>
        </p:nvSpPr>
        <p:spPr>
          <a:xfrm>
            <a:off x="184174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9DC3C3F-1215-CED2-99AC-44D0C60C1BA5}"/>
              </a:ext>
            </a:extLst>
          </p:cNvPr>
          <p:cNvSpPr txBox="1"/>
          <p:nvPr/>
        </p:nvSpPr>
        <p:spPr>
          <a:xfrm>
            <a:off x="3716208" y="42902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B42F6EA-38CE-3548-B165-92CE2803C798}"/>
              </a:ext>
            </a:extLst>
          </p:cNvPr>
          <p:cNvSpPr txBox="1"/>
          <p:nvPr/>
        </p:nvSpPr>
        <p:spPr>
          <a:xfrm>
            <a:off x="5570771" y="430987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2D39005-48B9-8890-76B7-51DBF68A79A9}"/>
              </a:ext>
            </a:extLst>
          </p:cNvPr>
          <p:cNvSpPr txBox="1"/>
          <p:nvPr/>
        </p:nvSpPr>
        <p:spPr>
          <a:xfrm>
            <a:off x="742559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7A136E9-C499-C0D6-80AB-2CDFCA6E4970}"/>
              </a:ext>
            </a:extLst>
          </p:cNvPr>
          <p:cNvSpPr txBox="1"/>
          <p:nvPr/>
        </p:nvSpPr>
        <p:spPr>
          <a:xfrm>
            <a:off x="9265102" y="4309879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BFC7311-8671-D764-1AE8-DE1AA16CCF80}"/>
              </a:ext>
            </a:extLst>
          </p:cNvPr>
          <p:cNvSpPr txBox="1"/>
          <p:nvPr/>
        </p:nvSpPr>
        <p:spPr>
          <a:xfrm>
            <a:off x="184174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26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CABFCF1-FBEC-B8AA-964F-2F5A8BB19D35}"/>
              </a:ext>
            </a:extLst>
          </p:cNvPr>
          <p:cNvSpPr txBox="1"/>
          <p:nvPr/>
        </p:nvSpPr>
        <p:spPr>
          <a:xfrm>
            <a:off x="3716208" y="520579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27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A590D0A4-A786-1E56-7218-D28CCED30EFC}"/>
              </a:ext>
            </a:extLst>
          </p:cNvPr>
          <p:cNvSpPr txBox="1"/>
          <p:nvPr/>
        </p:nvSpPr>
        <p:spPr>
          <a:xfrm>
            <a:off x="5570771" y="522541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28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E179B2C-D678-09AA-E3D0-09D08971057C}"/>
              </a:ext>
            </a:extLst>
          </p:cNvPr>
          <p:cNvSpPr txBox="1"/>
          <p:nvPr/>
        </p:nvSpPr>
        <p:spPr>
          <a:xfrm>
            <a:off x="742559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29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B6D95C1-BE0B-121B-6011-1C224CAD0FE9}"/>
              </a:ext>
            </a:extLst>
          </p:cNvPr>
          <p:cNvSpPr txBox="1"/>
          <p:nvPr/>
        </p:nvSpPr>
        <p:spPr>
          <a:xfrm>
            <a:off x="9265102" y="522541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3140348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4C844B0-9781-EA2A-C018-8689F3120BC4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0058399" cy="777239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8E883A6-D7F5-F507-36B8-6EA4B80EF7E2}"/>
              </a:ext>
            </a:extLst>
          </p:cNvPr>
          <p:cNvSpPr txBox="1"/>
          <p:nvPr/>
        </p:nvSpPr>
        <p:spPr>
          <a:xfrm>
            <a:off x="6234465" y="1801928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Happy New Year!</a:t>
            </a:r>
          </a:p>
          <a:p>
            <a:endParaRPr lang="en-US" sz="1000" dirty="0"/>
          </a:p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7A9F81E-450F-32C6-66E5-E072C5E03F70}"/>
              </a:ext>
            </a:extLst>
          </p:cNvPr>
          <p:cNvSpPr txBox="1"/>
          <p:nvPr/>
        </p:nvSpPr>
        <p:spPr>
          <a:xfrm>
            <a:off x="7997126" y="1782305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9B9E68-99CA-5097-8D36-646AD7DFA51A}"/>
              </a:ext>
            </a:extLst>
          </p:cNvPr>
          <p:cNvSpPr txBox="1"/>
          <p:nvPr/>
        </p:nvSpPr>
        <p:spPr>
          <a:xfrm>
            <a:off x="666427" y="2614701"/>
            <a:ext cx="1193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17B7D7-30E5-3B75-8162-F82B43EEDC3E}"/>
              </a:ext>
            </a:extLst>
          </p:cNvPr>
          <p:cNvSpPr txBox="1"/>
          <p:nvPr/>
        </p:nvSpPr>
        <p:spPr>
          <a:xfrm>
            <a:off x="2526223" y="2614701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Pancakes</a:t>
            </a:r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F2130EE-EFE4-57CC-98B2-C12108306B77}"/>
              </a:ext>
            </a:extLst>
          </p:cNvPr>
          <p:cNvSpPr txBox="1"/>
          <p:nvPr/>
        </p:nvSpPr>
        <p:spPr>
          <a:xfrm>
            <a:off x="4386021" y="2614701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Benefit bar</a:t>
            </a:r>
          </a:p>
          <a:p>
            <a:r>
              <a:rPr lang="en-US" sz="1000" dirty="0"/>
              <a:t>Yogurt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A3E7AF2-BACA-0723-FCC0-18FEADFA5AB0}"/>
              </a:ext>
            </a:extLst>
          </p:cNvPr>
          <p:cNvSpPr txBox="1"/>
          <p:nvPr/>
        </p:nvSpPr>
        <p:spPr>
          <a:xfrm>
            <a:off x="6243233" y="2614701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Omelet</a:t>
            </a:r>
          </a:p>
          <a:p>
            <a:r>
              <a:rPr lang="en-US" sz="1000" dirty="0"/>
              <a:t>Country potatoes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BAA1B9-9CA3-116D-2C9A-91B43278B59C}"/>
              </a:ext>
            </a:extLst>
          </p:cNvPr>
          <p:cNvSpPr txBox="1"/>
          <p:nvPr/>
        </p:nvSpPr>
        <p:spPr>
          <a:xfrm>
            <a:off x="7997126" y="2614701"/>
            <a:ext cx="13948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Bagel sandwich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3CCE7E-E850-F793-2984-CAEEECABF01B}"/>
              </a:ext>
            </a:extLst>
          </p:cNvPr>
          <p:cNvSpPr txBox="1"/>
          <p:nvPr/>
        </p:nvSpPr>
        <p:spPr>
          <a:xfrm>
            <a:off x="666427" y="3505853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Muffin top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F228AC-CE9F-4F4D-A48B-1EDE1CA6DF5B}"/>
              </a:ext>
            </a:extLst>
          </p:cNvPr>
          <p:cNvSpPr txBox="1"/>
          <p:nvPr/>
        </p:nvSpPr>
        <p:spPr>
          <a:xfrm>
            <a:off x="2526223" y="3505853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Waffles with strawberries and cream</a:t>
            </a:r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9D5CF4D-1C27-54DE-7A28-9BA14BA2EFBC}"/>
              </a:ext>
            </a:extLst>
          </p:cNvPr>
          <p:cNvSpPr txBox="1"/>
          <p:nvPr/>
        </p:nvSpPr>
        <p:spPr>
          <a:xfrm>
            <a:off x="4386021" y="3505853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Bagel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A6A79BF-CAA8-B957-57BF-509C60D761D6}"/>
              </a:ext>
            </a:extLst>
          </p:cNvPr>
          <p:cNvSpPr txBox="1"/>
          <p:nvPr/>
        </p:nvSpPr>
        <p:spPr>
          <a:xfrm>
            <a:off x="6243233" y="3505853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Yogurt parfait</a:t>
            </a:r>
          </a:p>
          <a:p>
            <a:endParaRPr 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768EAF9-DE23-EE1E-7B12-D3D796CD7163}"/>
              </a:ext>
            </a:extLst>
          </p:cNvPr>
          <p:cNvSpPr txBox="1"/>
          <p:nvPr/>
        </p:nvSpPr>
        <p:spPr>
          <a:xfrm>
            <a:off x="7997126" y="3505853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Ham, egg, and cheese croissant sandwich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C9A90BD-66A0-6349-F060-B4D982321867}"/>
              </a:ext>
            </a:extLst>
          </p:cNvPr>
          <p:cNvSpPr txBox="1"/>
          <p:nvPr/>
        </p:nvSpPr>
        <p:spPr>
          <a:xfrm>
            <a:off x="666427" y="4426384"/>
            <a:ext cx="1193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Martin Luther King Jr. Day</a:t>
            </a:r>
          </a:p>
          <a:p>
            <a:endParaRPr lang="en-US" sz="1000" dirty="0"/>
          </a:p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4471124-835B-16C9-9BA7-6B09694C7417}"/>
              </a:ext>
            </a:extLst>
          </p:cNvPr>
          <p:cNvSpPr txBox="1"/>
          <p:nvPr/>
        </p:nvSpPr>
        <p:spPr>
          <a:xfrm>
            <a:off x="2526223" y="4426384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French toast sticks</a:t>
            </a:r>
          </a:p>
          <a:p>
            <a:r>
              <a:rPr lang="en-US" sz="1000" dirty="0"/>
              <a:t>Sausage links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FBCCEF2-F27D-5767-039B-FA5F3648EE26}"/>
              </a:ext>
            </a:extLst>
          </p:cNvPr>
          <p:cNvSpPr txBox="1"/>
          <p:nvPr/>
        </p:nvSpPr>
        <p:spPr>
          <a:xfrm>
            <a:off x="4386021" y="4426384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Cereal</a:t>
            </a:r>
          </a:p>
          <a:p>
            <a:r>
              <a:rPr lang="en-US" sz="1000" dirty="0"/>
              <a:t>Yogurt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C14C36E-3B18-329B-5E3C-D822E6096387}"/>
              </a:ext>
            </a:extLst>
          </p:cNvPr>
          <p:cNvSpPr txBox="1"/>
          <p:nvPr/>
        </p:nvSpPr>
        <p:spPr>
          <a:xfrm>
            <a:off x="6243233" y="4426384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Chorizo potatoes</a:t>
            </a:r>
          </a:p>
          <a:p>
            <a:r>
              <a:rPr lang="en-US" sz="1000" dirty="0"/>
              <a:t>Scrambled eggs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526CA80-6EE5-BE35-00B8-F9ACB26D8D3E}"/>
              </a:ext>
            </a:extLst>
          </p:cNvPr>
          <p:cNvSpPr txBox="1"/>
          <p:nvPr/>
        </p:nvSpPr>
        <p:spPr>
          <a:xfrm>
            <a:off x="7997126" y="4426384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Breakfast pizza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CF6295B-37B5-451E-FBEB-140FD29F2453}"/>
              </a:ext>
            </a:extLst>
          </p:cNvPr>
          <p:cNvSpPr txBox="1"/>
          <p:nvPr/>
        </p:nvSpPr>
        <p:spPr>
          <a:xfrm>
            <a:off x="666427" y="5346915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Banana bread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A68951F-8515-C133-C49F-36E3435666CE}"/>
              </a:ext>
            </a:extLst>
          </p:cNvPr>
          <p:cNvSpPr txBox="1"/>
          <p:nvPr/>
        </p:nvSpPr>
        <p:spPr>
          <a:xfrm>
            <a:off x="2526223" y="5346915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Scone</a:t>
            </a:r>
          </a:p>
          <a:p>
            <a:r>
              <a:rPr lang="en-US" sz="1000" dirty="0"/>
              <a:t>Sausage links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1FBDFA0-DE28-44C7-5186-431435D4EEA0}"/>
              </a:ext>
            </a:extLst>
          </p:cNvPr>
          <p:cNvSpPr txBox="1"/>
          <p:nvPr/>
        </p:nvSpPr>
        <p:spPr>
          <a:xfrm>
            <a:off x="4386021" y="5346915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Mini cream cheese filled bagel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7717D27-FC16-3AE3-0879-AD0469DBA81D}"/>
              </a:ext>
            </a:extLst>
          </p:cNvPr>
          <p:cNvSpPr txBox="1"/>
          <p:nvPr/>
        </p:nvSpPr>
        <p:spPr>
          <a:xfrm>
            <a:off x="6192195" y="5346915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Yogurt parfait</a:t>
            </a:r>
          </a:p>
          <a:p>
            <a:endParaRPr lang="en-US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7089F4A-4BAA-9DEC-097A-DA8CA7B9F2C4}"/>
              </a:ext>
            </a:extLst>
          </p:cNvPr>
          <p:cNvSpPr txBox="1"/>
          <p:nvPr/>
        </p:nvSpPr>
        <p:spPr>
          <a:xfrm>
            <a:off x="7997126" y="5346915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and waffle breakfast sandwich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2227B88-78ED-EB3B-E830-DEF0660017B4}"/>
              </a:ext>
            </a:extLst>
          </p:cNvPr>
          <p:cNvSpPr txBox="1">
            <a:spLocks/>
          </p:cNvSpPr>
          <p:nvPr/>
        </p:nvSpPr>
        <p:spPr>
          <a:xfrm>
            <a:off x="258322" y="6356053"/>
            <a:ext cx="13131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1% plain or non-fat flavored milk offered daily.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58EC1D6-356D-DCDD-EC2A-03A8C5802A41}"/>
              </a:ext>
            </a:extLst>
          </p:cNvPr>
          <p:cNvSpPr txBox="1">
            <a:spLocks/>
          </p:cNvSpPr>
          <p:nvPr/>
        </p:nvSpPr>
        <p:spPr>
          <a:xfrm>
            <a:off x="1733490" y="6356053"/>
            <a:ext cx="263495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Alternative options offered daily: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Bagel with fresh fruit, cream cheese, and Greek yogurt or string cheese.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FCC720B-B687-F950-9E5E-625FE1C5AF3E}"/>
              </a:ext>
            </a:extLst>
          </p:cNvPr>
          <p:cNvSpPr txBox="1">
            <a:spLocks/>
          </p:cNvSpPr>
          <p:nvPr/>
        </p:nvSpPr>
        <p:spPr>
          <a:xfrm>
            <a:off x="4551248" y="6356053"/>
            <a:ext cx="263495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Oatmeal station offered at second chance breakfast.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FEB9032-41B1-2BDC-5635-8665C6EA1724}"/>
              </a:ext>
            </a:extLst>
          </p:cNvPr>
          <p:cNvSpPr txBox="1">
            <a:spLocks/>
          </p:cNvSpPr>
          <p:nvPr/>
        </p:nvSpPr>
        <p:spPr>
          <a:xfrm>
            <a:off x="7369006" y="6351946"/>
            <a:ext cx="13131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All students must take at least ½ cup of fruit with breakfast.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727C46F-6042-9E17-14CD-2E7843457599}"/>
              </a:ext>
            </a:extLst>
          </p:cNvPr>
          <p:cNvSpPr txBox="1"/>
          <p:nvPr/>
        </p:nvSpPr>
        <p:spPr>
          <a:xfrm>
            <a:off x="3909041" y="1045885"/>
            <a:ext cx="22365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LMHS breakfast menu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EA19A0-4F93-30CD-9CE9-41F15EB94E45}"/>
              </a:ext>
            </a:extLst>
          </p:cNvPr>
          <p:cNvSpPr txBox="1"/>
          <p:nvPr/>
        </p:nvSpPr>
        <p:spPr>
          <a:xfrm>
            <a:off x="1860731" y="1618205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A81ED7-99FB-ABAC-E365-C287A931FD34}"/>
              </a:ext>
            </a:extLst>
          </p:cNvPr>
          <p:cNvSpPr txBox="1"/>
          <p:nvPr/>
        </p:nvSpPr>
        <p:spPr>
          <a:xfrm>
            <a:off x="3735196" y="1597639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D3D370-12A6-54D2-3ABA-8AE3795D7365}"/>
              </a:ext>
            </a:extLst>
          </p:cNvPr>
          <p:cNvSpPr txBox="1"/>
          <p:nvPr/>
        </p:nvSpPr>
        <p:spPr>
          <a:xfrm>
            <a:off x="5589759" y="1617262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00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533C3ED-9437-0198-E6A6-FA16A57645AB}"/>
              </a:ext>
            </a:extLst>
          </p:cNvPr>
          <p:cNvSpPr txBox="1"/>
          <p:nvPr/>
        </p:nvSpPr>
        <p:spPr>
          <a:xfrm>
            <a:off x="7444581" y="16182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38A6953-145F-C9C1-1F8B-0D938A770711}"/>
              </a:ext>
            </a:extLst>
          </p:cNvPr>
          <p:cNvSpPr txBox="1"/>
          <p:nvPr/>
        </p:nvSpPr>
        <p:spPr>
          <a:xfrm>
            <a:off x="9284090" y="1617262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B9701AC-57BC-0DB0-E160-77C9E9B15F20}"/>
              </a:ext>
            </a:extLst>
          </p:cNvPr>
          <p:cNvSpPr txBox="1"/>
          <p:nvPr/>
        </p:nvSpPr>
        <p:spPr>
          <a:xfrm>
            <a:off x="185979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05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7991126-35C4-021D-9B1E-ECBF3C305675}"/>
              </a:ext>
            </a:extLst>
          </p:cNvPr>
          <p:cNvSpPr txBox="1"/>
          <p:nvPr/>
        </p:nvSpPr>
        <p:spPr>
          <a:xfrm>
            <a:off x="3734262" y="249686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06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FD5558F-4FB3-3E3A-F240-AE5D39C51120}"/>
              </a:ext>
            </a:extLst>
          </p:cNvPr>
          <p:cNvSpPr txBox="1"/>
          <p:nvPr/>
        </p:nvSpPr>
        <p:spPr>
          <a:xfrm>
            <a:off x="5588825" y="251649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07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98A91F1-B266-F115-2304-91BFF68235A4}"/>
              </a:ext>
            </a:extLst>
          </p:cNvPr>
          <p:cNvSpPr txBox="1"/>
          <p:nvPr/>
        </p:nvSpPr>
        <p:spPr>
          <a:xfrm>
            <a:off x="744364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08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0588764-99B7-8541-AE96-2FEC2BB55A7D}"/>
              </a:ext>
            </a:extLst>
          </p:cNvPr>
          <p:cNvSpPr txBox="1"/>
          <p:nvPr/>
        </p:nvSpPr>
        <p:spPr>
          <a:xfrm>
            <a:off x="9283156" y="2516490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09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C8933BE-184D-0B66-8AF4-BFA5EFB53CE1}"/>
              </a:ext>
            </a:extLst>
          </p:cNvPr>
          <p:cNvSpPr txBox="1"/>
          <p:nvPr/>
        </p:nvSpPr>
        <p:spPr>
          <a:xfrm>
            <a:off x="184174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674FD2A-8367-FD88-44B4-BD7BB0680028}"/>
              </a:ext>
            </a:extLst>
          </p:cNvPr>
          <p:cNvSpPr txBox="1"/>
          <p:nvPr/>
        </p:nvSpPr>
        <p:spPr>
          <a:xfrm>
            <a:off x="3716208" y="340870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EE13105-5D0D-631F-DEFE-1C22E5EE407A}"/>
              </a:ext>
            </a:extLst>
          </p:cNvPr>
          <p:cNvSpPr txBox="1"/>
          <p:nvPr/>
        </p:nvSpPr>
        <p:spPr>
          <a:xfrm>
            <a:off x="5570771" y="342832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F670571-9702-147C-5574-45E0472C4829}"/>
              </a:ext>
            </a:extLst>
          </p:cNvPr>
          <p:cNvSpPr txBox="1"/>
          <p:nvPr/>
        </p:nvSpPr>
        <p:spPr>
          <a:xfrm>
            <a:off x="742559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084167C-CB6C-C027-2E6F-71634461CFF0}"/>
              </a:ext>
            </a:extLst>
          </p:cNvPr>
          <p:cNvSpPr txBox="1"/>
          <p:nvPr/>
        </p:nvSpPr>
        <p:spPr>
          <a:xfrm>
            <a:off x="9265102" y="342832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0721F9E-46A1-9B53-7493-CD22CFD5E97C}"/>
              </a:ext>
            </a:extLst>
          </p:cNvPr>
          <p:cNvSpPr txBox="1"/>
          <p:nvPr/>
        </p:nvSpPr>
        <p:spPr>
          <a:xfrm>
            <a:off x="184174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9DC3C3F-1215-CED2-99AC-44D0C60C1BA5}"/>
              </a:ext>
            </a:extLst>
          </p:cNvPr>
          <p:cNvSpPr txBox="1"/>
          <p:nvPr/>
        </p:nvSpPr>
        <p:spPr>
          <a:xfrm>
            <a:off x="3716208" y="42902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B42F6EA-38CE-3548-B165-92CE2803C798}"/>
              </a:ext>
            </a:extLst>
          </p:cNvPr>
          <p:cNvSpPr txBox="1"/>
          <p:nvPr/>
        </p:nvSpPr>
        <p:spPr>
          <a:xfrm>
            <a:off x="5570771" y="430987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2D39005-48B9-8890-76B7-51DBF68A79A9}"/>
              </a:ext>
            </a:extLst>
          </p:cNvPr>
          <p:cNvSpPr txBox="1"/>
          <p:nvPr/>
        </p:nvSpPr>
        <p:spPr>
          <a:xfrm>
            <a:off x="742559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7A136E9-C499-C0D6-80AB-2CDFCA6E4970}"/>
              </a:ext>
            </a:extLst>
          </p:cNvPr>
          <p:cNvSpPr txBox="1"/>
          <p:nvPr/>
        </p:nvSpPr>
        <p:spPr>
          <a:xfrm>
            <a:off x="9265102" y="4309879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BFC7311-8671-D764-1AE8-DE1AA16CCF80}"/>
              </a:ext>
            </a:extLst>
          </p:cNvPr>
          <p:cNvSpPr txBox="1"/>
          <p:nvPr/>
        </p:nvSpPr>
        <p:spPr>
          <a:xfrm>
            <a:off x="184174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26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CABFCF1-FBEC-B8AA-964F-2F5A8BB19D35}"/>
              </a:ext>
            </a:extLst>
          </p:cNvPr>
          <p:cNvSpPr txBox="1"/>
          <p:nvPr/>
        </p:nvSpPr>
        <p:spPr>
          <a:xfrm>
            <a:off x="3716208" y="520579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27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A590D0A4-A786-1E56-7218-D28CCED30EFC}"/>
              </a:ext>
            </a:extLst>
          </p:cNvPr>
          <p:cNvSpPr txBox="1"/>
          <p:nvPr/>
        </p:nvSpPr>
        <p:spPr>
          <a:xfrm>
            <a:off x="5570771" y="522541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28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E179B2C-D678-09AA-E3D0-09D08971057C}"/>
              </a:ext>
            </a:extLst>
          </p:cNvPr>
          <p:cNvSpPr txBox="1"/>
          <p:nvPr/>
        </p:nvSpPr>
        <p:spPr>
          <a:xfrm>
            <a:off x="742559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29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B6D95C1-BE0B-121B-6011-1C224CAD0FE9}"/>
              </a:ext>
            </a:extLst>
          </p:cNvPr>
          <p:cNvSpPr txBox="1"/>
          <p:nvPr/>
        </p:nvSpPr>
        <p:spPr>
          <a:xfrm>
            <a:off x="9265102" y="522541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2528476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4C844B0-9781-EA2A-C018-8689F3120BC4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0058399" cy="777239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8E883A6-D7F5-F507-36B8-6EA4B80EF7E2}"/>
              </a:ext>
            </a:extLst>
          </p:cNvPr>
          <p:cNvSpPr txBox="1"/>
          <p:nvPr/>
        </p:nvSpPr>
        <p:spPr>
          <a:xfrm>
            <a:off x="6234465" y="1801928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Happy New Year!</a:t>
            </a:r>
          </a:p>
          <a:p>
            <a:endParaRPr lang="en-US" sz="1000" dirty="0"/>
          </a:p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7A9F81E-450F-32C6-66E5-E072C5E03F70}"/>
              </a:ext>
            </a:extLst>
          </p:cNvPr>
          <p:cNvSpPr txBox="1"/>
          <p:nvPr/>
        </p:nvSpPr>
        <p:spPr>
          <a:xfrm>
            <a:off x="7997126" y="1782305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9B9E68-99CA-5097-8D36-646AD7DFA51A}"/>
              </a:ext>
            </a:extLst>
          </p:cNvPr>
          <p:cNvSpPr txBox="1"/>
          <p:nvPr/>
        </p:nvSpPr>
        <p:spPr>
          <a:xfrm>
            <a:off x="666427" y="2614701"/>
            <a:ext cx="1193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17B7D7-30E5-3B75-8162-F82B43EEDC3E}"/>
              </a:ext>
            </a:extLst>
          </p:cNvPr>
          <p:cNvSpPr txBox="1"/>
          <p:nvPr/>
        </p:nvSpPr>
        <p:spPr>
          <a:xfrm>
            <a:off x="2526223" y="2614701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Pancakes</a:t>
            </a:r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F2130EE-EFE4-57CC-98B2-C12108306B77}"/>
              </a:ext>
            </a:extLst>
          </p:cNvPr>
          <p:cNvSpPr txBox="1"/>
          <p:nvPr/>
        </p:nvSpPr>
        <p:spPr>
          <a:xfrm>
            <a:off x="4386021" y="2614701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Benefit bar</a:t>
            </a:r>
          </a:p>
          <a:p>
            <a:r>
              <a:rPr lang="en-US" sz="1000" dirty="0"/>
              <a:t>Yogurt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A3E7AF2-BACA-0723-FCC0-18FEADFA5AB0}"/>
              </a:ext>
            </a:extLst>
          </p:cNvPr>
          <p:cNvSpPr txBox="1"/>
          <p:nvPr/>
        </p:nvSpPr>
        <p:spPr>
          <a:xfrm>
            <a:off x="6243233" y="2614701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Omelet</a:t>
            </a:r>
          </a:p>
          <a:p>
            <a:r>
              <a:rPr lang="en-US" sz="1000" dirty="0"/>
              <a:t>Country potatoes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BAA1B9-9CA3-116D-2C9A-91B43278B59C}"/>
              </a:ext>
            </a:extLst>
          </p:cNvPr>
          <p:cNvSpPr txBox="1"/>
          <p:nvPr/>
        </p:nvSpPr>
        <p:spPr>
          <a:xfrm>
            <a:off x="7997126" y="2614701"/>
            <a:ext cx="13948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Bagel sandwich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3CCE7E-E850-F793-2984-CAEEECABF01B}"/>
              </a:ext>
            </a:extLst>
          </p:cNvPr>
          <p:cNvSpPr txBox="1"/>
          <p:nvPr/>
        </p:nvSpPr>
        <p:spPr>
          <a:xfrm>
            <a:off x="666427" y="3505853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Muffin top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F228AC-CE9F-4F4D-A48B-1EDE1CA6DF5B}"/>
              </a:ext>
            </a:extLst>
          </p:cNvPr>
          <p:cNvSpPr txBox="1"/>
          <p:nvPr/>
        </p:nvSpPr>
        <p:spPr>
          <a:xfrm>
            <a:off x="2526223" y="3505853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Waffles with strawberries and cream</a:t>
            </a:r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9D5CF4D-1C27-54DE-7A28-9BA14BA2EFBC}"/>
              </a:ext>
            </a:extLst>
          </p:cNvPr>
          <p:cNvSpPr txBox="1"/>
          <p:nvPr/>
        </p:nvSpPr>
        <p:spPr>
          <a:xfrm>
            <a:off x="4386021" y="3505853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Bagel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A6A79BF-CAA8-B957-57BF-509C60D761D6}"/>
              </a:ext>
            </a:extLst>
          </p:cNvPr>
          <p:cNvSpPr txBox="1"/>
          <p:nvPr/>
        </p:nvSpPr>
        <p:spPr>
          <a:xfrm>
            <a:off x="6243233" y="3505853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Yogurt parfait</a:t>
            </a:r>
          </a:p>
          <a:p>
            <a:endParaRPr 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768EAF9-DE23-EE1E-7B12-D3D796CD7163}"/>
              </a:ext>
            </a:extLst>
          </p:cNvPr>
          <p:cNvSpPr txBox="1"/>
          <p:nvPr/>
        </p:nvSpPr>
        <p:spPr>
          <a:xfrm>
            <a:off x="7997126" y="3505853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Ham, egg, and cheese croissant sandwich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C9A90BD-66A0-6349-F060-B4D982321867}"/>
              </a:ext>
            </a:extLst>
          </p:cNvPr>
          <p:cNvSpPr txBox="1"/>
          <p:nvPr/>
        </p:nvSpPr>
        <p:spPr>
          <a:xfrm>
            <a:off x="666427" y="4426384"/>
            <a:ext cx="1193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Martin Luther King Jr. Day</a:t>
            </a:r>
          </a:p>
          <a:p>
            <a:endParaRPr lang="en-US" sz="1000" dirty="0"/>
          </a:p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4471124-835B-16C9-9BA7-6B09694C7417}"/>
              </a:ext>
            </a:extLst>
          </p:cNvPr>
          <p:cNvSpPr txBox="1"/>
          <p:nvPr/>
        </p:nvSpPr>
        <p:spPr>
          <a:xfrm>
            <a:off x="2526223" y="4426384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French toast sticks</a:t>
            </a:r>
          </a:p>
          <a:p>
            <a:r>
              <a:rPr lang="en-US" sz="1000" dirty="0"/>
              <a:t>Sausage links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FBCCEF2-F27D-5767-039B-FA5F3648EE26}"/>
              </a:ext>
            </a:extLst>
          </p:cNvPr>
          <p:cNvSpPr txBox="1"/>
          <p:nvPr/>
        </p:nvSpPr>
        <p:spPr>
          <a:xfrm>
            <a:off x="4386021" y="4426384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Cereal</a:t>
            </a:r>
          </a:p>
          <a:p>
            <a:r>
              <a:rPr lang="en-US" sz="1000" dirty="0"/>
              <a:t>Yogurt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C14C36E-3B18-329B-5E3C-D822E6096387}"/>
              </a:ext>
            </a:extLst>
          </p:cNvPr>
          <p:cNvSpPr txBox="1"/>
          <p:nvPr/>
        </p:nvSpPr>
        <p:spPr>
          <a:xfrm>
            <a:off x="6243233" y="4426384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Chorizo potatoes</a:t>
            </a:r>
          </a:p>
          <a:p>
            <a:r>
              <a:rPr lang="en-US" sz="1000" dirty="0"/>
              <a:t>Scrambled eggs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526CA80-6EE5-BE35-00B8-F9ACB26D8D3E}"/>
              </a:ext>
            </a:extLst>
          </p:cNvPr>
          <p:cNvSpPr txBox="1"/>
          <p:nvPr/>
        </p:nvSpPr>
        <p:spPr>
          <a:xfrm>
            <a:off x="7997126" y="4426384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Breakfast pizza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CF6295B-37B5-451E-FBEB-140FD29F2453}"/>
              </a:ext>
            </a:extLst>
          </p:cNvPr>
          <p:cNvSpPr txBox="1"/>
          <p:nvPr/>
        </p:nvSpPr>
        <p:spPr>
          <a:xfrm>
            <a:off x="666427" y="5346915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Banana bread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A68951F-8515-C133-C49F-36E3435666CE}"/>
              </a:ext>
            </a:extLst>
          </p:cNvPr>
          <p:cNvSpPr txBox="1"/>
          <p:nvPr/>
        </p:nvSpPr>
        <p:spPr>
          <a:xfrm>
            <a:off x="2526223" y="5346915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Scone</a:t>
            </a:r>
          </a:p>
          <a:p>
            <a:r>
              <a:rPr lang="en-US" sz="1000" dirty="0"/>
              <a:t>Sausage links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1FBDFA0-DE28-44C7-5186-431435D4EEA0}"/>
              </a:ext>
            </a:extLst>
          </p:cNvPr>
          <p:cNvSpPr txBox="1"/>
          <p:nvPr/>
        </p:nvSpPr>
        <p:spPr>
          <a:xfrm>
            <a:off x="4386021" y="5346915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Mini cream cheese filled bagel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7717D27-FC16-3AE3-0879-AD0469DBA81D}"/>
              </a:ext>
            </a:extLst>
          </p:cNvPr>
          <p:cNvSpPr txBox="1"/>
          <p:nvPr/>
        </p:nvSpPr>
        <p:spPr>
          <a:xfrm>
            <a:off x="6192195" y="5346915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Yogurt parfait</a:t>
            </a:r>
          </a:p>
          <a:p>
            <a:endParaRPr lang="en-US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7089F4A-4BAA-9DEC-097A-DA8CA7B9F2C4}"/>
              </a:ext>
            </a:extLst>
          </p:cNvPr>
          <p:cNvSpPr txBox="1"/>
          <p:nvPr/>
        </p:nvSpPr>
        <p:spPr>
          <a:xfrm>
            <a:off x="7997126" y="5346915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and waffle breakfast sandwich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2227B88-78ED-EB3B-E830-DEF0660017B4}"/>
              </a:ext>
            </a:extLst>
          </p:cNvPr>
          <p:cNvSpPr txBox="1">
            <a:spLocks/>
          </p:cNvSpPr>
          <p:nvPr/>
        </p:nvSpPr>
        <p:spPr>
          <a:xfrm>
            <a:off x="258322" y="6356053"/>
            <a:ext cx="13131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1% plain or non-fat flavored milk offered daily.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58EC1D6-356D-DCDD-EC2A-03A8C5802A41}"/>
              </a:ext>
            </a:extLst>
          </p:cNvPr>
          <p:cNvSpPr txBox="1">
            <a:spLocks/>
          </p:cNvSpPr>
          <p:nvPr/>
        </p:nvSpPr>
        <p:spPr>
          <a:xfrm>
            <a:off x="1733490" y="6356053"/>
            <a:ext cx="26349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FEB9032-41B1-2BDC-5635-8665C6EA1724}"/>
              </a:ext>
            </a:extLst>
          </p:cNvPr>
          <p:cNvSpPr txBox="1">
            <a:spLocks/>
          </p:cNvSpPr>
          <p:nvPr/>
        </p:nvSpPr>
        <p:spPr>
          <a:xfrm>
            <a:off x="7369006" y="6351946"/>
            <a:ext cx="13131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All students must take at least ½ cup of fruit </a:t>
            </a:r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with breakfast.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727C46F-6042-9E17-14CD-2E7843457599}"/>
              </a:ext>
            </a:extLst>
          </p:cNvPr>
          <p:cNvSpPr txBox="1"/>
          <p:nvPr/>
        </p:nvSpPr>
        <p:spPr>
          <a:xfrm>
            <a:off x="3909041" y="1045885"/>
            <a:ext cx="22365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LMUSD Elementary breakfast menu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EA19A0-4F93-30CD-9CE9-41F15EB94E45}"/>
              </a:ext>
            </a:extLst>
          </p:cNvPr>
          <p:cNvSpPr txBox="1"/>
          <p:nvPr/>
        </p:nvSpPr>
        <p:spPr>
          <a:xfrm>
            <a:off x="1860731" y="1618205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A81ED7-99FB-ABAC-E365-C287A931FD34}"/>
              </a:ext>
            </a:extLst>
          </p:cNvPr>
          <p:cNvSpPr txBox="1"/>
          <p:nvPr/>
        </p:nvSpPr>
        <p:spPr>
          <a:xfrm>
            <a:off x="3735196" y="1597639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D3D370-12A6-54D2-3ABA-8AE3795D7365}"/>
              </a:ext>
            </a:extLst>
          </p:cNvPr>
          <p:cNvSpPr txBox="1"/>
          <p:nvPr/>
        </p:nvSpPr>
        <p:spPr>
          <a:xfrm>
            <a:off x="5589759" y="1617262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00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533C3ED-9437-0198-E6A6-FA16A57645AB}"/>
              </a:ext>
            </a:extLst>
          </p:cNvPr>
          <p:cNvSpPr txBox="1"/>
          <p:nvPr/>
        </p:nvSpPr>
        <p:spPr>
          <a:xfrm>
            <a:off x="7444581" y="16182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38A6953-145F-C9C1-1F8B-0D938A770711}"/>
              </a:ext>
            </a:extLst>
          </p:cNvPr>
          <p:cNvSpPr txBox="1"/>
          <p:nvPr/>
        </p:nvSpPr>
        <p:spPr>
          <a:xfrm>
            <a:off x="9284090" y="1617262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B9701AC-57BC-0DB0-E160-77C9E9B15F20}"/>
              </a:ext>
            </a:extLst>
          </p:cNvPr>
          <p:cNvSpPr txBox="1"/>
          <p:nvPr/>
        </p:nvSpPr>
        <p:spPr>
          <a:xfrm>
            <a:off x="185979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05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7991126-35C4-021D-9B1E-ECBF3C305675}"/>
              </a:ext>
            </a:extLst>
          </p:cNvPr>
          <p:cNvSpPr txBox="1"/>
          <p:nvPr/>
        </p:nvSpPr>
        <p:spPr>
          <a:xfrm>
            <a:off x="3734262" y="249686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06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FD5558F-4FB3-3E3A-F240-AE5D39C51120}"/>
              </a:ext>
            </a:extLst>
          </p:cNvPr>
          <p:cNvSpPr txBox="1"/>
          <p:nvPr/>
        </p:nvSpPr>
        <p:spPr>
          <a:xfrm>
            <a:off x="5588825" y="251649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07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98A91F1-B266-F115-2304-91BFF68235A4}"/>
              </a:ext>
            </a:extLst>
          </p:cNvPr>
          <p:cNvSpPr txBox="1"/>
          <p:nvPr/>
        </p:nvSpPr>
        <p:spPr>
          <a:xfrm>
            <a:off x="744364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08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0588764-99B7-8541-AE96-2FEC2BB55A7D}"/>
              </a:ext>
            </a:extLst>
          </p:cNvPr>
          <p:cNvSpPr txBox="1"/>
          <p:nvPr/>
        </p:nvSpPr>
        <p:spPr>
          <a:xfrm>
            <a:off x="9283156" y="2516490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09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C8933BE-184D-0B66-8AF4-BFA5EFB53CE1}"/>
              </a:ext>
            </a:extLst>
          </p:cNvPr>
          <p:cNvSpPr txBox="1"/>
          <p:nvPr/>
        </p:nvSpPr>
        <p:spPr>
          <a:xfrm>
            <a:off x="184174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674FD2A-8367-FD88-44B4-BD7BB0680028}"/>
              </a:ext>
            </a:extLst>
          </p:cNvPr>
          <p:cNvSpPr txBox="1"/>
          <p:nvPr/>
        </p:nvSpPr>
        <p:spPr>
          <a:xfrm>
            <a:off x="3716208" y="340870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EE13105-5D0D-631F-DEFE-1C22E5EE407A}"/>
              </a:ext>
            </a:extLst>
          </p:cNvPr>
          <p:cNvSpPr txBox="1"/>
          <p:nvPr/>
        </p:nvSpPr>
        <p:spPr>
          <a:xfrm>
            <a:off x="5570771" y="342832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F670571-9702-147C-5574-45E0472C4829}"/>
              </a:ext>
            </a:extLst>
          </p:cNvPr>
          <p:cNvSpPr txBox="1"/>
          <p:nvPr/>
        </p:nvSpPr>
        <p:spPr>
          <a:xfrm>
            <a:off x="742559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084167C-CB6C-C027-2E6F-71634461CFF0}"/>
              </a:ext>
            </a:extLst>
          </p:cNvPr>
          <p:cNvSpPr txBox="1"/>
          <p:nvPr/>
        </p:nvSpPr>
        <p:spPr>
          <a:xfrm>
            <a:off x="9265102" y="342832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0721F9E-46A1-9B53-7493-CD22CFD5E97C}"/>
              </a:ext>
            </a:extLst>
          </p:cNvPr>
          <p:cNvSpPr txBox="1"/>
          <p:nvPr/>
        </p:nvSpPr>
        <p:spPr>
          <a:xfrm>
            <a:off x="184174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9DC3C3F-1215-CED2-99AC-44D0C60C1BA5}"/>
              </a:ext>
            </a:extLst>
          </p:cNvPr>
          <p:cNvSpPr txBox="1"/>
          <p:nvPr/>
        </p:nvSpPr>
        <p:spPr>
          <a:xfrm>
            <a:off x="3716208" y="42902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B42F6EA-38CE-3548-B165-92CE2803C798}"/>
              </a:ext>
            </a:extLst>
          </p:cNvPr>
          <p:cNvSpPr txBox="1"/>
          <p:nvPr/>
        </p:nvSpPr>
        <p:spPr>
          <a:xfrm>
            <a:off x="5570771" y="430987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2D39005-48B9-8890-76B7-51DBF68A79A9}"/>
              </a:ext>
            </a:extLst>
          </p:cNvPr>
          <p:cNvSpPr txBox="1"/>
          <p:nvPr/>
        </p:nvSpPr>
        <p:spPr>
          <a:xfrm>
            <a:off x="742559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7A136E9-C499-C0D6-80AB-2CDFCA6E4970}"/>
              </a:ext>
            </a:extLst>
          </p:cNvPr>
          <p:cNvSpPr txBox="1"/>
          <p:nvPr/>
        </p:nvSpPr>
        <p:spPr>
          <a:xfrm>
            <a:off x="9265102" y="4309879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BFC7311-8671-D764-1AE8-DE1AA16CCF80}"/>
              </a:ext>
            </a:extLst>
          </p:cNvPr>
          <p:cNvSpPr txBox="1"/>
          <p:nvPr/>
        </p:nvSpPr>
        <p:spPr>
          <a:xfrm>
            <a:off x="184174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26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CABFCF1-FBEC-B8AA-964F-2F5A8BB19D35}"/>
              </a:ext>
            </a:extLst>
          </p:cNvPr>
          <p:cNvSpPr txBox="1"/>
          <p:nvPr/>
        </p:nvSpPr>
        <p:spPr>
          <a:xfrm>
            <a:off x="3716208" y="520579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27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A590D0A4-A786-1E56-7218-D28CCED30EFC}"/>
              </a:ext>
            </a:extLst>
          </p:cNvPr>
          <p:cNvSpPr txBox="1"/>
          <p:nvPr/>
        </p:nvSpPr>
        <p:spPr>
          <a:xfrm>
            <a:off x="5570771" y="522541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28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E179B2C-D678-09AA-E3D0-09D08971057C}"/>
              </a:ext>
            </a:extLst>
          </p:cNvPr>
          <p:cNvSpPr txBox="1"/>
          <p:nvPr/>
        </p:nvSpPr>
        <p:spPr>
          <a:xfrm>
            <a:off x="742559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29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B6D95C1-BE0B-121B-6011-1C224CAD0FE9}"/>
              </a:ext>
            </a:extLst>
          </p:cNvPr>
          <p:cNvSpPr txBox="1"/>
          <p:nvPr/>
        </p:nvSpPr>
        <p:spPr>
          <a:xfrm>
            <a:off x="9265102" y="522541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1851968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3182</TotalTime>
  <Words>871</Words>
  <Application>Microsoft Office PowerPoint</Application>
  <PresentationFormat>Custom</PresentationFormat>
  <Paragraphs>396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Cole Leslie</dc:creator>
  <cp:lastModifiedBy>Kate Baker</cp:lastModifiedBy>
  <cp:revision>15</cp:revision>
  <cp:lastPrinted>2025-12-17T16:38:29Z</cp:lastPrinted>
  <dcterms:created xsi:type="dcterms:W3CDTF">2024-11-06T20:04:04Z</dcterms:created>
  <dcterms:modified xsi:type="dcterms:W3CDTF">2025-12-17T16:42:51Z</dcterms:modified>
</cp:coreProperties>
</file>