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5" r:id="rId1"/>
    <p:sldMasterId id="2147483766" r:id="rId2"/>
    <p:sldMasterId id="2147483767" r:id="rId3"/>
    <p:sldMasterId id="2147483768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8288000" cy="10287000"/>
  <p:notesSz cx="6858000" cy="9144000"/>
  <p:embeddedFontLs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Poppins SemiBold" panose="020B0604020202020204" charset="0"/>
      <p:regular r:id="rId34"/>
      <p:bold r:id="rId35"/>
      <p:italic r:id="rId36"/>
      <p:boldItalic r:id="rId37"/>
    </p:embeddedFont>
    <p:embeddedFont>
      <p:font typeface="Albert Sans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Poppins" panose="020B0604020202020204" charset="0"/>
      <p:regular r:id="rId46"/>
      <p:bold r:id="rId47"/>
      <p:italic r:id="rId48"/>
      <p:boldItalic r:id="rId49"/>
    </p:embeddedFont>
    <p:embeddedFont>
      <p:font typeface="Staatliches" panose="020B0604020202020204" charset="0"/>
      <p:regular r:id="rId50"/>
    </p:embeddedFont>
    <p:embeddedFont>
      <p:font typeface="Nanum Myeongjo" panose="020B0604020202020204" charset="-127"/>
      <p:regular r:id="rId51"/>
      <p:bold r:id="rId52"/>
    </p:embeddedFont>
    <p:embeddedFont>
      <p:font typeface="DM Sans" panose="020B0604020202020204" charset="0"/>
      <p:regular r:id="rId53"/>
      <p:bold r:id="rId54"/>
      <p:italic r:id="rId55"/>
      <p:boldItalic r:id="rId56"/>
    </p:embeddedFont>
    <p:embeddedFont>
      <p:font typeface="Constantia" panose="02030602050306030303" pitchFamily="18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00DB44-29C5-4C17-9BDB-43ABFDC7A833}">
  <a:tblStyle styleId="{E100DB44-29C5-4C17-9BDB-43ABFDC7A8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98bbc07a4c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98bbc07a4c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3a209e1a2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3a209e1a2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398bbc07a4c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7367" y="685800"/>
            <a:ext cx="5743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398bbc07a4c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98bbc07a4c_0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98bbc07a4c_0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98bbc07a4c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98bbc07a4c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398bbc07a4c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g398bbc07a4c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98bbc07a4c_0_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398bbc07a4c_0_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98bbc07a4c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g398bbc07a4c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98bbc07a4c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98bbc07a4c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398bbc07a4c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398bbc07a4c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398bbc07a4c_0_1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g398bbc07a4c_0_1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7367" y="685800"/>
            <a:ext cx="5743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398bbc07a4c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398bbc07a4c_0_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98bbc07a4c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398bbc07a4c_0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98bbc07a4c_0_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98bbc07a4c_0_8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398bbc07a4c_0_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g398bbc07a4c_0_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7367" y="685800"/>
            <a:ext cx="5743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98bbc07a4c_0_9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g398bbc07a4c_0_9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70112e19a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g370112e19a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7367" y="685800"/>
            <a:ext cx="5743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398bbc07a4c_0_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57367" y="685800"/>
            <a:ext cx="5743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398bbc07a4c_0_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98f3d54262_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98f3d54262_1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Teacher will read November’s lesson topic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398bbc07a4c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398bbc07a4c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98bbc07a4c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398bbc07a4c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98bbc07a4c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398bbc07a4c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398bbc07a4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398bbc07a4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5">
  <p:cSld name="TITLE_5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04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00" name="Google Shape;700;p104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01" name="Google Shape;701;p10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6">
  <p:cSld name="TITLE_6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05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04" name="Google Shape;704;p105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05" name="Google Shape;705;p10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7">
  <p:cSld name="TITLE_7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06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08" name="Google Shape;708;p106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09" name="Google Shape;709;p10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8">
  <p:cSld name="TITLE_8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07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12" name="Google Shape;712;p107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13" name="Google Shape;713;p10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9">
  <p:cSld name="TITLE_9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8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16" name="Google Shape;716;p108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17" name="Google Shape;717;p10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09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09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721" name="Google Shape;721;p10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110" title="7th-grade.jpg"/>
          <p:cNvPicPr preferRelativeResize="0"/>
          <p:nvPr/>
        </p:nvPicPr>
        <p:blipFill rotWithShape="1">
          <a:blip r:embed="rId2">
            <a:alphaModFix amt="80000"/>
          </a:blip>
          <a:srcRect t="50505" b="13096"/>
          <a:stretch/>
        </p:blipFill>
        <p:spPr>
          <a:xfrm>
            <a:off x="0" y="1"/>
            <a:ext cx="18288003" cy="861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944" y="8623149"/>
            <a:ext cx="3332557" cy="1189501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110"/>
          <p:cNvSpPr/>
          <p:nvPr/>
        </p:nvSpPr>
        <p:spPr>
          <a:xfrm>
            <a:off x="15798600" y="0"/>
            <a:ext cx="1590000" cy="1919400"/>
          </a:xfrm>
          <a:prstGeom prst="rect">
            <a:avLst/>
          </a:prstGeom>
          <a:solidFill>
            <a:srgbClr val="0154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726" name="Google Shape;726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83775" y="756580"/>
            <a:ext cx="1019649" cy="943244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110"/>
          <p:cNvSpPr/>
          <p:nvPr/>
        </p:nvSpPr>
        <p:spPr>
          <a:xfrm>
            <a:off x="12209750" y="0"/>
            <a:ext cx="1590000" cy="1919400"/>
          </a:xfrm>
          <a:prstGeom prst="rect">
            <a:avLst/>
          </a:prstGeom>
          <a:solidFill>
            <a:srgbClr val="ECB41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728" name="Google Shape;728;p110"/>
          <p:cNvSpPr/>
          <p:nvPr/>
        </p:nvSpPr>
        <p:spPr>
          <a:xfrm>
            <a:off x="14004175" y="0"/>
            <a:ext cx="1590000" cy="1919400"/>
          </a:xfrm>
          <a:prstGeom prst="rect">
            <a:avLst/>
          </a:prstGeom>
          <a:solidFill>
            <a:srgbClr val="7D4E7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729" name="Google Shape;729;p110"/>
          <p:cNvSpPr txBox="1"/>
          <p:nvPr/>
        </p:nvSpPr>
        <p:spPr>
          <a:xfrm>
            <a:off x="12209750" y="475500"/>
            <a:ext cx="15900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LESSON</a:t>
            </a:r>
            <a:endParaRPr sz="2000" b="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0" name="Google Shape;730;p110"/>
          <p:cNvSpPr txBox="1"/>
          <p:nvPr/>
        </p:nvSpPr>
        <p:spPr>
          <a:xfrm>
            <a:off x="14004200" y="475500"/>
            <a:ext cx="15900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TIME</a:t>
            </a:r>
            <a:endParaRPr sz="2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1" name="Google Shape;731;p110"/>
          <p:cNvSpPr/>
          <p:nvPr/>
        </p:nvSpPr>
        <p:spPr>
          <a:xfrm>
            <a:off x="-150" y="8611850"/>
            <a:ext cx="18288000" cy="1675800"/>
          </a:xfrm>
          <a:prstGeom prst="rect">
            <a:avLst/>
          </a:prstGeom>
          <a:solidFill>
            <a:srgbClr val="7D4E7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0">
  <p:cSld name="TITLE_10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11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34" name="Google Shape;734;p111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35" name="Google Shape;735;p1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1">
  <p:cSld name="TITLE_11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12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38" name="Google Shape;738;p11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39" name="Google Shape;739;p1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2">
  <p:cSld name="TITLE_12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13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42" name="Google Shape;742;p113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43" name="Google Shape;743;p11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3">
  <p:cSld name="TITLE_13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4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46" name="Google Shape;746;p114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47" name="Google Shape;747;p11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4">
  <p:cSld name="TITLE_14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15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50" name="Google Shape;750;p115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51" name="Google Shape;751;p11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5">
  <p:cSld name="TITLE_15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16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54" name="Google Shape;754;p116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55" name="Google Shape;755;p11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6">
  <p:cSld name="TITLE_16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7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58" name="Google Shape;758;p117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59" name="Google Shape;759;p11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7">
  <p:cSld name="TITLE_17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18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62" name="Google Shape;762;p118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63" name="Google Shape;763;p11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8">
  <p:cSld name="TITLE_18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19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66" name="Google Shape;766;p119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67" name="Google Shape;767;p11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9">
  <p:cSld name="TITLE_19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20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70" name="Google Shape;770;p120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71" name="Google Shape;771;p12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0">
  <p:cSld name="TITLE_20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21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774" name="Google Shape;774;p121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775" name="Google Shape;775;p12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7 1">
  <p:cSld name="TITLE_7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3249800" y="2251150"/>
            <a:ext cx="11092800" cy="4105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00"/>
              <a:buNone/>
              <a:defRPr sz="10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623400" y="1501200"/>
            <a:ext cx="17041200" cy="8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4200"/>
              <a:buFont typeface="Constantia"/>
              <a:buNone/>
              <a:defRPr sz="4200">
                <a:latin typeface="Constantia"/>
                <a:ea typeface="Constantia"/>
                <a:cs typeface="Constantia"/>
                <a:sym typeface="Constantia"/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5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/>
            </a:lvl1pPr>
            <a:lvl2pPr marL="0" lvl="1" indent="0" algn="r">
              <a:spcBef>
                <a:spcPts val="0"/>
              </a:spcBef>
              <a:buNone/>
              <a:defRPr sz="1400"/>
            </a:lvl2pPr>
            <a:lvl3pPr marL="0" lvl="2" indent="0" algn="r">
              <a:spcBef>
                <a:spcPts val="0"/>
              </a:spcBef>
              <a:buNone/>
              <a:defRPr sz="1400"/>
            </a:lvl3pPr>
            <a:lvl4pPr marL="0" lvl="3" indent="0" algn="r">
              <a:spcBef>
                <a:spcPts val="0"/>
              </a:spcBef>
              <a:buNone/>
              <a:defRPr sz="1400"/>
            </a:lvl4pPr>
            <a:lvl5pPr marL="0" lvl="4" indent="0" algn="r">
              <a:spcBef>
                <a:spcPts val="0"/>
              </a:spcBef>
              <a:buNone/>
              <a:defRPr sz="1400"/>
            </a:lvl5pPr>
            <a:lvl6pPr marL="0" lvl="5" indent="0" algn="r">
              <a:spcBef>
                <a:spcPts val="0"/>
              </a:spcBef>
              <a:buNone/>
              <a:defRPr sz="1400"/>
            </a:lvl6pPr>
            <a:lvl7pPr marL="0" lvl="6" indent="0" algn="r">
              <a:spcBef>
                <a:spcPts val="0"/>
              </a:spcBef>
              <a:buNone/>
              <a:defRPr sz="1400"/>
            </a:lvl7pPr>
            <a:lvl8pPr marL="0" lvl="7" indent="0" algn="r">
              <a:spcBef>
                <a:spcPts val="0"/>
              </a:spcBef>
              <a:buNone/>
              <a:defRPr sz="1400"/>
            </a:lvl8pPr>
            <a:lvl9pPr marL="0" lvl="8" indent="0" algn="r">
              <a:spcBef>
                <a:spcPts val="0"/>
              </a:spcBef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2240000" y="890050"/>
            <a:ext cx="14608200" cy="114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1440000" y="2152550"/>
            <a:ext cx="15408000" cy="683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>
              <a:spcBef>
                <a:spcPts val="640"/>
              </a:spcBef>
              <a:spcAft>
                <a:spcPts val="0"/>
              </a:spcAft>
              <a:buClr>
                <a:srgbClr val="434343"/>
              </a:buClr>
              <a:buSzPts val="2400"/>
              <a:buAutoNum type="arabicPeriod"/>
              <a:defRPr sz="2600"/>
            </a:lvl1pPr>
            <a:lvl2pPr marL="914400" lvl="1" indent="-381000">
              <a:spcBef>
                <a:spcPts val="56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alphaLcPeriod"/>
              <a:defRPr/>
            </a:lvl2pPr>
            <a:lvl3pPr marL="1371600" lvl="2" indent="-381000">
              <a:spcBef>
                <a:spcPts val="48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romanLcPeriod"/>
              <a:defRPr/>
            </a:lvl3pPr>
            <a:lvl4pPr marL="1828800" lvl="3" indent="-38100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arabicPeriod"/>
              <a:defRPr/>
            </a:lvl4pPr>
            <a:lvl5pPr marL="2286000" lvl="4" indent="-38100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alphaLcPeriod"/>
              <a:defRPr/>
            </a:lvl5pPr>
            <a:lvl6pPr marL="2743200" lvl="5" indent="-38100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romanLcPeriod"/>
              <a:defRPr/>
            </a:lvl6pPr>
            <a:lvl7pPr marL="3200400" lvl="6" indent="-38100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arabicPeriod"/>
              <a:defRPr/>
            </a:lvl7pPr>
            <a:lvl8pPr marL="3657600" lvl="7" indent="-38100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alphaLcPeriod"/>
              <a:defRPr/>
            </a:lvl8pPr>
            <a:lvl9pPr marL="4114800" lvl="8" indent="-381000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01" name="Google Shape;101;p17"/>
          <p:cNvGrpSpPr/>
          <p:nvPr/>
        </p:nvGrpSpPr>
        <p:grpSpPr>
          <a:xfrm flipH="1">
            <a:off x="16848000" y="507375"/>
            <a:ext cx="1168500" cy="1145269"/>
            <a:chOff x="97425" y="121100"/>
            <a:chExt cx="584250" cy="572635"/>
          </a:xfrm>
        </p:grpSpPr>
        <p:cxnSp>
          <p:nvCxnSpPr>
            <p:cNvPr id="102" name="Google Shape;102;p17"/>
            <p:cNvCxnSpPr/>
            <p:nvPr/>
          </p:nvCxnSpPr>
          <p:spPr>
            <a:xfrm>
              <a:off x="587412" y="155670"/>
              <a:ext cx="0" cy="204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17"/>
            <p:cNvCxnSpPr/>
            <p:nvPr/>
          </p:nvCxnSpPr>
          <p:spPr>
            <a:xfrm rot="10800000">
              <a:off x="493275" y="257726"/>
              <a:ext cx="188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17"/>
            <p:cNvCxnSpPr/>
            <p:nvPr/>
          </p:nvCxnSpPr>
          <p:spPr>
            <a:xfrm>
              <a:off x="238503" y="489735"/>
              <a:ext cx="0" cy="204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17"/>
            <p:cNvCxnSpPr/>
            <p:nvPr/>
          </p:nvCxnSpPr>
          <p:spPr>
            <a:xfrm rot="10800000">
              <a:off x="144366" y="591791"/>
              <a:ext cx="188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6" name="Google Shape;106;p17"/>
            <p:cNvSpPr/>
            <p:nvPr/>
          </p:nvSpPr>
          <p:spPr>
            <a:xfrm>
              <a:off x="201391" y="554680"/>
              <a:ext cx="74100" cy="74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550301" y="220615"/>
              <a:ext cx="74100" cy="74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170465" y="523753"/>
              <a:ext cx="135900" cy="1359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519498" y="189812"/>
              <a:ext cx="135900" cy="1359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0" name="Google Shape;110;p17"/>
            <p:cNvCxnSpPr/>
            <p:nvPr/>
          </p:nvCxnSpPr>
          <p:spPr>
            <a:xfrm>
              <a:off x="419730" y="121100"/>
              <a:ext cx="0" cy="273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17"/>
            <p:cNvCxnSpPr/>
            <p:nvPr/>
          </p:nvCxnSpPr>
          <p:spPr>
            <a:xfrm>
              <a:off x="97425" y="419223"/>
              <a:ext cx="282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2" name="Google Shape;112;p17"/>
          <p:cNvGrpSpPr/>
          <p:nvPr/>
        </p:nvGrpSpPr>
        <p:grpSpPr>
          <a:xfrm rot="10800000" flipH="1">
            <a:off x="271400" y="8634375"/>
            <a:ext cx="1168500" cy="1145269"/>
            <a:chOff x="97425" y="121100"/>
            <a:chExt cx="584250" cy="572635"/>
          </a:xfrm>
        </p:grpSpPr>
        <p:cxnSp>
          <p:nvCxnSpPr>
            <p:cNvPr id="113" name="Google Shape;113;p17"/>
            <p:cNvCxnSpPr/>
            <p:nvPr/>
          </p:nvCxnSpPr>
          <p:spPr>
            <a:xfrm>
              <a:off x="587412" y="155670"/>
              <a:ext cx="0" cy="204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17"/>
            <p:cNvCxnSpPr/>
            <p:nvPr/>
          </p:nvCxnSpPr>
          <p:spPr>
            <a:xfrm rot="10800000">
              <a:off x="493275" y="257726"/>
              <a:ext cx="188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17"/>
            <p:cNvCxnSpPr/>
            <p:nvPr/>
          </p:nvCxnSpPr>
          <p:spPr>
            <a:xfrm>
              <a:off x="238503" y="489735"/>
              <a:ext cx="0" cy="204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17"/>
            <p:cNvCxnSpPr/>
            <p:nvPr/>
          </p:nvCxnSpPr>
          <p:spPr>
            <a:xfrm rot="10800000">
              <a:off x="144366" y="591791"/>
              <a:ext cx="188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7" name="Google Shape;117;p17"/>
            <p:cNvSpPr/>
            <p:nvPr/>
          </p:nvSpPr>
          <p:spPr>
            <a:xfrm>
              <a:off x="201391" y="554680"/>
              <a:ext cx="74100" cy="74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550301" y="220615"/>
              <a:ext cx="74100" cy="74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170465" y="523753"/>
              <a:ext cx="135900" cy="1359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519498" y="189812"/>
              <a:ext cx="135900" cy="1359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1" name="Google Shape;121;p17"/>
            <p:cNvCxnSpPr/>
            <p:nvPr/>
          </p:nvCxnSpPr>
          <p:spPr>
            <a:xfrm>
              <a:off x="419730" y="121100"/>
              <a:ext cx="0" cy="273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17"/>
            <p:cNvCxnSpPr/>
            <p:nvPr/>
          </p:nvCxnSpPr>
          <p:spPr>
            <a:xfrm>
              <a:off x="97425" y="419223"/>
              <a:ext cx="282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3" name="Google Shape;123;p17"/>
          <p:cNvGrpSpPr/>
          <p:nvPr/>
        </p:nvGrpSpPr>
        <p:grpSpPr>
          <a:xfrm>
            <a:off x="573800" y="-50750"/>
            <a:ext cx="1514900" cy="1845700"/>
            <a:chOff x="286900" y="-25375"/>
            <a:chExt cx="757450" cy="922850"/>
          </a:xfrm>
        </p:grpSpPr>
        <p:cxnSp>
          <p:nvCxnSpPr>
            <p:cNvPr id="124" name="Google Shape;124;p17"/>
            <p:cNvCxnSpPr>
              <a:stCxn id="125" idx="0"/>
            </p:cNvCxnSpPr>
            <p:nvPr/>
          </p:nvCxnSpPr>
          <p:spPr>
            <a:xfrm rot="10800000">
              <a:off x="441850" y="-25375"/>
              <a:ext cx="0" cy="1605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6" name="Google Shape;126;p17"/>
            <p:cNvGrpSpPr/>
            <p:nvPr/>
          </p:nvGrpSpPr>
          <p:grpSpPr>
            <a:xfrm>
              <a:off x="286900" y="135125"/>
              <a:ext cx="757450" cy="762350"/>
              <a:chOff x="286900" y="135125"/>
              <a:chExt cx="757450" cy="762350"/>
            </a:xfrm>
          </p:grpSpPr>
          <p:sp>
            <p:nvSpPr>
              <p:cNvPr id="127" name="Google Shape;127;p17"/>
              <p:cNvSpPr/>
              <p:nvPr/>
            </p:nvSpPr>
            <p:spPr>
              <a:xfrm>
                <a:off x="734450" y="587575"/>
                <a:ext cx="309900" cy="3099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768950" y="622075"/>
                <a:ext cx="240900" cy="240900"/>
              </a:xfrm>
              <a:prstGeom prst="mathMultiply">
                <a:avLst>
                  <a:gd name="adj1" fmla="val 13169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>
                <a:off x="286900" y="587575"/>
                <a:ext cx="309900" cy="3099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321400" y="622075"/>
                <a:ext cx="240900" cy="240900"/>
              </a:xfrm>
              <a:prstGeom prst="mathMultiply">
                <a:avLst>
                  <a:gd name="adj1" fmla="val 13169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7"/>
              <p:cNvSpPr/>
              <p:nvPr/>
            </p:nvSpPr>
            <p:spPr>
              <a:xfrm>
                <a:off x="286900" y="135125"/>
                <a:ext cx="309900" cy="3099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321400" y="169625"/>
                <a:ext cx="240900" cy="240900"/>
              </a:xfrm>
              <a:prstGeom prst="mathMultiply">
                <a:avLst>
                  <a:gd name="adj1" fmla="val 13169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32" name="Google Shape;132;p17"/>
              <p:cNvCxnSpPr>
                <a:stCxn id="125" idx="2"/>
                <a:endCxn id="129" idx="0"/>
              </p:cNvCxnSpPr>
              <p:nvPr/>
            </p:nvCxnSpPr>
            <p:spPr>
              <a:xfrm>
                <a:off x="441850" y="445025"/>
                <a:ext cx="0" cy="1425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17"/>
              <p:cNvCxnSpPr>
                <a:stCxn id="129" idx="3"/>
                <a:endCxn id="127" idx="1"/>
              </p:cNvCxnSpPr>
              <p:nvPr/>
            </p:nvCxnSpPr>
            <p:spPr>
              <a:xfrm>
                <a:off x="596800" y="742525"/>
                <a:ext cx="1377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4" name="Google Shape;134;p17"/>
          <p:cNvGrpSpPr/>
          <p:nvPr/>
        </p:nvGrpSpPr>
        <p:grpSpPr>
          <a:xfrm>
            <a:off x="16214500" y="8312550"/>
            <a:ext cx="1514900" cy="2029300"/>
            <a:chOff x="8107250" y="4156275"/>
            <a:chExt cx="757450" cy="1014650"/>
          </a:xfrm>
        </p:grpSpPr>
        <p:sp>
          <p:nvSpPr>
            <p:cNvPr id="135" name="Google Shape;135;p17"/>
            <p:cNvSpPr/>
            <p:nvPr/>
          </p:nvSpPr>
          <p:spPr>
            <a:xfrm flipH="1">
              <a:off x="8107250" y="4608725"/>
              <a:ext cx="309900" cy="3099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 flipH="1">
              <a:off x="8141750" y="4643225"/>
              <a:ext cx="240900" cy="240900"/>
            </a:xfrm>
            <a:prstGeom prst="mathMultiply">
              <a:avLst>
                <a:gd name="adj1" fmla="val 1316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 flipH="1">
              <a:off x="8554800" y="4608725"/>
              <a:ext cx="309900" cy="3099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 flipH="1">
              <a:off x="8589300" y="4643225"/>
              <a:ext cx="240900" cy="240900"/>
            </a:xfrm>
            <a:prstGeom prst="mathMultiply">
              <a:avLst>
                <a:gd name="adj1" fmla="val 1316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 flipH="1">
              <a:off x="8554800" y="4156275"/>
              <a:ext cx="309900" cy="3099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7"/>
            <p:cNvSpPr/>
            <p:nvPr/>
          </p:nvSpPr>
          <p:spPr>
            <a:xfrm flipH="1">
              <a:off x="8589300" y="4190775"/>
              <a:ext cx="240900" cy="240900"/>
            </a:xfrm>
            <a:prstGeom prst="mathMultiply">
              <a:avLst>
                <a:gd name="adj1" fmla="val 1316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1" name="Google Shape;141;p17"/>
            <p:cNvCxnSpPr>
              <a:stCxn id="137" idx="2"/>
            </p:cNvCxnSpPr>
            <p:nvPr/>
          </p:nvCxnSpPr>
          <p:spPr>
            <a:xfrm>
              <a:off x="8709750" y="4918625"/>
              <a:ext cx="0" cy="2523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7"/>
            <p:cNvCxnSpPr>
              <a:stCxn id="139" idx="2"/>
              <a:endCxn id="137" idx="0"/>
            </p:cNvCxnSpPr>
            <p:nvPr/>
          </p:nvCxnSpPr>
          <p:spPr>
            <a:xfrm>
              <a:off x="8709750" y="4466175"/>
              <a:ext cx="0" cy="1425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7"/>
            <p:cNvCxnSpPr>
              <a:stCxn id="137" idx="3"/>
              <a:endCxn id="135" idx="1"/>
            </p:cNvCxnSpPr>
            <p:nvPr/>
          </p:nvCxnSpPr>
          <p:spPr>
            <a:xfrm rot="10800000">
              <a:off x="8417100" y="4763675"/>
              <a:ext cx="1377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" name="Google Shape;144;p17"/>
          <p:cNvSpPr/>
          <p:nvPr/>
        </p:nvSpPr>
        <p:spPr>
          <a:xfrm>
            <a:off x="417480" y="9391449"/>
            <a:ext cx="271800" cy="271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7"/>
          <p:cNvSpPr/>
          <p:nvPr/>
        </p:nvSpPr>
        <p:spPr>
          <a:xfrm>
            <a:off x="17579630" y="618249"/>
            <a:ext cx="271800" cy="271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6">
  <p:cSld name="TITLE_6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>
            <a:spLocks noGrp="1"/>
          </p:cNvSpPr>
          <p:nvPr>
            <p:ph type="dt" idx="10"/>
          </p:nvPr>
        </p:nvSpPr>
        <p:spPr>
          <a:xfrm>
            <a:off x="781910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ftr" idx="11"/>
          </p:nvPr>
        </p:nvSpPr>
        <p:spPr>
          <a:xfrm>
            <a:off x="5343050" y="8653182"/>
            <a:ext cx="49521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ldNum" idx="12"/>
          </p:nvPr>
        </p:nvSpPr>
        <p:spPr>
          <a:xfrm>
            <a:off x="11207373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912"/>
            </a:lvl1pPr>
            <a:lvl2pPr marL="0" lvl="1" indent="0" algn="r">
              <a:spcBef>
                <a:spcPts val="0"/>
              </a:spcBef>
              <a:buNone/>
              <a:defRPr sz="1912"/>
            </a:lvl2pPr>
            <a:lvl3pPr marL="0" lvl="2" indent="0" algn="r">
              <a:spcBef>
                <a:spcPts val="0"/>
              </a:spcBef>
              <a:buNone/>
              <a:defRPr sz="1912"/>
            </a:lvl3pPr>
            <a:lvl4pPr marL="0" lvl="3" indent="0" algn="r">
              <a:spcBef>
                <a:spcPts val="0"/>
              </a:spcBef>
              <a:buNone/>
              <a:defRPr sz="1912"/>
            </a:lvl4pPr>
            <a:lvl5pPr marL="0" lvl="4" indent="0" algn="r">
              <a:spcBef>
                <a:spcPts val="0"/>
              </a:spcBef>
              <a:buNone/>
              <a:defRPr sz="1912"/>
            </a:lvl5pPr>
            <a:lvl6pPr marL="0" lvl="5" indent="0" algn="r">
              <a:spcBef>
                <a:spcPts val="0"/>
              </a:spcBef>
              <a:buNone/>
              <a:defRPr sz="1912"/>
            </a:lvl6pPr>
            <a:lvl7pPr marL="0" lvl="6" indent="0" algn="r">
              <a:spcBef>
                <a:spcPts val="0"/>
              </a:spcBef>
              <a:buNone/>
              <a:defRPr sz="1912"/>
            </a:lvl7pPr>
            <a:lvl8pPr marL="0" lvl="7" indent="0" algn="r">
              <a:spcBef>
                <a:spcPts val="0"/>
              </a:spcBef>
              <a:buNone/>
              <a:defRPr sz="1912"/>
            </a:lvl8pPr>
            <a:lvl9pPr marL="0" lvl="8" indent="0" algn="r">
              <a:spcBef>
                <a:spcPts val="0"/>
              </a:spcBef>
              <a:buNone/>
              <a:defRPr sz="1912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>
            <a:spLocks noGrp="1"/>
          </p:cNvSpPr>
          <p:nvPr>
            <p:ph type="ctrTitle"/>
          </p:nvPr>
        </p:nvSpPr>
        <p:spPr>
          <a:xfrm>
            <a:off x="1172865" y="2900242"/>
            <a:ext cx="13292400" cy="20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69"/>
              <a:buNone/>
              <a:defRPr sz="7013"/>
            </a:lvl1pPr>
            <a:lvl2pPr lvl="1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subTitle" idx="1"/>
          </p:nvPr>
        </p:nvSpPr>
        <p:spPr>
          <a:xfrm>
            <a:off x="2345729" y="5290457"/>
            <a:ext cx="109467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t" anchorCtr="0">
            <a:normAutofit/>
          </a:bodyPr>
          <a:lstStyle>
            <a:lvl1pPr lvl="0" algn="ctr">
              <a:spcBef>
                <a:spcPts val="1020"/>
              </a:spcBef>
              <a:spcAft>
                <a:spcPts val="0"/>
              </a:spcAft>
              <a:buClr>
                <a:srgbClr val="888888"/>
              </a:buClr>
              <a:buSzPts val="5101"/>
              <a:buNone/>
              <a:defRPr sz="5100">
                <a:solidFill>
                  <a:srgbClr val="888888"/>
                </a:solidFill>
              </a:defRPr>
            </a:lvl1pPr>
            <a:lvl2pPr lvl="1" algn="ctr">
              <a:spcBef>
                <a:spcPts val="893"/>
              </a:spcBef>
              <a:spcAft>
                <a:spcPts val="0"/>
              </a:spcAft>
              <a:buClr>
                <a:srgbClr val="888888"/>
              </a:buClr>
              <a:buSzPts val="4463"/>
              <a:buNone/>
              <a:defRPr sz="4462">
                <a:solidFill>
                  <a:srgbClr val="888888"/>
                </a:solidFill>
              </a:defRPr>
            </a:lvl2pPr>
            <a:lvl3pPr lvl="2" algn="ctr">
              <a:spcBef>
                <a:spcPts val="765"/>
              </a:spcBef>
              <a:spcAft>
                <a:spcPts val="0"/>
              </a:spcAft>
              <a:buClr>
                <a:srgbClr val="888888"/>
              </a:buClr>
              <a:buSzPts val="3825"/>
              <a:buNone/>
              <a:defRPr sz="3825">
                <a:solidFill>
                  <a:srgbClr val="888888"/>
                </a:solidFill>
              </a:defRPr>
            </a:lvl3pPr>
            <a:lvl4pPr lvl="3" algn="ctr"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3188"/>
              <a:buNone/>
              <a:defRPr sz="3187">
                <a:solidFill>
                  <a:srgbClr val="888888"/>
                </a:solidFill>
              </a:defRPr>
            </a:lvl4pPr>
            <a:lvl5pPr lvl="4" algn="ctr"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3188"/>
              <a:buNone/>
              <a:defRPr sz="3187">
                <a:solidFill>
                  <a:srgbClr val="888888"/>
                </a:solidFill>
              </a:defRPr>
            </a:lvl5pPr>
            <a:lvl6pPr lvl="5" algn="ctr"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3188"/>
              <a:buNone/>
              <a:defRPr sz="3187">
                <a:solidFill>
                  <a:srgbClr val="888888"/>
                </a:solidFill>
              </a:defRPr>
            </a:lvl6pPr>
            <a:lvl7pPr lvl="6" algn="ctr"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3188"/>
              <a:buNone/>
              <a:defRPr sz="3187">
                <a:solidFill>
                  <a:srgbClr val="888888"/>
                </a:solidFill>
              </a:defRPr>
            </a:lvl7pPr>
            <a:lvl8pPr lvl="7" algn="ctr"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3188"/>
              <a:buNone/>
              <a:defRPr sz="3187">
                <a:solidFill>
                  <a:srgbClr val="888888"/>
                </a:solidFill>
              </a:defRPr>
            </a:lvl8pPr>
            <a:lvl9pPr lvl="8" algn="ctr"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3188"/>
              <a:buNone/>
              <a:defRPr sz="318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dt" idx="10"/>
          </p:nvPr>
        </p:nvSpPr>
        <p:spPr>
          <a:xfrm>
            <a:off x="781910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ftr" idx="11"/>
          </p:nvPr>
        </p:nvSpPr>
        <p:spPr>
          <a:xfrm>
            <a:off x="5343050" y="8653182"/>
            <a:ext cx="49521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sldNum" idx="12"/>
          </p:nvPr>
        </p:nvSpPr>
        <p:spPr>
          <a:xfrm>
            <a:off x="11207373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912"/>
            </a:lvl1pPr>
            <a:lvl2pPr marL="0" lvl="1" indent="0" algn="r">
              <a:spcBef>
                <a:spcPts val="0"/>
              </a:spcBef>
              <a:buNone/>
              <a:defRPr sz="1912"/>
            </a:lvl2pPr>
            <a:lvl3pPr marL="0" lvl="2" indent="0" algn="r">
              <a:spcBef>
                <a:spcPts val="0"/>
              </a:spcBef>
              <a:buNone/>
              <a:defRPr sz="1912"/>
            </a:lvl3pPr>
            <a:lvl4pPr marL="0" lvl="3" indent="0" algn="r">
              <a:spcBef>
                <a:spcPts val="0"/>
              </a:spcBef>
              <a:buNone/>
              <a:defRPr sz="1912"/>
            </a:lvl4pPr>
            <a:lvl5pPr marL="0" lvl="4" indent="0" algn="r">
              <a:spcBef>
                <a:spcPts val="0"/>
              </a:spcBef>
              <a:buNone/>
              <a:defRPr sz="1912"/>
            </a:lvl5pPr>
            <a:lvl6pPr marL="0" lvl="5" indent="0" algn="r">
              <a:spcBef>
                <a:spcPts val="0"/>
              </a:spcBef>
              <a:buNone/>
              <a:defRPr sz="1912"/>
            </a:lvl6pPr>
            <a:lvl7pPr marL="0" lvl="6" indent="0" algn="r">
              <a:spcBef>
                <a:spcPts val="0"/>
              </a:spcBef>
              <a:buNone/>
              <a:defRPr sz="1912"/>
            </a:lvl7pPr>
            <a:lvl8pPr marL="0" lvl="7" indent="0" algn="r">
              <a:spcBef>
                <a:spcPts val="0"/>
              </a:spcBef>
              <a:buNone/>
              <a:defRPr sz="1912"/>
            </a:lvl8pPr>
            <a:lvl9pPr marL="0" lvl="8" indent="0" algn="r">
              <a:spcBef>
                <a:spcPts val="0"/>
              </a:spcBef>
              <a:buNone/>
              <a:defRPr sz="1912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781910" y="373877"/>
            <a:ext cx="14074500" cy="15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69"/>
              <a:buNone/>
              <a:defRPr sz="7013"/>
            </a:lvl1pPr>
            <a:lvl2pPr lvl="1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body" idx="1"/>
          </p:nvPr>
        </p:nvSpPr>
        <p:spPr>
          <a:xfrm>
            <a:off x="781910" y="2178424"/>
            <a:ext cx="14074500" cy="61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t" anchorCtr="0">
            <a:normAutofit/>
          </a:bodyPr>
          <a:lstStyle>
            <a:lvl1pPr marL="457200" lvl="0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5100"/>
            </a:lvl1pPr>
            <a:lvl2pPr marL="914400" lvl="1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–"/>
              <a:defRPr sz="4462"/>
            </a:lvl2pPr>
            <a:lvl3pPr marL="1371600" lvl="2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825"/>
            </a:lvl3pPr>
            <a:lvl4pPr marL="1828800" lvl="3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–"/>
              <a:defRPr sz="3187"/>
            </a:lvl4pPr>
            <a:lvl5pPr marL="2286000" lvl="4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»"/>
              <a:defRPr sz="3187"/>
            </a:lvl5pPr>
            <a:lvl6pPr marL="2743200" lvl="5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187"/>
            </a:lvl6pPr>
            <a:lvl7pPr marL="3200400" lvl="6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187"/>
            </a:lvl7pPr>
            <a:lvl8pPr marL="3657600" lvl="7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187"/>
            </a:lvl8pPr>
            <a:lvl9pPr marL="4114800" lvl="8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187"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dt" idx="10"/>
          </p:nvPr>
        </p:nvSpPr>
        <p:spPr>
          <a:xfrm>
            <a:off x="781910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ftr" idx="11"/>
          </p:nvPr>
        </p:nvSpPr>
        <p:spPr>
          <a:xfrm>
            <a:off x="5343050" y="8653182"/>
            <a:ext cx="49521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sldNum" idx="12"/>
          </p:nvPr>
        </p:nvSpPr>
        <p:spPr>
          <a:xfrm>
            <a:off x="11207373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912"/>
            </a:lvl1pPr>
            <a:lvl2pPr marL="0" lvl="1" indent="0" algn="r">
              <a:spcBef>
                <a:spcPts val="0"/>
              </a:spcBef>
              <a:buNone/>
              <a:defRPr sz="1912"/>
            </a:lvl2pPr>
            <a:lvl3pPr marL="0" lvl="2" indent="0" algn="r">
              <a:spcBef>
                <a:spcPts val="0"/>
              </a:spcBef>
              <a:buNone/>
              <a:defRPr sz="1912"/>
            </a:lvl3pPr>
            <a:lvl4pPr marL="0" lvl="3" indent="0" algn="r">
              <a:spcBef>
                <a:spcPts val="0"/>
              </a:spcBef>
              <a:buNone/>
              <a:defRPr sz="1912"/>
            </a:lvl4pPr>
            <a:lvl5pPr marL="0" lvl="4" indent="0" algn="r">
              <a:spcBef>
                <a:spcPts val="0"/>
              </a:spcBef>
              <a:buNone/>
              <a:defRPr sz="1912"/>
            </a:lvl5pPr>
            <a:lvl6pPr marL="0" lvl="5" indent="0" algn="r">
              <a:spcBef>
                <a:spcPts val="0"/>
              </a:spcBef>
              <a:buNone/>
              <a:defRPr sz="1912"/>
            </a:lvl6pPr>
            <a:lvl7pPr marL="0" lvl="6" indent="0" algn="r">
              <a:spcBef>
                <a:spcPts val="0"/>
              </a:spcBef>
              <a:buNone/>
              <a:defRPr sz="1912"/>
            </a:lvl7pPr>
            <a:lvl8pPr marL="0" lvl="7" indent="0" algn="r">
              <a:spcBef>
                <a:spcPts val="0"/>
              </a:spcBef>
              <a:buNone/>
              <a:defRPr sz="1912"/>
            </a:lvl8pPr>
            <a:lvl9pPr marL="0" lvl="8" indent="0" algn="r">
              <a:spcBef>
                <a:spcPts val="0"/>
              </a:spcBef>
              <a:buNone/>
              <a:defRPr sz="1912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1235310" y="5999309"/>
            <a:ext cx="132924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76"/>
              <a:buFont typeface="Calibri"/>
              <a:buNone/>
              <a:defRPr sz="637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body" idx="1"/>
          </p:nvPr>
        </p:nvSpPr>
        <p:spPr>
          <a:xfrm>
            <a:off x="1235310" y="3957038"/>
            <a:ext cx="13292400" cy="20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b" anchorCtr="0">
            <a:normAutofit/>
          </a:bodyPr>
          <a:lstStyle>
            <a:lvl1pPr marL="457200" lvl="0" indent="-228600" algn="l"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3188"/>
              <a:buNone/>
              <a:defRPr sz="318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574"/>
              </a:spcBef>
              <a:spcAft>
                <a:spcPts val="0"/>
              </a:spcAft>
              <a:buClr>
                <a:srgbClr val="888888"/>
              </a:buClr>
              <a:buSzPts val="2869"/>
              <a:buNone/>
              <a:defRPr sz="2869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10"/>
              </a:spcBef>
              <a:spcAft>
                <a:spcPts val="0"/>
              </a:spcAft>
              <a:buClr>
                <a:srgbClr val="888888"/>
              </a:buClr>
              <a:buSzPts val="2550"/>
              <a:buNone/>
              <a:defRPr sz="255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46"/>
              </a:spcBef>
              <a:spcAft>
                <a:spcPts val="0"/>
              </a:spcAft>
              <a:buClr>
                <a:srgbClr val="888888"/>
              </a:buClr>
              <a:buSzPts val="2231"/>
              <a:buNone/>
              <a:defRPr sz="2231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46"/>
              </a:spcBef>
              <a:spcAft>
                <a:spcPts val="0"/>
              </a:spcAft>
              <a:buClr>
                <a:srgbClr val="888888"/>
              </a:buClr>
              <a:buSzPts val="2231"/>
              <a:buNone/>
              <a:defRPr sz="2231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446"/>
              </a:spcBef>
              <a:spcAft>
                <a:spcPts val="0"/>
              </a:spcAft>
              <a:buClr>
                <a:srgbClr val="888888"/>
              </a:buClr>
              <a:buSzPts val="2231"/>
              <a:buNone/>
              <a:defRPr sz="2231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446"/>
              </a:spcBef>
              <a:spcAft>
                <a:spcPts val="0"/>
              </a:spcAft>
              <a:buClr>
                <a:srgbClr val="888888"/>
              </a:buClr>
              <a:buSzPts val="2231"/>
              <a:buNone/>
              <a:defRPr sz="2231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446"/>
              </a:spcBef>
              <a:spcAft>
                <a:spcPts val="0"/>
              </a:spcAft>
              <a:buClr>
                <a:srgbClr val="888888"/>
              </a:buClr>
              <a:buSzPts val="2231"/>
              <a:buNone/>
              <a:defRPr sz="2231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446"/>
              </a:spcBef>
              <a:spcAft>
                <a:spcPts val="0"/>
              </a:spcAft>
              <a:buClr>
                <a:srgbClr val="888888"/>
              </a:buClr>
              <a:buSzPts val="2231"/>
              <a:buNone/>
              <a:defRPr sz="2231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dt" idx="10"/>
          </p:nvPr>
        </p:nvSpPr>
        <p:spPr>
          <a:xfrm>
            <a:off x="781910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ftr" idx="11"/>
          </p:nvPr>
        </p:nvSpPr>
        <p:spPr>
          <a:xfrm>
            <a:off x="5343050" y="8653182"/>
            <a:ext cx="49521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ldNum" idx="12"/>
          </p:nvPr>
        </p:nvSpPr>
        <p:spPr>
          <a:xfrm>
            <a:off x="11207373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912"/>
            </a:lvl1pPr>
            <a:lvl2pPr marL="0" lvl="1" indent="0" algn="r">
              <a:spcBef>
                <a:spcPts val="0"/>
              </a:spcBef>
              <a:buNone/>
              <a:defRPr sz="1912"/>
            </a:lvl2pPr>
            <a:lvl3pPr marL="0" lvl="2" indent="0" algn="r">
              <a:spcBef>
                <a:spcPts val="0"/>
              </a:spcBef>
              <a:buNone/>
              <a:defRPr sz="1912"/>
            </a:lvl3pPr>
            <a:lvl4pPr marL="0" lvl="3" indent="0" algn="r">
              <a:spcBef>
                <a:spcPts val="0"/>
              </a:spcBef>
              <a:buNone/>
              <a:defRPr sz="1912"/>
            </a:lvl4pPr>
            <a:lvl5pPr marL="0" lvl="4" indent="0" algn="r">
              <a:spcBef>
                <a:spcPts val="0"/>
              </a:spcBef>
              <a:buNone/>
              <a:defRPr sz="1912"/>
            </a:lvl5pPr>
            <a:lvl6pPr marL="0" lvl="5" indent="0" algn="r">
              <a:spcBef>
                <a:spcPts val="0"/>
              </a:spcBef>
              <a:buNone/>
              <a:defRPr sz="1912"/>
            </a:lvl6pPr>
            <a:lvl7pPr marL="0" lvl="6" indent="0" algn="r">
              <a:spcBef>
                <a:spcPts val="0"/>
              </a:spcBef>
              <a:buNone/>
              <a:defRPr sz="1912"/>
            </a:lvl7pPr>
            <a:lvl8pPr marL="0" lvl="7" indent="0" algn="r">
              <a:spcBef>
                <a:spcPts val="0"/>
              </a:spcBef>
              <a:buNone/>
              <a:defRPr sz="1912"/>
            </a:lvl8pPr>
            <a:lvl9pPr marL="0" lvl="8" indent="0" algn="r">
              <a:spcBef>
                <a:spcPts val="0"/>
              </a:spcBef>
              <a:buNone/>
              <a:defRPr sz="1912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xfrm>
            <a:off x="781910" y="373877"/>
            <a:ext cx="14074500" cy="15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69"/>
              <a:buNone/>
              <a:defRPr sz="7013"/>
            </a:lvl1pPr>
            <a:lvl2pPr lvl="1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body" idx="1"/>
          </p:nvPr>
        </p:nvSpPr>
        <p:spPr>
          <a:xfrm>
            <a:off x="781910" y="2178424"/>
            <a:ext cx="6906900" cy="61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t" anchorCtr="0">
            <a:normAutofit/>
          </a:bodyPr>
          <a:lstStyle>
            <a:lvl1pPr marL="457200" lvl="0" indent="-511999" algn="l">
              <a:spcBef>
                <a:spcPts val="893"/>
              </a:spcBef>
              <a:spcAft>
                <a:spcPts val="0"/>
              </a:spcAft>
              <a:buClr>
                <a:schemeClr val="dk1"/>
              </a:buClr>
              <a:buSzPts val="4463"/>
              <a:buChar char="•"/>
              <a:defRPr sz="4462"/>
            </a:lvl1pPr>
            <a:lvl2pPr marL="914400" lvl="1" indent="-471514" algn="l">
              <a:spcBef>
                <a:spcPts val="765"/>
              </a:spcBef>
              <a:spcAft>
                <a:spcPts val="0"/>
              </a:spcAft>
              <a:buClr>
                <a:schemeClr val="dk1"/>
              </a:buClr>
              <a:buSzPts val="3825"/>
              <a:buChar char="–"/>
              <a:defRPr sz="3825"/>
            </a:lvl2pPr>
            <a:lvl3pPr marL="1371600" lvl="2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Char char="•"/>
              <a:defRPr sz="3187"/>
            </a:lvl3pPr>
            <a:lvl4pPr marL="1828800" lvl="3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–"/>
              <a:defRPr sz="2869"/>
            </a:lvl4pPr>
            <a:lvl5pPr marL="2286000" lvl="4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»"/>
              <a:defRPr sz="2869"/>
            </a:lvl5pPr>
            <a:lvl6pPr marL="2743200" lvl="5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2869"/>
            </a:lvl6pPr>
            <a:lvl7pPr marL="3200400" lvl="6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2869"/>
            </a:lvl7pPr>
            <a:lvl8pPr marL="3657600" lvl="7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2869"/>
            </a:lvl8pPr>
            <a:lvl9pPr marL="4114800" lvl="8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2869"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body" idx="2"/>
          </p:nvPr>
        </p:nvSpPr>
        <p:spPr>
          <a:xfrm>
            <a:off x="7949416" y="2178424"/>
            <a:ext cx="6906900" cy="61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t" anchorCtr="0">
            <a:normAutofit/>
          </a:bodyPr>
          <a:lstStyle>
            <a:lvl1pPr marL="457200" lvl="0" indent="-511999" algn="l">
              <a:spcBef>
                <a:spcPts val="893"/>
              </a:spcBef>
              <a:spcAft>
                <a:spcPts val="0"/>
              </a:spcAft>
              <a:buClr>
                <a:schemeClr val="dk1"/>
              </a:buClr>
              <a:buSzPts val="4463"/>
              <a:buChar char="•"/>
              <a:defRPr sz="4462"/>
            </a:lvl1pPr>
            <a:lvl2pPr marL="914400" lvl="1" indent="-471514" algn="l">
              <a:spcBef>
                <a:spcPts val="765"/>
              </a:spcBef>
              <a:spcAft>
                <a:spcPts val="0"/>
              </a:spcAft>
              <a:buClr>
                <a:schemeClr val="dk1"/>
              </a:buClr>
              <a:buSzPts val="3825"/>
              <a:buChar char="–"/>
              <a:defRPr sz="3825"/>
            </a:lvl2pPr>
            <a:lvl3pPr marL="1371600" lvl="2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Char char="•"/>
              <a:defRPr sz="3187"/>
            </a:lvl3pPr>
            <a:lvl4pPr marL="1828800" lvl="3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–"/>
              <a:defRPr sz="2869"/>
            </a:lvl4pPr>
            <a:lvl5pPr marL="2286000" lvl="4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»"/>
              <a:defRPr sz="2869"/>
            </a:lvl5pPr>
            <a:lvl6pPr marL="2743200" lvl="5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2869"/>
            </a:lvl6pPr>
            <a:lvl7pPr marL="3200400" lvl="6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2869"/>
            </a:lvl7pPr>
            <a:lvl8pPr marL="3657600" lvl="7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2869"/>
            </a:lvl8pPr>
            <a:lvl9pPr marL="4114800" lvl="8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2869"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dt" idx="10"/>
          </p:nvPr>
        </p:nvSpPr>
        <p:spPr>
          <a:xfrm>
            <a:off x="781910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ftr" idx="11"/>
          </p:nvPr>
        </p:nvSpPr>
        <p:spPr>
          <a:xfrm>
            <a:off x="5343050" y="8653182"/>
            <a:ext cx="49521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ldNum" idx="12"/>
          </p:nvPr>
        </p:nvSpPr>
        <p:spPr>
          <a:xfrm>
            <a:off x="11207373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912"/>
            </a:lvl1pPr>
            <a:lvl2pPr marL="0" lvl="1" indent="0" algn="r">
              <a:spcBef>
                <a:spcPts val="0"/>
              </a:spcBef>
              <a:buNone/>
              <a:defRPr sz="1912"/>
            </a:lvl2pPr>
            <a:lvl3pPr marL="0" lvl="2" indent="0" algn="r">
              <a:spcBef>
                <a:spcPts val="0"/>
              </a:spcBef>
              <a:buNone/>
              <a:defRPr sz="1912"/>
            </a:lvl3pPr>
            <a:lvl4pPr marL="0" lvl="3" indent="0" algn="r">
              <a:spcBef>
                <a:spcPts val="0"/>
              </a:spcBef>
              <a:buNone/>
              <a:defRPr sz="1912"/>
            </a:lvl4pPr>
            <a:lvl5pPr marL="0" lvl="4" indent="0" algn="r">
              <a:spcBef>
                <a:spcPts val="0"/>
              </a:spcBef>
              <a:buNone/>
              <a:defRPr sz="1912"/>
            </a:lvl5pPr>
            <a:lvl6pPr marL="0" lvl="5" indent="0" algn="r">
              <a:spcBef>
                <a:spcPts val="0"/>
              </a:spcBef>
              <a:buNone/>
              <a:defRPr sz="1912"/>
            </a:lvl6pPr>
            <a:lvl7pPr marL="0" lvl="6" indent="0" algn="r">
              <a:spcBef>
                <a:spcPts val="0"/>
              </a:spcBef>
              <a:buNone/>
              <a:defRPr sz="1912"/>
            </a:lvl7pPr>
            <a:lvl8pPr marL="0" lvl="7" indent="0" algn="r">
              <a:spcBef>
                <a:spcPts val="0"/>
              </a:spcBef>
              <a:buNone/>
              <a:defRPr sz="1912"/>
            </a:lvl8pPr>
            <a:lvl9pPr marL="0" lvl="8" indent="0" algn="r">
              <a:spcBef>
                <a:spcPts val="0"/>
              </a:spcBef>
              <a:buNone/>
              <a:defRPr sz="1912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781910" y="373877"/>
            <a:ext cx="14074500" cy="15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13"/>
              <a:buFont typeface="Calibri"/>
              <a:buNone/>
              <a:defRPr sz="7013"/>
            </a:lvl1pPr>
            <a:lvl2pPr lvl="1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781910" y="2089818"/>
            <a:ext cx="69096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b" anchorCtr="0">
            <a:normAutofit/>
          </a:bodyPr>
          <a:lstStyle>
            <a:lvl1pPr marL="457200" lvl="0" indent="-228600" algn="l">
              <a:spcBef>
                <a:spcPts val="765"/>
              </a:spcBef>
              <a:spcAft>
                <a:spcPts val="0"/>
              </a:spcAft>
              <a:buClr>
                <a:schemeClr val="dk1"/>
              </a:buClr>
              <a:buSzPts val="3825"/>
              <a:buNone/>
              <a:defRPr sz="3825" b="1"/>
            </a:lvl1pPr>
            <a:lvl2pPr marL="914400" lvl="1" indent="-228600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None/>
              <a:defRPr sz="3187" b="1"/>
            </a:lvl2pPr>
            <a:lvl3pPr marL="1371600" lvl="2" indent="-228600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None/>
              <a:defRPr sz="2869" b="1"/>
            </a:lvl3pPr>
            <a:lvl4pPr marL="1828800" lvl="3" indent="-228600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1"/>
            </a:lvl4pPr>
            <a:lvl5pPr marL="2286000" lvl="4" indent="-228600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1"/>
            </a:lvl5pPr>
            <a:lvl6pPr marL="2743200" lvl="5" indent="-228600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1"/>
            </a:lvl6pPr>
            <a:lvl7pPr marL="3200400" lvl="6" indent="-228600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1"/>
            </a:lvl7pPr>
            <a:lvl8pPr marL="3657600" lvl="7" indent="-228600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1"/>
            </a:lvl8pPr>
            <a:lvl9pPr marL="4114800" lvl="8" indent="-228600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1"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2"/>
          </p:nvPr>
        </p:nvSpPr>
        <p:spPr>
          <a:xfrm>
            <a:off x="781910" y="2960754"/>
            <a:ext cx="6909600" cy="53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t" anchorCtr="0">
            <a:normAutofit/>
          </a:bodyPr>
          <a:lstStyle>
            <a:lvl1pPr marL="457200" lvl="0" indent="-471514" algn="l">
              <a:spcBef>
                <a:spcPts val="765"/>
              </a:spcBef>
              <a:spcAft>
                <a:spcPts val="0"/>
              </a:spcAft>
              <a:buClr>
                <a:schemeClr val="dk1"/>
              </a:buClr>
              <a:buSzPts val="3825"/>
              <a:buChar char="•"/>
              <a:defRPr sz="3825"/>
            </a:lvl1pPr>
            <a:lvl2pPr marL="914400" lvl="1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Char char="–"/>
              <a:defRPr sz="3187"/>
            </a:lvl2pPr>
            <a:lvl3pPr marL="1371600" lvl="2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2869"/>
            </a:lvl3pPr>
            <a:lvl4pPr marL="1828800" lvl="3" indent="-390542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Char char="–"/>
              <a:defRPr sz="2550"/>
            </a:lvl4pPr>
            <a:lvl5pPr marL="2286000" lvl="4" indent="-390542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Char char="»"/>
              <a:defRPr sz="2550"/>
            </a:lvl5pPr>
            <a:lvl6pPr marL="2743200" lvl="5" indent="-390542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Char char="•"/>
              <a:defRPr sz="2550"/>
            </a:lvl6pPr>
            <a:lvl7pPr marL="3200400" lvl="6" indent="-390542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Char char="•"/>
              <a:defRPr sz="2550"/>
            </a:lvl7pPr>
            <a:lvl8pPr marL="3657600" lvl="7" indent="-390542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Char char="•"/>
              <a:defRPr sz="2550"/>
            </a:lvl8pPr>
            <a:lvl9pPr marL="4114800" lvl="8" indent="-390542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Char char="•"/>
              <a:defRPr sz="2550"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body" idx="3"/>
          </p:nvPr>
        </p:nvSpPr>
        <p:spPr>
          <a:xfrm>
            <a:off x="7943986" y="2089818"/>
            <a:ext cx="69123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b" anchorCtr="0">
            <a:normAutofit/>
          </a:bodyPr>
          <a:lstStyle>
            <a:lvl1pPr marL="457200" lvl="0" indent="-228600" algn="l">
              <a:spcBef>
                <a:spcPts val="765"/>
              </a:spcBef>
              <a:spcAft>
                <a:spcPts val="0"/>
              </a:spcAft>
              <a:buClr>
                <a:schemeClr val="dk1"/>
              </a:buClr>
              <a:buSzPts val="3825"/>
              <a:buNone/>
              <a:defRPr sz="3825" b="1"/>
            </a:lvl1pPr>
            <a:lvl2pPr marL="914400" lvl="1" indent="-228600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None/>
              <a:defRPr sz="3187" b="1"/>
            </a:lvl2pPr>
            <a:lvl3pPr marL="1371600" lvl="2" indent="-228600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None/>
              <a:defRPr sz="2869" b="1"/>
            </a:lvl3pPr>
            <a:lvl4pPr marL="1828800" lvl="3" indent="-228600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1"/>
            </a:lvl4pPr>
            <a:lvl5pPr marL="2286000" lvl="4" indent="-228600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1"/>
            </a:lvl5pPr>
            <a:lvl6pPr marL="2743200" lvl="5" indent="-228600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1"/>
            </a:lvl6pPr>
            <a:lvl7pPr marL="3200400" lvl="6" indent="-228600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1"/>
            </a:lvl7pPr>
            <a:lvl8pPr marL="3657600" lvl="7" indent="-228600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1"/>
            </a:lvl8pPr>
            <a:lvl9pPr marL="4114800" lvl="8" indent="-228600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1"/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body" idx="4"/>
          </p:nvPr>
        </p:nvSpPr>
        <p:spPr>
          <a:xfrm>
            <a:off x="7943986" y="2960754"/>
            <a:ext cx="6912300" cy="53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t" anchorCtr="0">
            <a:normAutofit/>
          </a:bodyPr>
          <a:lstStyle>
            <a:lvl1pPr marL="457200" lvl="0" indent="-471514" algn="l">
              <a:spcBef>
                <a:spcPts val="765"/>
              </a:spcBef>
              <a:spcAft>
                <a:spcPts val="0"/>
              </a:spcAft>
              <a:buClr>
                <a:schemeClr val="dk1"/>
              </a:buClr>
              <a:buSzPts val="3825"/>
              <a:buChar char="•"/>
              <a:defRPr sz="3825"/>
            </a:lvl1pPr>
            <a:lvl2pPr marL="914400" lvl="1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Char char="–"/>
              <a:defRPr sz="3187"/>
            </a:lvl2pPr>
            <a:lvl3pPr marL="1371600" lvl="2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2869"/>
            </a:lvl3pPr>
            <a:lvl4pPr marL="1828800" lvl="3" indent="-390542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Char char="–"/>
              <a:defRPr sz="2550"/>
            </a:lvl4pPr>
            <a:lvl5pPr marL="2286000" lvl="4" indent="-390542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Char char="»"/>
              <a:defRPr sz="2550"/>
            </a:lvl5pPr>
            <a:lvl6pPr marL="2743200" lvl="5" indent="-390542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Char char="•"/>
              <a:defRPr sz="2550"/>
            </a:lvl6pPr>
            <a:lvl7pPr marL="3200400" lvl="6" indent="-390542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Char char="•"/>
              <a:defRPr sz="2550"/>
            </a:lvl7pPr>
            <a:lvl8pPr marL="3657600" lvl="7" indent="-390542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Char char="•"/>
              <a:defRPr sz="2550"/>
            </a:lvl8pPr>
            <a:lvl9pPr marL="4114800" lvl="8" indent="-390542" algn="l"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Char char="•"/>
              <a:defRPr sz="2550"/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dt" idx="10"/>
          </p:nvPr>
        </p:nvSpPr>
        <p:spPr>
          <a:xfrm>
            <a:off x="781910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ftr" idx="11"/>
          </p:nvPr>
        </p:nvSpPr>
        <p:spPr>
          <a:xfrm>
            <a:off x="5343050" y="8653182"/>
            <a:ext cx="49521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sldNum" idx="12"/>
          </p:nvPr>
        </p:nvSpPr>
        <p:spPr>
          <a:xfrm>
            <a:off x="11207373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912"/>
            </a:lvl1pPr>
            <a:lvl2pPr marL="0" lvl="1" indent="0" algn="r">
              <a:spcBef>
                <a:spcPts val="0"/>
              </a:spcBef>
              <a:buNone/>
              <a:defRPr sz="1912"/>
            </a:lvl2pPr>
            <a:lvl3pPr marL="0" lvl="2" indent="0" algn="r">
              <a:spcBef>
                <a:spcPts val="0"/>
              </a:spcBef>
              <a:buNone/>
              <a:defRPr sz="1912"/>
            </a:lvl3pPr>
            <a:lvl4pPr marL="0" lvl="3" indent="0" algn="r">
              <a:spcBef>
                <a:spcPts val="0"/>
              </a:spcBef>
              <a:buNone/>
              <a:defRPr sz="1912"/>
            </a:lvl4pPr>
            <a:lvl5pPr marL="0" lvl="4" indent="0" algn="r">
              <a:spcBef>
                <a:spcPts val="0"/>
              </a:spcBef>
              <a:buNone/>
              <a:defRPr sz="1912"/>
            </a:lvl5pPr>
            <a:lvl6pPr marL="0" lvl="5" indent="0" algn="r">
              <a:spcBef>
                <a:spcPts val="0"/>
              </a:spcBef>
              <a:buNone/>
              <a:defRPr sz="1912"/>
            </a:lvl6pPr>
            <a:lvl7pPr marL="0" lvl="6" indent="0" algn="r">
              <a:spcBef>
                <a:spcPts val="0"/>
              </a:spcBef>
              <a:buNone/>
              <a:defRPr sz="1912"/>
            </a:lvl7pPr>
            <a:lvl8pPr marL="0" lvl="7" indent="0" algn="r">
              <a:spcBef>
                <a:spcPts val="0"/>
              </a:spcBef>
              <a:buNone/>
              <a:defRPr sz="1912"/>
            </a:lvl8pPr>
            <a:lvl9pPr marL="0" lvl="8" indent="0" algn="r">
              <a:spcBef>
                <a:spcPts val="0"/>
              </a:spcBef>
              <a:buNone/>
              <a:defRPr sz="1912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>
            <a:spLocks noGrp="1"/>
          </p:cNvSpPr>
          <p:nvPr>
            <p:ph type="title"/>
          </p:nvPr>
        </p:nvSpPr>
        <p:spPr>
          <a:xfrm>
            <a:off x="781910" y="373877"/>
            <a:ext cx="14074500" cy="15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69"/>
              <a:buNone/>
              <a:defRPr sz="7013"/>
            </a:lvl1pPr>
            <a:lvl2pPr lvl="1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dt" idx="10"/>
          </p:nvPr>
        </p:nvSpPr>
        <p:spPr>
          <a:xfrm>
            <a:off x="781910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ftr" idx="11"/>
          </p:nvPr>
        </p:nvSpPr>
        <p:spPr>
          <a:xfrm>
            <a:off x="5343050" y="8653182"/>
            <a:ext cx="49521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ldNum" idx="12"/>
          </p:nvPr>
        </p:nvSpPr>
        <p:spPr>
          <a:xfrm>
            <a:off x="11207373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912"/>
            </a:lvl1pPr>
            <a:lvl2pPr marL="0" lvl="1" indent="0" algn="r">
              <a:spcBef>
                <a:spcPts val="0"/>
              </a:spcBef>
              <a:buNone/>
              <a:defRPr sz="1912"/>
            </a:lvl2pPr>
            <a:lvl3pPr marL="0" lvl="2" indent="0" algn="r">
              <a:spcBef>
                <a:spcPts val="0"/>
              </a:spcBef>
              <a:buNone/>
              <a:defRPr sz="1912"/>
            </a:lvl3pPr>
            <a:lvl4pPr marL="0" lvl="3" indent="0" algn="r">
              <a:spcBef>
                <a:spcPts val="0"/>
              </a:spcBef>
              <a:buNone/>
              <a:defRPr sz="1912"/>
            </a:lvl4pPr>
            <a:lvl5pPr marL="0" lvl="4" indent="0" algn="r">
              <a:spcBef>
                <a:spcPts val="0"/>
              </a:spcBef>
              <a:buNone/>
              <a:defRPr sz="1912"/>
            </a:lvl5pPr>
            <a:lvl6pPr marL="0" lvl="5" indent="0" algn="r">
              <a:spcBef>
                <a:spcPts val="0"/>
              </a:spcBef>
              <a:buNone/>
              <a:defRPr sz="1912"/>
            </a:lvl6pPr>
            <a:lvl7pPr marL="0" lvl="6" indent="0" algn="r">
              <a:spcBef>
                <a:spcPts val="0"/>
              </a:spcBef>
              <a:buNone/>
              <a:defRPr sz="1912"/>
            </a:lvl7pPr>
            <a:lvl8pPr marL="0" lvl="7" indent="0" algn="r">
              <a:spcBef>
                <a:spcPts val="0"/>
              </a:spcBef>
              <a:buNone/>
              <a:defRPr sz="1912"/>
            </a:lvl8pPr>
            <a:lvl9pPr marL="0" lvl="8" indent="0" algn="r">
              <a:spcBef>
                <a:spcPts val="0"/>
              </a:spcBef>
              <a:buNone/>
              <a:defRPr sz="1912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>
            <a:spLocks noGrp="1"/>
          </p:cNvSpPr>
          <p:nvPr>
            <p:ph type="title"/>
          </p:nvPr>
        </p:nvSpPr>
        <p:spPr>
          <a:xfrm>
            <a:off x="781910" y="371715"/>
            <a:ext cx="5145000" cy="1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88"/>
              <a:buFont typeface="Calibri"/>
              <a:buNone/>
              <a:defRPr sz="3187" b="1"/>
            </a:lvl1pPr>
            <a:lvl2pPr lvl="1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201" name="Google Shape;201;p27"/>
          <p:cNvSpPr txBox="1">
            <a:spLocks noGrp="1"/>
          </p:cNvSpPr>
          <p:nvPr>
            <p:ph type="body" idx="1"/>
          </p:nvPr>
        </p:nvSpPr>
        <p:spPr>
          <a:xfrm>
            <a:off x="6114100" y="371715"/>
            <a:ext cx="8742300" cy="7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t" anchorCtr="0">
            <a:normAutofit/>
          </a:bodyPr>
          <a:lstStyle>
            <a:lvl1pPr marL="457200" lvl="0" indent="-552485" algn="l"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5101"/>
              <a:buChar char="•"/>
              <a:defRPr sz="5100"/>
            </a:lvl1pPr>
            <a:lvl2pPr marL="914400" lvl="1" indent="-511999" algn="l">
              <a:spcBef>
                <a:spcPts val="893"/>
              </a:spcBef>
              <a:spcAft>
                <a:spcPts val="0"/>
              </a:spcAft>
              <a:buClr>
                <a:schemeClr val="dk1"/>
              </a:buClr>
              <a:buSzPts val="4463"/>
              <a:buChar char="–"/>
              <a:defRPr sz="4462"/>
            </a:lvl2pPr>
            <a:lvl3pPr marL="1371600" lvl="2" indent="-471514" algn="l">
              <a:spcBef>
                <a:spcPts val="765"/>
              </a:spcBef>
              <a:spcAft>
                <a:spcPts val="0"/>
              </a:spcAft>
              <a:buClr>
                <a:schemeClr val="dk1"/>
              </a:buClr>
              <a:buSzPts val="3825"/>
              <a:buChar char="•"/>
              <a:defRPr sz="3825"/>
            </a:lvl3pPr>
            <a:lvl4pPr marL="1828800" lvl="3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Char char="–"/>
              <a:defRPr sz="3187"/>
            </a:lvl4pPr>
            <a:lvl5pPr marL="2286000" lvl="4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Char char="»"/>
              <a:defRPr sz="3187"/>
            </a:lvl5pPr>
            <a:lvl6pPr marL="2743200" lvl="5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Char char="•"/>
              <a:defRPr sz="3187"/>
            </a:lvl6pPr>
            <a:lvl7pPr marL="3200400" lvl="6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Char char="•"/>
              <a:defRPr sz="3187"/>
            </a:lvl7pPr>
            <a:lvl8pPr marL="3657600" lvl="7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Char char="•"/>
              <a:defRPr sz="3187"/>
            </a:lvl8pPr>
            <a:lvl9pPr marL="4114800" lvl="8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Char char="•"/>
              <a:defRPr sz="3187"/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2"/>
          </p:nvPr>
        </p:nvSpPr>
        <p:spPr>
          <a:xfrm>
            <a:off x="781910" y="1953666"/>
            <a:ext cx="5145000" cy="6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t" anchorCtr="0">
            <a:normAutofit/>
          </a:bodyPr>
          <a:lstStyle>
            <a:lvl1pPr marL="457200" lvl="0" indent="-228600" algn="l">
              <a:spcBef>
                <a:spcPts val="446"/>
              </a:spcBef>
              <a:spcAft>
                <a:spcPts val="0"/>
              </a:spcAft>
              <a:buClr>
                <a:schemeClr val="dk1"/>
              </a:buClr>
              <a:buSzPts val="2231"/>
              <a:buNone/>
              <a:defRPr sz="2231"/>
            </a:lvl1pPr>
            <a:lvl2pPr marL="914400" lvl="1" indent="-228600" algn="l">
              <a:spcBef>
                <a:spcPts val="383"/>
              </a:spcBef>
              <a:spcAft>
                <a:spcPts val="0"/>
              </a:spcAft>
              <a:buClr>
                <a:schemeClr val="dk1"/>
              </a:buClr>
              <a:buSzPts val="1913"/>
              <a:buNone/>
              <a:defRPr sz="1912"/>
            </a:lvl2pPr>
            <a:lvl3pPr marL="1371600" lvl="2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594"/>
              <a:buNone/>
              <a:defRPr sz="1593"/>
            </a:lvl3pPr>
            <a:lvl4pPr marL="1828800" lvl="3" indent="-228600" algn="l">
              <a:spcBef>
                <a:spcPts val="287"/>
              </a:spcBef>
              <a:spcAft>
                <a:spcPts val="0"/>
              </a:spcAft>
              <a:buClr>
                <a:schemeClr val="dk1"/>
              </a:buClr>
              <a:buSzPts val="1435"/>
              <a:buNone/>
              <a:defRPr sz="1434"/>
            </a:lvl4pPr>
            <a:lvl5pPr marL="2286000" lvl="4" indent="-228600" algn="l">
              <a:spcBef>
                <a:spcPts val="287"/>
              </a:spcBef>
              <a:spcAft>
                <a:spcPts val="0"/>
              </a:spcAft>
              <a:buClr>
                <a:schemeClr val="dk1"/>
              </a:buClr>
              <a:buSzPts val="1435"/>
              <a:buNone/>
              <a:defRPr sz="1434"/>
            </a:lvl5pPr>
            <a:lvl6pPr marL="2743200" lvl="5" indent="-228600" algn="l">
              <a:spcBef>
                <a:spcPts val="287"/>
              </a:spcBef>
              <a:spcAft>
                <a:spcPts val="0"/>
              </a:spcAft>
              <a:buClr>
                <a:schemeClr val="dk1"/>
              </a:buClr>
              <a:buSzPts val="1435"/>
              <a:buNone/>
              <a:defRPr sz="1434"/>
            </a:lvl6pPr>
            <a:lvl7pPr marL="3200400" lvl="6" indent="-228600" algn="l">
              <a:spcBef>
                <a:spcPts val="287"/>
              </a:spcBef>
              <a:spcAft>
                <a:spcPts val="0"/>
              </a:spcAft>
              <a:buClr>
                <a:schemeClr val="dk1"/>
              </a:buClr>
              <a:buSzPts val="1435"/>
              <a:buNone/>
              <a:defRPr sz="1434"/>
            </a:lvl7pPr>
            <a:lvl8pPr marL="3657600" lvl="7" indent="-228600" algn="l">
              <a:spcBef>
                <a:spcPts val="287"/>
              </a:spcBef>
              <a:spcAft>
                <a:spcPts val="0"/>
              </a:spcAft>
              <a:buClr>
                <a:schemeClr val="dk1"/>
              </a:buClr>
              <a:buSzPts val="1435"/>
              <a:buNone/>
              <a:defRPr sz="1434"/>
            </a:lvl8pPr>
            <a:lvl9pPr marL="4114800" lvl="8" indent="-228600" algn="l">
              <a:spcBef>
                <a:spcPts val="287"/>
              </a:spcBef>
              <a:spcAft>
                <a:spcPts val="0"/>
              </a:spcAft>
              <a:buClr>
                <a:schemeClr val="dk1"/>
              </a:buClr>
              <a:buSzPts val="1435"/>
              <a:buNone/>
              <a:defRPr sz="1434"/>
            </a:lvl9pPr>
          </a:lstStyle>
          <a:p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dt" idx="10"/>
          </p:nvPr>
        </p:nvSpPr>
        <p:spPr>
          <a:xfrm>
            <a:off x="781910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ftr" idx="11"/>
          </p:nvPr>
        </p:nvSpPr>
        <p:spPr>
          <a:xfrm>
            <a:off x="5343050" y="8653182"/>
            <a:ext cx="49521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sldNum" idx="12"/>
          </p:nvPr>
        </p:nvSpPr>
        <p:spPr>
          <a:xfrm>
            <a:off x="11207373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912"/>
            </a:lvl1pPr>
            <a:lvl2pPr marL="0" lvl="1" indent="0" algn="r">
              <a:spcBef>
                <a:spcPts val="0"/>
              </a:spcBef>
              <a:buNone/>
              <a:defRPr sz="1912"/>
            </a:lvl2pPr>
            <a:lvl3pPr marL="0" lvl="2" indent="0" algn="r">
              <a:spcBef>
                <a:spcPts val="0"/>
              </a:spcBef>
              <a:buNone/>
              <a:defRPr sz="1912"/>
            </a:lvl3pPr>
            <a:lvl4pPr marL="0" lvl="3" indent="0" algn="r">
              <a:spcBef>
                <a:spcPts val="0"/>
              </a:spcBef>
              <a:buNone/>
              <a:defRPr sz="1912"/>
            </a:lvl4pPr>
            <a:lvl5pPr marL="0" lvl="4" indent="0" algn="r">
              <a:spcBef>
                <a:spcPts val="0"/>
              </a:spcBef>
              <a:buNone/>
              <a:defRPr sz="1912"/>
            </a:lvl5pPr>
            <a:lvl6pPr marL="0" lvl="5" indent="0" algn="r">
              <a:spcBef>
                <a:spcPts val="0"/>
              </a:spcBef>
              <a:buNone/>
              <a:defRPr sz="1912"/>
            </a:lvl6pPr>
            <a:lvl7pPr marL="0" lvl="6" indent="0" algn="r">
              <a:spcBef>
                <a:spcPts val="0"/>
              </a:spcBef>
              <a:buNone/>
              <a:defRPr sz="1912"/>
            </a:lvl7pPr>
            <a:lvl8pPr marL="0" lvl="7" indent="0" algn="r">
              <a:spcBef>
                <a:spcPts val="0"/>
              </a:spcBef>
              <a:buNone/>
              <a:defRPr sz="1912"/>
            </a:lvl8pPr>
            <a:lvl9pPr marL="0" lvl="8" indent="0" algn="r">
              <a:spcBef>
                <a:spcPts val="0"/>
              </a:spcBef>
              <a:buNone/>
              <a:defRPr sz="1912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3065196" y="6535271"/>
            <a:ext cx="93828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88"/>
              <a:buFont typeface="Calibri"/>
              <a:buNone/>
              <a:defRPr sz="3187" b="1"/>
            </a:lvl1pPr>
            <a:lvl2pPr lvl="1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208" name="Google Shape;208;p28"/>
          <p:cNvSpPr>
            <a:spLocks noGrp="1"/>
          </p:cNvSpPr>
          <p:nvPr>
            <p:ph type="pic" idx="2"/>
          </p:nvPr>
        </p:nvSpPr>
        <p:spPr>
          <a:xfrm>
            <a:off x="3065196" y="834198"/>
            <a:ext cx="9382800" cy="56016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28"/>
          <p:cNvSpPr txBox="1">
            <a:spLocks noGrp="1"/>
          </p:cNvSpPr>
          <p:nvPr>
            <p:ph type="body" idx="1"/>
          </p:nvPr>
        </p:nvSpPr>
        <p:spPr>
          <a:xfrm>
            <a:off x="3065196" y="7306796"/>
            <a:ext cx="9382800" cy="10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t" anchorCtr="0">
            <a:normAutofit/>
          </a:bodyPr>
          <a:lstStyle>
            <a:lvl1pPr marL="457200" lvl="0" indent="-228600" algn="l">
              <a:spcBef>
                <a:spcPts val="446"/>
              </a:spcBef>
              <a:spcAft>
                <a:spcPts val="0"/>
              </a:spcAft>
              <a:buClr>
                <a:schemeClr val="dk1"/>
              </a:buClr>
              <a:buSzPts val="2231"/>
              <a:buNone/>
              <a:defRPr sz="2231"/>
            </a:lvl1pPr>
            <a:lvl2pPr marL="914400" lvl="1" indent="-228600" algn="l">
              <a:spcBef>
                <a:spcPts val="383"/>
              </a:spcBef>
              <a:spcAft>
                <a:spcPts val="0"/>
              </a:spcAft>
              <a:buClr>
                <a:schemeClr val="dk1"/>
              </a:buClr>
              <a:buSzPts val="1913"/>
              <a:buNone/>
              <a:defRPr sz="1912"/>
            </a:lvl2pPr>
            <a:lvl3pPr marL="1371600" lvl="2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594"/>
              <a:buNone/>
              <a:defRPr sz="1593"/>
            </a:lvl3pPr>
            <a:lvl4pPr marL="1828800" lvl="3" indent="-228600" algn="l">
              <a:spcBef>
                <a:spcPts val="287"/>
              </a:spcBef>
              <a:spcAft>
                <a:spcPts val="0"/>
              </a:spcAft>
              <a:buClr>
                <a:schemeClr val="dk1"/>
              </a:buClr>
              <a:buSzPts val="1435"/>
              <a:buNone/>
              <a:defRPr sz="1434"/>
            </a:lvl4pPr>
            <a:lvl5pPr marL="2286000" lvl="4" indent="-228600" algn="l">
              <a:spcBef>
                <a:spcPts val="287"/>
              </a:spcBef>
              <a:spcAft>
                <a:spcPts val="0"/>
              </a:spcAft>
              <a:buClr>
                <a:schemeClr val="dk1"/>
              </a:buClr>
              <a:buSzPts val="1435"/>
              <a:buNone/>
              <a:defRPr sz="1434"/>
            </a:lvl5pPr>
            <a:lvl6pPr marL="2743200" lvl="5" indent="-228600" algn="l">
              <a:spcBef>
                <a:spcPts val="287"/>
              </a:spcBef>
              <a:spcAft>
                <a:spcPts val="0"/>
              </a:spcAft>
              <a:buClr>
                <a:schemeClr val="dk1"/>
              </a:buClr>
              <a:buSzPts val="1435"/>
              <a:buNone/>
              <a:defRPr sz="1434"/>
            </a:lvl6pPr>
            <a:lvl7pPr marL="3200400" lvl="6" indent="-228600" algn="l">
              <a:spcBef>
                <a:spcPts val="287"/>
              </a:spcBef>
              <a:spcAft>
                <a:spcPts val="0"/>
              </a:spcAft>
              <a:buClr>
                <a:schemeClr val="dk1"/>
              </a:buClr>
              <a:buSzPts val="1435"/>
              <a:buNone/>
              <a:defRPr sz="1434"/>
            </a:lvl7pPr>
            <a:lvl8pPr marL="3657600" lvl="7" indent="-228600" algn="l">
              <a:spcBef>
                <a:spcPts val="287"/>
              </a:spcBef>
              <a:spcAft>
                <a:spcPts val="0"/>
              </a:spcAft>
              <a:buClr>
                <a:schemeClr val="dk1"/>
              </a:buClr>
              <a:buSzPts val="1435"/>
              <a:buNone/>
              <a:defRPr sz="1434"/>
            </a:lvl8pPr>
            <a:lvl9pPr marL="4114800" lvl="8" indent="-228600" algn="l">
              <a:spcBef>
                <a:spcPts val="287"/>
              </a:spcBef>
              <a:spcAft>
                <a:spcPts val="0"/>
              </a:spcAft>
              <a:buClr>
                <a:schemeClr val="dk1"/>
              </a:buClr>
              <a:buSzPts val="1435"/>
              <a:buNone/>
              <a:defRPr sz="1434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dt" idx="10"/>
          </p:nvPr>
        </p:nvSpPr>
        <p:spPr>
          <a:xfrm>
            <a:off x="781910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ftr" idx="11"/>
          </p:nvPr>
        </p:nvSpPr>
        <p:spPr>
          <a:xfrm>
            <a:off x="5343050" y="8653182"/>
            <a:ext cx="49521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ldNum" idx="12"/>
          </p:nvPr>
        </p:nvSpPr>
        <p:spPr>
          <a:xfrm>
            <a:off x="11207373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912"/>
            </a:lvl1pPr>
            <a:lvl2pPr marL="0" lvl="1" indent="0" algn="r">
              <a:spcBef>
                <a:spcPts val="0"/>
              </a:spcBef>
              <a:buNone/>
              <a:defRPr sz="1912"/>
            </a:lvl2pPr>
            <a:lvl3pPr marL="0" lvl="2" indent="0" algn="r">
              <a:spcBef>
                <a:spcPts val="0"/>
              </a:spcBef>
              <a:buNone/>
              <a:defRPr sz="1912"/>
            </a:lvl3pPr>
            <a:lvl4pPr marL="0" lvl="3" indent="0" algn="r">
              <a:spcBef>
                <a:spcPts val="0"/>
              </a:spcBef>
              <a:buNone/>
              <a:defRPr sz="1912"/>
            </a:lvl4pPr>
            <a:lvl5pPr marL="0" lvl="4" indent="0" algn="r">
              <a:spcBef>
                <a:spcPts val="0"/>
              </a:spcBef>
              <a:buNone/>
              <a:defRPr sz="1912"/>
            </a:lvl5pPr>
            <a:lvl6pPr marL="0" lvl="5" indent="0" algn="r">
              <a:spcBef>
                <a:spcPts val="0"/>
              </a:spcBef>
              <a:buNone/>
              <a:defRPr sz="1912"/>
            </a:lvl6pPr>
            <a:lvl7pPr marL="0" lvl="6" indent="0" algn="r">
              <a:spcBef>
                <a:spcPts val="0"/>
              </a:spcBef>
              <a:buNone/>
              <a:defRPr sz="1912"/>
            </a:lvl7pPr>
            <a:lvl8pPr marL="0" lvl="7" indent="0" algn="r">
              <a:spcBef>
                <a:spcPts val="0"/>
              </a:spcBef>
              <a:buNone/>
              <a:defRPr sz="1912"/>
            </a:lvl8pPr>
            <a:lvl9pPr marL="0" lvl="8" indent="0" algn="r">
              <a:spcBef>
                <a:spcPts val="0"/>
              </a:spcBef>
              <a:buNone/>
              <a:defRPr sz="1912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>
            <a:spLocks noGrp="1"/>
          </p:cNvSpPr>
          <p:nvPr>
            <p:ph type="title"/>
          </p:nvPr>
        </p:nvSpPr>
        <p:spPr>
          <a:xfrm>
            <a:off x="781910" y="373877"/>
            <a:ext cx="14074500" cy="15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69"/>
              <a:buNone/>
              <a:defRPr sz="7013"/>
            </a:lvl1pPr>
            <a:lvl2pPr lvl="1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body" idx="1"/>
          </p:nvPr>
        </p:nvSpPr>
        <p:spPr>
          <a:xfrm rot="5400000">
            <a:off x="4738335" y="-1778126"/>
            <a:ext cx="6161400" cy="140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t" anchorCtr="0">
            <a:normAutofit/>
          </a:bodyPr>
          <a:lstStyle>
            <a:lvl1pPr marL="457200" lvl="0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5100"/>
            </a:lvl1pPr>
            <a:lvl2pPr marL="914400" lvl="1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–"/>
              <a:defRPr sz="4462"/>
            </a:lvl2pPr>
            <a:lvl3pPr marL="1371600" lvl="2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825"/>
            </a:lvl3pPr>
            <a:lvl4pPr marL="1828800" lvl="3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–"/>
              <a:defRPr sz="3187"/>
            </a:lvl4pPr>
            <a:lvl5pPr marL="2286000" lvl="4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»"/>
              <a:defRPr sz="3187"/>
            </a:lvl5pPr>
            <a:lvl6pPr marL="2743200" lvl="5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187"/>
            </a:lvl6pPr>
            <a:lvl7pPr marL="3200400" lvl="6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187"/>
            </a:lvl7pPr>
            <a:lvl8pPr marL="3657600" lvl="7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187"/>
            </a:lvl8pPr>
            <a:lvl9pPr marL="4114800" lvl="8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187"/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dt" idx="10"/>
          </p:nvPr>
        </p:nvSpPr>
        <p:spPr>
          <a:xfrm>
            <a:off x="781910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ftr" idx="11"/>
          </p:nvPr>
        </p:nvSpPr>
        <p:spPr>
          <a:xfrm>
            <a:off x="5343050" y="8653182"/>
            <a:ext cx="49521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sldNum" idx="12"/>
          </p:nvPr>
        </p:nvSpPr>
        <p:spPr>
          <a:xfrm>
            <a:off x="11207373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912"/>
            </a:lvl1pPr>
            <a:lvl2pPr marL="0" lvl="1" indent="0" algn="r">
              <a:spcBef>
                <a:spcPts val="0"/>
              </a:spcBef>
              <a:buNone/>
              <a:defRPr sz="1912"/>
            </a:lvl2pPr>
            <a:lvl3pPr marL="0" lvl="2" indent="0" algn="r">
              <a:spcBef>
                <a:spcPts val="0"/>
              </a:spcBef>
              <a:buNone/>
              <a:defRPr sz="1912"/>
            </a:lvl3pPr>
            <a:lvl4pPr marL="0" lvl="3" indent="0" algn="r">
              <a:spcBef>
                <a:spcPts val="0"/>
              </a:spcBef>
              <a:buNone/>
              <a:defRPr sz="1912"/>
            </a:lvl4pPr>
            <a:lvl5pPr marL="0" lvl="4" indent="0" algn="r">
              <a:spcBef>
                <a:spcPts val="0"/>
              </a:spcBef>
              <a:buNone/>
              <a:defRPr sz="1912"/>
            </a:lvl5pPr>
            <a:lvl6pPr marL="0" lvl="5" indent="0" algn="r">
              <a:spcBef>
                <a:spcPts val="0"/>
              </a:spcBef>
              <a:buNone/>
              <a:defRPr sz="1912"/>
            </a:lvl6pPr>
            <a:lvl7pPr marL="0" lvl="6" indent="0" algn="r">
              <a:spcBef>
                <a:spcPts val="0"/>
              </a:spcBef>
              <a:buNone/>
              <a:defRPr sz="1912"/>
            </a:lvl7pPr>
            <a:lvl8pPr marL="0" lvl="7" indent="0" algn="r">
              <a:spcBef>
                <a:spcPts val="0"/>
              </a:spcBef>
              <a:buNone/>
              <a:defRPr sz="1912"/>
            </a:lvl8pPr>
            <a:lvl9pPr marL="0" lvl="8" indent="0" algn="r">
              <a:spcBef>
                <a:spcPts val="0"/>
              </a:spcBef>
              <a:buNone/>
              <a:defRPr sz="1912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 txBox="1">
            <a:spLocks noGrp="1"/>
          </p:cNvSpPr>
          <p:nvPr>
            <p:ph type="title"/>
          </p:nvPr>
        </p:nvSpPr>
        <p:spPr>
          <a:xfrm rot="5400000">
            <a:off x="9113985" y="2597477"/>
            <a:ext cx="7965900" cy="3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69"/>
              <a:buNone/>
              <a:defRPr sz="7013"/>
            </a:lvl1pPr>
            <a:lvl2pPr lvl="1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221" name="Google Shape;221;p30"/>
          <p:cNvSpPr txBox="1">
            <a:spLocks noGrp="1"/>
          </p:cNvSpPr>
          <p:nvPr>
            <p:ph type="body" idx="1"/>
          </p:nvPr>
        </p:nvSpPr>
        <p:spPr>
          <a:xfrm rot="5400000">
            <a:off x="1946555" y="-790723"/>
            <a:ext cx="7965900" cy="102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t" anchorCtr="0">
            <a:normAutofit/>
          </a:bodyPr>
          <a:lstStyle>
            <a:lvl1pPr marL="457200" lvl="0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5100"/>
            </a:lvl1pPr>
            <a:lvl2pPr marL="914400" lvl="1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–"/>
              <a:defRPr sz="4462"/>
            </a:lvl2pPr>
            <a:lvl3pPr marL="1371600" lvl="2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825"/>
            </a:lvl3pPr>
            <a:lvl4pPr marL="1828800" lvl="3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–"/>
              <a:defRPr sz="3187"/>
            </a:lvl4pPr>
            <a:lvl5pPr marL="2286000" lvl="4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»"/>
              <a:defRPr sz="3187"/>
            </a:lvl5pPr>
            <a:lvl6pPr marL="2743200" lvl="5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187"/>
            </a:lvl6pPr>
            <a:lvl7pPr marL="3200400" lvl="6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187"/>
            </a:lvl7pPr>
            <a:lvl8pPr marL="3657600" lvl="7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187"/>
            </a:lvl8pPr>
            <a:lvl9pPr marL="4114800" lvl="8" indent="-410785" algn="l">
              <a:spcBef>
                <a:spcPts val="574"/>
              </a:spcBef>
              <a:spcAft>
                <a:spcPts val="0"/>
              </a:spcAft>
              <a:buClr>
                <a:schemeClr val="dk1"/>
              </a:buClr>
              <a:buSzPts val="2869"/>
              <a:buChar char="•"/>
              <a:defRPr sz="3187"/>
            </a:lvl9pPr>
          </a:lstStyle>
          <a:p>
            <a:endParaRPr/>
          </a:p>
        </p:txBody>
      </p:sp>
      <p:sp>
        <p:nvSpPr>
          <p:cNvPr id="222" name="Google Shape;222;p30"/>
          <p:cNvSpPr txBox="1">
            <a:spLocks noGrp="1"/>
          </p:cNvSpPr>
          <p:nvPr>
            <p:ph type="dt" idx="10"/>
          </p:nvPr>
        </p:nvSpPr>
        <p:spPr>
          <a:xfrm>
            <a:off x="781910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ftr" idx="11"/>
          </p:nvPr>
        </p:nvSpPr>
        <p:spPr>
          <a:xfrm>
            <a:off x="5343050" y="8653182"/>
            <a:ext cx="49521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31"/>
              <a:buNone/>
              <a:defRPr sz="1912"/>
            </a:lvl1pPr>
            <a:lvl2pPr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sldNum" idx="12"/>
          </p:nvPr>
        </p:nvSpPr>
        <p:spPr>
          <a:xfrm>
            <a:off x="11207373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912"/>
            </a:lvl1pPr>
            <a:lvl2pPr marL="0" lvl="1" indent="0" algn="r">
              <a:spcBef>
                <a:spcPts val="0"/>
              </a:spcBef>
              <a:buNone/>
              <a:defRPr sz="1912"/>
            </a:lvl2pPr>
            <a:lvl3pPr marL="0" lvl="2" indent="0" algn="r">
              <a:spcBef>
                <a:spcPts val="0"/>
              </a:spcBef>
              <a:buNone/>
              <a:defRPr sz="1912"/>
            </a:lvl3pPr>
            <a:lvl4pPr marL="0" lvl="3" indent="0" algn="r">
              <a:spcBef>
                <a:spcPts val="0"/>
              </a:spcBef>
              <a:buNone/>
              <a:defRPr sz="1912"/>
            </a:lvl4pPr>
            <a:lvl5pPr marL="0" lvl="4" indent="0" algn="r">
              <a:spcBef>
                <a:spcPts val="0"/>
              </a:spcBef>
              <a:buNone/>
              <a:defRPr sz="1912"/>
            </a:lvl5pPr>
            <a:lvl6pPr marL="0" lvl="5" indent="0" algn="r">
              <a:spcBef>
                <a:spcPts val="0"/>
              </a:spcBef>
              <a:buNone/>
              <a:defRPr sz="1912"/>
            </a:lvl6pPr>
            <a:lvl7pPr marL="0" lvl="6" indent="0" algn="r">
              <a:spcBef>
                <a:spcPts val="0"/>
              </a:spcBef>
              <a:buNone/>
              <a:defRPr sz="1912"/>
            </a:lvl7pPr>
            <a:lvl8pPr marL="0" lvl="7" indent="0" algn="r">
              <a:spcBef>
                <a:spcPts val="0"/>
              </a:spcBef>
              <a:buNone/>
              <a:defRPr sz="1912"/>
            </a:lvl8pPr>
            <a:lvl9pPr marL="0" lvl="8" indent="0" algn="r">
              <a:spcBef>
                <a:spcPts val="0"/>
              </a:spcBef>
              <a:buNone/>
              <a:defRPr sz="1912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45725" tIns="72850" rIns="145725" bIns="72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13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145725" tIns="72850" rIns="145725" bIns="72850" anchor="t" anchorCtr="0">
            <a:normAutofit/>
          </a:bodyPr>
          <a:lstStyle>
            <a:lvl1pPr marL="457200" lvl="0" indent="-552485">
              <a:spcBef>
                <a:spcPts val="1020"/>
              </a:spcBef>
              <a:spcAft>
                <a:spcPts val="0"/>
              </a:spcAft>
              <a:buSzPts val="5101"/>
              <a:buChar char="•"/>
              <a:defRPr/>
            </a:lvl1pPr>
            <a:lvl2pPr marL="914400" lvl="1" indent="-511999">
              <a:spcBef>
                <a:spcPts val="893"/>
              </a:spcBef>
              <a:spcAft>
                <a:spcPts val="0"/>
              </a:spcAft>
              <a:buSzPts val="4463"/>
              <a:buChar char="–"/>
              <a:defRPr/>
            </a:lvl2pPr>
            <a:lvl3pPr marL="1371600" lvl="2" indent="-471514">
              <a:spcBef>
                <a:spcPts val="765"/>
              </a:spcBef>
              <a:spcAft>
                <a:spcPts val="0"/>
              </a:spcAft>
              <a:buSzPts val="3825"/>
              <a:buChar char="•"/>
              <a:defRPr/>
            </a:lvl3pPr>
            <a:lvl4pPr marL="1828800" lvl="3" indent="-431028">
              <a:spcBef>
                <a:spcPts val="638"/>
              </a:spcBef>
              <a:spcAft>
                <a:spcPts val="0"/>
              </a:spcAft>
              <a:buSzPts val="3188"/>
              <a:buChar char="–"/>
              <a:defRPr/>
            </a:lvl4pPr>
            <a:lvl5pPr marL="2286000" lvl="4" indent="-431028">
              <a:spcBef>
                <a:spcPts val="638"/>
              </a:spcBef>
              <a:spcAft>
                <a:spcPts val="0"/>
              </a:spcAft>
              <a:buSzPts val="3188"/>
              <a:buChar char="»"/>
              <a:defRPr/>
            </a:lvl5pPr>
            <a:lvl6pPr marL="2743200" lvl="5" indent="-431028">
              <a:spcBef>
                <a:spcPts val="638"/>
              </a:spcBef>
              <a:spcAft>
                <a:spcPts val="0"/>
              </a:spcAft>
              <a:buSzPts val="3188"/>
              <a:buChar char="•"/>
              <a:defRPr/>
            </a:lvl6pPr>
            <a:lvl7pPr marL="3200400" lvl="6" indent="-431028">
              <a:spcBef>
                <a:spcPts val="638"/>
              </a:spcBef>
              <a:spcAft>
                <a:spcPts val="0"/>
              </a:spcAft>
              <a:buSzPts val="3188"/>
              <a:buChar char="•"/>
              <a:defRPr/>
            </a:lvl7pPr>
            <a:lvl8pPr marL="3657600" lvl="7" indent="-431028">
              <a:spcBef>
                <a:spcPts val="638"/>
              </a:spcBef>
              <a:spcAft>
                <a:spcPts val="0"/>
              </a:spcAft>
              <a:buSzPts val="3188"/>
              <a:buChar char="•"/>
              <a:defRPr/>
            </a:lvl8pPr>
            <a:lvl9pPr marL="4114800" lvl="8" indent="-431028">
              <a:spcBef>
                <a:spcPts val="638"/>
              </a:spcBef>
              <a:spcAft>
                <a:spcPts val="0"/>
              </a:spcAft>
              <a:buSzPts val="3188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3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45725" tIns="72850" rIns="145725" bIns="7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2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45725" tIns="72850" rIns="145725" bIns="7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231" name="Google Shape;231;p3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45725" tIns="72850" rIns="145725" bIns="7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893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765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32" name="Google Shape;232;p3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45725" tIns="72850" rIns="145725" bIns="7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7 1">
  <p:cSld name="TITLE_7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45725" tIns="72850" rIns="145725" bIns="7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235" name="Google Shape;235;p33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45725" tIns="72850" rIns="145725" bIns="7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893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765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45725" tIns="72850" rIns="145725" bIns="7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>
            <a:spLocks noGrp="1"/>
          </p:cNvSpPr>
          <p:nvPr>
            <p:ph type="ctrTitle"/>
          </p:nvPr>
        </p:nvSpPr>
        <p:spPr>
          <a:xfrm>
            <a:off x="3249800" y="2251150"/>
            <a:ext cx="11092800" cy="4105200"/>
          </a:xfrm>
          <a:prstGeom prst="rect">
            <a:avLst/>
          </a:prstGeom>
        </p:spPr>
        <p:txBody>
          <a:bodyPr spcFirstLastPara="1" wrap="square" lIns="145725" tIns="72850" rIns="145725" bIns="7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00"/>
              <a:buNone/>
              <a:defRPr sz="10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400"/>
              <a:buNone/>
              <a:defRPr sz="10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34"/>
          <p:cNvSpPr txBox="1">
            <a:spLocks noGrp="1"/>
          </p:cNvSpPr>
          <p:nvPr>
            <p:ph type="subTitle" idx="1"/>
          </p:nvPr>
        </p:nvSpPr>
        <p:spPr>
          <a:xfrm>
            <a:off x="623400" y="1501200"/>
            <a:ext cx="17041200" cy="899400"/>
          </a:xfrm>
          <a:prstGeom prst="rect">
            <a:avLst/>
          </a:prstGeom>
        </p:spPr>
        <p:txBody>
          <a:bodyPr spcFirstLastPara="1" wrap="square" lIns="145725" tIns="72850" rIns="145725" bIns="7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SzPts val="4200"/>
              <a:buFont typeface="Constantia"/>
              <a:buNone/>
              <a:defRPr sz="4200">
                <a:latin typeface="Constantia"/>
                <a:ea typeface="Constantia"/>
                <a:cs typeface="Constantia"/>
                <a:sym typeface="Constantia"/>
              </a:defRPr>
            </a:lvl1pPr>
            <a:lvl2pPr lvl="1" algn="ctr">
              <a:lnSpc>
                <a:spcPct val="100000"/>
              </a:lnSpc>
              <a:spcBef>
                <a:spcPts val="893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765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45725" tIns="72850" rIns="145725" bIns="7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34"/>
          <p:cNvSpPr/>
          <p:nvPr/>
        </p:nvSpPr>
        <p:spPr>
          <a:xfrm>
            <a:off x="5404271" y="5690534"/>
            <a:ext cx="7479457" cy="4596466"/>
          </a:xfrm>
          <a:custGeom>
            <a:avLst/>
            <a:gdLst/>
            <a:ahLst/>
            <a:cxnLst/>
            <a:rect l="l" t="t" r="r" b="b"/>
            <a:pathLst>
              <a:path w="7479457" h="4596466" extrusionOk="0">
                <a:moveTo>
                  <a:pt x="0" y="0"/>
                </a:moveTo>
                <a:lnTo>
                  <a:pt x="7479458" y="0"/>
                </a:lnTo>
                <a:lnTo>
                  <a:pt x="7479458" y="4596466"/>
                </a:lnTo>
                <a:lnTo>
                  <a:pt x="0" y="4596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5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rm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6" name="Google Shape;246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7" name="Google Shape;247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/>
            </a:lvl1pPr>
            <a:lvl2pPr marL="0" lvl="1" indent="0" algn="r">
              <a:spcBef>
                <a:spcPts val="0"/>
              </a:spcBef>
              <a:buNone/>
              <a:defRPr sz="1400"/>
            </a:lvl2pPr>
            <a:lvl3pPr marL="0" lvl="2" indent="0" algn="r">
              <a:spcBef>
                <a:spcPts val="0"/>
              </a:spcBef>
              <a:buNone/>
              <a:defRPr sz="1400"/>
            </a:lvl3pPr>
            <a:lvl4pPr marL="0" lvl="3" indent="0" algn="r">
              <a:spcBef>
                <a:spcPts val="0"/>
              </a:spcBef>
              <a:buNone/>
              <a:defRPr sz="1400"/>
            </a:lvl4pPr>
            <a:lvl5pPr marL="0" lvl="4" indent="0" algn="r">
              <a:spcBef>
                <a:spcPts val="0"/>
              </a:spcBef>
              <a:buNone/>
              <a:defRPr sz="1400"/>
            </a:lvl5pPr>
            <a:lvl6pPr marL="0" lvl="5" indent="0" algn="r">
              <a:spcBef>
                <a:spcPts val="0"/>
              </a:spcBef>
              <a:buNone/>
              <a:defRPr sz="1400"/>
            </a:lvl6pPr>
            <a:lvl7pPr marL="0" lvl="6" indent="0" algn="r">
              <a:spcBef>
                <a:spcPts val="0"/>
              </a:spcBef>
              <a:buNone/>
              <a:defRPr sz="1400"/>
            </a:lvl7pPr>
            <a:lvl8pPr marL="0" lvl="7" indent="0" algn="r">
              <a:spcBef>
                <a:spcPts val="0"/>
              </a:spcBef>
              <a:buNone/>
              <a:defRPr sz="1400"/>
            </a:lvl8pPr>
            <a:lvl9pPr marL="0" lvl="8" indent="0" algn="r">
              <a:spcBef>
                <a:spcPts val="0"/>
              </a:spcBef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2240000" y="890050"/>
            <a:ext cx="14608200" cy="1145400"/>
          </a:xfrm>
          <a:prstGeom prst="rect">
            <a:avLst/>
          </a:prstGeom>
        </p:spPr>
        <p:txBody>
          <a:bodyPr spcFirstLastPara="1" wrap="square" lIns="145725" tIns="72850" rIns="145725" bIns="72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13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31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6"/>
          <p:cNvSpPr txBox="1">
            <a:spLocks noGrp="1"/>
          </p:cNvSpPr>
          <p:nvPr>
            <p:ph type="body" idx="1"/>
          </p:nvPr>
        </p:nvSpPr>
        <p:spPr>
          <a:xfrm>
            <a:off x="1440000" y="2152550"/>
            <a:ext cx="15408000" cy="6832800"/>
          </a:xfrm>
          <a:prstGeom prst="rect">
            <a:avLst/>
          </a:prstGeom>
        </p:spPr>
        <p:txBody>
          <a:bodyPr spcFirstLastPara="1" wrap="square" lIns="145725" tIns="72850" rIns="145725" bIns="72850" anchor="t" anchorCtr="0">
            <a:normAutofit/>
          </a:bodyPr>
          <a:lstStyle>
            <a:lvl1pPr marL="457200" lvl="0" indent="-381000">
              <a:spcBef>
                <a:spcPts val="1020"/>
              </a:spcBef>
              <a:spcAft>
                <a:spcPts val="0"/>
              </a:spcAft>
              <a:buClr>
                <a:srgbClr val="434343"/>
              </a:buClr>
              <a:buSzPts val="2400"/>
              <a:buAutoNum type="arabicPeriod"/>
              <a:defRPr sz="2600"/>
            </a:lvl1pPr>
            <a:lvl2pPr marL="914400" lvl="1" indent="-381000">
              <a:spcBef>
                <a:spcPts val="893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alphaLcPeriod"/>
              <a:defRPr/>
            </a:lvl2pPr>
            <a:lvl3pPr marL="1371600" lvl="2" indent="-381000">
              <a:spcBef>
                <a:spcPts val="765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romanLcPeriod"/>
              <a:defRPr/>
            </a:lvl3pPr>
            <a:lvl4pPr marL="1828800" lvl="3" indent="-381000">
              <a:spcBef>
                <a:spcPts val="638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arabicPeriod"/>
              <a:defRPr/>
            </a:lvl4pPr>
            <a:lvl5pPr marL="2286000" lvl="4" indent="-381000">
              <a:spcBef>
                <a:spcPts val="638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alphaLcPeriod"/>
              <a:defRPr/>
            </a:lvl5pPr>
            <a:lvl6pPr marL="2743200" lvl="5" indent="-381000">
              <a:spcBef>
                <a:spcPts val="638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romanLcPeriod"/>
              <a:defRPr/>
            </a:lvl6pPr>
            <a:lvl7pPr marL="3200400" lvl="6" indent="-381000">
              <a:spcBef>
                <a:spcPts val="638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arabicPeriod"/>
              <a:defRPr/>
            </a:lvl7pPr>
            <a:lvl8pPr marL="3657600" lvl="7" indent="-381000">
              <a:spcBef>
                <a:spcPts val="638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alphaLcPeriod"/>
              <a:defRPr/>
            </a:lvl8pPr>
            <a:lvl9pPr marL="4114800" lvl="8" indent="-381000">
              <a:spcBef>
                <a:spcPts val="638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251" name="Google Shape;251;p36"/>
          <p:cNvGrpSpPr/>
          <p:nvPr/>
        </p:nvGrpSpPr>
        <p:grpSpPr>
          <a:xfrm flipH="1">
            <a:off x="16848000" y="507375"/>
            <a:ext cx="1168500" cy="1145269"/>
            <a:chOff x="97425" y="121100"/>
            <a:chExt cx="584250" cy="572635"/>
          </a:xfrm>
        </p:grpSpPr>
        <p:cxnSp>
          <p:nvCxnSpPr>
            <p:cNvPr id="252" name="Google Shape;252;p36"/>
            <p:cNvCxnSpPr/>
            <p:nvPr/>
          </p:nvCxnSpPr>
          <p:spPr>
            <a:xfrm>
              <a:off x="587412" y="155670"/>
              <a:ext cx="0" cy="204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36"/>
            <p:cNvCxnSpPr/>
            <p:nvPr/>
          </p:nvCxnSpPr>
          <p:spPr>
            <a:xfrm rot="10800000">
              <a:off x="493275" y="257726"/>
              <a:ext cx="188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36"/>
            <p:cNvCxnSpPr/>
            <p:nvPr/>
          </p:nvCxnSpPr>
          <p:spPr>
            <a:xfrm>
              <a:off x="238503" y="489735"/>
              <a:ext cx="0" cy="204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36"/>
            <p:cNvCxnSpPr/>
            <p:nvPr/>
          </p:nvCxnSpPr>
          <p:spPr>
            <a:xfrm rot="10800000">
              <a:off x="144366" y="591791"/>
              <a:ext cx="188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6" name="Google Shape;256;p36"/>
            <p:cNvSpPr/>
            <p:nvPr/>
          </p:nvSpPr>
          <p:spPr>
            <a:xfrm>
              <a:off x="201391" y="554680"/>
              <a:ext cx="74100" cy="74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6"/>
            <p:cNvSpPr/>
            <p:nvPr/>
          </p:nvSpPr>
          <p:spPr>
            <a:xfrm>
              <a:off x="550301" y="220615"/>
              <a:ext cx="74100" cy="74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6"/>
            <p:cNvSpPr/>
            <p:nvPr/>
          </p:nvSpPr>
          <p:spPr>
            <a:xfrm>
              <a:off x="170465" y="523753"/>
              <a:ext cx="135900" cy="1359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6"/>
            <p:cNvSpPr/>
            <p:nvPr/>
          </p:nvSpPr>
          <p:spPr>
            <a:xfrm>
              <a:off x="519498" y="189812"/>
              <a:ext cx="135900" cy="1359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0" name="Google Shape;260;p36"/>
            <p:cNvCxnSpPr/>
            <p:nvPr/>
          </p:nvCxnSpPr>
          <p:spPr>
            <a:xfrm>
              <a:off x="419730" y="121100"/>
              <a:ext cx="0" cy="273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36"/>
            <p:cNvCxnSpPr/>
            <p:nvPr/>
          </p:nvCxnSpPr>
          <p:spPr>
            <a:xfrm>
              <a:off x="97425" y="419223"/>
              <a:ext cx="282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2" name="Google Shape;262;p36"/>
          <p:cNvGrpSpPr/>
          <p:nvPr/>
        </p:nvGrpSpPr>
        <p:grpSpPr>
          <a:xfrm rot="10800000" flipH="1">
            <a:off x="271400" y="8634375"/>
            <a:ext cx="1168500" cy="1145269"/>
            <a:chOff x="97425" y="121100"/>
            <a:chExt cx="584250" cy="572635"/>
          </a:xfrm>
        </p:grpSpPr>
        <p:cxnSp>
          <p:nvCxnSpPr>
            <p:cNvPr id="263" name="Google Shape;263;p36"/>
            <p:cNvCxnSpPr/>
            <p:nvPr/>
          </p:nvCxnSpPr>
          <p:spPr>
            <a:xfrm>
              <a:off x="587412" y="155670"/>
              <a:ext cx="0" cy="204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36"/>
            <p:cNvCxnSpPr/>
            <p:nvPr/>
          </p:nvCxnSpPr>
          <p:spPr>
            <a:xfrm rot="10800000">
              <a:off x="493275" y="257726"/>
              <a:ext cx="188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36"/>
            <p:cNvCxnSpPr/>
            <p:nvPr/>
          </p:nvCxnSpPr>
          <p:spPr>
            <a:xfrm>
              <a:off x="238503" y="489735"/>
              <a:ext cx="0" cy="204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36"/>
            <p:cNvCxnSpPr/>
            <p:nvPr/>
          </p:nvCxnSpPr>
          <p:spPr>
            <a:xfrm rot="10800000">
              <a:off x="144366" y="591791"/>
              <a:ext cx="188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7" name="Google Shape;267;p36"/>
            <p:cNvSpPr/>
            <p:nvPr/>
          </p:nvSpPr>
          <p:spPr>
            <a:xfrm>
              <a:off x="201391" y="554680"/>
              <a:ext cx="74100" cy="74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6"/>
            <p:cNvSpPr/>
            <p:nvPr/>
          </p:nvSpPr>
          <p:spPr>
            <a:xfrm>
              <a:off x="550301" y="220615"/>
              <a:ext cx="74100" cy="74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6"/>
            <p:cNvSpPr/>
            <p:nvPr/>
          </p:nvSpPr>
          <p:spPr>
            <a:xfrm>
              <a:off x="170465" y="523753"/>
              <a:ext cx="135900" cy="1359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6"/>
            <p:cNvSpPr/>
            <p:nvPr/>
          </p:nvSpPr>
          <p:spPr>
            <a:xfrm>
              <a:off x="519498" y="189812"/>
              <a:ext cx="135900" cy="1359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1" name="Google Shape;271;p36"/>
            <p:cNvCxnSpPr/>
            <p:nvPr/>
          </p:nvCxnSpPr>
          <p:spPr>
            <a:xfrm>
              <a:off x="419730" y="121100"/>
              <a:ext cx="0" cy="273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36"/>
            <p:cNvCxnSpPr/>
            <p:nvPr/>
          </p:nvCxnSpPr>
          <p:spPr>
            <a:xfrm>
              <a:off x="97425" y="419223"/>
              <a:ext cx="282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3" name="Google Shape;273;p36"/>
          <p:cNvGrpSpPr/>
          <p:nvPr/>
        </p:nvGrpSpPr>
        <p:grpSpPr>
          <a:xfrm>
            <a:off x="573800" y="-50750"/>
            <a:ext cx="1514900" cy="1845700"/>
            <a:chOff x="286900" y="-25375"/>
            <a:chExt cx="757450" cy="922850"/>
          </a:xfrm>
        </p:grpSpPr>
        <p:cxnSp>
          <p:nvCxnSpPr>
            <p:cNvPr id="274" name="Google Shape;274;p36"/>
            <p:cNvCxnSpPr>
              <a:stCxn id="275" idx="0"/>
            </p:cNvCxnSpPr>
            <p:nvPr/>
          </p:nvCxnSpPr>
          <p:spPr>
            <a:xfrm rot="10800000">
              <a:off x="441850" y="-25375"/>
              <a:ext cx="0" cy="1605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76" name="Google Shape;276;p36"/>
            <p:cNvGrpSpPr/>
            <p:nvPr/>
          </p:nvGrpSpPr>
          <p:grpSpPr>
            <a:xfrm>
              <a:off x="286900" y="135125"/>
              <a:ext cx="757450" cy="762350"/>
              <a:chOff x="286900" y="135125"/>
              <a:chExt cx="757450" cy="762350"/>
            </a:xfrm>
          </p:grpSpPr>
          <p:sp>
            <p:nvSpPr>
              <p:cNvPr id="277" name="Google Shape;277;p36"/>
              <p:cNvSpPr/>
              <p:nvPr/>
            </p:nvSpPr>
            <p:spPr>
              <a:xfrm>
                <a:off x="734450" y="587575"/>
                <a:ext cx="309900" cy="3099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6"/>
              <p:cNvSpPr/>
              <p:nvPr/>
            </p:nvSpPr>
            <p:spPr>
              <a:xfrm>
                <a:off x="768950" y="622075"/>
                <a:ext cx="240900" cy="240900"/>
              </a:xfrm>
              <a:prstGeom prst="mathMultiply">
                <a:avLst>
                  <a:gd name="adj1" fmla="val 13169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6"/>
              <p:cNvSpPr/>
              <p:nvPr/>
            </p:nvSpPr>
            <p:spPr>
              <a:xfrm>
                <a:off x="286900" y="587575"/>
                <a:ext cx="309900" cy="3099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6"/>
              <p:cNvSpPr/>
              <p:nvPr/>
            </p:nvSpPr>
            <p:spPr>
              <a:xfrm>
                <a:off x="321400" y="622075"/>
                <a:ext cx="240900" cy="240900"/>
              </a:xfrm>
              <a:prstGeom prst="mathMultiply">
                <a:avLst>
                  <a:gd name="adj1" fmla="val 13169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6"/>
              <p:cNvSpPr/>
              <p:nvPr/>
            </p:nvSpPr>
            <p:spPr>
              <a:xfrm>
                <a:off x="286900" y="135125"/>
                <a:ext cx="309900" cy="3099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6"/>
              <p:cNvSpPr/>
              <p:nvPr/>
            </p:nvSpPr>
            <p:spPr>
              <a:xfrm>
                <a:off x="321400" y="169625"/>
                <a:ext cx="240900" cy="240900"/>
              </a:xfrm>
              <a:prstGeom prst="mathMultiply">
                <a:avLst>
                  <a:gd name="adj1" fmla="val 13169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82" name="Google Shape;282;p36"/>
              <p:cNvCxnSpPr>
                <a:stCxn id="275" idx="2"/>
                <a:endCxn id="279" idx="0"/>
              </p:cNvCxnSpPr>
              <p:nvPr/>
            </p:nvCxnSpPr>
            <p:spPr>
              <a:xfrm>
                <a:off x="441850" y="445025"/>
                <a:ext cx="0" cy="1425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6"/>
              <p:cNvCxnSpPr>
                <a:stCxn id="279" idx="3"/>
                <a:endCxn id="277" idx="1"/>
              </p:cNvCxnSpPr>
              <p:nvPr/>
            </p:nvCxnSpPr>
            <p:spPr>
              <a:xfrm>
                <a:off x="596800" y="742525"/>
                <a:ext cx="1377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84" name="Google Shape;284;p36"/>
          <p:cNvGrpSpPr/>
          <p:nvPr/>
        </p:nvGrpSpPr>
        <p:grpSpPr>
          <a:xfrm>
            <a:off x="16214500" y="8312550"/>
            <a:ext cx="1514900" cy="2029300"/>
            <a:chOff x="8107250" y="4156275"/>
            <a:chExt cx="757450" cy="1014650"/>
          </a:xfrm>
        </p:grpSpPr>
        <p:sp>
          <p:nvSpPr>
            <p:cNvPr id="285" name="Google Shape;285;p36"/>
            <p:cNvSpPr/>
            <p:nvPr/>
          </p:nvSpPr>
          <p:spPr>
            <a:xfrm flipH="1">
              <a:off x="8107250" y="4608725"/>
              <a:ext cx="309900" cy="3099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6"/>
            <p:cNvSpPr/>
            <p:nvPr/>
          </p:nvSpPr>
          <p:spPr>
            <a:xfrm flipH="1">
              <a:off x="8141750" y="4643225"/>
              <a:ext cx="240900" cy="240900"/>
            </a:xfrm>
            <a:prstGeom prst="mathMultiply">
              <a:avLst>
                <a:gd name="adj1" fmla="val 1316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6"/>
            <p:cNvSpPr/>
            <p:nvPr/>
          </p:nvSpPr>
          <p:spPr>
            <a:xfrm flipH="1">
              <a:off x="8554800" y="4608725"/>
              <a:ext cx="309900" cy="3099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6"/>
            <p:cNvSpPr/>
            <p:nvPr/>
          </p:nvSpPr>
          <p:spPr>
            <a:xfrm flipH="1">
              <a:off x="8589300" y="4643225"/>
              <a:ext cx="240900" cy="240900"/>
            </a:xfrm>
            <a:prstGeom prst="mathMultiply">
              <a:avLst>
                <a:gd name="adj1" fmla="val 1316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6"/>
            <p:cNvSpPr/>
            <p:nvPr/>
          </p:nvSpPr>
          <p:spPr>
            <a:xfrm flipH="1">
              <a:off x="8554800" y="4156275"/>
              <a:ext cx="309900" cy="3099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6"/>
            <p:cNvSpPr/>
            <p:nvPr/>
          </p:nvSpPr>
          <p:spPr>
            <a:xfrm flipH="1">
              <a:off x="8589300" y="4190775"/>
              <a:ext cx="240900" cy="240900"/>
            </a:xfrm>
            <a:prstGeom prst="mathMultiply">
              <a:avLst>
                <a:gd name="adj1" fmla="val 1316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91" name="Google Shape;291;p36"/>
            <p:cNvCxnSpPr>
              <a:stCxn id="287" idx="2"/>
            </p:cNvCxnSpPr>
            <p:nvPr/>
          </p:nvCxnSpPr>
          <p:spPr>
            <a:xfrm>
              <a:off x="8709750" y="4918625"/>
              <a:ext cx="0" cy="2523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36"/>
            <p:cNvCxnSpPr>
              <a:stCxn id="289" idx="2"/>
              <a:endCxn id="287" idx="0"/>
            </p:cNvCxnSpPr>
            <p:nvPr/>
          </p:nvCxnSpPr>
          <p:spPr>
            <a:xfrm>
              <a:off x="8709750" y="4466175"/>
              <a:ext cx="0" cy="1425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36"/>
            <p:cNvCxnSpPr>
              <a:stCxn id="287" idx="3"/>
              <a:endCxn id="285" idx="1"/>
            </p:cNvCxnSpPr>
            <p:nvPr/>
          </p:nvCxnSpPr>
          <p:spPr>
            <a:xfrm rot="10800000">
              <a:off x="8417100" y="4763675"/>
              <a:ext cx="1377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94" name="Google Shape;294;p36"/>
          <p:cNvSpPr/>
          <p:nvPr/>
        </p:nvSpPr>
        <p:spPr>
          <a:xfrm>
            <a:off x="417480" y="9391449"/>
            <a:ext cx="271800" cy="271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6"/>
          <p:cNvSpPr/>
          <p:nvPr/>
        </p:nvSpPr>
        <p:spPr>
          <a:xfrm>
            <a:off x="17579630" y="618249"/>
            <a:ext cx="271800" cy="271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6">
  <p:cSld name="TITLE_6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7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500"/>
          </a:xfrm>
          <a:prstGeom prst="rect">
            <a:avLst/>
          </a:prstGeom>
        </p:spPr>
        <p:txBody>
          <a:bodyPr spcFirstLastPara="1" wrap="square" lIns="145725" tIns="72850" rIns="145725" bIns="7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298" name="Google Shape;298;p37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500"/>
          </a:xfrm>
          <a:prstGeom prst="rect">
            <a:avLst/>
          </a:prstGeom>
        </p:spPr>
        <p:txBody>
          <a:bodyPr spcFirstLastPara="1" wrap="square" lIns="145725" tIns="72850" rIns="145725" bIns="7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893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765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99" name="Google Shape;299;p3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</p:spPr>
        <p:txBody>
          <a:bodyPr spcFirstLastPara="1" wrap="square" lIns="145725" tIns="72850" rIns="145725" bIns="7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>
            <a:spLocks noGrp="1"/>
          </p:cNvSpPr>
          <p:nvPr>
            <p:ph type="pic" idx="2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5" name="Google Shape;305;p39"/>
          <p:cNvSpPr txBox="1">
            <a:spLocks noGrp="1"/>
          </p:cNvSpPr>
          <p:nvPr>
            <p:ph type="title"/>
          </p:nvPr>
        </p:nvSpPr>
        <p:spPr>
          <a:xfrm>
            <a:off x="7560607" y="1778100"/>
            <a:ext cx="8893800" cy="3732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SzPts val="14400"/>
              <a:buFont typeface="Nanum Myeongjo"/>
              <a:buNone/>
              <a:defRPr sz="14400"/>
            </a:lvl1pPr>
            <a:lvl2pPr lvl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9"/>
          <p:cNvSpPr txBox="1">
            <a:spLocks noGrp="1"/>
          </p:cNvSpPr>
          <p:nvPr>
            <p:ph type="title" idx="3"/>
          </p:nvPr>
        </p:nvSpPr>
        <p:spPr>
          <a:xfrm>
            <a:off x="7642263" y="761400"/>
            <a:ext cx="5486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lbert Sans"/>
              <a:buNone/>
              <a:defRPr sz="2800" b="1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9"/>
          <p:cNvSpPr txBox="1">
            <a:spLocks noGrp="1"/>
          </p:cNvSpPr>
          <p:nvPr>
            <p:ph type="subTitle" idx="1"/>
          </p:nvPr>
        </p:nvSpPr>
        <p:spPr>
          <a:xfrm>
            <a:off x="7659887" y="8032099"/>
            <a:ext cx="2618400" cy="1807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9pPr>
          </a:lstStyle>
          <a:p>
            <a:endParaRPr/>
          </a:p>
        </p:txBody>
      </p:sp>
      <p:sp>
        <p:nvSpPr>
          <p:cNvPr id="308" name="Google Shape;308;p39"/>
          <p:cNvSpPr txBox="1">
            <a:spLocks noGrp="1"/>
          </p:cNvSpPr>
          <p:nvPr>
            <p:ph type="subTitle" idx="4"/>
          </p:nvPr>
        </p:nvSpPr>
        <p:spPr>
          <a:xfrm>
            <a:off x="10517937" y="8032099"/>
            <a:ext cx="2618400" cy="1807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9pPr>
          </a:lstStyle>
          <a:p>
            <a:endParaRPr/>
          </a:p>
        </p:txBody>
      </p:sp>
      <p:sp>
        <p:nvSpPr>
          <p:cNvPr id="309" name="Google Shape;309;p39"/>
          <p:cNvSpPr>
            <a:spLocks noGrp="1"/>
          </p:cNvSpPr>
          <p:nvPr>
            <p:ph type="pic" idx="5"/>
          </p:nvPr>
        </p:nvSpPr>
        <p:spPr>
          <a:xfrm>
            <a:off x="457200" y="446950"/>
            <a:ext cx="5714400" cy="4696200"/>
          </a:xfrm>
          <a:prstGeom prst="round2SameRect">
            <a:avLst>
              <a:gd name="adj1" fmla="val 4621"/>
              <a:gd name="adj2" fmla="val 0"/>
            </a:avLst>
          </a:prstGeom>
          <a:noFill/>
          <a:ln>
            <a:noFill/>
          </a:ln>
        </p:spPr>
      </p:sp>
      <p:sp>
        <p:nvSpPr>
          <p:cNvPr id="310" name="Google Shape;310;p39"/>
          <p:cNvSpPr>
            <a:spLocks noGrp="1"/>
          </p:cNvSpPr>
          <p:nvPr>
            <p:ph type="pic" idx="6"/>
          </p:nvPr>
        </p:nvSpPr>
        <p:spPr>
          <a:xfrm rot="10800000">
            <a:off x="457200" y="5128893"/>
            <a:ext cx="5714400" cy="4696200"/>
          </a:xfrm>
          <a:prstGeom prst="round2SameRect">
            <a:avLst>
              <a:gd name="adj1" fmla="val 5506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E4696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List of 4" type="secHead">
  <p:cSld name="SECTION_HEADER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0"/>
          <p:cNvSpPr txBox="1">
            <a:spLocks noGrp="1"/>
          </p:cNvSpPr>
          <p:nvPr>
            <p:ph type="title"/>
          </p:nvPr>
        </p:nvSpPr>
        <p:spPr>
          <a:xfrm>
            <a:off x="1896350" y="1595350"/>
            <a:ext cx="5704200" cy="5309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lbert Sans"/>
              <a:buNone/>
              <a:defRPr sz="9600"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0"/>
          <p:cNvSpPr txBox="1">
            <a:spLocks noGrp="1"/>
          </p:cNvSpPr>
          <p:nvPr>
            <p:ph type="title" idx="2"/>
          </p:nvPr>
        </p:nvSpPr>
        <p:spPr>
          <a:xfrm>
            <a:off x="8939300" y="1872900"/>
            <a:ext cx="8880600" cy="1635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40"/>
          <p:cNvSpPr txBox="1">
            <a:spLocks noGrp="1"/>
          </p:cNvSpPr>
          <p:nvPr>
            <p:ph type="title" idx="3"/>
          </p:nvPr>
        </p:nvSpPr>
        <p:spPr>
          <a:xfrm>
            <a:off x="8939300" y="3508100"/>
            <a:ext cx="8880600" cy="1635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40"/>
          <p:cNvSpPr txBox="1">
            <a:spLocks noGrp="1"/>
          </p:cNvSpPr>
          <p:nvPr>
            <p:ph type="title" idx="4"/>
          </p:nvPr>
        </p:nvSpPr>
        <p:spPr>
          <a:xfrm>
            <a:off x="8939300" y="5149400"/>
            <a:ext cx="8880600" cy="1635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40"/>
          <p:cNvSpPr txBox="1">
            <a:spLocks noGrp="1"/>
          </p:cNvSpPr>
          <p:nvPr>
            <p:ph type="title" idx="5"/>
          </p:nvPr>
        </p:nvSpPr>
        <p:spPr>
          <a:xfrm>
            <a:off x="8908050" y="6790700"/>
            <a:ext cx="8906400" cy="1635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7" name="Google Shape;317;p40"/>
          <p:cNvSpPr>
            <a:spLocks noGrp="1"/>
          </p:cNvSpPr>
          <p:nvPr>
            <p:ph type="pic" idx="6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Divider Purple">
  <p:cSld name="CUSTOM"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 txBox="1">
            <a:spLocks noGrp="1"/>
          </p:cNvSpPr>
          <p:nvPr>
            <p:ph type="title"/>
          </p:nvPr>
        </p:nvSpPr>
        <p:spPr>
          <a:xfrm>
            <a:off x="1769780" y="2048300"/>
            <a:ext cx="12247800" cy="295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0"/>
              <a:buFont typeface="Nanum Myeongjo"/>
              <a:buNone/>
              <a:defRPr sz="19200">
                <a:solidFill>
                  <a:schemeClr val="dk2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subTitle" idx="1"/>
          </p:nvPr>
        </p:nvSpPr>
        <p:spPr>
          <a:xfrm>
            <a:off x="1933621" y="643150"/>
            <a:ext cx="4608000" cy="78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1"/>
          <p:cNvSpPr>
            <a:spLocks noGrp="1"/>
          </p:cNvSpPr>
          <p:nvPr>
            <p:ph type="pic" idx="2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2" name="Google Shape;322;p41"/>
          <p:cNvSpPr txBox="1">
            <a:spLocks noGrp="1"/>
          </p:cNvSpPr>
          <p:nvPr>
            <p:ph type="title" idx="3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Divider Green">
  <p:cSld name="CUSTOM_5">
    <p:bg>
      <p:bgPr>
        <a:solidFill>
          <a:schemeClr val="accen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2"/>
          <p:cNvSpPr>
            <a:spLocks noGrp="1"/>
          </p:cNvSpPr>
          <p:nvPr>
            <p:ph type="pic" idx="2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5" name="Google Shape;325;p42"/>
          <p:cNvSpPr txBox="1">
            <a:spLocks noGrp="1"/>
          </p:cNvSpPr>
          <p:nvPr>
            <p:ph type="title"/>
          </p:nvPr>
        </p:nvSpPr>
        <p:spPr>
          <a:xfrm>
            <a:off x="1769780" y="2048300"/>
            <a:ext cx="12247800" cy="295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0"/>
              <a:buFont typeface="Nanum Myeongjo"/>
              <a:buNone/>
              <a:defRPr sz="19200">
                <a:solidFill>
                  <a:schemeClr val="dk2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42"/>
          <p:cNvSpPr txBox="1">
            <a:spLocks noGrp="1"/>
          </p:cNvSpPr>
          <p:nvPr>
            <p:ph type="subTitle" idx="1"/>
          </p:nvPr>
        </p:nvSpPr>
        <p:spPr>
          <a:xfrm>
            <a:off x="1933621" y="643150"/>
            <a:ext cx="4608000" cy="78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2"/>
          <p:cNvSpPr txBox="1">
            <a:spLocks noGrp="1"/>
          </p:cNvSpPr>
          <p:nvPr>
            <p:ph type="title" idx="3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Divider Teal">
  <p:cSld name="CUSTOM_5_1">
    <p:bg>
      <p:bgPr>
        <a:solidFill>
          <a:schemeClr val="accent2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3"/>
          <p:cNvSpPr>
            <a:spLocks noGrp="1"/>
          </p:cNvSpPr>
          <p:nvPr>
            <p:ph type="pic" idx="2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0" name="Google Shape;330;p43"/>
          <p:cNvSpPr txBox="1">
            <a:spLocks noGrp="1"/>
          </p:cNvSpPr>
          <p:nvPr>
            <p:ph type="title"/>
          </p:nvPr>
        </p:nvSpPr>
        <p:spPr>
          <a:xfrm>
            <a:off x="1769780" y="2048300"/>
            <a:ext cx="12247800" cy="295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0"/>
              <a:buFont typeface="Nanum Myeongjo"/>
              <a:buNone/>
              <a:defRPr sz="19200">
                <a:solidFill>
                  <a:schemeClr val="dk2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3"/>
          <p:cNvSpPr txBox="1">
            <a:spLocks noGrp="1"/>
          </p:cNvSpPr>
          <p:nvPr>
            <p:ph type="subTitle" idx="1"/>
          </p:nvPr>
        </p:nvSpPr>
        <p:spPr>
          <a:xfrm>
            <a:off x="1933621" y="643150"/>
            <a:ext cx="4608000" cy="78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3"/>
          <p:cNvSpPr txBox="1">
            <a:spLocks noGrp="1"/>
          </p:cNvSpPr>
          <p:nvPr>
            <p:ph type="title" idx="3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Divider Blue">
  <p:cSld name="CUSTOM_5_1_1">
    <p:bg>
      <p:bgPr>
        <a:solidFill>
          <a:schemeClr val="accent4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4"/>
          <p:cNvSpPr>
            <a:spLocks noGrp="1"/>
          </p:cNvSpPr>
          <p:nvPr>
            <p:ph type="pic" idx="2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5" name="Google Shape;335;p44"/>
          <p:cNvSpPr txBox="1">
            <a:spLocks noGrp="1"/>
          </p:cNvSpPr>
          <p:nvPr>
            <p:ph type="title"/>
          </p:nvPr>
        </p:nvSpPr>
        <p:spPr>
          <a:xfrm>
            <a:off x="1769780" y="2048300"/>
            <a:ext cx="12247800" cy="295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0"/>
              <a:buNone/>
              <a:defRPr sz="19200">
                <a:solidFill>
                  <a:schemeClr val="dk2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44"/>
          <p:cNvSpPr txBox="1">
            <a:spLocks noGrp="1"/>
          </p:cNvSpPr>
          <p:nvPr>
            <p:ph type="subTitle" idx="1"/>
          </p:nvPr>
        </p:nvSpPr>
        <p:spPr>
          <a:xfrm>
            <a:off x="1933621" y="643150"/>
            <a:ext cx="4608000" cy="78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44"/>
          <p:cNvSpPr txBox="1">
            <a:spLocks noGrp="1"/>
          </p:cNvSpPr>
          <p:nvPr>
            <p:ph type="title" idx="3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CUSTOM_1">
    <p:bg>
      <p:bgPr>
        <a:solidFill>
          <a:schemeClr val="l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5"/>
          <p:cNvSpPr>
            <a:spLocks noGrp="1"/>
          </p:cNvSpPr>
          <p:nvPr>
            <p:ph type="pic" idx="2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0" name="Google Shape;340;p45"/>
          <p:cNvSpPr txBox="1">
            <a:spLocks noGrp="1"/>
          </p:cNvSpPr>
          <p:nvPr>
            <p:ph type="subTitle" idx="1"/>
          </p:nvPr>
        </p:nvSpPr>
        <p:spPr>
          <a:xfrm>
            <a:off x="9255499" y="2409900"/>
            <a:ext cx="4979400" cy="72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1" name="Google Shape;341;p45"/>
          <p:cNvSpPr txBox="1">
            <a:spLocks noGrp="1"/>
          </p:cNvSpPr>
          <p:nvPr>
            <p:ph type="body" idx="3"/>
          </p:nvPr>
        </p:nvSpPr>
        <p:spPr>
          <a:xfrm>
            <a:off x="9255500" y="3184700"/>
            <a:ext cx="5078400" cy="3227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●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L="914400" lvl="1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○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2pPr>
            <a:lvl3pPr marL="1371600" lvl="2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■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3pPr>
            <a:lvl4pPr marL="1828800" lvl="3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●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4pPr>
            <a:lvl5pPr marL="2286000" lvl="4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○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5pPr>
            <a:lvl6pPr marL="2743200" lvl="5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■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6pPr>
            <a:lvl7pPr marL="3200400" lvl="6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●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7pPr>
            <a:lvl8pPr marL="3657600" lvl="7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○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8pPr>
            <a:lvl9pPr marL="4114800" lvl="8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■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9pPr>
          </a:lstStyle>
          <a:p>
            <a:endParaRPr/>
          </a:p>
        </p:txBody>
      </p:sp>
      <p:sp>
        <p:nvSpPr>
          <p:cNvPr id="342" name="Google Shape;342;p45"/>
          <p:cNvSpPr>
            <a:spLocks noGrp="1"/>
          </p:cNvSpPr>
          <p:nvPr>
            <p:ph type="pic" idx="4"/>
          </p:nvPr>
        </p:nvSpPr>
        <p:spPr>
          <a:xfrm rot="-5400000">
            <a:off x="3058650" y="2515650"/>
            <a:ext cx="6229200" cy="5239200"/>
          </a:xfrm>
          <a:prstGeom prst="round2SameRect">
            <a:avLst>
              <a:gd name="adj1" fmla="val 3848"/>
              <a:gd name="adj2" fmla="val 0"/>
            </a:avLst>
          </a:prstGeom>
          <a:noFill/>
          <a:ln>
            <a:noFill/>
          </a:ln>
        </p:spPr>
      </p:sp>
      <p:sp>
        <p:nvSpPr>
          <p:cNvPr id="343" name="Google Shape;343;p45"/>
          <p:cNvSpPr txBox="1">
            <a:spLocks noGrp="1"/>
          </p:cNvSpPr>
          <p:nvPr>
            <p:ph type="title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3">
          <p15:clr>
            <a:srgbClr val="E46962"/>
          </p15:clr>
        </p15:guide>
        <p15:guide id="2" orient="horz" pos="5207">
          <p15:clr>
            <a:srgbClr val="E46962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age Image">
  <p:cSld name="CUSTOM_2">
    <p:bg>
      <p:bgPr>
        <a:solidFill>
          <a:schemeClr val="lt2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6"/>
          <p:cNvSpPr>
            <a:spLocks noGrp="1"/>
          </p:cNvSpPr>
          <p:nvPr>
            <p:ph type="pic" idx="2"/>
          </p:nvPr>
        </p:nvSpPr>
        <p:spPr>
          <a:xfrm>
            <a:off x="240000" y="228600"/>
            <a:ext cx="17808000" cy="9829800"/>
          </a:xfrm>
          <a:prstGeom prst="roundRect">
            <a:avLst>
              <a:gd name="adj" fmla="val 2134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 + Content">
  <p:cSld name="CUSTOM_3">
    <p:bg>
      <p:bgPr>
        <a:solidFill>
          <a:schemeClr val="lt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7"/>
          <p:cNvSpPr txBox="1">
            <a:spLocks noGrp="1"/>
          </p:cNvSpPr>
          <p:nvPr>
            <p:ph type="body" idx="1"/>
          </p:nvPr>
        </p:nvSpPr>
        <p:spPr>
          <a:xfrm>
            <a:off x="10470440" y="5146700"/>
            <a:ext cx="7596600" cy="381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●"/>
              <a:defRPr u="none">
                <a:solidFill>
                  <a:schemeClr val="dk2"/>
                </a:solidFill>
              </a:defRPr>
            </a:lvl1pPr>
            <a:lvl2pPr marL="914400" lvl="1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○"/>
              <a:defRPr u="none">
                <a:solidFill>
                  <a:schemeClr val="dk2"/>
                </a:solidFill>
              </a:defRPr>
            </a:lvl2pPr>
            <a:lvl3pPr marL="1371600" lvl="2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■"/>
              <a:defRPr u="none">
                <a:solidFill>
                  <a:schemeClr val="dk2"/>
                </a:solidFill>
              </a:defRPr>
            </a:lvl3pPr>
            <a:lvl4pPr marL="1828800" lvl="3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●"/>
              <a:defRPr u="none">
                <a:solidFill>
                  <a:schemeClr val="dk2"/>
                </a:solidFill>
              </a:defRPr>
            </a:lvl4pPr>
            <a:lvl5pPr marL="2286000" lvl="4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○"/>
              <a:defRPr u="none">
                <a:solidFill>
                  <a:schemeClr val="dk2"/>
                </a:solidFill>
              </a:defRPr>
            </a:lvl5pPr>
            <a:lvl6pPr marL="2743200" lvl="5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■"/>
              <a:defRPr u="none">
                <a:solidFill>
                  <a:schemeClr val="dk2"/>
                </a:solidFill>
              </a:defRPr>
            </a:lvl6pPr>
            <a:lvl7pPr marL="3200400" lvl="6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●"/>
              <a:defRPr u="none">
                <a:solidFill>
                  <a:schemeClr val="dk2"/>
                </a:solidFill>
              </a:defRPr>
            </a:lvl7pPr>
            <a:lvl8pPr marL="3657600" lvl="7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○"/>
              <a:defRPr u="none">
                <a:solidFill>
                  <a:schemeClr val="dk2"/>
                </a:solidFill>
              </a:defRPr>
            </a:lvl8pPr>
            <a:lvl9pPr marL="4114800" lvl="8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■"/>
              <a:defRPr u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47"/>
          <p:cNvSpPr txBox="1">
            <a:spLocks noGrp="1"/>
          </p:cNvSpPr>
          <p:nvPr>
            <p:ph type="body" idx="2"/>
          </p:nvPr>
        </p:nvSpPr>
        <p:spPr>
          <a:xfrm>
            <a:off x="10470439" y="1501725"/>
            <a:ext cx="7459800" cy="3227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●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L="914400" lvl="1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○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2pPr>
            <a:lvl3pPr marL="1371600" lvl="2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■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3pPr>
            <a:lvl4pPr marL="1828800" lvl="3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●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4pPr>
            <a:lvl5pPr marL="2286000" lvl="4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○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5pPr>
            <a:lvl6pPr marL="2743200" lvl="5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■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6pPr>
            <a:lvl7pPr marL="3200400" lvl="6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●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7pPr>
            <a:lvl8pPr marL="3657600" lvl="7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○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8pPr>
            <a:lvl9pPr marL="4114800" lvl="8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■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9pPr>
          </a:lstStyle>
          <a:p>
            <a:endParaRPr/>
          </a:p>
        </p:txBody>
      </p:sp>
      <p:sp>
        <p:nvSpPr>
          <p:cNvPr id="349" name="Google Shape;349;p47"/>
          <p:cNvSpPr txBox="1">
            <a:spLocks noGrp="1"/>
          </p:cNvSpPr>
          <p:nvPr>
            <p:ph type="title"/>
          </p:nvPr>
        </p:nvSpPr>
        <p:spPr>
          <a:xfrm>
            <a:off x="10514935" y="654300"/>
            <a:ext cx="5486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lbert Sans"/>
              <a:buNone/>
              <a:defRPr sz="2800" b="1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47"/>
          <p:cNvSpPr>
            <a:spLocks noGrp="1"/>
          </p:cNvSpPr>
          <p:nvPr>
            <p:ph type="pic" idx="3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1" name="Google Shape;351;p47"/>
          <p:cNvSpPr txBox="1">
            <a:spLocks noGrp="1"/>
          </p:cNvSpPr>
          <p:nvPr>
            <p:ph type="title" idx="4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47"/>
          <p:cNvSpPr>
            <a:spLocks noGrp="1"/>
          </p:cNvSpPr>
          <p:nvPr>
            <p:ph type="pic" idx="5"/>
          </p:nvPr>
        </p:nvSpPr>
        <p:spPr>
          <a:xfrm rot="10800000">
            <a:off x="457200" y="5122580"/>
            <a:ext cx="4525200" cy="4696800"/>
          </a:xfrm>
          <a:prstGeom prst="round1Rect">
            <a:avLst>
              <a:gd name="adj" fmla="val 4873"/>
            </a:avLst>
          </a:prstGeom>
          <a:noFill/>
          <a:ln>
            <a:noFill/>
          </a:ln>
        </p:spPr>
      </p:sp>
      <p:sp>
        <p:nvSpPr>
          <p:cNvPr id="353" name="Google Shape;353;p47"/>
          <p:cNvSpPr>
            <a:spLocks noGrp="1"/>
          </p:cNvSpPr>
          <p:nvPr>
            <p:ph type="pic" idx="6"/>
          </p:nvPr>
        </p:nvSpPr>
        <p:spPr>
          <a:xfrm>
            <a:off x="4973107" y="447050"/>
            <a:ext cx="4525200" cy="4696800"/>
          </a:xfrm>
          <a:prstGeom prst="round1Rect">
            <a:avLst>
              <a:gd name="adj" fmla="val 4873"/>
            </a:avLst>
          </a:prstGeom>
          <a:noFill/>
          <a:ln>
            <a:noFill/>
          </a:ln>
        </p:spPr>
      </p:sp>
      <p:sp>
        <p:nvSpPr>
          <p:cNvPr id="354" name="Google Shape;354;p47"/>
          <p:cNvSpPr>
            <a:spLocks noGrp="1"/>
          </p:cNvSpPr>
          <p:nvPr>
            <p:ph type="pic" idx="7"/>
          </p:nvPr>
        </p:nvSpPr>
        <p:spPr>
          <a:xfrm rot="10800000" flipH="1">
            <a:off x="4973107" y="5122580"/>
            <a:ext cx="4525200" cy="4696800"/>
          </a:xfrm>
          <a:prstGeom prst="round1Rect">
            <a:avLst>
              <a:gd name="adj" fmla="val 4873"/>
            </a:avLst>
          </a:prstGeom>
          <a:noFill/>
          <a:ln>
            <a:noFill/>
          </a:ln>
        </p:spPr>
      </p:sp>
      <p:sp>
        <p:nvSpPr>
          <p:cNvPr id="355" name="Google Shape;355;p47"/>
          <p:cNvSpPr>
            <a:spLocks noGrp="1"/>
          </p:cNvSpPr>
          <p:nvPr>
            <p:ph type="pic" idx="8"/>
          </p:nvPr>
        </p:nvSpPr>
        <p:spPr>
          <a:xfrm flipH="1">
            <a:off x="457200" y="449150"/>
            <a:ext cx="4525200" cy="4696800"/>
          </a:xfrm>
          <a:prstGeom prst="round1Rect">
            <a:avLst>
              <a:gd name="adj" fmla="val 4873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allery">
  <p:cSld name="CUSTOM_3_1">
    <p:bg>
      <p:bgPr>
        <a:solidFill>
          <a:schemeClr val="lt2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8"/>
          <p:cNvSpPr>
            <a:spLocks noGrp="1"/>
          </p:cNvSpPr>
          <p:nvPr>
            <p:ph type="pic" idx="2"/>
          </p:nvPr>
        </p:nvSpPr>
        <p:spPr>
          <a:xfrm>
            <a:off x="228550" y="228600"/>
            <a:ext cx="5839800" cy="4848600"/>
          </a:xfrm>
          <a:prstGeom prst="roundRect">
            <a:avLst>
              <a:gd name="adj" fmla="val 2134"/>
            </a:avLst>
          </a:prstGeom>
          <a:noFill/>
          <a:ln>
            <a:noFill/>
          </a:ln>
        </p:spPr>
      </p:sp>
      <p:sp>
        <p:nvSpPr>
          <p:cNvPr id="358" name="Google Shape;358;p48"/>
          <p:cNvSpPr>
            <a:spLocks noGrp="1"/>
          </p:cNvSpPr>
          <p:nvPr>
            <p:ph type="pic" idx="3"/>
          </p:nvPr>
        </p:nvSpPr>
        <p:spPr>
          <a:xfrm>
            <a:off x="6234160" y="228600"/>
            <a:ext cx="5839800" cy="4848600"/>
          </a:xfrm>
          <a:prstGeom prst="roundRect">
            <a:avLst>
              <a:gd name="adj" fmla="val 2134"/>
            </a:avLst>
          </a:prstGeom>
          <a:noFill/>
          <a:ln>
            <a:noFill/>
          </a:ln>
        </p:spPr>
      </p:sp>
      <p:sp>
        <p:nvSpPr>
          <p:cNvPr id="359" name="Google Shape;359;p48"/>
          <p:cNvSpPr>
            <a:spLocks noGrp="1"/>
          </p:cNvSpPr>
          <p:nvPr>
            <p:ph type="pic" idx="4"/>
          </p:nvPr>
        </p:nvSpPr>
        <p:spPr>
          <a:xfrm>
            <a:off x="228550" y="5209591"/>
            <a:ext cx="5839800" cy="4848600"/>
          </a:xfrm>
          <a:prstGeom prst="roundRect">
            <a:avLst>
              <a:gd name="adj" fmla="val 2134"/>
            </a:avLst>
          </a:prstGeom>
          <a:noFill/>
          <a:ln>
            <a:noFill/>
          </a:ln>
        </p:spPr>
      </p:sp>
      <p:sp>
        <p:nvSpPr>
          <p:cNvPr id="360" name="Google Shape;360;p48"/>
          <p:cNvSpPr>
            <a:spLocks noGrp="1"/>
          </p:cNvSpPr>
          <p:nvPr>
            <p:ph type="pic" idx="5"/>
          </p:nvPr>
        </p:nvSpPr>
        <p:spPr>
          <a:xfrm>
            <a:off x="6234160" y="5209591"/>
            <a:ext cx="5839800" cy="4848600"/>
          </a:xfrm>
          <a:prstGeom prst="roundRect">
            <a:avLst>
              <a:gd name="adj" fmla="val 2134"/>
            </a:avLst>
          </a:prstGeom>
          <a:noFill/>
          <a:ln>
            <a:noFill/>
          </a:ln>
        </p:spPr>
      </p:sp>
      <p:sp>
        <p:nvSpPr>
          <p:cNvPr id="361" name="Google Shape;361;p48"/>
          <p:cNvSpPr>
            <a:spLocks noGrp="1"/>
          </p:cNvSpPr>
          <p:nvPr>
            <p:ph type="pic" idx="6"/>
          </p:nvPr>
        </p:nvSpPr>
        <p:spPr>
          <a:xfrm>
            <a:off x="12219796" y="228600"/>
            <a:ext cx="5839800" cy="4848600"/>
          </a:xfrm>
          <a:prstGeom prst="roundRect">
            <a:avLst>
              <a:gd name="adj" fmla="val 2134"/>
            </a:avLst>
          </a:prstGeom>
          <a:noFill/>
          <a:ln>
            <a:noFill/>
          </a:ln>
        </p:spPr>
      </p:sp>
      <p:sp>
        <p:nvSpPr>
          <p:cNvPr id="362" name="Google Shape;362;p48"/>
          <p:cNvSpPr>
            <a:spLocks noGrp="1"/>
          </p:cNvSpPr>
          <p:nvPr>
            <p:ph type="pic" idx="7"/>
          </p:nvPr>
        </p:nvSpPr>
        <p:spPr>
          <a:xfrm>
            <a:off x="12219796" y="5209591"/>
            <a:ext cx="5839800" cy="4848600"/>
          </a:xfrm>
          <a:prstGeom prst="roundRect">
            <a:avLst>
              <a:gd name="adj" fmla="val 2134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Text">
  <p:cSld name="CUSTOM_4">
    <p:bg>
      <p:bgPr>
        <a:solidFill>
          <a:schemeClr val="lt1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9"/>
          <p:cNvSpPr txBox="1">
            <a:spLocks noGrp="1"/>
          </p:cNvSpPr>
          <p:nvPr>
            <p:ph type="body" idx="1"/>
          </p:nvPr>
        </p:nvSpPr>
        <p:spPr>
          <a:xfrm>
            <a:off x="1940468" y="1541550"/>
            <a:ext cx="7459800" cy="3227400"/>
          </a:xfrm>
          <a:prstGeom prst="rect">
            <a:avLst/>
          </a:prstGeom>
          <a:noFill/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●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L="914400" lvl="1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○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2pPr>
            <a:lvl3pPr marL="1371600" lvl="2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■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3pPr>
            <a:lvl4pPr marL="1828800" lvl="3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●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4pPr>
            <a:lvl5pPr marL="2286000" lvl="4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○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5pPr>
            <a:lvl6pPr marL="2743200" lvl="5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■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6pPr>
            <a:lvl7pPr marL="3200400" lvl="6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●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7pPr>
            <a:lvl8pPr marL="3657600" lvl="7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○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8pPr>
            <a:lvl9pPr marL="4114800" lvl="8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■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9pPr>
          </a:lstStyle>
          <a:p>
            <a:endParaRPr/>
          </a:p>
        </p:txBody>
      </p:sp>
      <p:sp>
        <p:nvSpPr>
          <p:cNvPr id="365" name="Google Shape;365;p49"/>
          <p:cNvSpPr txBox="1">
            <a:spLocks noGrp="1"/>
          </p:cNvSpPr>
          <p:nvPr>
            <p:ph type="title"/>
          </p:nvPr>
        </p:nvSpPr>
        <p:spPr>
          <a:xfrm>
            <a:off x="1912276" y="654300"/>
            <a:ext cx="5486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lbert Sans"/>
              <a:buNone/>
              <a:defRPr sz="2800" b="1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49"/>
          <p:cNvSpPr txBox="1">
            <a:spLocks noGrp="1"/>
          </p:cNvSpPr>
          <p:nvPr>
            <p:ph type="body" idx="2"/>
          </p:nvPr>
        </p:nvSpPr>
        <p:spPr>
          <a:xfrm>
            <a:off x="10470450" y="1648450"/>
            <a:ext cx="6643200" cy="6940800"/>
          </a:xfrm>
          <a:prstGeom prst="rect">
            <a:avLst/>
          </a:prstGeom>
          <a:noFill/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●"/>
              <a:defRPr u="none">
                <a:solidFill>
                  <a:schemeClr val="dk2"/>
                </a:solidFill>
              </a:defRPr>
            </a:lvl1pPr>
            <a:lvl2pPr marL="914400" lvl="1" indent="-406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u="none">
                <a:solidFill>
                  <a:schemeClr val="dk2"/>
                </a:solidFill>
              </a:defRPr>
            </a:lvl2pPr>
            <a:lvl3pPr marL="1371600" lvl="2" indent="-406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u="none">
                <a:solidFill>
                  <a:schemeClr val="dk2"/>
                </a:solidFill>
              </a:defRPr>
            </a:lvl3pPr>
            <a:lvl4pPr marL="1828800" lvl="3" indent="-406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u="none">
                <a:solidFill>
                  <a:schemeClr val="dk2"/>
                </a:solidFill>
              </a:defRPr>
            </a:lvl4pPr>
            <a:lvl5pPr marL="2286000" lvl="4" indent="-406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u="none">
                <a:solidFill>
                  <a:schemeClr val="dk2"/>
                </a:solidFill>
              </a:defRPr>
            </a:lvl5pPr>
            <a:lvl6pPr marL="2743200" lvl="5" indent="-406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u="none">
                <a:solidFill>
                  <a:schemeClr val="dk2"/>
                </a:solidFill>
              </a:defRPr>
            </a:lvl6pPr>
            <a:lvl7pPr marL="3200400" lvl="6" indent="-406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u="none">
                <a:solidFill>
                  <a:schemeClr val="dk2"/>
                </a:solidFill>
              </a:defRPr>
            </a:lvl7pPr>
            <a:lvl8pPr marL="3657600" lvl="7" indent="-406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u="none">
                <a:solidFill>
                  <a:schemeClr val="dk2"/>
                </a:solidFill>
              </a:defRPr>
            </a:lvl8pPr>
            <a:lvl9pPr marL="4114800" lvl="8" indent="-4064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2800"/>
              <a:buChar char="■"/>
              <a:defRPr u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49"/>
          <p:cNvSpPr>
            <a:spLocks noGrp="1"/>
          </p:cNvSpPr>
          <p:nvPr>
            <p:ph type="pic" idx="3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8" name="Google Shape;368;p49"/>
          <p:cNvSpPr txBox="1">
            <a:spLocks noGrp="1"/>
          </p:cNvSpPr>
          <p:nvPr>
            <p:ph type="title" idx="4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ept">
  <p:cSld name="CUSTOM_4_1">
    <p:bg>
      <p:bgPr>
        <a:solidFill>
          <a:schemeClr val="lt1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0"/>
          <p:cNvSpPr txBox="1">
            <a:spLocks noGrp="1"/>
          </p:cNvSpPr>
          <p:nvPr>
            <p:ph type="body" idx="1"/>
          </p:nvPr>
        </p:nvSpPr>
        <p:spPr>
          <a:xfrm>
            <a:off x="1899006" y="1541550"/>
            <a:ext cx="14343000" cy="3227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●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L="914400" lvl="1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○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2pPr>
            <a:lvl3pPr marL="1371600" lvl="2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■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3pPr>
            <a:lvl4pPr marL="1828800" lvl="3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●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4pPr>
            <a:lvl5pPr marL="2286000" lvl="4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○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5pPr>
            <a:lvl6pPr marL="2743200" lvl="5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■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6pPr>
            <a:lvl7pPr marL="3200400" lvl="6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●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7pPr>
            <a:lvl8pPr marL="3657600" lvl="7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○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8pPr>
            <a:lvl9pPr marL="4114800" lvl="8" indent="-533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Char char="■"/>
              <a:defRPr sz="48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9pPr>
          </a:lstStyle>
          <a:p>
            <a:endParaRPr/>
          </a:p>
        </p:txBody>
      </p:sp>
      <p:sp>
        <p:nvSpPr>
          <p:cNvPr id="371" name="Google Shape;371;p50"/>
          <p:cNvSpPr txBox="1">
            <a:spLocks noGrp="1"/>
          </p:cNvSpPr>
          <p:nvPr>
            <p:ph type="title"/>
          </p:nvPr>
        </p:nvSpPr>
        <p:spPr>
          <a:xfrm>
            <a:off x="1912276" y="654300"/>
            <a:ext cx="5486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lbert Sans"/>
              <a:buNone/>
              <a:defRPr sz="2800" b="1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0"/>
          <p:cNvSpPr txBox="1">
            <a:spLocks noGrp="1"/>
          </p:cNvSpPr>
          <p:nvPr>
            <p:ph type="body" idx="2"/>
          </p:nvPr>
        </p:nvSpPr>
        <p:spPr>
          <a:xfrm>
            <a:off x="1923433" y="5199800"/>
            <a:ext cx="14290200" cy="3604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●"/>
              <a:defRPr u="none">
                <a:solidFill>
                  <a:schemeClr val="dk2"/>
                </a:solidFill>
              </a:defRPr>
            </a:lvl1pPr>
            <a:lvl2pPr marL="914400" lvl="1" indent="-406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u="none">
                <a:solidFill>
                  <a:schemeClr val="dk2"/>
                </a:solidFill>
              </a:defRPr>
            </a:lvl2pPr>
            <a:lvl3pPr marL="1371600" lvl="2" indent="-406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u="none">
                <a:solidFill>
                  <a:schemeClr val="dk2"/>
                </a:solidFill>
              </a:defRPr>
            </a:lvl3pPr>
            <a:lvl4pPr marL="1828800" lvl="3" indent="-406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u="none">
                <a:solidFill>
                  <a:schemeClr val="dk2"/>
                </a:solidFill>
              </a:defRPr>
            </a:lvl4pPr>
            <a:lvl5pPr marL="2286000" lvl="4" indent="-406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u="none">
                <a:solidFill>
                  <a:schemeClr val="dk2"/>
                </a:solidFill>
              </a:defRPr>
            </a:lvl5pPr>
            <a:lvl6pPr marL="2743200" lvl="5" indent="-406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u="none">
                <a:solidFill>
                  <a:schemeClr val="dk2"/>
                </a:solidFill>
              </a:defRPr>
            </a:lvl6pPr>
            <a:lvl7pPr marL="3200400" lvl="6" indent="-406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u="none">
                <a:solidFill>
                  <a:schemeClr val="dk2"/>
                </a:solidFill>
              </a:defRPr>
            </a:lvl7pPr>
            <a:lvl8pPr marL="3657600" lvl="7" indent="-406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u="none">
                <a:solidFill>
                  <a:schemeClr val="dk2"/>
                </a:solidFill>
              </a:defRPr>
            </a:lvl8pPr>
            <a:lvl9pPr marL="4114800" lvl="8" indent="-4064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2800"/>
              <a:buChar char="■"/>
              <a:defRPr u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p50"/>
          <p:cNvSpPr>
            <a:spLocks noGrp="1"/>
          </p:cNvSpPr>
          <p:nvPr>
            <p:ph type="pic" idx="3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4" name="Google Shape;374;p50"/>
          <p:cNvSpPr txBox="1">
            <a:spLocks noGrp="1"/>
          </p:cNvSpPr>
          <p:nvPr>
            <p:ph type="title" idx="4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 Problem">
  <p:cSld name="CUSTOM_6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1"/>
          <p:cNvSpPr>
            <a:spLocks noGrp="1"/>
          </p:cNvSpPr>
          <p:nvPr>
            <p:ph type="pic" idx="2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7" name="Google Shape;377;p51"/>
          <p:cNvSpPr txBox="1">
            <a:spLocks noGrp="1"/>
          </p:cNvSpPr>
          <p:nvPr>
            <p:ph type="title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51"/>
          <p:cNvSpPr txBox="1">
            <a:spLocks noGrp="1"/>
          </p:cNvSpPr>
          <p:nvPr>
            <p:ph type="subTitle" idx="1"/>
          </p:nvPr>
        </p:nvSpPr>
        <p:spPr>
          <a:xfrm>
            <a:off x="1916900" y="5385750"/>
            <a:ext cx="14275800" cy="4026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 b="0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9pPr>
          </a:lstStyle>
          <a:p>
            <a:endParaRPr/>
          </a:p>
        </p:txBody>
      </p:sp>
      <p:sp>
        <p:nvSpPr>
          <p:cNvPr id="379" name="Google Shape;379;p51"/>
          <p:cNvSpPr txBox="1">
            <a:spLocks noGrp="1"/>
          </p:cNvSpPr>
          <p:nvPr>
            <p:ph type="title" idx="3"/>
          </p:nvPr>
        </p:nvSpPr>
        <p:spPr>
          <a:xfrm>
            <a:off x="1912301" y="1111500"/>
            <a:ext cx="71172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lbert Sans"/>
              <a:buNone/>
              <a:defRPr sz="2800" b="1">
                <a:solidFill>
                  <a:schemeClr val="accent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p51"/>
          <p:cNvSpPr txBox="1">
            <a:spLocks noGrp="1"/>
          </p:cNvSpPr>
          <p:nvPr>
            <p:ph type="title" idx="4"/>
          </p:nvPr>
        </p:nvSpPr>
        <p:spPr>
          <a:xfrm>
            <a:off x="1882527" y="1732318"/>
            <a:ext cx="14275800" cy="4026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atures &amp; Benefits">
  <p:cSld name="CUSTOM_7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2"/>
          <p:cNvSpPr txBox="1">
            <a:spLocks noGrp="1"/>
          </p:cNvSpPr>
          <p:nvPr>
            <p:ph type="subTitle" idx="1"/>
          </p:nvPr>
        </p:nvSpPr>
        <p:spPr>
          <a:xfrm>
            <a:off x="-789050" y="1525800"/>
            <a:ext cx="5916600" cy="2320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9pPr>
          </a:lstStyle>
          <a:p>
            <a:endParaRPr/>
          </a:p>
        </p:txBody>
      </p:sp>
      <p:sp>
        <p:nvSpPr>
          <p:cNvPr id="383" name="Google Shape;383;p52"/>
          <p:cNvSpPr txBox="1">
            <a:spLocks noGrp="1"/>
          </p:cNvSpPr>
          <p:nvPr>
            <p:ph type="subTitle" idx="2"/>
          </p:nvPr>
        </p:nvSpPr>
        <p:spPr>
          <a:xfrm>
            <a:off x="15560000" y="1525800"/>
            <a:ext cx="3923400" cy="2320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52"/>
          <p:cNvSpPr txBox="1">
            <a:spLocks noGrp="1"/>
          </p:cNvSpPr>
          <p:nvPr>
            <p:ph type="subTitle" idx="3"/>
          </p:nvPr>
        </p:nvSpPr>
        <p:spPr>
          <a:xfrm>
            <a:off x="-1734450" y="3983100"/>
            <a:ext cx="4023000" cy="2320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52"/>
          <p:cNvSpPr txBox="1">
            <a:spLocks noGrp="1"/>
          </p:cNvSpPr>
          <p:nvPr>
            <p:ph type="subTitle" idx="4"/>
          </p:nvPr>
        </p:nvSpPr>
        <p:spPr>
          <a:xfrm>
            <a:off x="2769600" y="3983100"/>
            <a:ext cx="3923400" cy="2320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9pPr>
          </a:lstStyle>
          <a:p>
            <a:endParaRPr/>
          </a:p>
        </p:txBody>
      </p:sp>
      <p:sp>
        <p:nvSpPr>
          <p:cNvPr id="386" name="Google Shape;386;p52"/>
          <p:cNvSpPr txBox="1">
            <a:spLocks noGrp="1"/>
          </p:cNvSpPr>
          <p:nvPr>
            <p:ph type="subTitle" idx="5"/>
          </p:nvPr>
        </p:nvSpPr>
        <p:spPr>
          <a:xfrm>
            <a:off x="7113950" y="3983100"/>
            <a:ext cx="8806800" cy="2320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/>
            </a:lvl9pPr>
          </a:lstStyle>
          <a:p>
            <a:endParaRPr/>
          </a:p>
        </p:txBody>
      </p:sp>
      <p:sp>
        <p:nvSpPr>
          <p:cNvPr id="387" name="Google Shape;387;p52"/>
          <p:cNvSpPr txBox="1">
            <a:spLocks noGrp="1"/>
          </p:cNvSpPr>
          <p:nvPr>
            <p:ph type="subTitle" idx="6"/>
          </p:nvPr>
        </p:nvSpPr>
        <p:spPr>
          <a:xfrm>
            <a:off x="16414450" y="3983100"/>
            <a:ext cx="4432800" cy="2320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9pPr>
          </a:lstStyle>
          <a:p>
            <a:endParaRPr/>
          </a:p>
        </p:txBody>
      </p:sp>
      <p:sp>
        <p:nvSpPr>
          <p:cNvPr id="388" name="Google Shape;388;p52"/>
          <p:cNvSpPr txBox="1">
            <a:spLocks noGrp="1"/>
          </p:cNvSpPr>
          <p:nvPr>
            <p:ph type="subTitle" idx="7"/>
          </p:nvPr>
        </p:nvSpPr>
        <p:spPr>
          <a:xfrm>
            <a:off x="615900" y="6440400"/>
            <a:ext cx="7615200" cy="2320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9pPr>
          </a:lstStyle>
          <a:p>
            <a:endParaRPr/>
          </a:p>
        </p:txBody>
      </p:sp>
      <p:sp>
        <p:nvSpPr>
          <p:cNvPr id="389" name="Google Shape;389;p52"/>
          <p:cNvSpPr txBox="1">
            <a:spLocks noGrp="1"/>
          </p:cNvSpPr>
          <p:nvPr>
            <p:ph type="subTitle" idx="8"/>
          </p:nvPr>
        </p:nvSpPr>
        <p:spPr>
          <a:xfrm>
            <a:off x="8735850" y="6440400"/>
            <a:ext cx="4242000" cy="2320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52"/>
          <p:cNvSpPr txBox="1">
            <a:spLocks noGrp="1"/>
          </p:cNvSpPr>
          <p:nvPr>
            <p:ph type="subTitle" idx="9"/>
          </p:nvPr>
        </p:nvSpPr>
        <p:spPr>
          <a:xfrm>
            <a:off x="13437500" y="6440400"/>
            <a:ext cx="4766400" cy="2320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9pPr>
          </a:lstStyle>
          <a:p>
            <a:endParaRPr/>
          </a:p>
        </p:txBody>
      </p:sp>
      <p:sp>
        <p:nvSpPr>
          <p:cNvPr id="391" name="Google Shape;391;p52"/>
          <p:cNvSpPr txBox="1">
            <a:spLocks noGrp="1"/>
          </p:cNvSpPr>
          <p:nvPr>
            <p:ph type="subTitle" idx="13"/>
          </p:nvPr>
        </p:nvSpPr>
        <p:spPr>
          <a:xfrm>
            <a:off x="5587250" y="1525800"/>
            <a:ext cx="4287000" cy="2320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2"/>
          <p:cNvSpPr txBox="1">
            <a:spLocks noGrp="1"/>
          </p:cNvSpPr>
          <p:nvPr>
            <p:ph type="subTitle" idx="14"/>
          </p:nvPr>
        </p:nvSpPr>
        <p:spPr>
          <a:xfrm>
            <a:off x="10303925" y="1525800"/>
            <a:ext cx="4826400" cy="2320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9pPr>
          </a:lstStyle>
          <a:p>
            <a:endParaRPr/>
          </a:p>
        </p:txBody>
      </p:sp>
      <p:sp>
        <p:nvSpPr>
          <p:cNvPr id="393" name="Google Shape;393;p52"/>
          <p:cNvSpPr>
            <a:spLocks noGrp="1"/>
          </p:cNvSpPr>
          <p:nvPr>
            <p:ph type="pic" idx="15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4" name="Google Shape;394;p52"/>
          <p:cNvSpPr txBox="1">
            <a:spLocks noGrp="1"/>
          </p:cNvSpPr>
          <p:nvPr>
            <p:ph type="title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ne Graph">
  <p:cSld name="CUSTOM_8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3"/>
          <p:cNvSpPr txBox="1">
            <a:spLocks noGrp="1"/>
          </p:cNvSpPr>
          <p:nvPr>
            <p:ph type="title"/>
          </p:nvPr>
        </p:nvSpPr>
        <p:spPr>
          <a:xfrm>
            <a:off x="1912301" y="654300"/>
            <a:ext cx="71172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lbert Sans"/>
              <a:buNone/>
              <a:defRPr sz="2800" b="1">
                <a:solidFill>
                  <a:schemeClr val="accent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53"/>
          <p:cNvSpPr>
            <a:spLocks noGrp="1"/>
          </p:cNvSpPr>
          <p:nvPr>
            <p:ph type="pic" idx="2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8" name="Google Shape;398;p53"/>
          <p:cNvSpPr txBox="1">
            <a:spLocks noGrp="1"/>
          </p:cNvSpPr>
          <p:nvPr>
            <p:ph type="subTitle" idx="1"/>
          </p:nvPr>
        </p:nvSpPr>
        <p:spPr>
          <a:xfrm>
            <a:off x="7662000" y="654300"/>
            <a:ext cx="9000600" cy="2404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53"/>
          <p:cNvSpPr txBox="1">
            <a:spLocks noGrp="1"/>
          </p:cNvSpPr>
          <p:nvPr>
            <p:ph type="title" idx="3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e Graph">
  <p:cSld name="CUSTOM_8_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4"/>
          <p:cNvSpPr txBox="1">
            <a:spLocks noGrp="1"/>
          </p:cNvSpPr>
          <p:nvPr>
            <p:ph type="subTitle" idx="1"/>
          </p:nvPr>
        </p:nvSpPr>
        <p:spPr>
          <a:xfrm>
            <a:off x="1910950" y="3230900"/>
            <a:ext cx="6583200" cy="5700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54"/>
          <p:cNvSpPr txBox="1">
            <a:spLocks noGrp="1"/>
          </p:cNvSpPr>
          <p:nvPr>
            <p:ph type="title"/>
          </p:nvPr>
        </p:nvSpPr>
        <p:spPr>
          <a:xfrm>
            <a:off x="1912301" y="654300"/>
            <a:ext cx="7117200" cy="78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lbert Sans"/>
              <a:buNone/>
              <a:defRPr sz="2800" b="1">
                <a:solidFill>
                  <a:schemeClr val="accent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54"/>
          <p:cNvSpPr>
            <a:spLocks noGrp="1"/>
          </p:cNvSpPr>
          <p:nvPr>
            <p:ph type="pic" idx="2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4" name="Google Shape;404;p54"/>
          <p:cNvSpPr txBox="1">
            <a:spLocks noGrp="1"/>
          </p:cNvSpPr>
          <p:nvPr>
            <p:ph type="title" idx="3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 Solution">
  <p:cSld name="CUSTOM_9">
    <p:bg>
      <p:bgPr>
        <a:solidFill>
          <a:schemeClr val="accent1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5"/>
          <p:cNvSpPr/>
          <p:nvPr/>
        </p:nvSpPr>
        <p:spPr>
          <a:xfrm>
            <a:off x="232700" y="186350"/>
            <a:ext cx="17808000" cy="9829800"/>
          </a:xfrm>
          <a:prstGeom prst="roundRect">
            <a:avLst>
              <a:gd name="adj" fmla="val 26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55"/>
          <p:cNvSpPr txBox="1">
            <a:spLocks noGrp="1"/>
          </p:cNvSpPr>
          <p:nvPr>
            <p:ph type="subTitle" idx="1"/>
          </p:nvPr>
        </p:nvSpPr>
        <p:spPr>
          <a:xfrm>
            <a:off x="1916900" y="5385750"/>
            <a:ext cx="14275800" cy="4026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 sz="4800" b="0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 sz="4800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 sz="4800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 sz="4800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 sz="4800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 sz="4800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 sz="4800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 sz="4800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 sz="4800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9pPr>
          </a:lstStyle>
          <a:p>
            <a:endParaRPr/>
          </a:p>
        </p:txBody>
      </p:sp>
      <p:sp>
        <p:nvSpPr>
          <p:cNvPr id="408" name="Google Shape;408;p55"/>
          <p:cNvSpPr txBox="1">
            <a:spLocks noGrp="1"/>
          </p:cNvSpPr>
          <p:nvPr>
            <p:ph type="title"/>
          </p:nvPr>
        </p:nvSpPr>
        <p:spPr>
          <a:xfrm>
            <a:off x="1912301" y="1111500"/>
            <a:ext cx="71172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 sz="2800" b="1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55"/>
          <p:cNvSpPr txBox="1">
            <a:spLocks noGrp="1"/>
          </p:cNvSpPr>
          <p:nvPr>
            <p:ph type="title" idx="2"/>
          </p:nvPr>
        </p:nvSpPr>
        <p:spPr>
          <a:xfrm>
            <a:off x="1882527" y="1732318"/>
            <a:ext cx="14275800" cy="4026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lbert Sans"/>
              <a:buNone/>
              <a:defRPr sz="1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0" name="Google Shape;410;p55"/>
          <p:cNvSpPr txBox="1">
            <a:spLocks noGrp="1"/>
          </p:cNvSpPr>
          <p:nvPr>
            <p:ph type="title" idx="3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55"/>
          <p:cNvSpPr>
            <a:spLocks noGrp="1"/>
          </p:cNvSpPr>
          <p:nvPr>
            <p:ph type="pic" idx="4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y It Works">
  <p:cSld name="CUSTOM_9_1">
    <p:bg>
      <p:bgPr>
        <a:solidFill>
          <a:schemeClr val="accent1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6"/>
          <p:cNvSpPr/>
          <p:nvPr/>
        </p:nvSpPr>
        <p:spPr>
          <a:xfrm>
            <a:off x="232700" y="186350"/>
            <a:ext cx="17808000" cy="9829800"/>
          </a:xfrm>
          <a:prstGeom prst="roundRect">
            <a:avLst>
              <a:gd name="adj" fmla="val 26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56"/>
          <p:cNvSpPr>
            <a:spLocks noGrp="1"/>
          </p:cNvSpPr>
          <p:nvPr>
            <p:ph type="pic" idx="2"/>
          </p:nvPr>
        </p:nvSpPr>
        <p:spPr>
          <a:xfrm rot="-5400000">
            <a:off x="-226100" y="645450"/>
            <a:ext cx="9822600" cy="8901000"/>
          </a:xfrm>
          <a:prstGeom prst="round2SameRect">
            <a:avLst>
              <a:gd name="adj1" fmla="val 2860"/>
              <a:gd name="adj2" fmla="val 0"/>
            </a:avLst>
          </a:prstGeom>
          <a:noFill/>
          <a:ln>
            <a:noFill/>
          </a:ln>
        </p:spPr>
      </p:sp>
      <p:sp>
        <p:nvSpPr>
          <p:cNvPr id="415" name="Google Shape;415;p56"/>
          <p:cNvSpPr txBox="1">
            <a:spLocks noGrp="1"/>
          </p:cNvSpPr>
          <p:nvPr>
            <p:ph type="body" idx="1"/>
          </p:nvPr>
        </p:nvSpPr>
        <p:spPr>
          <a:xfrm>
            <a:off x="10728050" y="1408050"/>
            <a:ext cx="6875400" cy="7074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●"/>
              <a:defRPr>
                <a:solidFill>
                  <a:schemeClr val="dk2"/>
                </a:solidFill>
              </a:defRPr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○"/>
              <a:defRPr>
                <a:solidFill>
                  <a:schemeClr val="dk2"/>
                </a:solidFill>
              </a:defRPr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■"/>
              <a:defRPr>
                <a:solidFill>
                  <a:schemeClr val="dk2"/>
                </a:solidFill>
              </a:defRPr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●"/>
              <a:defRPr>
                <a:solidFill>
                  <a:schemeClr val="dk2"/>
                </a:solidFill>
              </a:defRPr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○"/>
              <a:defRPr>
                <a:solidFill>
                  <a:schemeClr val="dk2"/>
                </a:solidFill>
              </a:defRPr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■"/>
              <a:defRPr>
                <a:solidFill>
                  <a:schemeClr val="dk2"/>
                </a:solidFill>
              </a:defRPr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●"/>
              <a:defRPr>
                <a:solidFill>
                  <a:schemeClr val="dk2"/>
                </a:solidFill>
              </a:defRPr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○"/>
              <a:defRPr>
                <a:solidFill>
                  <a:schemeClr val="dk2"/>
                </a:solidFill>
              </a:defRPr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56"/>
          <p:cNvSpPr txBox="1">
            <a:spLocks noGrp="1"/>
          </p:cNvSpPr>
          <p:nvPr>
            <p:ph type="title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6"/>
          <p:cNvSpPr>
            <a:spLocks noGrp="1"/>
          </p:cNvSpPr>
          <p:nvPr>
            <p:ph type="pic" idx="3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Audience Venn Diagram">
  <p:cSld name="CUSTOM_10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7"/>
          <p:cNvSpPr txBox="1">
            <a:spLocks noGrp="1"/>
          </p:cNvSpPr>
          <p:nvPr>
            <p:ph type="title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57"/>
          <p:cNvSpPr txBox="1">
            <a:spLocks noGrp="1"/>
          </p:cNvSpPr>
          <p:nvPr>
            <p:ph type="title" idx="2"/>
          </p:nvPr>
        </p:nvSpPr>
        <p:spPr>
          <a:xfrm>
            <a:off x="1912301" y="788400"/>
            <a:ext cx="71172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 sz="2800"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421" name="Google Shape;421;p57"/>
          <p:cNvSpPr>
            <a:spLocks noGrp="1"/>
          </p:cNvSpPr>
          <p:nvPr>
            <p:ph type="pic" idx="3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of 3 Concepts">
  <p:cSld name="CUSTOM_11">
    <p:bg>
      <p:bgPr>
        <a:solidFill>
          <a:schemeClr val="accent2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8"/>
          <p:cNvSpPr/>
          <p:nvPr/>
        </p:nvSpPr>
        <p:spPr>
          <a:xfrm>
            <a:off x="232700" y="186350"/>
            <a:ext cx="17808000" cy="9829800"/>
          </a:xfrm>
          <a:prstGeom prst="roundRect">
            <a:avLst>
              <a:gd name="adj" fmla="val 26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58"/>
          <p:cNvSpPr txBox="1">
            <a:spLocks noGrp="1"/>
          </p:cNvSpPr>
          <p:nvPr>
            <p:ph type="title"/>
          </p:nvPr>
        </p:nvSpPr>
        <p:spPr>
          <a:xfrm>
            <a:off x="1883561" y="1430250"/>
            <a:ext cx="15720000" cy="166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lbert Sans"/>
              <a:buNone/>
              <a:defRPr sz="1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425" name="Google Shape;425;p58"/>
          <p:cNvSpPr txBox="1">
            <a:spLocks noGrp="1"/>
          </p:cNvSpPr>
          <p:nvPr>
            <p:ph type="body" idx="1"/>
          </p:nvPr>
        </p:nvSpPr>
        <p:spPr>
          <a:xfrm>
            <a:off x="2377942" y="4805634"/>
            <a:ext cx="3786600" cy="337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58"/>
          <p:cNvSpPr txBox="1">
            <a:spLocks noGrp="1"/>
          </p:cNvSpPr>
          <p:nvPr>
            <p:ph type="body" idx="2"/>
          </p:nvPr>
        </p:nvSpPr>
        <p:spPr>
          <a:xfrm>
            <a:off x="7257031" y="4805634"/>
            <a:ext cx="3786600" cy="337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58"/>
          <p:cNvSpPr txBox="1">
            <a:spLocks noGrp="1"/>
          </p:cNvSpPr>
          <p:nvPr>
            <p:ph type="subTitle" idx="3"/>
          </p:nvPr>
        </p:nvSpPr>
        <p:spPr>
          <a:xfrm>
            <a:off x="2156185" y="3705933"/>
            <a:ext cx="4251000" cy="74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8" name="Google Shape;428;p58"/>
          <p:cNvSpPr txBox="1">
            <a:spLocks noGrp="1"/>
          </p:cNvSpPr>
          <p:nvPr>
            <p:ph type="subTitle" idx="4"/>
          </p:nvPr>
        </p:nvSpPr>
        <p:spPr>
          <a:xfrm>
            <a:off x="7048292" y="3705933"/>
            <a:ext cx="4251000" cy="74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58"/>
          <p:cNvSpPr txBox="1">
            <a:spLocks noGrp="1"/>
          </p:cNvSpPr>
          <p:nvPr>
            <p:ph type="subTitle" idx="5"/>
          </p:nvPr>
        </p:nvSpPr>
        <p:spPr>
          <a:xfrm>
            <a:off x="11940400" y="3705933"/>
            <a:ext cx="4251000" cy="74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0" name="Google Shape;430;p58"/>
          <p:cNvSpPr txBox="1">
            <a:spLocks noGrp="1"/>
          </p:cNvSpPr>
          <p:nvPr>
            <p:ph type="body" idx="6"/>
          </p:nvPr>
        </p:nvSpPr>
        <p:spPr>
          <a:xfrm>
            <a:off x="12137945" y="4805634"/>
            <a:ext cx="3786600" cy="337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58"/>
          <p:cNvSpPr>
            <a:spLocks noGrp="1"/>
          </p:cNvSpPr>
          <p:nvPr>
            <p:ph type="pic" idx="7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of 6 Concepts">
  <p:cSld name="CUSTOM_11_1">
    <p:bg>
      <p:bgPr>
        <a:solidFill>
          <a:schemeClr val="accent2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9"/>
          <p:cNvSpPr/>
          <p:nvPr/>
        </p:nvSpPr>
        <p:spPr>
          <a:xfrm>
            <a:off x="232700" y="186350"/>
            <a:ext cx="17808000" cy="9829800"/>
          </a:xfrm>
          <a:prstGeom prst="roundRect">
            <a:avLst>
              <a:gd name="adj" fmla="val 26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59"/>
          <p:cNvSpPr txBox="1">
            <a:spLocks noGrp="1"/>
          </p:cNvSpPr>
          <p:nvPr>
            <p:ph type="subTitle" idx="1"/>
          </p:nvPr>
        </p:nvSpPr>
        <p:spPr>
          <a:xfrm>
            <a:off x="2124129" y="1834413"/>
            <a:ext cx="4042200" cy="74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59"/>
          <p:cNvSpPr txBox="1">
            <a:spLocks noGrp="1"/>
          </p:cNvSpPr>
          <p:nvPr>
            <p:ph type="subTitle" idx="2"/>
          </p:nvPr>
        </p:nvSpPr>
        <p:spPr>
          <a:xfrm>
            <a:off x="7015379" y="1834413"/>
            <a:ext cx="4042200" cy="74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59"/>
          <p:cNvSpPr txBox="1">
            <a:spLocks noGrp="1"/>
          </p:cNvSpPr>
          <p:nvPr>
            <p:ph type="subTitle" idx="3"/>
          </p:nvPr>
        </p:nvSpPr>
        <p:spPr>
          <a:xfrm>
            <a:off x="11913279" y="1834413"/>
            <a:ext cx="4042200" cy="74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7" name="Google Shape;437;p59"/>
          <p:cNvSpPr txBox="1">
            <a:spLocks noGrp="1"/>
          </p:cNvSpPr>
          <p:nvPr>
            <p:ph type="body" idx="4"/>
          </p:nvPr>
        </p:nvSpPr>
        <p:spPr>
          <a:xfrm>
            <a:off x="2344950" y="2745150"/>
            <a:ext cx="3826200" cy="1621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8" name="Google Shape;438;p59"/>
          <p:cNvSpPr txBox="1">
            <a:spLocks noGrp="1"/>
          </p:cNvSpPr>
          <p:nvPr>
            <p:ph type="body" idx="5"/>
          </p:nvPr>
        </p:nvSpPr>
        <p:spPr>
          <a:xfrm>
            <a:off x="7236200" y="2745150"/>
            <a:ext cx="3826200" cy="1621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9" name="Google Shape;439;p59"/>
          <p:cNvSpPr txBox="1">
            <a:spLocks noGrp="1"/>
          </p:cNvSpPr>
          <p:nvPr>
            <p:ph type="body" idx="6"/>
          </p:nvPr>
        </p:nvSpPr>
        <p:spPr>
          <a:xfrm>
            <a:off x="12134100" y="2745150"/>
            <a:ext cx="3826200" cy="1621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0" name="Google Shape;440;p59"/>
          <p:cNvSpPr txBox="1">
            <a:spLocks noGrp="1"/>
          </p:cNvSpPr>
          <p:nvPr>
            <p:ph type="subTitle" idx="7"/>
          </p:nvPr>
        </p:nvSpPr>
        <p:spPr>
          <a:xfrm>
            <a:off x="11913279" y="5104438"/>
            <a:ext cx="4042200" cy="74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1" name="Google Shape;441;p59"/>
          <p:cNvSpPr txBox="1">
            <a:spLocks noGrp="1"/>
          </p:cNvSpPr>
          <p:nvPr>
            <p:ph type="body" idx="8"/>
          </p:nvPr>
        </p:nvSpPr>
        <p:spPr>
          <a:xfrm>
            <a:off x="7236175" y="6015175"/>
            <a:ext cx="3826200" cy="1621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59"/>
          <p:cNvSpPr txBox="1">
            <a:spLocks noGrp="1"/>
          </p:cNvSpPr>
          <p:nvPr>
            <p:ph type="subTitle" idx="9"/>
          </p:nvPr>
        </p:nvSpPr>
        <p:spPr>
          <a:xfrm>
            <a:off x="7017504" y="5104438"/>
            <a:ext cx="4042200" cy="74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59"/>
          <p:cNvSpPr txBox="1">
            <a:spLocks noGrp="1"/>
          </p:cNvSpPr>
          <p:nvPr>
            <p:ph type="body" idx="13"/>
          </p:nvPr>
        </p:nvSpPr>
        <p:spPr>
          <a:xfrm>
            <a:off x="2342550" y="6015175"/>
            <a:ext cx="3826200" cy="1621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59"/>
          <p:cNvSpPr txBox="1">
            <a:spLocks noGrp="1"/>
          </p:cNvSpPr>
          <p:nvPr>
            <p:ph type="subTitle" idx="14"/>
          </p:nvPr>
        </p:nvSpPr>
        <p:spPr>
          <a:xfrm>
            <a:off x="2121729" y="5104438"/>
            <a:ext cx="4042200" cy="74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59"/>
          <p:cNvSpPr txBox="1">
            <a:spLocks noGrp="1"/>
          </p:cNvSpPr>
          <p:nvPr>
            <p:ph type="body" idx="15"/>
          </p:nvPr>
        </p:nvSpPr>
        <p:spPr>
          <a:xfrm>
            <a:off x="12134100" y="6015175"/>
            <a:ext cx="3826200" cy="1621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6" name="Google Shape;446;p59"/>
          <p:cNvSpPr txBox="1">
            <a:spLocks noGrp="1"/>
          </p:cNvSpPr>
          <p:nvPr>
            <p:ph type="title"/>
          </p:nvPr>
        </p:nvSpPr>
        <p:spPr>
          <a:xfrm>
            <a:off x="1912301" y="654300"/>
            <a:ext cx="71172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 sz="2800" b="1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59"/>
          <p:cNvSpPr>
            <a:spLocks noGrp="1"/>
          </p:cNvSpPr>
          <p:nvPr>
            <p:ph type="pic" idx="16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ket Size Graph">
  <p:cSld name="CUSTOM_12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0"/>
          <p:cNvSpPr txBox="1">
            <a:spLocks noGrp="1"/>
          </p:cNvSpPr>
          <p:nvPr>
            <p:ph type="subTitle" idx="1"/>
          </p:nvPr>
        </p:nvSpPr>
        <p:spPr>
          <a:xfrm>
            <a:off x="1921700" y="6383303"/>
            <a:ext cx="8165400" cy="3137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60"/>
          <p:cNvSpPr txBox="1">
            <a:spLocks noGrp="1"/>
          </p:cNvSpPr>
          <p:nvPr>
            <p:ph type="title"/>
          </p:nvPr>
        </p:nvSpPr>
        <p:spPr>
          <a:xfrm>
            <a:off x="1865699" y="1460750"/>
            <a:ext cx="8165400" cy="4206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>
                <a:latin typeface="Albert Sans"/>
                <a:ea typeface="Albert Sans"/>
                <a:cs typeface="Albert Sans"/>
                <a:sym typeface="Albert Sans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>
                <a:latin typeface="Albert Sans"/>
                <a:ea typeface="Albert Sans"/>
                <a:cs typeface="Albert Sans"/>
                <a:sym typeface="Albert Sans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>
                <a:latin typeface="Albert Sans"/>
                <a:ea typeface="Albert Sans"/>
                <a:cs typeface="Albert Sans"/>
                <a:sym typeface="Albert Sans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>
                <a:latin typeface="Albert Sans"/>
                <a:ea typeface="Albert Sans"/>
                <a:cs typeface="Albert Sans"/>
                <a:sym typeface="Albert Sans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>
                <a:latin typeface="Albert Sans"/>
                <a:ea typeface="Albert Sans"/>
                <a:cs typeface="Albert Sans"/>
                <a:sym typeface="Albert Sans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>
                <a:latin typeface="Albert Sans"/>
                <a:ea typeface="Albert Sans"/>
                <a:cs typeface="Albert Sans"/>
                <a:sym typeface="Albert Sans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>
                <a:latin typeface="Albert Sans"/>
                <a:ea typeface="Albert Sans"/>
                <a:cs typeface="Albert Sans"/>
                <a:sym typeface="Albert Sans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bert Sans"/>
              <a:buNone/>
              <a:defRPr sz="12000"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451" name="Google Shape;451;p60"/>
          <p:cNvSpPr txBox="1">
            <a:spLocks noGrp="1"/>
          </p:cNvSpPr>
          <p:nvPr>
            <p:ph type="title" idx="2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60"/>
          <p:cNvSpPr>
            <a:spLocks noGrp="1"/>
          </p:cNvSpPr>
          <p:nvPr>
            <p:ph type="pic" idx="3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 Graph">
  <p:cSld name="CUSTOM_13">
    <p:bg>
      <p:bgPr>
        <a:solidFill>
          <a:schemeClr val="accent2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1"/>
          <p:cNvSpPr/>
          <p:nvPr/>
        </p:nvSpPr>
        <p:spPr>
          <a:xfrm>
            <a:off x="228600" y="228600"/>
            <a:ext cx="17830800" cy="9829800"/>
          </a:xfrm>
          <a:prstGeom prst="roundRect">
            <a:avLst>
              <a:gd name="adj" fmla="val 33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1"/>
          <p:cNvSpPr txBox="1">
            <a:spLocks noGrp="1"/>
          </p:cNvSpPr>
          <p:nvPr>
            <p:ph type="subTitle" idx="1"/>
          </p:nvPr>
        </p:nvSpPr>
        <p:spPr>
          <a:xfrm>
            <a:off x="10502079" y="5187039"/>
            <a:ext cx="5143200" cy="3137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6" name="Google Shape;456;p61"/>
          <p:cNvSpPr txBox="1">
            <a:spLocks noGrp="1"/>
          </p:cNvSpPr>
          <p:nvPr>
            <p:ph type="subTitle" idx="2"/>
          </p:nvPr>
        </p:nvSpPr>
        <p:spPr>
          <a:xfrm>
            <a:off x="10466550" y="1527350"/>
            <a:ext cx="7153200" cy="267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 sz="4800" b="0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61"/>
          <p:cNvSpPr txBox="1">
            <a:spLocks noGrp="1"/>
          </p:cNvSpPr>
          <p:nvPr>
            <p:ph type="title"/>
          </p:nvPr>
        </p:nvSpPr>
        <p:spPr>
          <a:xfrm>
            <a:off x="1912301" y="654300"/>
            <a:ext cx="7117200" cy="78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lbert Sans"/>
              <a:buNone/>
              <a:defRPr sz="2800" b="1">
                <a:solidFill>
                  <a:schemeClr val="accent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8" name="Google Shape;458;p61"/>
          <p:cNvSpPr txBox="1">
            <a:spLocks noGrp="1"/>
          </p:cNvSpPr>
          <p:nvPr>
            <p:ph type="title" idx="3"/>
          </p:nvPr>
        </p:nvSpPr>
        <p:spPr>
          <a:xfrm>
            <a:off x="10502265" y="654300"/>
            <a:ext cx="7117200" cy="78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lbert Sans"/>
              <a:buNone/>
              <a:defRPr sz="2800" b="1">
                <a:solidFill>
                  <a:schemeClr val="accent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9" name="Google Shape;459;p61"/>
          <p:cNvSpPr txBox="1">
            <a:spLocks noGrp="1"/>
          </p:cNvSpPr>
          <p:nvPr>
            <p:ph type="title" idx="4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61"/>
          <p:cNvSpPr>
            <a:spLocks noGrp="1"/>
          </p:cNvSpPr>
          <p:nvPr>
            <p:ph type="pic" idx="5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etitor Landscape">
  <p:cSld name="CUSTOM_14">
    <p:bg>
      <p:bgPr>
        <a:solidFill>
          <a:schemeClr val="lt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2"/>
          <p:cNvSpPr txBox="1">
            <a:spLocks noGrp="1"/>
          </p:cNvSpPr>
          <p:nvPr>
            <p:ph type="body" idx="1"/>
          </p:nvPr>
        </p:nvSpPr>
        <p:spPr>
          <a:xfrm>
            <a:off x="13128700" y="1155224"/>
            <a:ext cx="4474800" cy="1282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3" name="Google Shape;463;p62"/>
          <p:cNvSpPr txBox="1">
            <a:spLocks noGrp="1"/>
          </p:cNvSpPr>
          <p:nvPr>
            <p:ph type="body" idx="2"/>
          </p:nvPr>
        </p:nvSpPr>
        <p:spPr>
          <a:xfrm>
            <a:off x="13128700" y="3621827"/>
            <a:ext cx="4474800" cy="1282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62"/>
          <p:cNvSpPr txBox="1">
            <a:spLocks noGrp="1"/>
          </p:cNvSpPr>
          <p:nvPr>
            <p:ph type="body" idx="3"/>
          </p:nvPr>
        </p:nvSpPr>
        <p:spPr>
          <a:xfrm>
            <a:off x="13128700" y="6077992"/>
            <a:ext cx="4474800" cy="1282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5" name="Google Shape;465;p62"/>
          <p:cNvSpPr txBox="1">
            <a:spLocks noGrp="1"/>
          </p:cNvSpPr>
          <p:nvPr>
            <p:ph type="title"/>
          </p:nvPr>
        </p:nvSpPr>
        <p:spPr>
          <a:xfrm>
            <a:off x="7412600" y="654300"/>
            <a:ext cx="4018200" cy="84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 sz="2800" b="1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62"/>
          <p:cNvSpPr txBox="1">
            <a:spLocks noGrp="1"/>
          </p:cNvSpPr>
          <p:nvPr>
            <p:ph type="body" idx="4"/>
          </p:nvPr>
        </p:nvSpPr>
        <p:spPr>
          <a:xfrm>
            <a:off x="7412600" y="1155224"/>
            <a:ext cx="4474800" cy="1282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7" name="Google Shape;467;p62"/>
          <p:cNvSpPr txBox="1">
            <a:spLocks noGrp="1"/>
          </p:cNvSpPr>
          <p:nvPr>
            <p:ph type="title" idx="5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62"/>
          <p:cNvSpPr txBox="1">
            <a:spLocks noGrp="1"/>
          </p:cNvSpPr>
          <p:nvPr>
            <p:ph type="title" idx="6"/>
          </p:nvPr>
        </p:nvSpPr>
        <p:spPr>
          <a:xfrm>
            <a:off x="1912300" y="654300"/>
            <a:ext cx="4018200" cy="26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lbert Sans"/>
              <a:buNone/>
              <a:defRPr sz="2800" b="1">
                <a:solidFill>
                  <a:schemeClr val="accent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62"/>
          <p:cNvSpPr>
            <a:spLocks noGrp="1"/>
          </p:cNvSpPr>
          <p:nvPr>
            <p:ph type="pic" idx="7"/>
          </p:nvPr>
        </p:nvSpPr>
        <p:spPr>
          <a:xfrm>
            <a:off x="6411250" y="847750"/>
            <a:ext cx="844800" cy="84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0" name="Google Shape;470;p62"/>
          <p:cNvSpPr>
            <a:spLocks noGrp="1"/>
          </p:cNvSpPr>
          <p:nvPr>
            <p:ph type="pic" idx="8"/>
          </p:nvPr>
        </p:nvSpPr>
        <p:spPr>
          <a:xfrm>
            <a:off x="12127350" y="847750"/>
            <a:ext cx="844800" cy="84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1" name="Google Shape;471;p62"/>
          <p:cNvSpPr>
            <a:spLocks noGrp="1"/>
          </p:cNvSpPr>
          <p:nvPr>
            <p:ph type="pic" idx="9"/>
          </p:nvPr>
        </p:nvSpPr>
        <p:spPr>
          <a:xfrm>
            <a:off x="6411250" y="3306875"/>
            <a:ext cx="844800" cy="84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2" name="Google Shape;472;p62"/>
          <p:cNvSpPr>
            <a:spLocks noGrp="1"/>
          </p:cNvSpPr>
          <p:nvPr>
            <p:ph type="pic" idx="13"/>
          </p:nvPr>
        </p:nvSpPr>
        <p:spPr>
          <a:xfrm>
            <a:off x="12127350" y="3306875"/>
            <a:ext cx="844800" cy="84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3" name="Google Shape;473;p62"/>
          <p:cNvSpPr>
            <a:spLocks noGrp="1"/>
          </p:cNvSpPr>
          <p:nvPr>
            <p:ph type="pic" idx="14"/>
          </p:nvPr>
        </p:nvSpPr>
        <p:spPr>
          <a:xfrm>
            <a:off x="6411250" y="5762325"/>
            <a:ext cx="844800" cy="84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4" name="Google Shape;474;p62"/>
          <p:cNvSpPr>
            <a:spLocks noGrp="1"/>
          </p:cNvSpPr>
          <p:nvPr>
            <p:ph type="pic" idx="15"/>
          </p:nvPr>
        </p:nvSpPr>
        <p:spPr>
          <a:xfrm>
            <a:off x="12127350" y="5762325"/>
            <a:ext cx="844800" cy="84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5" name="Google Shape;475;p62"/>
          <p:cNvSpPr txBox="1">
            <a:spLocks noGrp="1"/>
          </p:cNvSpPr>
          <p:nvPr>
            <p:ph type="title" idx="16"/>
          </p:nvPr>
        </p:nvSpPr>
        <p:spPr>
          <a:xfrm>
            <a:off x="13128700" y="654300"/>
            <a:ext cx="4018200" cy="84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 sz="2800" b="1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6" name="Google Shape;476;p62"/>
          <p:cNvSpPr txBox="1">
            <a:spLocks noGrp="1"/>
          </p:cNvSpPr>
          <p:nvPr>
            <p:ph type="title" idx="17"/>
          </p:nvPr>
        </p:nvSpPr>
        <p:spPr>
          <a:xfrm>
            <a:off x="7412600" y="3108250"/>
            <a:ext cx="4018200" cy="84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 sz="2800" b="1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7" name="Google Shape;477;p62"/>
          <p:cNvSpPr txBox="1">
            <a:spLocks noGrp="1"/>
          </p:cNvSpPr>
          <p:nvPr>
            <p:ph type="title" idx="18"/>
          </p:nvPr>
        </p:nvSpPr>
        <p:spPr>
          <a:xfrm>
            <a:off x="13128700" y="3108250"/>
            <a:ext cx="4018200" cy="84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 sz="2800" b="1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62"/>
          <p:cNvSpPr txBox="1">
            <a:spLocks noGrp="1"/>
          </p:cNvSpPr>
          <p:nvPr>
            <p:ph type="title" idx="19"/>
          </p:nvPr>
        </p:nvSpPr>
        <p:spPr>
          <a:xfrm>
            <a:off x="7412600" y="5562200"/>
            <a:ext cx="4018200" cy="84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 sz="2800" b="1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62"/>
          <p:cNvSpPr txBox="1">
            <a:spLocks noGrp="1"/>
          </p:cNvSpPr>
          <p:nvPr>
            <p:ph type="title" idx="20"/>
          </p:nvPr>
        </p:nvSpPr>
        <p:spPr>
          <a:xfrm>
            <a:off x="13128700" y="5562200"/>
            <a:ext cx="4018200" cy="84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 sz="2800" b="1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62"/>
          <p:cNvSpPr txBox="1">
            <a:spLocks noGrp="1"/>
          </p:cNvSpPr>
          <p:nvPr>
            <p:ph type="body" idx="21"/>
          </p:nvPr>
        </p:nvSpPr>
        <p:spPr>
          <a:xfrm>
            <a:off x="7412600" y="3621827"/>
            <a:ext cx="4474800" cy="1282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62"/>
          <p:cNvSpPr txBox="1">
            <a:spLocks noGrp="1"/>
          </p:cNvSpPr>
          <p:nvPr>
            <p:ph type="body" idx="22"/>
          </p:nvPr>
        </p:nvSpPr>
        <p:spPr>
          <a:xfrm>
            <a:off x="7412600" y="6077992"/>
            <a:ext cx="4474800" cy="1282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●"/>
              <a:defRPr sz="2000" u="none">
                <a:solidFill>
                  <a:schemeClr val="dk2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○"/>
              <a:defRPr sz="2000" u="none">
                <a:solidFill>
                  <a:schemeClr val="dk2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Char char="■"/>
              <a:defRPr sz="2000" u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62"/>
          <p:cNvSpPr>
            <a:spLocks noGrp="1"/>
          </p:cNvSpPr>
          <p:nvPr>
            <p:ph type="pic" idx="23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Content">
  <p:cSld name="CUSTOM_15">
    <p:bg>
      <p:bgPr>
        <a:solidFill>
          <a:schemeClr val="lt1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3"/>
          <p:cNvSpPr/>
          <p:nvPr/>
        </p:nvSpPr>
        <p:spPr>
          <a:xfrm rot="5400000">
            <a:off x="8684400" y="682500"/>
            <a:ext cx="9829800" cy="8920200"/>
          </a:xfrm>
          <a:prstGeom prst="round2SameRect">
            <a:avLst>
              <a:gd name="adj1" fmla="val 3491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63"/>
          <p:cNvSpPr txBox="1">
            <a:spLocks noGrp="1"/>
          </p:cNvSpPr>
          <p:nvPr>
            <p:ph type="title"/>
          </p:nvPr>
        </p:nvSpPr>
        <p:spPr>
          <a:xfrm>
            <a:off x="1865700" y="1460750"/>
            <a:ext cx="6561600" cy="4206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lbert Sans"/>
              <a:buNone/>
              <a:defRPr sz="1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lbert Sans"/>
              <a:buNone/>
              <a:defRPr sz="1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lbert Sans"/>
              <a:buNone/>
              <a:defRPr sz="1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lbert Sans"/>
              <a:buNone/>
              <a:defRPr sz="1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lbert Sans"/>
              <a:buNone/>
              <a:defRPr sz="1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lbert Sans"/>
              <a:buNone/>
              <a:defRPr sz="1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lbert Sans"/>
              <a:buNone/>
              <a:defRPr sz="1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lbert Sans"/>
              <a:buNone/>
              <a:defRPr sz="1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lbert Sans"/>
              <a:buNone/>
              <a:defRPr sz="1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486" name="Google Shape;486;p63"/>
          <p:cNvSpPr txBox="1">
            <a:spLocks noGrp="1"/>
          </p:cNvSpPr>
          <p:nvPr>
            <p:ph type="subTitle" idx="1"/>
          </p:nvPr>
        </p:nvSpPr>
        <p:spPr>
          <a:xfrm>
            <a:off x="10466550" y="1527350"/>
            <a:ext cx="7007400" cy="7281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 sz="4800" b="0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63"/>
          <p:cNvSpPr txBox="1">
            <a:spLocks noGrp="1"/>
          </p:cNvSpPr>
          <p:nvPr>
            <p:ph type="subTitle" idx="2"/>
          </p:nvPr>
        </p:nvSpPr>
        <p:spPr>
          <a:xfrm>
            <a:off x="1910700" y="5857417"/>
            <a:ext cx="5689800" cy="3137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8" name="Google Shape;488;p63"/>
          <p:cNvSpPr txBox="1">
            <a:spLocks noGrp="1"/>
          </p:cNvSpPr>
          <p:nvPr>
            <p:ph type="title" idx="3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63"/>
          <p:cNvSpPr>
            <a:spLocks noGrp="1"/>
          </p:cNvSpPr>
          <p:nvPr>
            <p:ph type="pic" idx="4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Phone + Desktop">
  <p:cSld name="CUSTOM_16">
    <p:bg>
      <p:bgPr>
        <a:solidFill>
          <a:schemeClr val="lt1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4"/>
          <p:cNvSpPr/>
          <p:nvPr/>
        </p:nvSpPr>
        <p:spPr>
          <a:xfrm rot="5400000">
            <a:off x="7236000" y="-765900"/>
            <a:ext cx="9829800" cy="11817000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64"/>
          <p:cNvSpPr>
            <a:spLocks noGrp="1"/>
          </p:cNvSpPr>
          <p:nvPr>
            <p:ph type="pic" idx="2"/>
          </p:nvPr>
        </p:nvSpPr>
        <p:spPr>
          <a:xfrm>
            <a:off x="7537250" y="1869700"/>
            <a:ext cx="9261000" cy="5213400"/>
          </a:xfrm>
          <a:prstGeom prst="roundRect">
            <a:avLst>
              <a:gd name="adj" fmla="val 1120"/>
            </a:avLst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64"/>
          <p:cNvSpPr>
            <a:spLocks noGrp="1"/>
          </p:cNvSpPr>
          <p:nvPr>
            <p:ph type="pic" idx="3"/>
          </p:nvPr>
        </p:nvSpPr>
        <p:spPr>
          <a:xfrm>
            <a:off x="1625700" y="1734000"/>
            <a:ext cx="3228000" cy="6819000"/>
          </a:xfrm>
          <a:prstGeom prst="roundRect">
            <a:avLst>
              <a:gd name="adj" fmla="val 8265"/>
            </a:avLst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64"/>
          <p:cNvSpPr txBox="1">
            <a:spLocks noGrp="1"/>
          </p:cNvSpPr>
          <p:nvPr>
            <p:ph type="title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64"/>
          <p:cNvSpPr>
            <a:spLocks noGrp="1"/>
          </p:cNvSpPr>
          <p:nvPr>
            <p:ph type="pic" idx="4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Desktop">
  <p:cSld name="CUSTOM_16_2">
    <p:bg>
      <p:bgPr>
        <a:solidFill>
          <a:schemeClr val="lt1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5"/>
          <p:cNvSpPr/>
          <p:nvPr/>
        </p:nvSpPr>
        <p:spPr>
          <a:xfrm rot="5400000">
            <a:off x="7236000" y="-765900"/>
            <a:ext cx="9829800" cy="11817000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65"/>
          <p:cNvSpPr/>
          <p:nvPr/>
        </p:nvSpPr>
        <p:spPr>
          <a:xfrm rot="-5400000">
            <a:off x="-1675200" y="2131500"/>
            <a:ext cx="9829800" cy="6022200"/>
          </a:xfrm>
          <a:prstGeom prst="round2SameRect">
            <a:avLst>
              <a:gd name="adj1" fmla="val 5256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5"/>
          <p:cNvSpPr>
            <a:spLocks noGrp="1"/>
          </p:cNvSpPr>
          <p:nvPr>
            <p:ph type="pic" idx="2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0" name="Google Shape;500;p65"/>
          <p:cNvSpPr>
            <a:spLocks noGrp="1"/>
          </p:cNvSpPr>
          <p:nvPr>
            <p:ph type="pic" idx="3"/>
          </p:nvPr>
        </p:nvSpPr>
        <p:spPr>
          <a:xfrm>
            <a:off x="3862100" y="1578750"/>
            <a:ext cx="10563600" cy="5946600"/>
          </a:xfrm>
          <a:prstGeom prst="roundRect">
            <a:avLst>
              <a:gd name="adj" fmla="val 1120"/>
            </a:avLst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3 Phone">
  <p:cSld name="CUSTOM_16_1">
    <p:bg>
      <p:bgPr>
        <a:solidFill>
          <a:schemeClr val="lt1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6"/>
          <p:cNvSpPr/>
          <p:nvPr/>
        </p:nvSpPr>
        <p:spPr>
          <a:xfrm rot="5400000">
            <a:off x="7236000" y="-765900"/>
            <a:ext cx="9829800" cy="11817000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66"/>
          <p:cNvSpPr/>
          <p:nvPr/>
        </p:nvSpPr>
        <p:spPr>
          <a:xfrm rot="-5400000">
            <a:off x="-1675200" y="2131500"/>
            <a:ext cx="9829800" cy="6022200"/>
          </a:xfrm>
          <a:prstGeom prst="round2SameRect">
            <a:avLst>
              <a:gd name="adj1" fmla="val 5256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66"/>
          <p:cNvSpPr>
            <a:spLocks noGrp="1"/>
          </p:cNvSpPr>
          <p:nvPr>
            <p:ph type="pic" idx="2"/>
          </p:nvPr>
        </p:nvSpPr>
        <p:spPr>
          <a:xfrm>
            <a:off x="1625700" y="1734000"/>
            <a:ext cx="3228000" cy="6819000"/>
          </a:xfrm>
          <a:prstGeom prst="roundRect">
            <a:avLst>
              <a:gd name="adj" fmla="val 8265"/>
            </a:avLst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66"/>
          <p:cNvSpPr>
            <a:spLocks noGrp="1"/>
          </p:cNvSpPr>
          <p:nvPr>
            <p:ph type="pic" idx="3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6" name="Google Shape;506;p66"/>
          <p:cNvSpPr>
            <a:spLocks noGrp="1"/>
          </p:cNvSpPr>
          <p:nvPr>
            <p:ph type="pic" idx="4"/>
          </p:nvPr>
        </p:nvSpPr>
        <p:spPr>
          <a:xfrm>
            <a:off x="7530000" y="1734000"/>
            <a:ext cx="3228000" cy="6819000"/>
          </a:xfrm>
          <a:prstGeom prst="roundRect">
            <a:avLst>
              <a:gd name="adj" fmla="val 8265"/>
            </a:avLst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p66"/>
          <p:cNvSpPr>
            <a:spLocks noGrp="1"/>
          </p:cNvSpPr>
          <p:nvPr>
            <p:ph type="pic" idx="5"/>
          </p:nvPr>
        </p:nvSpPr>
        <p:spPr>
          <a:xfrm>
            <a:off x="13434300" y="1734000"/>
            <a:ext cx="3228000" cy="6819000"/>
          </a:xfrm>
          <a:prstGeom prst="roundRect">
            <a:avLst>
              <a:gd name="adj" fmla="val 8265"/>
            </a:avLst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Tablet">
  <p:cSld name="CUSTOM_16_2_1">
    <p:bg>
      <p:bgPr>
        <a:solidFill>
          <a:schemeClr val="lt1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7"/>
          <p:cNvSpPr/>
          <p:nvPr/>
        </p:nvSpPr>
        <p:spPr>
          <a:xfrm rot="5400000">
            <a:off x="7236000" y="-765900"/>
            <a:ext cx="9829800" cy="11817000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67"/>
          <p:cNvSpPr/>
          <p:nvPr/>
        </p:nvSpPr>
        <p:spPr>
          <a:xfrm rot="-5400000">
            <a:off x="-1675200" y="2131500"/>
            <a:ext cx="9829800" cy="6022200"/>
          </a:xfrm>
          <a:prstGeom prst="round2SameRect">
            <a:avLst>
              <a:gd name="adj1" fmla="val 5256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67"/>
          <p:cNvSpPr>
            <a:spLocks noGrp="1"/>
          </p:cNvSpPr>
          <p:nvPr>
            <p:ph type="pic" idx="2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12" name="Google Shape;512;p67"/>
          <p:cNvSpPr>
            <a:spLocks noGrp="1"/>
          </p:cNvSpPr>
          <p:nvPr>
            <p:ph type="pic" idx="3"/>
          </p:nvPr>
        </p:nvSpPr>
        <p:spPr>
          <a:xfrm>
            <a:off x="3976100" y="1255150"/>
            <a:ext cx="10335600" cy="7776600"/>
          </a:xfrm>
          <a:prstGeom prst="roundRect">
            <a:avLst>
              <a:gd name="adj" fmla="val 4099"/>
            </a:avLst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s Phone + Tablet">
  <p:cSld name="CUSTOM_16_1_1">
    <p:bg>
      <p:bgPr>
        <a:solidFill>
          <a:schemeClr val="lt1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8"/>
          <p:cNvSpPr>
            <a:spLocks noGrp="1"/>
          </p:cNvSpPr>
          <p:nvPr>
            <p:ph type="pic" idx="2"/>
          </p:nvPr>
        </p:nvSpPr>
        <p:spPr>
          <a:xfrm>
            <a:off x="1625700" y="1734000"/>
            <a:ext cx="3228000" cy="6819000"/>
          </a:xfrm>
          <a:prstGeom prst="roundRect">
            <a:avLst>
              <a:gd name="adj" fmla="val 8265"/>
            </a:avLst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68"/>
          <p:cNvSpPr txBox="1">
            <a:spLocks noGrp="1"/>
          </p:cNvSpPr>
          <p:nvPr>
            <p:ph type="title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68"/>
          <p:cNvSpPr>
            <a:spLocks noGrp="1"/>
          </p:cNvSpPr>
          <p:nvPr>
            <p:ph type="pic" idx="3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17" name="Google Shape;517;p68"/>
          <p:cNvSpPr>
            <a:spLocks noGrp="1"/>
          </p:cNvSpPr>
          <p:nvPr>
            <p:ph type="pic" idx="4"/>
          </p:nvPr>
        </p:nvSpPr>
        <p:spPr>
          <a:xfrm>
            <a:off x="7748250" y="1733100"/>
            <a:ext cx="9063000" cy="6819000"/>
          </a:xfrm>
          <a:prstGeom prst="roundRect">
            <a:avLst>
              <a:gd name="adj" fmla="val 4099"/>
            </a:avLst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CUSTOM_17">
    <p:bg>
      <p:bgPr>
        <a:solidFill>
          <a:schemeClr val="lt1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9"/>
          <p:cNvSpPr txBox="1">
            <a:spLocks noGrp="1"/>
          </p:cNvSpPr>
          <p:nvPr>
            <p:ph type="title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69"/>
          <p:cNvSpPr txBox="1">
            <a:spLocks noGrp="1"/>
          </p:cNvSpPr>
          <p:nvPr>
            <p:ph type="subTitle" idx="1"/>
          </p:nvPr>
        </p:nvSpPr>
        <p:spPr>
          <a:xfrm>
            <a:off x="880561" y="1527350"/>
            <a:ext cx="4140600" cy="7281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Myeongjo"/>
              <a:buNone/>
              <a:defRPr sz="4800" b="0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69"/>
          <p:cNvSpPr txBox="1"/>
          <p:nvPr/>
        </p:nvSpPr>
        <p:spPr>
          <a:xfrm>
            <a:off x="1743950" y="228600"/>
            <a:ext cx="27708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b="1">
                <a:solidFill>
                  <a:schemeClr val="accent4"/>
                </a:solidFill>
                <a:latin typeface="Albert Sans"/>
                <a:ea typeface="Albert Sans"/>
                <a:cs typeface="Albert Sans"/>
                <a:sym typeface="Albert Sans"/>
              </a:rPr>
              <a:t>Future Focused</a:t>
            </a:r>
            <a:endParaRPr sz="2800" b="1">
              <a:solidFill>
                <a:schemeClr val="accent4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522" name="Google Shape;522;p69"/>
          <p:cNvSpPr txBox="1">
            <a:spLocks noGrp="1"/>
          </p:cNvSpPr>
          <p:nvPr>
            <p:ph type="subTitle" idx="2"/>
          </p:nvPr>
        </p:nvSpPr>
        <p:spPr>
          <a:xfrm>
            <a:off x="1161776" y="6573150"/>
            <a:ext cx="3514200" cy="237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69"/>
          <p:cNvSpPr txBox="1">
            <a:spLocks noGrp="1"/>
          </p:cNvSpPr>
          <p:nvPr>
            <p:ph type="title" idx="3"/>
          </p:nvPr>
        </p:nvSpPr>
        <p:spPr>
          <a:xfrm>
            <a:off x="880561" y="654300"/>
            <a:ext cx="4018200" cy="26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lbert Sans"/>
              <a:buNone/>
              <a:defRPr sz="2800" b="1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Pullquote">
  <p:cSld name="CUSTOM_18">
    <p:bg>
      <p:bgPr>
        <a:solidFill>
          <a:schemeClr val="accent2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0"/>
          <p:cNvSpPr txBox="1">
            <a:spLocks noGrp="1"/>
          </p:cNvSpPr>
          <p:nvPr>
            <p:ph type="subTitle" idx="1"/>
          </p:nvPr>
        </p:nvSpPr>
        <p:spPr>
          <a:xfrm>
            <a:off x="1643900" y="1527350"/>
            <a:ext cx="4140600" cy="7281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Nanum Myeongjo"/>
              <a:buNone/>
              <a:defRPr sz="4800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70"/>
          <p:cNvSpPr/>
          <p:nvPr/>
        </p:nvSpPr>
        <p:spPr>
          <a:xfrm>
            <a:off x="228600" y="228600"/>
            <a:ext cx="17830800" cy="9829800"/>
          </a:xfrm>
          <a:prstGeom prst="roundRect">
            <a:avLst>
              <a:gd name="adj" fmla="val 33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0"/>
          <p:cNvSpPr txBox="1">
            <a:spLocks noGrp="1"/>
          </p:cNvSpPr>
          <p:nvPr>
            <p:ph type="subTitle" idx="2"/>
          </p:nvPr>
        </p:nvSpPr>
        <p:spPr>
          <a:xfrm>
            <a:off x="2124150" y="1527350"/>
            <a:ext cx="14050800" cy="7281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Nanum Myeongjo"/>
              <a:buNone/>
              <a:defRPr sz="7200" b="0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528" name="Google Shape;528;p70"/>
          <p:cNvSpPr txBox="1">
            <a:spLocks noGrp="1"/>
          </p:cNvSpPr>
          <p:nvPr>
            <p:ph type="title"/>
          </p:nvPr>
        </p:nvSpPr>
        <p:spPr>
          <a:xfrm>
            <a:off x="14317450" y="9127800"/>
            <a:ext cx="27090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lbert Sans"/>
              <a:buNone/>
              <a:defRPr sz="20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70"/>
          <p:cNvSpPr>
            <a:spLocks noGrp="1"/>
          </p:cNvSpPr>
          <p:nvPr>
            <p:ph type="pic" idx="3"/>
          </p:nvPr>
        </p:nvSpPr>
        <p:spPr>
          <a:xfrm>
            <a:off x="17193600" y="446950"/>
            <a:ext cx="637200" cy="63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4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1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532" name="Google Shape;532;p71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533" name="Google Shape;533;p7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2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536" name="Google Shape;536;p7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3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73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540" name="Google Shape;540;p7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7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544" name="Google Shape;544;p74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545" name="Google Shape;545;p7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5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7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6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51" name="Google Shape;551;p76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552" name="Google Shape;552;p7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7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555" name="Google Shape;555;p7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8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8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559" name="Google Shape;559;p78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0" name="Google Shape;560;p78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>
                <a:solidFill>
                  <a:schemeClr val="dk1"/>
                </a:solidFill>
              </a:defRPr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>
                <a:solidFill>
                  <a:schemeClr val="dk1"/>
                </a:solidFill>
              </a:defRPr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>
                <a:solidFill>
                  <a:schemeClr val="dk1"/>
                </a:solidFill>
              </a:defRPr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>
                <a:solidFill>
                  <a:schemeClr val="dk1"/>
                </a:solidFill>
              </a:defRPr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>
                <a:solidFill>
                  <a:schemeClr val="dk1"/>
                </a:solidFill>
              </a:defRPr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>
                <a:solidFill>
                  <a:schemeClr val="dk1"/>
                </a:solidFill>
              </a:defRPr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>
                <a:solidFill>
                  <a:schemeClr val="dk1"/>
                </a:solidFill>
              </a:defRPr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>
                <a:solidFill>
                  <a:schemeClr val="dk1"/>
                </a:solidFill>
              </a:defRPr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7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9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</a:lstStyle>
          <a:p>
            <a:endParaRPr/>
          </a:p>
        </p:txBody>
      </p:sp>
      <p:sp>
        <p:nvSpPr>
          <p:cNvPr id="564" name="Google Shape;564;p7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0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567" name="Google Shape;567;p80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568" name="Google Shape;568;p8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82"/>
          <p:cNvSpPr txBox="1">
            <a:spLocks noGrp="1"/>
          </p:cNvSpPr>
          <p:nvPr>
            <p:ph type="title"/>
          </p:nvPr>
        </p:nvSpPr>
        <p:spPr>
          <a:xfrm>
            <a:off x="1354650" y="3665550"/>
            <a:ext cx="6434400" cy="2968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8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4" name="Google Shape;574;p82"/>
          <p:cNvSpPr txBox="1">
            <a:spLocks noGrp="1"/>
          </p:cNvSpPr>
          <p:nvPr>
            <p:ph type="subTitle" idx="1"/>
          </p:nvPr>
        </p:nvSpPr>
        <p:spPr>
          <a:xfrm>
            <a:off x="8813300" y="787500"/>
            <a:ext cx="8819400" cy="108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75" name="Google Shape;575;p82"/>
          <p:cNvSpPr txBox="1">
            <a:spLocks noGrp="1"/>
          </p:cNvSpPr>
          <p:nvPr>
            <p:ph type="subTitle" idx="2"/>
          </p:nvPr>
        </p:nvSpPr>
        <p:spPr>
          <a:xfrm>
            <a:off x="8813300" y="2303410"/>
            <a:ext cx="8819400" cy="108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76" name="Google Shape;576;p82"/>
          <p:cNvSpPr txBox="1">
            <a:spLocks noGrp="1"/>
          </p:cNvSpPr>
          <p:nvPr>
            <p:ph type="subTitle" idx="3"/>
          </p:nvPr>
        </p:nvSpPr>
        <p:spPr>
          <a:xfrm>
            <a:off x="8813300" y="6851140"/>
            <a:ext cx="8819400" cy="108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77" name="Google Shape;577;p82"/>
          <p:cNvSpPr txBox="1">
            <a:spLocks noGrp="1"/>
          </p:cNvSpPr>
          <p:nvPr>
            <p:ph type="subTitle" idx="4"/>
          </p:nvPr>
        </p:nvSpPr>
        <p:spPr>
          <a:xfrm>
            <a:off x="8813300" y="3819320"/>
            <a:ext cx="8819400" cy="108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78" name="Google Shape;578;p82"/>
          <p:cNvSpPr txBox="1">
            <a:spLocks noGrp="1"/>
          </p:cNvSpPr>
          <p:nvPr>
            <p:ph type="subTitle" idx="5"/>
          </p:nvPr>
        </p:nvSpPr>
        <p:spPr>
          <a:xfrm>
            <a:off x="8813300" y="8367050"/>
            <a:ext cx="8819400" cy="108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79" name="Google Shape;579;p82"/>
          <p:cNvSpPr txBox="1">
            <a:spLocks noGrp="1"/>
          </p:cNvSpPr>
          <p:nvPr>
            <p:ph type="subTitle" idx="6"/>
          </p:nvPr>
        </p:nvSpPr>
        <p:spPr>
          <a:xfrm>
            <a:off x="8813300" y="5335230"/>
            <a:ext cx="8819400" cy="108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_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3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83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8947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83"/>
          <p:cNvSpPr>
            <a:spLocks noGrp="1"/>
          </p:cNvSpPr>
          <p:nvPr>
            <p:ph type="pic" idx="2"/>
          </p:nvPr>
        </p:nvSpPr>
        <p:spPr>
          <a:xfrm>
            <a:off x="9984048" y="2305550"/>
            <a:ext cx="7680600" cy="6832800"/>
          </a:xfrm>
          <a:prstGeom prst="rect">
            <a:avLst/>
          </a:prstGeom>
          <a:noFill/>
          <a:ln>
            <a:noFill/>
          </a:ln>
        </p:spPr>
      </p:sp>
      <p:sp>
        <p:nvSpPr>
          <p:cNvPr id="584" name="Google Shape;584;p8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_1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7" name="Google Shape;587;p84"/>
          <p:cNvSpPr txBox="1">
            <a:spLocks noGrp="1"/>
          </p:cNvSpPr>
          <p:nvPr>
            <p:ph type="title"/>
          </p:nvPr>
        </p:nvSpPr>
        <p:spPr>
          <a:xfrm>
            <a:off x="966350" y="900050"/>
            <a:ext cx="16369200" cy="151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588" name="Google Shape;588;p84"/>
          <p:cNvSpPr txBox="1">
            <a:spLocks noGrp="1"/>
          </p:cNvSpPr>
          <p:nvPr>
            <p:ph type="body" idx="1"/>
          </p:nvPr>
        </p:nvSpPr>
        <p:spPr>
          <a:xfrm>
            <a:off x="966300" y="4475575"/>
            <a:ext cx="7239600" cy="474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589" name="Google Shape;589;p84"/>
          <p:cNvSpPr txBox="1">
            <a:spLocks noGrp="1"/>
          </p:cNvSpPr>
          <p:nvPr>
            <p:ph type="body" idx="2"/>
          </p:nvPr>
        </p:nvSpPr>
        <p:spPr>
          <a:xfrm>
            <a:off x="10096000" y="4475575"/>
            <a:ext cx="7239600" cy="474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590" name="Google Shape;590;p84"/>
          <p:cNvSpPr txBox="1">
            <a:spLocks noGrp="1"/>
          </p:cNvSpPr>
          <p:nvPr>
            <p:ph type="subTitle" idx="3"/>
          </p:nvPr>
        </p:nvSpPr>
        <p:spPr>
          <a:xfrm>
            <a:off x="966300" y="2672322"/>
            <a:ext cx="7239600" cy="108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91" name="Google Shape;591;p84"/>
          <p:cNvSpPr txBox="1">
            <a:spLocks noGrp="1"/>
          </p:cNvSpPr>
          <p:nvPr>
            <p:ph type="subTitle" idx="4"/>
          </p:nvPr>
        </p:nvSpPr>
        <p:spPr>
          <a:xfrm>
            <a:off x="10096000" y="2672322"/>
            <a:ext cx="7239600" cy="108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4" name="Google Shape;594;p85"/>
          <p:cNvSpPr txBox="1">
            <a:spLocks noGrp="1"/>
          </p:cNvSpPr>
          <p:nvPr>
            <p:ph type="body" idx="1"/>
          </p:nvPr>
        </p:nvSpPr>
        <p:spPr>
          <a:xfrm>
            <a:off x="966350" y="4835000"/>
            <a:ext cx="4911000" cy="474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595" name="Google Shape;595;p85"/>
          <p:cNvSpPr txBox="1">
            <a:spLocks noGrp="1"/>
          </p:cNvSpPr>
          <p:nvPr>
            <p:ph type="body" idx="2"/>
          </p:nvPr>
        </p:nvSpPr>
        <p:spPr>
          <a:xfrm>
            <a:off x="6695450" y="4835000"/>
            <a:ext cx="4911000" cy="474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596" name="Google Shape;596;p85"/>
          <p:cNvSpPr txBox="1">
            <a:spLocks noGrp="1"/>
          </p:cNvSpPr>
          <p:nvPr>
            <p:ph type="body" idx="3"/>
          </p:nvPr>
        </p:nvSpPr>
        <p:spPr>
          <a:xfrm>
            <a:off x="12424550" y="4835000"/>
            <a:ext cx="4911000" cy="474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597" name="Google Shape;597;p85"/>
          <p:cNvSpPr txBox="1">
            <a:spLocks noGrp="1"/>
          </p:cNvSpPr>
          <p:nvPr>
            <p:ph type="title"/>
          </p:nvPr>
        </p:nvSpPr>
        <p:spPr>
          <a:xfrm>
            <a:off x="966350" y="900050"/>
            <a:ext cx="16369200" cy="151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598" name="Google Shape;598;p85"/>
          <p:cNvSpPr txBox="1">
            <a:spLocks noGrp="1"/>
          </p:cNvSpPr>
          <p:nvPr>
            <p:ph type="subTitle" idx="4"/>
          </p:nvPr>
        </p:nvSpPr>
        <p:spPr>
          <a:xfrm>
            <a:off x="966350" y="2672300"/>
            <a:ext cx="4911000" cy="155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99" name="Google Shape;599;p85"/>
          <p:cNvSpPr txBox="1">
            <a:spLocks noGrp="1"/>
          </p:cNvSpPr>
          <p:nvPr>
            <p:ph type="subTitle" idx="5"/>
          </p:nvPr>
        </p:nvSpPr>
        <p:spPr>
          <a:xfrm>
            <a:off x="6695450" y="2672300"/>
            <a:ext cx="4911000" cy="155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00" name="Google Shape;600;p85"/>
          <p:cNvSpPr txBox="1">
            <a:spLocks noGrp="1"/>
          </p:cNvSpPr>
          <p:nvPr>
            <p:ph type="subTitle" idx="6"/>
          </p:nvPr>
        </p:nvSpPr>
        <p:spPr>
          <a:xfrm>
            <a:off x="12424550" y="2672300"/>
            <a:ext cx="4911000" cy="155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_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8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3" name="Google Shape;603;p86"/>
          <p:cNvSpPr txBox="1">
            <a:spLocks noGrp="1"/>
          </p:cNvSpPr>
          <p:nvPr>
            <p:ph type="body" idx="1"/>
          </p:nvPr>
        </p:nvSpPr>
        <p:spPr>
          <a:xfrm>
            <a:off x="733450" y="3518186"/>
            <a:ext cx="7677000" cy="227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604" name="Google Shape;604;p86"/>
          <p:cNvSpPr txBox="1">
            <a:spLocks noGrp="1"/>
          </p:cNvSpPr>
          <p:nvPr>
            <p:ph type="body" idx="2"/>
          </p:nvPr>
        </p:nvSpPr>
        <p:spPr>
          <a:xfrm>
            <a:off x="9877450" y="3518186"/>
            <a:ext cx="7677000" cy="227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605" name="Google Shape;605;p86"/>
          <p:cNvSpPr txBox="1">
            <a:spLocks noGrp="1"/>
          </p:cNvSpPr>
          <p:nvPr>
            <p:ph type="body" idx="3"/>
          </p:nvPr>
        </p:nvSpPr>
        <p:spPr>
          <a:xfrm>
            <a:off x="733500" y="7297150"/>
            <a:ext cx="7677000" cy="227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606" name="Google Shape;606;p86"/>
          <p:cNvSpPr txBox="1">
            <a:spLocks noGrp="1"/>
          </p:cNvSpPr>
          <p:nvPr>
            <p:ph type="body" idx="4"/>
          </p:nvPr>
        </p:nvSpPr>
        <p:spPr>
          <a:xfrm>
            <a:off x="9877500" y="7297150"/>
            <a:ext cx="7677000" cy="227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607" name="Google Shape;607;p86"/>
          <p:cNvSpPr txBox="1">
            <a:spLocks noGrp="1"/>
          </p:cNvSpPr>
          <p:nvPr>
            <p:ph type="title"/>
          </p:nvPr>
        </p:nvSpPr>
        <p:spPr>
          <a:xfrm>
            <a:off x="733500" y="900050"/>
            <a:ext cx="16369200" cy="151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608" name="Google Shape;608;p86"/>
          <p:cNvSpPr txBox="1">
            <a:spLocks noGrp="1"/>
          </p:cNvSpPr>
          <p:nvPr>
            <p:ph type="subTitle" idx="5"/>
          </p:nvPr>
        </p:nvSpPr>
        <p:spPr>
          <a:xfrm>
            <a:off x="733525" y="2555814"/>
            <a:ext cx="7677000" cy="962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09" name="Google Shape;609;p86"/>
          <p:cNvSpPr txBox="1">
            <a:spLocks noGrp="1"/>
          </p:cNvSpPr>
          <p:nvPr>
            <p:ph type="subTitle" idx="6"/>
          </p:nvPr>
        </p:nvSpPr>
        <p:spPr>
          <a:xfrm>
            <a:off x="9877475" y="2555814"/>
            <a:ext cx="7677000" cy="962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10" name="Google Shape;610;p86"/>
          <p:cNvSpPr txBox="1">
            <a:spLocks noGrp="1"/>
          </p:cNvSpPr>
          <p:nvPr>
            <p:ph type="subTitle" idx="7"/>
          </p:nvPr>
        </p:nvSpPr>
        <p:spPr>
          <a:xfrm>
            <a:off x="9877522" y="6334725"/>
            <a:ext cx="7677000" cy="962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11" name="Google Shape;611;p86"/>
          <p:cNvSpPr txBox="1">
            <a:spLocks noGrp="1"/>
          </p:cNvSpPr>
          <p:nvPr>
            <p:ph type="subTitle" idx="8"/>
          </p:nvPr>
        </p:nvSpPr>
        <p:spPr>
          <a:xfrm>
            <a:off x="733500" y="6334725"/>
            <a:ext cx="7677000" cy="962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ONLY_1_1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87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8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5" name="Google Shape;615;p87"/>
          <p:cNvSpPr>
            <a:spLocks noGrp="1"/>
          </p:cNvSpPr>
          <p:nvPr>
            <p:ph type="pic" idx="2"/>
          </p:nvPr>
        </p:nvSpPr>
        <p:spPr>
          <a:xfrm>
            <a:off x="623400" y="2340850"/>
            <a:ext cx="17041200" cy="698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_1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8"/>
          <p:cNvSpPr txBox="1">
            <a:spLocks noGrp="1"/>
          </p:cNvSpPr>
          <p:nvPr>
            <p:ph type="body" idx="1"/>
          </p:nvPr>
        </p:nvSpPr>
        <p:spPr>
          <a:xfrm>
            <a:off x="623400" y="8160450"/>
            <a:ext cx="8055000" cy="1852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18" name="Google Shape;618;p88"/>
          <p:cNvSpPr>
            <a:spLocks noGrp="1"/>
          </p:cNvSpPr>
          <p:nvPr>
            <p:ph type="pic" idx="2"/>
          </p:nvPr>
        </p:nvSpPr>
        <p:spPr>
          <a:xfrm>
            <a:off x="9609650" y="2266600"/>
            <a:ext cx="8055000" cy="4785600"/>
          </a:xfrm>
          <a:prstGeom prst="rect">
            <a:avLst/>
          </a:prstGeom>
          <a:noFill/>
          <a:ln>
            <a:noFill/>
          </a:ln>
        </p:spPr>
      </p:sp>
      <p:sp>
        <p:nvSpPr>
          <p:cNvPr id="619" name="Google Shape;619;p88"/>
          <p:cNvSpPr>
            <a:spLocks noGrp="1"/>
          </p:cNvSpPr>
          <p:nvPr>
            <p:ph type="pic" idx="3"/>
          </p:nvPr>
        </p:nvSpPr>
        <p:spPr>
          <a:xfrm>
            <a:off x="623450" y="2266600"/>
            <a:ext cx="8055000" cy="4785600"/>
          </a:xfrm>
          <a:prstGeom prst="rect">
            <a:avLst/>
          </a:prstGeom>
          <a:noFill/>
          <a:ln>
            <a:noFill/>
          </a:ln>
        </p:spPr>
      </p:sp>
      <p:sp>
        <p:nvSpPr>
          <p:cNvPr id="620" name="Google Shape;620;p88"/>
          <p:cNvSpPr txBox="1">
            <a:spLocks noGrp="1"/>
          </p:cNvSpPr>
          <p:nvPr>
            <p:ph type="body" idx="4"/>
          </p:nvPr>
        </p:nvSpPr>
        <p:spPr>
          <a:xfrm>
            <a:off x="9609650" y="8160450"/>
            <a:ext cx="8055000" cy="1852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21" name="Google Shape;621;p8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2" name="Google Shape;622;p88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88"/>
          <p:cNvSpPr txBox="1">
            <a:spLocks noGrp="1"/>
          </p:cNvSpPr>
          <p:nvPr>
            <p:ph type="subTitle" idx="5"/>
          </p:nvPr>
        </p:nvSpPr>
        <p:spPr>
          <a:xfrm>
            <a:off x="623450" y="7165800"/>
            <a:ext cx="8055000" cy="962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4" name="Google Shape;624;p88"/>
          <p:cNvSpPr txBox="1">
            <a:spLocks noGrp="1"/>
          </p:cNvSpPr>
          <p:nvPr>
            <p:ph type="subTitle" idx="6"/>
          </p:nvPr>
        </p:nvSpPr>
        <p:spPr>
          <a:xfrm>
            <a:off x="9609650" y="7165800"/>
            <a:ext cx="8055000" cy="962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9"/>
          <p:cNvSpPr txBox="1">
            <a:spLocks noGrp="1"/>
          </p:cNvSpPr>
          <p:nvPr>
            <p:ph type="body" idx="1"/>
          </p:nvPr>
        </p:nvSpPr>
        <p:spPr>
          <a:xfrm>
            <a:off x="623400" y="7823400"/>
            <a:ext cx="5254200" cy="203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27" name="Google Shape;627;p89"/>
          <p:cNvSpPr>
            <a:spLocks noGrp="1"/>
          </p:cNvSpPr>
          <p:nvPr>
            <p:ph type="pic" idx="2"/>
          </p:nvPr>
        </p:nvSpPr>
        <p:spPr>
          <a:xfrm>
            <a:off x="12410450" y="2256650"/>
            <a:ext cx="5254200" cy="4546200"/>
          </a:xfrm>
          <a:prstGeom prst="rect">
            <a:avLst/>
          </a:prstGeom>
          <a:noFill/>
          <a:ln>
            <a:noFill/>
          </a:ln>
        </p:spPr>
      </p:sp>
      <p:sp>
        <p:nvSpPr>
          <p:cNvPr id="628" name="Google Shape;628;p89"/>
          <p:cNvSpPr>
            <a:spLocks noGrp="1"/>
          </p:cNvSpPr>
          <p:nvPr>
            <p:ph type="pic" idx="3"/>
          </p:nvPr>
        </p:nvSpPr>
        <p:spPr>
          <a:xfrm>
            <a:off x="623450" y="2256650"/>
            <a:ext cx="5254200" cy="4546200"/>
          </a:xfrm>
          <a:prstGeom prst="rect">
            <a:avLst/>
          </a:prstGeom>
          <a:noFill/>
          <a:ln>
            <a:noFill/>
          </a:ln>
        </p:spPr>
      </p:sp>
      <p:sp>
        <p:nvSpPr>
          <p:cNvPr id="629" name="Google Shape;629;p89"/>
          <p:cNvSpPr txBox="1">
            <a:spLocks noGrp="1"/>
          </p:cNvSpPr>
          <p:nvPr>
            <p:ph type="body" idx="4"/>
          </p:nvPr>
        </p:nvSpPr>
        <p:spPr>
          <a:xfrm>
            <a:off x="12410450" y="7823400"/>
            <a:ext cx="5254200" cy="203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30" name="Google Shape;630;p89"/>
          <p:cNvSpPr>
            <a:spLocks noGrp="1"/>
          </p:cNvSpPr>
          <p:nvPr>
            <p:ph type="pic" idx="5"/>
          </p:nvPr>
        </p:nvSpPr>
        <p:spPr>
          <a:xfrm>
            <a:off x="6510500" y="2256650"/>
            <a:ext cx="5254200" cy="45462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89"/>
          <p:cNvSpPr txBox="1">
            <a:spLocks noGrp="1"/>
          </p:cNvSpPr>
          <p:nvPr>
            <p:ph type="body" idx="6"/>
          </p:nvPr>
        </p:nvSpPr>
        <p:spPr>
          <a:xfrm>
            <a:off x="6510500" y="7823400"/>
            <a:ext cx="5254200" cy="2037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32" name="Google Shape;632;p8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3" name="Google Shape;633;p89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89"/>
          <p:cNvSpPr txBox="1">
            <a:spLocks noGrp="1"/>
          </p:cNvSpPr>
          <p:nvPr>
            <p:ph type="subTitle" idx="7"/>
          </p:nvPr>
        </p:nvSpPr>
        <p:spPr>
          <a:xfrm>
            <a:off x="623450" y="6861000"/>
            <a:ext cx="5254200" cy="962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5" name="Google Shape;635;p89"/>
          <p:cNvSpPr txBox="1">
            <a:spLocks noGrp="1"/>
          </p:cNvSpPr>
          <p:nvPr>
            <p:ph type="subTitle" idx="8"/>
          </p:nvPr>
        </p:nvSpPr>
        <p:spPr>
          <a:xfrm>
            <a:off x="12410450" y="6861000"/>
            <a:ext cx="5254200" cy="962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6" name="Google Shape;636;p89"/>
          <p:cNvSpPr txBox="1">
            <a:spLocks noGrp="1"/>
          </p:cNvSpPr>
          <p:nvPr>
            <p:ph type="subTitle" idx="9"/>
          </p:nvPr>
        </p:nvSpPr>
        <p:spPr>
          <a:xfrm>
            <a:off x="6510500" y="6861000"/>
            <a:ext cx="5254200" cy="962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_2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0"/>
          <p:cNvSpPr>
            <a:spLocks noGrp="1"/>
          </p:cNvSpPr>
          <p:nvPr>
            <p:ph type="pic" idx="2"/>
          </p:nvPr>
        </p:nvSpPr>
        <p:spPr>
          <a:xfrm>
            <a:off x="623400" y="890050"/>
            <a:ext cx="17041200" cy="8436600"/>
          </a:xfrm>
          <a:prstGeom prst="rect">
            <a:avLst/>
          </a:prstGeom>
          <a:noFill/>
          <a:ln>
            <a:noFill/>
          </a:ln>
        </p:spPr>
      </p:sp>
      <p:sp>
        <p:nvSpPr>
          <p:cNvPr id="639" name="Google Shape;639;p9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9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2" name="Google Shape;642;p91"/>
          <p:cNvSpPr>
            <a:spLocks noGrp="1"/>
          </p:cNvSpPr>
          <p:nvPr>
            <p:ph type="pic" idx="2"/>
          </p:nvPr>
        </p:nvSpPr>
        <p:spPr>
          <a:xfrm>
            <a:off x="6779200" y="237825"/>
            <a:ext cx="3287400" cy="3070200"/>
          </a:xfrm>
          <a:prstGeom prst="rect">
            <a:avLst/>
          </a:prstGeom>
          <a:noFill/>
          <a:ln>
            <a:noFill/>
          </a:ln>
        </p:spPr>
      </p:sp>
      <p:sp>
        <p:nvSpPr>
          <p:cNvPr id="643" name="Google Shape;643;p91"/>
          <p:cNvSpPr>
            <a:spLocks noGrp="1"/>
          </p:cNvSpPr>
          <p:nvPr>
            <p:ph type="pic" idx="3"/>
          </p:nvPr>
        </p:nvSpPr>
        <p:spPr>
          <a:xfrm>
            <a:off x="10391870" y="237825"/>
            <a:ext cx="3287400" cy="3070200"/>
          </a:xfrm>
          <a:prstGeom prst="rect">
            <a:avLst/>
          </a:prstGeom>
          <a:noFill/>
          <a:ln>
            <a:noFill/>
          </a:ln>
        </p:spPr>
      </p:sp>
      <p:sp>
        <p:nvSpPr>
          <p:cNvPr id="644" name="Google Shape;644;p91"/>
          <p:cNvSpPr>
            <a:spLocks noGrp="1"/>
          </p:cNvSpPr>
          <p:nvPr>
            <p:ph type="pic" idx="4"/>
          </p:nvPr>
        </p:nvSpPr>
        <p:spPr>
          <a:xfrm>
            <a:off x="14004540" y="237825"/>
            <a:ext cx="3287400" cy="3070200"/>
          </a:xfrm>
          <a:prstGeom prst="rect">
            <a:avLst/>
          </a:prstGeom>
          <a:noFill/>
          <a:ln>
            <a:noFill/>
          </a:ln>
        </p:spPr>
      </p:sp>
      <p:sp>
        <p:nvSpPr>
          <p:cNvPr id="645" name="Google Shape;645;p91"/>
          <p:cNvSpPr>
            <a:spLocks noGrp="1"/>
          </p:cNvSpPr>
          <p:nvPr>
            <p:ph type="pic" idx="5"/>
          </p:nvPr>
        </p:nvSpPr>
        <p:spPr>
          <a:xfrm>
            <a:off x="6779175" y="3608424"/>
            <a:ext cx="3287400" cy="3070200"/>
          </a:xfrm>
          <a:prstGeom prst="rect">
            <a:avLst/>
          </a:prstGeom>
          <a:noFill/>
          <a:ln>
            <a:noFill/>
          </a:ln>
        </p:spPr>
      </p:sp>
      <p:sp>
        <p:nvSpPr>
          <p:cNvPr id="646" name="Google Shape;646;p91"/>
          <p:cNvSpPr>
            <a:spLocks noGrp="1"/>
          </p:cNvSpPr>
          <p:nvPr>
            <p:ph type="pic" idx="6"/>
          </p:nvPr>
        </p:nvSpPr>
        <p:spPr>
          <a:xfrm>
            <a:off x="10391845" y="3608424"/>
            <a:ext cx="3287400" cy="3070200"/>
          </a:xfrm>
          <a:prstGeom prst="rect">
            <a:avLst/>
          </a:prstGeom>
          <a:noFill/>
          <a:ln>
            <a:noFill/>
          </a:ln>
        </p:spPr>
      </p:sp>
      <p:sp>
        <p:nvSpPr>
          <p:cNvPr id="647" name="Google Shape;647;p91"/>
          <p:cNvSpPr>
            <a:spLocks noGrp="1"/>
          </p:cNvSpPr>
          <p:nvPr>
            <p:ph type="pic" idx="7"/>
          </p:nvPr>
        </p:nvSpPr>
        <p:spPr>
          <a:xfrm>
            <a:off x="14004515" y="3608424"/>
            <a:ext cx="3287400" cy="3070200"/>
          </a:xfrm>
          <a:prstGeom prst="rect">
            <a:avLst/>
          </a:prstGeom>
          <a:noFill/>
          <a:ln>
            <a:noFill/>
          </a:ln>
        </p:spPr>
      </p:sp>
      <p:sp>
        <p:nvSpPr>
          <p:cNvPr id="648" name="Google Shape;648;p91"/>
          <p:cNvSpPr txBox="1">
            <a:spLocks noGrp="1"/>
          </p:cNvSpPr>
          <p:nvPr>
            <p:ph type="title"/>
          </p:nvPr>
        </p:nvSpPr>
        <p:spPr>
          <a:xfrm>
            <a:off x="703100" y="890050"/>
            <a:ext cx="5193600" cy="341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91"/>
          <p:cNvSpPr>
            <a:spLocks noGrp="1"/>
          </p:cNvSpPr>
          <p:nvPr>
            <p:ph type="pic" idx="8"/>
          </p:nvPr>
        </p:nvSpPr>
        <p:spPr>
          <a:xfrm>
            <a:off x="6779175" y="6978974"/>
            <a:ext cx="3287400" cy="3070200"/>
          </a:xfrm>
          <a:prstGeom prst="rect">
            <a:avLst/>
          </a:prstGeom>
          <a:noFill/>
          <a:ln>
            <a:noFill/>
          </a:ln>
        </p:spPr>
      </p:sp>
      <p:sp>
        <p:nvSpPr>
          <p:cNvPr id="650" name="Google Shape;650;p91"/>
          <p:cNvSpPr>
            <a:spLocks noGrp="1"/>
          </p:cNvSpPr>
          <p:nvPr>
            <p:ph type="pic" idx="9"/>
          </p:nvPr>
        </p:nvSpPr>
        <p:spPr>
          <a:xfrm>
            <a:off x="10391845" y="6978974"/>
            <a:ext cx="3287400" cy="3070200"/>
          </a:xfrm>
          <a:prstGeom prst="rect">
            <a:avLst/>
          </a:prstGeom>
          <a:noFill/>
          <a:ln>
            <a:noFill/>
          </a:ln>
        </p:spPr>
      </p:sp>
      <p:sp>
        <p:nvSpPr>
          <p:cNvPr id="651" name="Google Shape;651;p91"/>
          <p:cNvSpPr>
            <a:spLocks noGrp="1"/>
          </p:cNvSpPr>
          <p:nvPr>
            <p:ph type="pic" idx="13"/>
          </p:nvPr>
        </p:nvSpPr>
        <p:spPr>
          <a:xfrm>
            <a:off x="14004515" y="6978974"/>
            <a:ext cx="3287400" cy="3070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1127">
          <p15:clr>
            <a:srgbClr val="E46962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93" title="7th-grade.jpg"/>
          <p:cNvPicPr preferRelativeResize="0"/>
          <p:nvPr/>
        </p:nvPicPr>
        <p:blipFill rotWithShape="1">
          <a:blip r:embed="rId2">
            <a:alphaModFix amt="80000"/>
          </a:blip>
          <a:srcRect t="50505" b="13096"/>
          <a:stretch/>
        </p:blipFill>
        <p:spPr>
          <a:xfrm>
            <a:off x="0" y="1"/>
            <a:ext cx="18288003" cy="861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944" y="8623149"/>
            <a:ext cx="3332557" cy="1189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93"/>
          <p:cNvSpPr/>
          <p:nvPr/>
        </p:nvSpPr>
        <p:spPr>
          <a:xfrm>
            <a:off x="15798600" y="0"/>
            <a:ext cx="1590000" cy="1919400"/>
          </a:xfrm>
          <a:prstGeom prst="rect">
            <a:avLst/>
          </a:prstGeom>
          <a:solidFill>
            <a:srgbClr val="0154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659" name="Google Shape;659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83775" y="756580"/>
            <a:ext cx="1019649" cy="943244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93"/>
          <p:cNvSpPr/>
          <p:nvPr/>
        </p:nvSpPr>
        <p:spPr>
          <a:xfrm>
            <a:off x="12209750" y="0"/>
            <a:ext cx="1590000" cy="1919400"/>
          </a:xfrm>
          <a:prstGeom prst="rect">
            <a:avLst/>
          </a:prstGeom>
          <a:solidFill>
            <a:srgbClr val="ECB41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661" name="Google Shape;661;p93"/>
          <p:cNvSpPr/>
          <p:nvPr/>
        </p:nvSpPr>
        <p:spPr>
          <a:xfrm>
            <a:off x="14004175" y="0"/>
            <a:ext cx="1590000" cy="1919400"/>
          </a:xfrm>
          <a:prstGeom prst="rect">
            <a:avLst/>
          </a:prstGeom>
          <a:solidFill>
            <a:srgbClr val="7D4E7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662" name="Google Shape;662;p93"/>
          <p:cNvSpPr txBox="1"/>
          <p:nvPr/>
        </p:nvSpPr>
        <p:spPr>
          <a:xfrm>
            <a:off x="12209750" y="475500"/>
            <a:ext cx="15900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LESSON</a:t>
            </a:r>
            <a:endParaRPr sz="2000" b="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3" name="Google Shape;663;p93"/>
          <p:cNvSpPr txBox="1"/>
          <p:nvPr/>
        </p:nvSpPr>
        <p:spPr>
          <a:xfrm>
            <a:off x="14004200" y="475500"/>
            <a:ext cx="15900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TIME</a:t>
            </a:r>
            <a:endParaRPr sz="20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4" name="Google Shape;664;p93"/>
          <p:cNvSpPr/>
          <p:nvPr/>
        </p:nvSpPr>
        <p:spPr>
          <a:xfrm>
            <a:off x="-150" y="8611850"/>
            <a:ext cx="18288000" cy="1675800"/>
          </a:xfrm>
          <a:prstGeom prst="rect">
            <a:avLst/>
          </a:prstGeom>
          <a:solidFill>
            <a:srgbClr val="7D4E7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7D4E75">
            <a:alpha val="10000"/>
          </a:srgbClr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94" title="objective-white-cloud.png"/>
          <p:cNvPicPr preferRelativeResize="0"/>
          <p:nvPr/>
        </p:nvPicPr>
        <p:blipFill rotWithShape="1">
          <a:blip r:embed="rId2">
            <a:alphaModFix/>
          </a:blip>
          <a:srcRect l="10506"/>
          <a:stretch/>
        </p:blipFill>
        <p:spPr>
          <a:xfrm>
            <a:off x="-150" y="592500"/>
            <a:ext cx="7075748" cy="7006599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94"/>
          <p:cNvSpPr/>
          <p:nvPr/>
        </p:nvSpPr>
        <p:spPr>
          <a:xfrm>
            <a:off x="-150" y="8611850"/>
            <a:ext cx="18288000" cy="1675800"/>
          </a:xfrm>
          <a:prstGeom prst="rect">
            <a:avLst/>
          </a:prstGeom>
          <a:solidFill>
            <a:srgbClr val="7D4E7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bg>
      <p:bgPr>
        <a:solidFill>
          <a:srgbClr val="7D4E75">
            <a:alpha val="10000"/>
          </a:srgbClr>
        </a:solidFill>
        <a:effectLst/>
      </p:bgPr>
    </p:bg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95" title="wayfinder-why-2.png"/>
          <p:cNvPicPr preferRelativeResize="0"/>
          <p:nvPr/>
        </p:nvPicPr>
        <p:blipFill rotWithShape="1">
          <a:blip r:embed="rId2">
            <a:alphaModFix/>
          </a:blip>
          <a:srcRect l="2854" t="10079" r="19590" b="13561"/>
          <a:stretch/>
        </p:blipFill>
        <p:spPr>
          <a:xfrm>
            <a:off x="-150" y="756600"/>
            <a:ext cx="6206098" cy="667750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95"/>
          <p:cNvSpPr/>
          <p:nvPr/>
        </p:nvSpPr>
        <p:spPr>
          <a:xfrm>
            <a:off x="-150" y="8611850"/>
            <a:ext cx="18288000" cy="1675800"/>
          </a:xfrm>
          <a:prstGeom prst="rect">
            <a:avLst/>
          </a:prstGeom>
          <a:solidFill>
            <a:srgbClr val="7D4E7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2">
    <p:bg>
      <p:bgPr>
        <a:solidFill>
          <a:srgbClr val="7D4E75">
            <a:alpha val="10000"/>
          </a:srgbClr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96" title="sun-opener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12675"/>
            <a:ext cx="5485609" cy="450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96" title="squiggle-oran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50" y="5006575"/>
            <a:ext cx="2440349" cy="1099636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96"/>
          <p:cNvSpPr/>
          <p:nvPr/>
        </p:nvSpPr>
        <p:spPr>
          <a:xfrm>
            <a:off x="-150" y="8611850"/>
            <a:ext cx="18288000" cy="1675800"/>
          </a:xfrm>
          <a:prstGeom prst="rect">
            <a:avLst/>
          </a:prstGeom>
          <a:solidFill>
            <a:srgbClr val="7D4E7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2">
  <p:cSld name="TITLE_2_2">
    <p:bg>
      <p:bgPr>
        <a:solidFill>
          <a:srgbClr val="7D4E75">
            <a:alpha val="10000"/>
          </a:srgbClr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97"/>
          <p:cNvSpPr/>
          <p:nvPr/>
        </p:nvSpPr>
        <p:spPr>
          <a:xfrm>
            <a:off x="-150" y="8611850"/>
            <a:ext cx="18288000" cy="1675800"/>
          </a:xfrm>
          <a:prstGeom prst="rect">
            <a:avLst/>
          </a:prstGeom>
          <a:solidFill>
            <a:srgbClr val="7D4E7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7" name="Google Shape;677;p97" title="moon-closer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" y="1942150"/>
            <a:ext cx="6132900" cy="3958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97" title="squiggle-oran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50" y="4968400"/>
            <a:ext cx="2440349" cy="109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1">
  <p:cSld name="TITLE_2_1">
    <p:bg>
      <p:bgPr>
        <a:solidFill>
          <a:srgbClr val="7D4E75">
            <a:alpha val="10000"/>
          </a:srgbClr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98"/>
          <p:cNvSpPr/>
          <p:nvPr/>
        </p:nvSpPr>
        <p:spPr>
          <a:xfrm>
            <a:off x="-150" y="8611850"/>
            <a:ext cx="18288000" cy="1675800"/>
          </a:xfrm>
          <a:prstGeom prst="rect">
            <a:avLst/>
          </a:prstGeom>
          <a:solidFill>
            <a:srgbClr val="7D4E7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1 1">
  <p:cSld name="TITLE_2_1_3">
    <p:bg>
      <p:bgPr>
        <a:solidFill>
          <a:srgbClr val="ECB41F">
            <a:alpha val="20000"/>
          </a:srgbClr>
        </a:soli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9"/>
          <p:cNvSpPr/>
          <p:nvPr/>
        </p:nvSpPr>
        <p:spPr>
          <a:xfrm>
            <a:off x="-150" y="8611850"/>
            <a:ext cx="18288000" cy="1675800"/>
          </a:xfrm>
          <a:prstGeom prst="rect">
            <a:avLst/>
          </a:prstGeom>
          <a:solidFill>
            <a:srgbClr val="7D4E7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1 3">
  <p:cSld name="TITLE_2_1_4">
    <p:bg>
      <p:bgPr>
        <a:solidFill>
          <a:srgbClr val="7D4E75">
            <a:alpha val="10000"/>
          </a:srgbClr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0"/>
          <p:cNvSpPr/>
          <p:nvPr/>
        </p:nvSpPr>
        <p:spPr>
          <a:xfrm>
            <a:off x="-150" y="8611850"/>
            <a:ext cx="18288000" cy="1675800"/>
          </a:xfrm>
          <a:prstGeom prst="rect">
            <a:avLst/>
          </a:prstGeom>
          <a:solidFill>
            <a:srgbClr val="7D4E7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5" name="Google Shape;685;p100" title="7th-grade-illo.png"/>
          <p:cNvPicPr preferRelativeResize="0"/>
          <p:nvPr/>
        </p:nvPicPr>
        <p:blipFill rotWithShape="1">
          <a:blip r:embed="rId2">
            <a:alphaModFix/>
          </a:blip>
          <a:srcRect l="12540" r="23508" b="22245"/>
          <a:stretch/>
        </p:blipFill>
        <p:spPr>
          <a:xfrm>
            <a:off x="0" y="2130350"/>
            <a:ext cx="18288005" cy="648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1 1 1">
  <p:cSld name="TITLE_2_1_3_2">
    <p:bg>
      <p:bgPr>
        <a:solidFill>
          <a:srgbClr val="ECB41F">
            <a:alpha val="20000"/>
          </a:srgbClr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1"/>
          <p:cNvSpPr/>
          <p:nvPr/>
        </p:nvSpPr>
        <p:spPr>
          <a:xfrm>
            <a:off x="-150" y="8611850"/>
            <a:ext cx="18288000" cy="1675800"/>
          </a:xfrm>
          <a:prstGeom prst="rect">
            <a:avLst/>
          </a:prstGeom>
          <a:solidFill>
            <a:srgbClr val="7D4E7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101" title="7th-grade-illo.png"/>
          <p:cNvPicPr preferRelativeResize="0"/>
          <p:nvPr/>
        </p:nvPicPr>
        <p:blipFill rotWithShape="1">
          <a:blip r:embed="rId2">
            <a:alphaModFix/>
          </a:blip>
          <a:srcRect l="12540" r="23508" b="22245"/>
          <a:stretch/>
        </p:blipFill>
        <p:spPr>
          <a:xfrm>
            <a:off x="0" y="2130350"/>
            <a:ext cx="18288005" cy="648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1 3 1">
  <p:cSld name="TITLE_2_1_3_1">
    <p:bg>
      <p:bgPr>
        <a:solidFill>
          <a:srgbClr val="F1EDE8"/>
        </a:solidFill>
        <a:effectLst/>
      </p:bgPr>
    </p:bg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102" title="7th-grade.jpg"/>
          <p:cNvPicPr preferRelativeResize="0"/>
          <p:nvPr/>
        </p:nvPicPr>
        <p:blipFill rotWithShape="1">
          <a:blip r:embed="rId2">
            <a:alphaModFix amt="80000"/>
          </a:blip>
          <a:srcRect t="50505" b="13096"/>
          <a:stretch/>
        </p:blipFill>
        <p:spPr>
          <a:xfrm>
            <a:off x="0" y="1"/>
            <a:ext cx="18288003" cy="861185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102"/>
          <p:cNvSpPr/>
          <p:nvPr/>
        </p:nvSpPr>
        <p:spPr>
          <a:xfrm>
            <a:off x="3401750" y="1836500"/>
            <a:ext cx="11804400" cy="5304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50" dist="22860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692" name="Google Shape;692;p102"/>
          <p:cNvSpPr txBox="1"/>
          <p:nvPr/>
        </p:nvSpPr>
        <p:spPr>
          <a:xfrm>
            <a:off x="3402000" y="2770200"/>
            <a:ext cx="11804400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7D4E7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Did you complete this lesson?</a:t>
            </a:r>
            <a:endParaRPr sz="4000">
              <a:solidFill>
                <a:srgbClr val="7D4E7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3" name="Google Shape;693;p102"/>
          <p:cNvSpPr/>
          <p:nvPr/>
        </p:nvSpPr>
        <p:spPr>
          <a:xfrm>
            <a:off x="6523200" y="4377850"/>
            <a:ext cx="5562000" cy="1581600"/>
          </a:xfrm>
          <a:prstGeom prst="roundRect">
            <a:avLst>
              <a:gd name="adj" fmla="val 50000"/>
            </a:avLst>
          </a:prstGeom>
          <a:solidFill>
            <a:srgbClr val="E5F0EE"/>
          </a:solidFill>
          <a:ln w="38100" cap="flat" cmpd="sng">
            <a:solidFill>
              <a:srgbClr val="015440"/>
            </a:solidFill>
            <a:prstDash val="solid"/>
            <a:round/>
            <a:headEnd type="none" w="sm" len="sm"/>
            <a:tailEnd type="none" w="sm" len="sm"/>
          </a:ln>
          <a:effectLst>
            <a:outerShdw blurRad="400050" dist="22860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15440"/>
                </a:solidFill>
                <a:latin typeface="Poppins"/>
                <a:ea typeface="Poppins"/>
                <a:cs typeface="Poppins"/>
                <a:sym typeface="Poppins"/>
              </a:rPr>
              <a:t>         Mark Complete</a:t>
            </a:r>
            <a:endParaRPr sz="3400">
              <a:solidFill>
                <a:srgbClr val="01544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4" name="Google Shape;694;p102"/>
          <p:cNvSpPr/>
          <p:nvPr/>
        </p:nvSpPr>
        <p:spPr>
          <a:xfrm>
            <a:off x="7114275" y="4760950"/>
            <a:ext cx="815400" cy="815400"/>
          </a:xfrm>
          <a:prstGeom prst="ellipse">
            <a:avLst/>
          </a:prstGeom>
          <a:solidFill>
            <a:srgbClr val="FFFFFF">
              <a:alpha val="50000"/>
            </a:srgbClr>
          </a:solidFill>
          <a:ln w="38100" cap="flat" cmpd="sng">
            <a:solidFill>
              <a:srgbClr val="3A57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695" name="Google Shape;695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7743" y="5036843"/>
            <a:ext cx="388501" cy="2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102"/>
          <p:cNvSpPr/>
          <p:nvPr/>
        </p:nvSpPr>
        <p:spPr>
          <a:xfrm>
            <a:off x="-150" y="8611850"/>
            <a:ext cx="18288000" cy="1675800"/>
          </a:xfrm>
          <a:prstGeom prst="rect">
            <a:avLst/>
          </a:prstGeom>
          <a:solidFill>
            <a:srgbClr val="7D4E7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_4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slideLayout" Target="../slideLayouts/slideLayout85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76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3" Type="http://schemas.openxmlformats.org/officeDocument/2006/relationships/slideLayout" Target="../slideLayouts/slideLayout88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52" Type="http://schemas.openxmlformats.org/officeDocument/2006/relationships/slideLayout" Target="../slideLayouts/slideLayout87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8" Type="http://schemas.openxmlformats.org/officeDocument/2006/relationships/slideLayout" Target="../slideLayouts/slideLayout43.xml"/><Relationship Id="rId51" Type="http://schemas.openxmlformats.org/officeDocument/2006/relationships/slideLayout" Target="../slideLayouts/slideLayout8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781910" y="373877"/>
            <a:ext cx="14074500" cy="15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rm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13"/>
              <a:buFont typeface="Calibri"/>
              <a:buNone/>
              <a:defRPr sz="7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2pPr>
            <a:lvl3pPr lvl="2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3pPr>
            <a:lvl4pPr lvl="3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4pPr>
            <a:lvl5pPr lvl="4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5pPr>
            <a:lvl6pPr lvl="5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6pPr>
            <a:lvl7pPr lvl="6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7pPr>
            <a:lvl8pPr lvl="7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8pPr>
            <a:lvl9pPr lvl="8">
              <a:spcBef>
                <a:spcPts val="0"/>
              </a:spcBef>
              <a:spcAft>
                <a:spcPts val="0"/>
              </a:spcAft>
              <a:buSzPts val="2231"/>
              <a:buNone/>
              <a:defRPr sz="2869"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1"/>
          </p:nvPr>
        </p:nvSpPr>
        <p:spPr>
          <a:xfrm>
            <a:off x="781910" y="2178424"/>
            <a:ext cx="14074500" cy="61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t" anchorCtr="0">
            <a:normAutofit/>
          </a:bodyPr>
          <a:lstStyle>
            <a:lvl1pPr marL="457200" marR="0" lvl="0" indent="-552485" algn="l"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5101"/>
              <a:buFont typeface="Arial"/>
              <a:buChar char="•"/>
              <a:defRPr sz="5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11999" algn="l">
              <a:spcBef>
                <a:spcPts val="893"/>
              </a:spcBef>
              <a:spcAft>
                <a:spcPts val="0"/>
              </a:spcAft>
              <a:buClr>
                <a:schemeClr val="dk1"/>
              </a:buClr>
              <a:buSzPts val="4463"/>
              <a:buFont typeface="Arial"/>
              <a:buChar char="–"/>
              <a:defRPr sz="4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71514" algn="l">
              <a:spcBef>
                <a:spcPts val="765"/>
              </a:spcBef>
              <a:spcAft>
                <a:spcPts val="0"/>
              </a:spcAft>
              <a:buClr>
                <a:schemeClr val="dk1"/>
              </a:buClr>
              <a:buSzPts val="3825"/>
              <a:buFont typeface="Arial"/>
              <a:buChar char="•"/>
              <a:defRPr sz="3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Font typeface="Arial"/>
              <a:buChar char="–"/>
              <a:defRPr sz="31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Font typeface="Arial"/>
              <a:buChar char="»"/>
              <a:defRPr sz="31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Font typeface="Arial"/>
              <a:buChar char="•"/>
              <a:defRPr sz="31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Font typeface="Arial"/>
              <a:buChar char="•"/>
              <a:defRPr sz="31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Font typeface="Arial"/>
              <a:buChar char="•"/>
              <a:defRPr sz="31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028" algn="l"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188"/>
              <a:buFont typeface="Arial"/>
              <a:buChar char="•"/>
              <a:defRPr sz="31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dt" idx="10"/>
          </p:nvPr>
        </p:nvSpPr>
        <p:spPr>
          <a:xfrm>
            <a:off x="781910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2231"/>
              <a:buNone/>
              <a:defRPr sz="19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ftr" idx="11"/>
          </p:nvPr>
        </p:nvSpPr>
        <p:spPr>
          <a:xfrm>
            <a:off x="5343050" y="8653182"/>
            <a:ext cx="49521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2231"/>
              <a:buNone/>
              <a:defRPr sz="19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2231"/>
              <a:buNone/>
              <a:defRPr sz="28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ldNum" idx="12"/>
          </p:nvPr>
        </p:nvSpPr>
        <p:spPr>
          <a:xfrm>
            <a:off x="11207373" y="8653182"/>
            <a:ext cx="36489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725" tIns="72850" rIns="145725" bIns="7285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9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9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9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9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9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9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9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9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9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8"/>
          <p:cNvSpPr txBox="1">
            <a:spLocks noGrp="1"/>
          </p:cNvSpPr>
          <p:nvPr>
            <p:ph type="title"/>
          </p:nvPr>
        </p:nvSpPr>
        <p:spPr>
          <a:xfrm>
            <a:off x="695100" y="851750"/>
            <a:ext cx="5832600" cy="25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Nanum Myeongjo"/>
              <a:buNone/>
              <a:defRPr sz="4800">
                <a:solidFill>
                  <a:schemeClr val="lt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anum Myeongjo"/>
              <a:buNone/>
              <a:defRPr sz="2800">
                <a:solidFill>
                  <a:schemeClr val="lt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anum Myeongjo"/>
              <a:buNone/>
              <a:defRPr sz="2800">
                <a:solidFill>
                  <a:schemeClr val="lt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anum Myeongjo"/>
              <a:buNone/>
              <a:defRPr sz="2800">
                <a:solidFill>
                  <a:schemeClr val="lt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anum Myeongjo"/>
              <a:buNone/>
              <a:defRPr sz="2800">
                <a:solidFill>
                  <a:schemeClr val="lt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anum Myeongjo"/>
              <a:buNone/>
              <a:defRPr sz="2800">
                <a:solidFill>
                  <a:schemeClr val="lt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anum Myeongjo"/>
              <a:buNone/>
              <a:defRPr sz="2800">
                <a:solidFill>
                  <a:schemeClr val="lt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anum Myeongjo"/>
              <a:buNone/>
              <a:defRPr sz="2800">
                <a:solidFill>
                  <a:schemeClr val="lt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anum Myeongjo"/>
              <a:buNone/>
              <a:defRPr sz="2800">
                <a:solidFill>
                  <a:schemeClr val="lt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9pPr>
          </a:lstStyle>
          <a:p>
            <a:endParaRPr/>
          </a:p>
        </p:txBody>
      </p:sp>
      <p:sp>
        <p:nvSpPr>
          <p:cNvPr id="302" name="Google Shape;302;p38"/>
          <p:cNvSpPr txBox="1">
            <a:spLocks noGrp="1"/>
          </p:cNvSpPr>
          <p:nvPr>
            <p:ph type="body" idx="1"/>
          </p:nvPr>
        </p:nvSpPr>
        <p:spPr>
          <a:xfrm>
            <a:off x="695100" y="3428750"/>
            <a:ext cx="11561400" cy="58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Char char="●"/>
              <a:defRPr sz="2800" u="sng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Char char="○"/>
              <a:defRPr sz="2800" u="sng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Char char="■"/>
              <a:defRPr sz="2800" u="sng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Char char="●"/>
              <a:defRPr sz="2800" u="sng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Char char="○"/>
              <a:defRPr sz="2800" u="sng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Char char="■"/>
              <a:defRPr sz="2800" u="sng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Char char="●"/>
              <a:defRPr sz="2800" u="sng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Char char="○"/>
              <a:defRPr sz="2800" u="sng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bert Sans"/>
              <a:buChar char="■"/>
              <a:defRPr sz="2800" u="sng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  <p:sldLayoutId id="2147483722" r:id="rId40"/>
    <p:sldLayoutId id="2147483723" r:id="rId41"/>
    <p:sldLayoutId id="2147483724" r:id="rId42"/>
    <p:sldLayoutId id="2147483725" r:id="rId43"/>
    <p:sldLayoutId id="2147483726" r:id="rId44"/>
    <p:sldLayoutId id="2147483727" r:id="rId45"/>
    <p:sldLayoutId id="2147483728" r:id="rId46"/>
    <p:sldLayoutId id="2147483729" r:id="rId47"/>
    <p:sldLayoutId id="2147483730" r:id="rId48"/>
    <p:sldLayoutId id="2147483731" r:id="rId49"/>
    <p:sldLayoutId id="2147483732" r:id="rId50"/>
    <p:sldLayoutId id="2147483733" r:id="rId51"/>
    <p:sldLayoutId id="2147483734" r:id="rId52"/>
    <p:sldLayoutId id="2147483735" r:id="rId5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E46962"/>
          </p15:clr>
        </p15:guide>
        <p15:guide id="2" pos="1187">
          <p15:clr>
            <a:srgbClr val="E46962"/>
          </p15:clr>
        </p15:guide>
        <p15:guide id="3" pos="1338">
          <p15:clr>
            <a:srgbClr val="E46962"/>
          </p15:clr>
        </p15:guide>
        <p15:guide id="4" pos="2087">
          <p15:clr>
            <a:srgbClr val="E46962"/>
          </p15:clr>
        </p15:guide>
        <p15:guide id="5" pos="2238">
          <p15:clr>
            <a:srgbClr val="E46962"/>
          </p15:clr>
        </p15:guide>
        <p15:guide id="6" pos="2987">
          <p15:clr>
            <a:srgbClr val="E46962"/>
          </p15:clr>
        </p15:guide>
        <p15:guide id="7" pos="3138">
          <p15:clr>
            <a:srgbClr val="E46962"/>
          </p15:clr>
        </p15:guide>
        <p15:guide id="8" pos="3887">
          <p15:clr>
            <a:srgbClr val="E46962"/>
          </p15:clr>
        </p15:guide>
        <p15:guide id="9" pos="4039">
          <p15:clr>
            <a:srgbClr val="E46962"/>
          </p15:clr>
        </p15:guide>
        <p15:guide id="10" pos="4788">
          <p15:clr>
            <a:srgbClr val="E46962"/>
          </p15:clr>
        </p15:guide>
        <p15:guide id="11" pos="4939">
          <p15:clr>
            <a:srgbClr val="E46962"/>
          </p15:clr>
        </p15:guide>
        <p15:guide id="12" pos="5688">
          <p15:clr>
            <a:srgbClr val="E46962"/>
          </p15:clr>
        </p15:guide>
        <p15:guide id="13" pos="5839">
          <p15:clr>
            <a:srgbClr val="E46962"/>
          </p15:clr>
        </p15:guide>
        <p15:guide id="14" pos="6588">
          <p15:clr>
            <a:srgbClr val="E46962"/>
          </p15:clr>
        </p15:guide>
        <p15:guide id="15" pos="6739">
          <p15:clr>
            <a:srgbClr val="E46962"/>
          </p15:clr>
        </p15:guide>
        <p15:guide id="16" pos="7488">
          <p15:clr>
            <a:srgbClr val="E46962"/>
          </p15:clr>
        </p15:guide>
        <p15:guide id="17" pos="7639">
          <p15:clr>
            <a:srgbClr val="E46962"/>
          </p15:clr>
        </p15:guide>
        <p15:guide id="18" pos="8388">
          <p15:clr>
            <a:srgbClr val="E46962"/>
          </p15:clr>
        </p15:guide>
        <p15:guide id="19" pos="8539">
          <p15:clr>
            <a:srgbClr val="E46962"/>
          </p15:clr>
        </p15:guide>
        <p15:guide id="20" pos="9289">
          <p15:clr>
            <a:srgbClr val="E46962"/>
          </p15:clr>
        </p15:guide>
        <p15:guide id="21" pos="9440">
          <p15:clr>
            <a:srgbClr val="E46962"/>
          </p15:clr>
        </p15:guide>
        <p15:guide id="22" pos="10189">
          <p15:clr>
            <a:srgbClr val="E46962"/>
          </p15:clr>
        </p15:guide>
        <p15:guide id="23" pos="10340">
          <p15:clr>
            <a:srgbClr val="E46962"/>
          </p15:clr>
        </p15:guide>
        <p15:guide id="24" pos="11089">
          <p15:clr>
            <a:srgbClr val="E46962"/>
          </p15:clr>
        </p15:guide>
        <p15:guide id="25" orient="horz" pos="282">
          <p15:clr>
            <a:srgbClr val="E46962"/>
          </p15:clr>
        </p15:guide>
        <p15:guide id="26" orient="horz" pos="6198">
          <p15:clr>
            <a:srgbClr val="E46962"/>
          </p15:clr>
        </p15:guide>
        <p15:guide id="27" pos="288">
          <p15:clr>
            <a:srgbClr val="E46962"/>
          </p15:clr>
        </p15:guide>
        <p15:guide id="28" pos="11232">
          <p15:clr>
            <a:srgbClr val="E46962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92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54" name="Google Shape;654;p92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Char char="●"/>
              <a:defRPr sz="3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○"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■"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○"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■"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○"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■"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forms/d/e/1FAIpQLSehKq2dudW4stg33XSksDWO1D05tNw4BNlt7Y37byxwNdeBWw/viewform?usp=header" TargetMode="External"/><Relationship Id="rId5" Type="http://schemas.openxmlformats.org/officeDocument/2006/relationships/hyperlink" Target="http://bit.ly/Torkelson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forms.gle/RSTyvmgKRuf3momg8" TargetMode="Externa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65.png"/><Relationship Id="rId5" Type="http://schemas.openxmlformats.org/officeDocument/2006/relationships/image" Target="../media/image55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hyperlink" Target="mailto:takm8113@my.sduhsd.net" TargetMode="External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areyj9565@my.sduhsd.net" TargetMode="External"/><Relationship Id="rId5" Type="http://schemas.openxmlformats.org/officeDocument/2006/relationships/hyperlink" Target="mailto:epsteinh7844@my.sduhsd.net" TargetMode="External"/><Relationship Id="rId4" Type="http://schemas.openxmlformats.org/officeDocument/2006/relationships/hyperlink" Target="mailto:dux8940@my.sduhsd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gvsTdqmx70K3PdNHrZ8x-D7vC2b1eJikNmK09XGY4bvf-jg/viewfor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uyxI_rXMmT0EoNt9mhZfPZV_oKeWhvwCQL6c_sbVD6g/edit?usp=sha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hyperlink" Target="https://drive.google.com/open?id=13IpTwjD6vL72P2gk3eARD6S6_pyEqVx-iyMUK-ivFb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bgcgreatertogether.org/programs/athletics/big-8-middle-school-sports/pacific-trails-middle-school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122"/>
          <p:cNvPicPr preferRelativeResize="0"/>
          <p:nvPr/>
        </p:nvPicPr>
        <p:blipFill rotWithShape="1">
          <a:blip r:embed="rId3">
            <a:alphaModFix/>
          </a:blip>
          <a:srcRect t="-1670" b="1670"/>
          <a:stretch/>
        </p:blipFill>
        <p:spPr>
          <a:xfrm rot="1972362">
            <a:off x="5609000" y="3451563"/>
            <a:ext cx="5986101" cy="601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1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3000"/>
            </a:blip>
            <a:stretch>
              <a:fillRect t="-13110" b="-13110"/>
            </a:stretch>
          </a:blipFill>
          <a:ln>
            <a:noFill/>
          </a:ln>
        </p:spPr>
      </p:sp>
      <p:sp>
        <p:nvSpPr>
          <p:cNvPr id="782" name="Google Shape;782;p122"/>
          <p:cNvSpPr txBox="1"/>
          <p:nvPr/>
        </p:nvSpPr>
        <p:spPr>
          <a:xfrm>
            <a:off x="0" y="474751"/>
            <a:ext cx="182880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Weekly Wolfpack HOWL</a:t>
            </a:r>
            <a:endParaRPr sz="16000"/>
          </a:p>
        </p:txBody>
      </p:sp>
      <p:pic>
        <p:nvPicPr>
          <p:cNvPr id="783" name="Google Shape;783;p122"/>
          <p:cNvPicPr preferRelativeResize="0"/>
          <p:nvPr/>
        </p:nvPicPr>
        <p:blipFill rotWithShape="1">
          <a:blip r:embed="rId3">
            <a:alphaModFix/>
          </a:blip>
          <a:srcRect t="-1670" b="1670"/>
          <a:stretch/>
        </p:blipFill>
        <p:spPr>
          <a:xfrm>
            <a:off x="5523500" y="1013412"/>
            <a:ext cx="5986101" cy="6012425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122"/>
          <p:cNvSpPr txBox="1"/>
          <p:nvPr/>
        </p:nvSpPr>
        <p:spPr>
          <a:xfrm rot="-867250">
            <a:off x="6536433" y="3801199"/>
            <a:ext cx="3960251" cy="64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FFFAF2"/>
                </a:solidFill>
                <a:latin typeface="Staatliches"/>
                <a:ea typeface="Staatliches"/>
                <a:cs typeface="Staatliches"/>
                <a:sym typeface="Staatliches"/>
              </a:rPr>
              <a:t>Presented by ASB</a:t>
            </a:r>
            <a:endParaRPr/>
          </a:p>
        </p:txBody>
      </p:sp>
      <p:pic>
        <p:nvPicPr>
          <p:cNvPr id="785" name="Google Shape;785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689324" y="3240275"/>
            <a:ext cx="7658450" cy="64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02410" y="4078675"/>
            <a:ext cx="9033790" cy="6208325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122"/>
          <p:cNvSpPr txBox="1"/>
          <p:nvPr/>
        </p:nvSpPr>
        <p:spPr>
          <a:xfrm rot="1170607">
            <a:off x="5663114" y="5968636"/>
            <a:ext cx="5101304" cy="83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rPr>
              <a:t>11/12/2025</a:t>
            </a:r>
            <a:endParaRPr sz="4200">
              <a:solidFill>
                <a:schemeClr val="lt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"/>
            <a:ext cx="18288001" cy="1029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59101" y="5546345"/>
            <a:ext cx="3599701" cy="3015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131"/>
          <p:cNvSpPr txBox="1"/>
          <p:nvPr/>
        </p:nvSpPr>
        <p:spPr>
          <a:xfrm>
            <a:off x="-70800" y="3924869"/>
            <a:ext cx="18429600" cy="61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PTMS ESports</a:t>
            </a:r>
            <a:r>
              <a:rPr lang="en-US" sz="4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will be hosting a </a:t>
            </a:r>
            <a:r>
              <a:rPr lang="en-US" sz="4800" b="1">
                <a:solidFill>
                  <a:srgbClr val="00FF00"/>
                </a:solidFill>
                <a:latin typeface="Poppins"/>
                <a:ea typeface="Poppins"/>
                <a:cs typeface="Poppins"/>
                <a:sym typeface="Poppins"/>
              </a:rPr>
              <a:t>Mario Kart Tournament</a:t>
            </a:r>
            <a:r>
              <a:rPr lang="en-US" sz="4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open to </a:t>
            </a:r>
            <a:r>
              <a:rPr lang="en-US" sz="4800" u="sng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any and all students</a:t>
            </a:r>
            <a:r>
              <a:rPr lang="en-US" sz="4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at PTMS, starting in December</a:t>
            </a:r>
            <a:endParaRPr sz="4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The winner of the tournament will earn </a:t>
            </a:r>
            <a:br>
              <a:rPr lang="en-US" sz="5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 b="1">
                <a:solidFill>
                  <a:schemeClr val="accent1"/>
                </a:solidFill>
                <a:highlight>
                  <a:srgbClr val="00FF00"/>
                </a:highlight>
                <a:latin typeface="Poppins"/>
                <a:ea typeface="Poppins"/>
                <a:cs typeface="Poppins"/>
                <a:sym typeface="Poppins"/>
              </a:rPr>
              <a:t>a $10 Amazon Gift Card!</a:t>
            </a:r>
            <a:endParaRPr sz="5000" b="1">
              <a:solidFill>
                <a:schemeClr val="accent1"/>
              </a:solidFill>
              <a:highlight>
                <a:srgbClr val="00FF00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To sign up &amp; get more details, fill out the form found on </a:t>
            </a:r>
            <a:r>
              <a:rPr lang="en-US" sz="4000" u="sng">
                <a:solidFill>
                  <a:srgbClr val="00FF00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Mr. Torkelson’s website</a:t>
            </a:r>
            <a:r>
              <a:rPr lang="en-US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the Wolfpack Connections Google Classroom, or </a:t>
            </a:r>
            <a:r>
              <a:rPr lang="en-US" sz="4000" u="sng">
                <a:solidFill>
                  <a:srgbClr val="00FF00"/>
                </a:solidFill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click this link!</a:t>
            </a:r>
            <a:endParaRPr sz="4000">
              <a:solidFill>
                <a:srgbClr val="00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55" name="Google Shape;855;p1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7650" y="-330200"/>
            <a:ext cx="11992149" cy="48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1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847403" y="-330193"/>
            <a:ext cx="7619197" cy="402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1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940964" y="946026"/>
            <a:ext cx="2347017" cy="233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1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9598" y="6080997"/>
            <a:ext cx="2070450" cy="19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32"/>
          <p:cNvSpPr txBox="1">
            <a:spLocks noGrp="1"/>
          </p:cNvSpPr>
          <p:nvPr>
            <p:ph type="title"/>
          </p:nvPr>
        </p:nvSpPr>
        <p:spPr>
          <a:xfrm>
            <a:off x="7608149" y="929050"/>
            <a:ext cx="10270200" cy="3732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/>
              <a:t>JSA-Jewish Student Association</a:t>
            </a:r>
            <a:endParaRPr sz="10400"/>
          </a:p>
        </p:txBody>
      </p:sp>
      <p:sp>
        <p:nvSpPr>
          <p:cNvPr id="864" name="Google Shape;864;p132"/>
          <p:cNvSpPr txBox="1">
            <a:spLocks noGrp="1"/>
          </p:cNvSpPr>
          <p:nvPr>
            <p:ph type="subTitle" idx="1"/>
          </p:nvPr>
        </p:nvSpPr>
        <p:spPr>
          <a:xfrm>
            <a:off x="7655550" y="5846950"/>
            <a:ext cx="10175400" cy="3346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4343"/>
                </a:solidFill>
                <a:highlight>
                  <a:srgbClr val="00FFFF"/>
                </a:highlight>
              </a:rPr>
              <a:t>The JSA meets every Wednesday starting on September 10. It will be after school between 2:50 - 3:30 in roon B227. The JSA focuses on teaching the Jewish community of our school more about Judaism and making connections with other Jews. </a:t>
            </a:r>
            <a:endParaRPr sz="3200" b="1">
              <a:solidFill>
                <a:srgbClr val="434343"/>
              </a:solidFill>
              <a:highlight>
                <a:srgbClr val="00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highlight>
                <a:srgbClr val="FFFF00"/>
              </a:highlight>
            </a:endParaRPr>
          </a:p>
        </p:txBody>
      </p:sp>
      <p:pic>
        <p:nvPicPr>
          <p:cNvPr id="865" name="Google Shape;865;p132" descr="Hexagonal icon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6732" b="6732"/>
          <a:stretch/>
        </p:blipFill>
        <p:spPr>
          <a:xfrm>
            <a:off x="17193600" y="446950"/>
            <a:ext cx="637200" cy="637200"/>
          </a:xfrm>
          <a:prstGeom prst="ellipse">
            <a:avLst/>
          </a:prstGeom>
        </p:spPr>
      </p:pic>
      <p:pic>
        <p:nvPicPr>
          <p:cNvPr id="866" name="Google Shape;866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5447950"/>
            <a:ext cx="5866600" cy="41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132"/>
          <p:cNvSpPr txBox="1"/>
          <p:nvPr/>
        </p:nvSpPr>
        <p:spPr>
          <a:xfrm rot="1729322">
            <a:off x="1532506" y="2006389"/>
            <a:ext cx="3215993" cy="1795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rPr>
              <a:t>You don't have to be Jewish to join</a:t>
            </a:r>
            <a:endParaRPr sz="3400">
              <a:solidFill>
                <a:schemeClr val="lt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868" name="Google Shape;868;p132"/>
          <p:cNvSpPr txBox="1"/>
          <p:nvPr/>
        </p:nvSpPr>
        <p:spPr>
          <a:xfrm rot="-2021672">
            <a:off x="15452379" y="3702157"/>
            <a:ext cx="2136040" cy="11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rPr>
              <a:t>Invite your</a:t>
            </a:r>
            <a:endParaRPr sz="3400">
              <a:solidFill>
                <a:schemeClr val="lt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rPr>
              <a:t>friends</a:t>
            </a:r>
            <a:endParaRPr sz="3400">
              <a:solidFill>
                <a:schemeClr val="lt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869" name="Google Shape;869;p132"/>
          <p:cNvSpPr txBox="1"/>
          <p:nvPr/>
        </p:nvSpPr>
        <p:spPr>
          <a:xfrm rot="-421572">
            <a:off x="4446802" y="1202605"/>
            <a:ext cx="2545717" cy="75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rPr>
              <a:t>Student organized</a:t>
            </a:r>
            <a:endParaRPr sz="3400">
              <a:solidFill>
                <a:schemeClr val="lt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8349382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0800025" scaled="0"/>
        </a:grad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4"/>
          <p:cNvSpPr txBox="1"/>
          <p:nvPr/>
        </p:nvSpPr>
        <p:spPr>
          <a:xfrm>
            <a:off x="0" y="0"/>
            <a:ext cx="123930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00">
                <a:solidFill>
                  <a:schemeClr val="lt1"/>
                </a:solidFill>
                <a:highlight>
                  <a:schemeClr val="dk1"/>
                </a:highlight>
                <a:latin typeface="Staatliches"/>
                <a:ea typeface="Staatliches"/>
                <a:cs typeface="Staatliches"/>
                <a:sym typeface="Staatliches"/>
              </a:rPr>
              <a:t>MAGIC: THE GATHERING CLUB</a:t>
            </a:r>
            <a:endParaRPr sz="8100">
              <a:solidFill>
                <a:schemeClr val="lt1"/>
              </a:solidFill>
              <a:highlight>
                <a:schemeClr val="dk1"/>
              </a:highlight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880" name="Google Shape;880;p134"/>
          <p:cNvSpPr txBox="1"/>
          <p:nvPr/>
        </p:nvSpPr>
        <p:spPr>
          <a:xfrm>
            <a:off x="0" y="5025975"/>
            <a:ext cx="7831800" cy="221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Wednesdays at 8th grade lunch</a:t>
            </a:r>
            <a:endParaRPr sz="4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Mr. Jenkins room, C219</a:t>
            </a:r>
            <a:endParaRPr sz="4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81" name="Google Shape;881;p134" title="71ifCaWlPoL._UF1000,1000_QL80_.jpg"/>
          <p:cNvPicPr preferRelativeResize="0"/>
          <p:nvPr/>
        </p:nvPicPr>
        <p:blipFill rotWithShape="1">
          <a:blip r:embed="rId3">
            <a:alphaModFix/>
          </a:blip>
          <a:srcRect l="6688" t="5369" r="7673" b="-1246"/>
          <a:stretch/>
        </p:blipFill>
        <p:spPr>
          <a:xfrm>
            <a:off x="10047600" y="0"/>
            <a:ext cx="8240399" cy="10378050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34"/>
          <p:cNvSpPr txBox="1"/>
          <p:nvPr/>
        </p:nvSpPr>
        <p:spPr>
          <a:xfrm>
            <a:off x="0" y="7989550"/>
            <a:ext cx="82404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91440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●"/>
            </a:pPr>
            <a:r>
              <a:rPr lang="en-US" sz="3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 will supply the decks</a:t>
            </a:r>
            <a:endParaRPr sz="3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91440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M Sans"/>
              <a:buChar char="●"/>
            </a:pPr>
            <a:r>
              <a:rPr lang="en-US" sz="3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You can make you own decks</a:t>
            </a:r>
            <a:endParaRPr sz="3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83" name="Google Shape;883;p134"/>
          <p:cNvSpPr txBox="1"/>
          <p:nvPr/>
        </p:nvSpPr>
        <p:spPr>
          <a:xfrm>
            <a:off x="159241" y="1637940"/>
            <a:ext cx="97248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Want to learn a fun card game that lots of people know how to play and is used everywhere? Then look no further, this club will do just that!</a:t>
            </a:r>
            <a:endParaRPr sz="4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573F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35"/>
          <p:cNvSpPr txBox="1"/>
          <p:nvPr/>
        </p:nvSpPr>
        <p:spPr>
          <a:xfrm>
            <a:off x="3542400" y="298559"/>
            <a:ext cx="11203200" cy="20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3400" tIns="213400" rIns="213400" bIns="213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00">
                <a:solidFill>
                  <a:srgbClr val="E07F58"/>
                </a:solidFill>
                <a:latin typeface="Staatliches"/>
                <a:ea typeface="Staatliches"/>
                <a:cs typeface="Staatliches"/>
                <a:sym typeface="Staatliches"/>
              </a:rPr>
              <a:t>Card Game Club</a:t>
            </a:r>
            <a:endParaRPr sz="14400">
              <a:solidFill>
                <a:srgbClr val="E07F58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889" name="Google Shape;889;p135"/>
          <p:cNvSpPr txBox="1"/>
          <p:nvPr/>
        </p:nvSpPr>
        <p:spPr>
          <a:xfrm>
            <a:off x="178750" y="3086025"/>
            <a:ext cx="17583000" cy="3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3400" tIns="213400" rIns="213400" bIns="2134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rgbClr val="E07F58"/>
                </a:solidFill>
                <a:latin typeface="Poppins"/>
                <a:ea typeface="Poppins"/>
                <a:cs typeface="Poppins"/>
                <a:sym typeface="Poppins"/>
              </a:rPr>
              <a:t>Play fun card games such as Texas Hold’em, Blackjack, and Bluff to win </a:t>
            </a:r>
            <a:r>
              <a:rPr lang="en-US" sz="5100" b="1">
                <a:solidFill>
                  <a:srgbClr val="E07F58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CANDY!</a:t>
            </a:r>
            <a:r>
              <a:rPr lang="en-US" sz="5100" b="1">
                <a:solidFill>
                  <a:srgbClr val="E07F58"/>
                </a:solidFill>
                <a:latin typeface="Poppins"/>
                <a:ea typeface="Poppins"/>
                <a:cs typeface="Poppins"/>
                <a:sym typeface="Poppins"/>
              </a:rPr>
              <a:t> (you can also recommend a card game that you would like).</a:t>
            </a:r>
            <a:endParaRPr sz="5100" b="1">
              <a:solidFill>
                <a:srgbClr val="E07F5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0" name="Google Shape;890;p135"/>
          <p:cNvSpPr txBox="1"/>
          <p:nvPr/>
        </p:nvSpPr>
        <p:spPr>
          <a:xfrm>
            <a:off x="4011900" y="6266625"/>
            <a:ext cx="10264200" cy="24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 u="sng">
              <a:solidFill>
                <a:srgbClr val="E07F5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rgbClr val="E07F58"/>
                </a:solidFill>
                <a:latin typeface="Poppins"/>
                <a:ea typeface="Poppins"/>
                <a:cs typeface="Poppins"/>
                <a:sym typeface="Poppins"/>
              </a:rPr>
              <a:t>Wednesdays during lunch, room </a:t>
            </a:r>
            <a:r>
              <a:rPr lang="en-US" sz="4700" b="1">
                <a:solidFill>
                  <a:srgbClr val="E07F58"/>
                </a:solidFill>
                <a:latin typeface="Poppins"/>
                <a:ea typeface="Poppins"/>
                <a:cs typeface="Poppins"/>
                <a:sym typeface="Poppins"/>
              </a:rPr>
              <a:t>B121</a:t>
            </a:r>
            <a:endParaRPr sz="4700" b="1">
              <a:solidFill>
                <a:srgbClr val="E07F5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91" name="Google Shape;891;p135" title="download-removebg-preview (1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1732" y="396915"/>
            <a:ext cx="3314975" cy="20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136"/>
          <p:cNvSpPr/>
          <p:nvPr/>
        </p:nvSpPr>
        <p:spPr>
          <a:xfrm>
            <a:off x="6858000" y="2382868"/>
            <a:ext cx="11430000" cy="7904400"/>
          </a:xfrm>
          <a:prstGeom prst="rect">
            <a:avLst/>
          </a:prstGeom>
          <a:solidFill>
            <a:srgbClr val="FFF2D0">
              <a:alpha val="57250"/>
            </a:srgbClr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136"/>
          <p:cNvSpPr/>
          <p:nvPr/>
        </p:nvSpPr>
        <p:spPr>
          <a:xfrm>
            <a:off x="6858000" y="0"/>
            <a:ext cx="11430000" cy="2833200"/>
          </a:xfrm>
          <a:prstGeom prst="rect">
            <a:avLst/>
          </a:prstGeom>
          <a:solidFill>
            <a:srgbClr val="208986"/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136"/>
          <p:cNvSpPr txBox="1">
            <a:spLocks noGrp="1"/>
          </p:cNvSpPr>
          <p:nvPr>
            <p:ph type="ctrTitle"/>
          </p:nvPr>
        </p:nvSpPr>
        <p:spPr>
          <a:xfrm>
            <a:off x="7084726" y="135622"/>
            <a:ext cx="109764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E3C2"/>
              </a:buClr>
              <a:buSzPts val="10800"/>
              <a:buFont typeface="Gill Sans"/>
              <a:buNone/>
            </a:pPr>
            <a:r>
              <a:rPr lang="en-US" sz="12200" b="1">
                <a:solidFill>
                  <a:srgbClr val="F3E3C2"/>
                </a:solidFill>
                <a:latin typeface="Staatliches"/>
                <a:ea typeface="Staatliches"/>
                <a:cs typeface="Staatliches"/>
                <a:sym typeface="Staatliches"/>
              </a:rPr>
              <a:t>GUITAR CLUB</a:t>
            </a:r>
            <a:endParaRPr sz="12200" b="1"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899" name="Google Shape;899;p136"/>
          <p:cNvSpPr txBox="1">
            <a:spLocks noGrp="1"/>
          </p:cNvSpPr>
          <p:nvPr>
            <p:ph type="subTitle" idx="1"/>
          </p:nvPr>
        </p:nvSpPr>
        <p:spPr>
          <a:xfrm>
            <a:off x="12052094" y="3553179"/>
            <a:ext cx="6009600" cy="28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D3629"/>
              </a:buClr>
              <a:buSzPct val="100000"/>
              <a:buNone/>
            </a:pPr>
            <a:r>
              <a:rPr lang="en-US" sz="3400">
                <a:solidFill>
                  <a:srgbClr val="3D3629"/>
                </a:solidFill>
                <a:latin typeface="Poppins"/>
                <a:ea typeface="Poppins"/>
                <a:cs typeface="Poppins"/>
                <a:sym typeface="Poppins"/>
              </a:rPr>
              <a:t>First informational meeting is this Thursday 8/28 at lunch!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3D3629"/>
              </a:buClr>
              <a:buSzPct val="100000"/>
              <a:buNone/>
            </a:pPr>
            <a:r>
              <a:rPr lang="en-US" sz="3400">
                <a:solidFill>
                  <a:srgbClr val="3D3629"/>
                </a:solidFill>
                <a:latin typeface="Poppins"/>
                <a:ea typeface="Poppins"/>
                <a:cs typeface="Poppins"/>
                <a:sym typeface="Poppins"/>
              </a:rPr>
              <a:t>Bring your guitar if you have one—limited loaner guitars will be available.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4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00" name="Google Shape;900;p136" descr="A person playing a guita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8006" cy="10287004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136"/>
          <p:cNvSpPr txBox="1"/>
          <p:nvPr/>
        </p:nvSpPr>
        <p:spPr>
          <a:xfrm>
            <a:off x="7774350" y="1748557"/>
            <a:ext cx="9597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3E3C2"/>
                </a:solidFill>
                <a:latin typeface="Poppins"/>
                <a:ea typeface="Poppins"/>
                <a:cs typeface="Poppins"/>
                <a:sym typeface="Poppins"/>
              </a:rPr>
              <a:t>All Levels of </a:t>
            </a:r>
            <a:r>
              <a:rPr lang="en-US" sz="3000" b="1" i="0" u="none" strike="noStrike" cap="none">
                <a:solidFill>
                  <a:srgbClr val="F3E3C2"/>
                </a:solidFill>
                <a:latin typeface="Poppins"/>
                <a:ea typeface="Poppins"/>
                <a:cs typeface="Poppins"/>
                <a:sym typeface="Poppins"/>
              </a:rPr>
              <a:t>Electric &amp; Acoustic Players Welcome!</a:t>
            </a:r>
            <a:endParaRPr sz="2200">
              <a:solidFill>
                <a:srgbClr val="F3E3C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2" name="Google Shape;902;p136"/>
          <p:cNvSpPr txBox="1"/>
          <p:nvPr/>
        </p:nvSpPr>
        <p:spPr>
          <a:xfrm>
            <a:off x="7315199" y="3553178"/>
            <a:ext cx="4114800" cy="58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3D3629"/>
                </a:solidFill>
                <a:latin typeface="Poppins"/>
                <a:ea typeface="Poppins"/>
                <a:cs typeface="Poppins"/>
                <a:sym typeface="Poppins"/>
              </a:rPr>
              <a:t>THURSDAYS 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D3629"/>
                </a:solidFill>
                <a:latin typeface="Poppins"/>
                <a:ea typeface="Poppins"/>
                <a:cs typeface="Poppins"/>
                <a:sym typeface="Poppins"/>
              </a:rPr>
              <a:t>AT LUNCH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208986"/>
                </a:solidFill>
                <a:latin typeface="Poppins"/>
                <a:ea typeface="Poppins"/>
                <a:cs typeface="Poppins"/>
                <a:sym typeface="Poppins"/>
              </a:rPr>
              <a:t>7th grade: 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3D3629"/>
                </a:solidFill>
                <a:latin typeface="Poppins"/>
                <a:ea typeface="Poppins"/>
                <a:cs typeface="Poppins"/>
                <a:sym typeface="Poppins"/>
              </a:rPr>
              <a:t>Mr. Hunt’s room B226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208986"/>
                </a:solidFill>
                <a:latin typeface="Poppins"/>
                <a:ea typeface="Poppins"/>
                <a:cs typeface="Poppins"/>
                <a:sym typeface="Poppins"/>
              </a:rPr>
              <a:t>8th grade: </a:t>
            </a:r>
            <a:endParaRPr sz="3600" b="1">
              <a:solidFill>
                <a:srgbClr val="20898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3D3629"/>
                </a:solidFill>
                <a:latin typeface="Poppins"/>
                <a:ea typeface="Poppins"/>
                <a:cs typeface="Poppins"/>
                <a:sym typeface="Poppins"/>
              </a:rPr>
              <a:t>Mr. Johnson’s room M103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03" name="Google Shape;903;p136"/>
          <p:cNvCxnSpPr/>
          <p:nvPr/>
        </p:nvCxnSpPr>
        <p:spPr>
          <a:xfrm>
            <a:off x="11540040" y="3782291"/>
            <a:ext cx="0" cy="5842200"/>
          </a:xfrm>
          <a:prstGeom prst="straightConnector1">
            <a:avLst/>
          </a:prstGeom>
          <a:noFill/>
          <a:ln w="28600" cap="flat" cmpd="sng">
            <a:solidFill>
              <a:srgbClr val="D2C3A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4" name="Google Shape;904;p136"/>
          <p:cNvSpPr txBox="1"/>
          <p:nvPr/>
        </p:nvSpPr>
        <p:spPr>
          <a:xfrm>
            <a:off x="12052094" y="6375595"/>
            <a:ext cx="2181600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0898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this link to sign up, or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5" name="Google Shape;905;p136"/>
          <p:cNvSpPr/>
          <p:nvPr/>
        </p:nvSpPr>
        <p:spPr>
          <a:xfrm>
            <a:off x="15210489" y="5812858"/>
            <a:ext cx="2323200" cy="2282400"/>
          </a:xfrm>
          <a:prstGeom prst="rect">
            <a:avLst/>
          </a:prstGeom>
          <a:solidFill>
            <a:srgbClr val="208986"/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6" name="Google Shape;906;p136" title="Screenshot 2025-08-25 at 9.34.4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90825" y="5976189"/>
            <a:ext cx="1955552" cy="1955552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136"/>
          <p:cNvSpPr/>
          <p:nvPr/>
        </p:nvSpPr>
        <p:spPr>
          <a:xfrm>
            <a:off x="12196439" y="8029488"/>
            <a:ext cx="2181600" cy="698400"/>
          </a:xfrm>
          <a:prstGeom prst="roundRect">
            <a:avLst>
              <a:gd name="adj" fmla="val 50000"/>
            </a:avLst>
          </a:prstGeom>
          <a:solidFill>
            <a:srgbClr val="2089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3E3C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Click here</a:t>
            </a:r>
            <a:endParaRPr sz="2800">
              <a:solidFill>
                <a:srgbClr val="F3E3C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p137" title="COIN - Wolfpack Howl Templa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727" y="-5018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Google Shape;917;p138"/>
          <p:cNvGrpSpPr/>
          <p:nvPr/>
        </p:nvGrpSpPr>
        <p:grpSpPr>
          <a:xfrm>
            <a:off x="371565" y="265449"/>
            <a:ext cx="17545447" cy="9647915"/>
            <a:chOff x="0" y="-28575"/>
            <a:chExt cx="4620871" cy="2540931"/>
          </a:xfrm>
        </p:grpSpPr>
        <p:sp>
          <p:nvSpPr>
            <p:cNvPr id="918" name="Google Shape;918;p138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19" name="Google Shape;919;p138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38"/>
          <p:cNvGrpSpPr/>
          <p:nvPr/>
        </p:nvGrpSpPr>
        <p:grpSpPr>
          <a:xfrm>
            <a:off x="435576" y="327077"/>
            <a:ext cx="17417420" cy="9524657"/>
            <a:chOff x="0" y="-28575"/>
            <a:chExt cx="4587153" cy="2508469"/>
          </a:xfrm>
        </p:grpSpPr>
        <p:sp>
          <p:nvSpPr>
            <p:cNvPr id="921" name="Google Shape;921;p138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922" name="Google Shape;922;p138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23" name="Google Shape;923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327075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38"/>
          <p:cNvSpPr txBox="1"/>
          <p:nvPr/>
        </p:nvSpPr>
        <p:spPr>
          <a:xfrm>
            <a:off x="5616600" y="515564"/>
            <a:ext cx="70548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>
                <a:latin typeface="Staatliches"/>
                <a:ea typeface="Staatliches"/>
                <a:cs typeface="Staatliches"/>
                <a:sym typeface="Staatliches"/>
              </a:rPr>
              <a:t>Garden Club</a:t>
            </a:r>
            <a:endParaRPr sz="10000"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925" name="Google Shape;925;p138"/>
          <p:cNvSpPr txBox="1"/>
          <p:nvPr/>
        </p:nvSpPr>
        <p:spPr>
          <a:xfrm>
            <a:off x="922500" y="1974615"/>
            <a:ext cx="16443000" cy="48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27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We are excited to introduce you to our </a:t>
            </a:r>
            <a:r>
              <a:rPr lang="en-US" sz="2700" b="1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Garden Club</a:t>
            </a:r>
            <a:r>
              <a:rPr lang="en-US" sz="27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, established in 2022! The club gives students a fun, hands-on opportunity to learn about plants, sustainability, and caring for the environment—all while helping to grow and maintain our school garden.</a:t>
            </a:r>
            <a:endParaRPr sz="27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27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Our garden is a  </a:t>
            </a:r>
            <a:r>
              <a:rPr lang="en-US" sz="2700" b="1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Monarch Waystation Certified</a:t>
            </a:r>
            <a:r>
              <a:rPr lang="en-US" sz="27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 site, providing a habitat for monarch butterflies and supporting local pollinators. Students in the club plant a variety of flowers, fruits, and vegetables, and take pride in watching their work grow and thrive throughout the year.</a:t>
            </a:r>
            <a:endParaRPr sz="27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27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The Garden Club meets </a:t>
            </a:r>
            <a:r>
              <a:rPr lang="en-US" sz="2700" b="1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every Monday after school for one hour</a:t>
            </a:r>
            <a:r>
              <a:rPr lang="en-US" sz="27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, and all students are welcome to join—no gardening experience needed!</a:t>
            </a:r>
            <a:endParaRPr sz="27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27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If you are interested in participating please use this Google Classroom code </a:t>
            </a:r>
            <a:r>
              <a:rPr lang="en-US" sz="2700" b="1">
                <a:solidFill>
                  <a:srgbClr val="1A73E8"/>
                </a:solidFill>
                <a:latin typeface="Poppins"/>
                <a:ea typeface="Poppins"/>
                <a:cs typeface="Poppins"/>
                <a:sym typeface="Poppins"/>
              </a:rPr>
              <a:t>3nye62u. </a:t>
            </a:r>
            <a:endParaRPr sz="27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26" name="Google Shape;926;p138"/>
          <p:cNvPicPr preferRelativeResize="0"/>
          <p:nvPr/>
        </p:nvPicPr>
        <p:blipFill rotWithShape="1">
          <a:blip r:embed="rId4">
            <a:alphaModFix/>
          </a:blip>
          <a:srcRect t="61728"/>
          <a:stretch/>
        </p:blipFill>
        <p:spPr>
          <a:xfrm>
            <a:off x="5287950" y="7110600"/>
            <a:ext cx="4895862" cy="249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393" y="6951568"/>
            <a:ext cx="4550080" cy="281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71550" y="7238224"/>
            <a:ext cx="3145002" cy="22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138" title="Screenshot 2025-08-26 11.57.20 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25975" y="6951575"/>
            <a:ext cx="3948796" cy="281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39"/>
          <p:cNvSpPr/>
          <p:nvPr/>
        </p:nvSpPr>
        <p:spPr>
          <a:xfrm>
            <a:off x="235600" y="2818650"/>
            <a:ext cx="8445300" cy="73788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38761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38761D"/>
                </a:solidFill>
                <a:latin typeface="DM Sans"/>
                <a:ea typeface="DM Sans"/>
                <a:cs typeface="DM Sans"/>
                <a:sym typeface="DM Sans"/>
              </a:rPr>
              <a:t>YES:</a:t>
            </a:r>
            <a:endParaRPr sz="5000" b="1">
              <a:solidFill>
                <a:srgbClr val="38761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38761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761D"/>
                </a:solidFill>
                <a:latin typeface="DM Sans"/>
                <a:ea typeface="DM Sans"/>
                <a:cs typeface="DM Sans"/>
                <a:sym typeface="DM Sans"/>
              </a:rPr>
              <a:t>ASSIGNED SCHOOL WORK</a:t>
            </a:r>
            <a:endParaRPr sz="4000" b="1">
              <a:solidFill>
                <a:srgbClr val="38761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761D"/>
                </a:solidFill>
                <a:latin typeface="DM Sans"/>
                <a:ea typeface="DM Sans"/>
                <a:cs typeface="DM Sans"/>
                <a:sym typeface="DM Sans"/>
              </a:rPr>
              <a:t>WORD PUZZLES</a:t>
            </a:r>
            <a:endParaRPr sz="4000" b="1">
              <a:solidFill>
                <a:srgbClr val="38761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761D"/>
                </a:solidFill>
                <a:latin typeface="DM Sans"/>
                <a:ea typeface="DM Sans"/>
                <a:cs typeface="DM Sans"/>
                <a:sym typeface="DM Sans"/>
              </a:rPr>
              <a:t>WORLDGUESSR</a:t>
            </a:r>
            <a:endParaRPr sz="4000" b="1">
              <a:solidFill>
                <a:srgbClr val="38761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761D"/>
                </a:solidFill>
                <a:latin typeface="DM Sans"/>
                <a:ea typeface="DM Sans"/>
                <a:cs typeface="DM Sans"/>
                <a:sym typeface="DM Sans"/>
              </a:rPr>
              <a:t>CHESS</a:t>
            </a:r>
            <a:endParaRPr sz="4000" b="1">
              <a:solidFill>
                <a:srgbClr val="38761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761D"/>
                </a:solidFill>
                <a:latin typeface="DM Sans"/>
                <a:ea typeface="DM Sans"/>
                <a:cs typeface="DM Sans"/>
                <a:sym typeface="DM Sans"/>
              </a:rPr>
              <a:t>SORA </a:t>
            </a:r>
            <a:endParaRPr sz="4000" b="1">
              <a:solidFill>
                <a:srgbClr val="38761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8761D"/>
                </a:solidFill>
                <a:latin typeface="DM Sans"/>
                <a:ea typeface="DM Sans"/>
                <a:cs typeface="DM Sans"/>
                <a:sym typeface="DM Sans"/>
              </a:rPr>
              <a:t>ART</a:t>
            </a:r>
            <a:endParaRPr sz="4000" b="1">
              <a:solidFill>
                <a:srgbClr val="38761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38761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6AA84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35" name="Google Shape;935;p139"/>
          <p:cNvSpPr/>
          <p:nvPr/>
        </p:nvSpPr>
        <p:spPr>
          <a:xfrm>
            <a:off x="8990750" y="2818650"/>
            <a:ext cx="9018600" cy="73788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CC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CC0000"/>
                </a:solidFill>
                <a:latin typeface="DM Sans"/>
                <a:ea typeface="DM Sans"/>
                <a:cs typeface="DM Sans"/>
                <a:sym typeface="DM Sans"/>
              </a:rPr>
              <a:t>NO:</a:t>
            </a:r>
            <a:endParaRPr sz="4800" b="1">
              <a:solidFill>
                <a:srgbClr val="CC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rgbClr val="CC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CC0000"/>
                </a:solidFill>
                <a:latin typeface="DM Sans"/>
                <a:ea typeface="DM Sans"/>
                <a:cs typeface="DM Sans"/>
                <a:sym typeface="DM Sans"/>
              </a:rPr>
              <a:t>GAMING</a:t>
            </a:r>
            <a:endParaRPr sz="3800" b="1">
              <a:solidFill>
                <a:srgbClr val="CC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CC0000"/>
                </a:solidFill>
                <a:latin typeface="DM Sans"/>
                <a:ea typeface="DM Sans"/>
                <a:cs typeface="DM Sans"/>
                <a:sym typeface="DM Sans"/>
              </a:rPr>
              <a:t>YOUTUBE</a:t>
            </a:r>
            <a:endParaRPr sz="3800" b="1">
              <a:solidFill>
                <a:srgbClr val="CC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CC0000"/>
                </a:solidFill>
                <a:latin typeface="DM Sans"/>
                <a:ea typeface="DM Sans"/>
                <a:cs typeface="DM Sans"/>
                <a:sym typeface="DM Sans"/>
              </a:rPr>
              <a:t>STREAMING</a:t>
            </a:r>
            <a:endParaRPr sz="3800" b="1">
              <a:solidFill>
                <a:srgbClr val="CC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CC0000"/>
                </a:solidFill>
                <a:latin typeface="DM Sans"/>
                <a:ea typeface="DM Sans"/>
                <a:cs typeface="DM Sans"/>
                <a:sym typeface="DM Sans"/>
              </a:rPr>
              <a:t>SIMULATIONS</a:t>
            </a:r>
            <a:endParaRPr sz="3800" b="1">
              <a:solidFill>
                <a:srgbClr val="CC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CC0000"/>
                </a:solidFill>
                <a:latin typeface="DM Sans"/>
                <a:ea typeface="DM Sans"/>
                <a:cs typeface="DM Sans"/>
                <a:sym typeface="DM Sans"/>
              </a:rPr>
              <a:t>ONLINE CHAT</a:t>
            </a:r>
            <a:endParaRPr sz="3800" b="1">
              <a:solidFill>
                <a:srgbClr val="CC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CC0000"/>
                </a:solidFill>
                <a:latin typeface="DM Sans"/>
                <a:ea typeface="DM Sans"/>
                <a:cs typeface="DM Sans"/>
                <a:sym typeface="DM Sans"/>
              </a:rPr>
              <a:t>BACKS TO THE WALL </a:t>
            </a:r>
            <a:endParaRPr sz="3800" b="1">
              <a:solidFill>
                <a:srgbClr val="CC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CC0000"/>
                </a:solidFill>
                <a:latin typeface="DM Sans"/>
                <a:ea typeface="DM Sans"/>
                <a:cs typeface="DM Sans"/>
                <a:sym typeface="DM Sans"/>
              </a:rPr>
              <a:t>UNASSIGNED LEARNING GAMES</a:t>
            </a:r>
            <a:endParaRPr sz="3800" b="1">
              <a:solidFill>
                <a:srgbClr val="CC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rgbClr val="CC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36" name="Google Shape;936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969001" cy="212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19000" y="0"/>
            <a:ext cx="1969001" cy="2124801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139"/>
          <p:cNvSpPr txBox="1"/>
          <p:nvPr/>
        </p:nvSpPr>
        <p:spPr>
          <a:xfrm>
            <a:off x="235600" y="-65132"/>
            <a:ext cx="180525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FF"/>
                </a:solidFill>
                <a:latin typeface="Staatliches"/>
                <a:ea typeface="Staatliches"/>
                <a:cs typeface="Staatliches"/>
                <a:sym typeface="Staatliches"/>
              </a:rPr>
              <a:t>CHROMEBOOKS ARE FOR ACADEMIC PURPOSES ONLY</a:t>
            </a:r>
            <a:endParaRPr sz="9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40"/>
          <p:cNvSpPr txBox="1">
            <a:spLocks noGrp="1"/>
          </p:cNvSpPr>
          <p:nvPr>
            <p:ph type="title"/>
          </p:nvPr>
        </p:nvSpPr>
        <p:spPr>
          <a:xfrm>
            <a:off x="0" y="423700"/>
            <a:ext cx="18288000" cy="2437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700">
                <a:highlight>
                  <a:schemeClr val="lt1"/>
                </a:highlight>
                <a:latin typeface="Staatliches"/>
                <a:ea typeface="Staatliches"/>
                <a:cs typeface="Staatliches"/>
                <a:sym typeface="Staatliches"/>
              </a:rPr>
              <a:t>WHAT’S OKAY ON YOUR CHROMEBOOK</a:t>
            </a:r>
            <a:endParaRPr sz="11700">
              <a:highlight>
                <a:schemeClr val="lt1"/>
              </a:highlight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944" name="Google Shape;944;p140"/>
          <p:cNvSpPr txBox="1">
            <a:spLocks noGrp="1"/>
          </p:cNvSpPr>
          <p:nvPr>
            <p:ph type="body" idx="1"/>
          </p:nvPr>
        </p:nvSpPr>
        <p:spPr>
          <a:xfrm>
            <a:off x="623400" y="3159200"/>
            <a:ext cx="17041200" cy="6779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14400" lvl="0" indent="-6985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M Sans"/>
              <a:buChar char="•"/>
            </a:pPr>
            <a:r>
              <a:rPr lang="en-US" sz="3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SORA</a:t>
            </a:r>
            <a:endParaRPr sz="38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914400" lvl="0" indent="-6985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M Sans"/>
              <a:buChar char="•"/>
            </a:pPr>
            <a:r>
              <a:rPr lang="en-US" sz="3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SCHOOL WORK</a:t>
            </a:r>
            <a:endParaRPr sz="38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914400" lvl="0" indent="-6985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M Sans"/>
              <a:buChar char="•"/>
            </a:pPr>
            <a:r>
              <a:rPr lang="en-US" sz="3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GEOGUESSR</a:t>
            </a:r>
            <a:endParaRPr sz="38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914400" lvl="0" indent="-6985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M Sans"/>
              <a:buChar char="•"/>
            </a:pPr>
            <a:r>
              <a:rPr lang="en-US" sz="3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CHESS (NO CHAT)</a:t>
            </a:r>
            <a:endParaRPr sz="38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914400" lvl="0" indent="-6985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M Sans"/>
              <a:buChar char="•"/>
            </a:pPr>
            <a:r>
              <a:rPr lang="en-US" sz="3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WORDLE AND OTHER NYT PUZZLES </a:t>
            </a:r>
            <a:endParaRPr sz="38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914400" lvl="0" indent="-6985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M Sans"/>
              <a:buChar char="•"/>
            </a:pPr>
            <a:r>
              <a:rPr lang="en-US" sz="3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ABIDING BY THE PTMS TECH CONTRACT AND THE SDUHSD ACCEPTABLE USE POLICY AT ALL TIMES</a:t>
            </a:r>
            <a:endParaRPr sz="38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828800" lvl="0" indent="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5000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45" name="Google Shape;945;p140"/>
          <p:cNvPicPr preferRelativeResize="0"/>
          <p:nvPr/>
        </p:nvPicPr>
        <p:blipFill rotWithShape="1">
          <a:blip r:embed="rId3">
            <a:alphaModFix/>
          </a:blip>
          <a:srcRect t="36676" b="35709"/>
          <a:stretch/>
        </p:blipFill>
        <p:spPr>
          <a:xfrm>
            <a:off x="1039600" y="8423701"/>
            <a:ext cx="6634848" cy="95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0850" y="8424550"/>
            <a:ext cx="2827050" cy="212030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7" name="Google Shape;947;p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44448" y="7961000"/>
            <a:ext cx="3348401" cy="188350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8" name="Google Shape;948;p140"/>
          <p:cNvPicPr preferRelativeResize="0"/>
          <p:nvPr/>
        </p:nvPicPr>
        <p:blipFill rotWithShape="1">
          <a:blip r:embed="rId6">
            <a:alphaModFix/>
          </a:blip>
          <a:srcRect l="13009" t="13330" r="11438" b="13506"/>
          <a:stretch/>
        </p:blipFill>
        <p:spPr>
          <a:xfrm>
            <a:off x="7843350" y="8424550"/>
            <a:ext cx="2880950" cy="21202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9" name="Google Shape;949;p1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91900" y="7802200"/>
            <a:ext cx="1412651" cy="137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63725" y="8055650"/>
            <a:ext cx="1412651" cy="137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1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35525" y="8144850"/>
            <a:ext cx="1412651" cy="137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1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559400" y="8055650"/>
            <a:ext cx="1412651" cy="1378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7"/>
        </a:soli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2" name="Google Shape;792;p123"/>
          <p:cNvGraphicFramePr/>
          <p:nvPr/>
        </p:nvGraphicFramePr>
        <p:xfrm>
          <a:off x="1783840" y="259893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{E100DB44-29C5-4C17-9BDB-43ABFDC7A833}</a:tableStyleId>
              </a:tblPr>
              <a:tblGrid>
                <a:gridCol w="289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6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6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56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9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MONDAY</a:t>
                      </a:r>
                      <a:endParaRPr sz="2200" b="1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TUESDAY</a:t>
                      </a:r>
                      <a:endParaRPr sz="2200" b="1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b="1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WEDNESDAY</a:t>
                      </a:r>
                      <a:endParaRPr sz="2200" b="1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b="1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THURSDAY</a:t>
                      </a:r>
                      <a:endParaRPr sz="2200" b="1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b="1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FRIDAY</a:t>
                      </a:r>
                      <a:endParaRPr sz="2200" b="1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10 - </a:t>
                      </a:r>
                      <a:r>
                        <a:rPr lang="en-US" sz="2200">
                          <a:solidFill>
                            <a:schemeClr val="dk2"/>
                          </a:solidFill>
                          <a:highlight>
                            <a:srgbClr val="FFFF00"/>
                          </a:highlight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NO late start today!</a:t>
                      </a:r>
                      <a:endParaRPr sz="2200">
                        <a:solidFill>
                          <a:schemeClr val="dk2"/>
                        </a:solidFill>
                        <a:highlight>
                          <a:srgbClr val="FFFF00"/>
                        </a:highlight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Block Schedule 1-3-5</a:t>
                      </a:r>
                      <a:endParaRPr sz="2200" b="1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Food Drive Week 2</a:t>
                      </a:r>
                      <a:endParaRPr sz="2200" b="1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11 - NO SCHOOL!!!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12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TODAY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b="1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Block Schedule 2-4-6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Food Drive Collection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13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b="1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Block Schedule 1-3-5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Career Speaker- Mike Twyman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14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b="1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Block Schedule 2-4-6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Career Speaker- Zulema Reynoso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highlight>
                            <a:srgbClr val="FFFF00"/>
                          </a:highlight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Food Drive prize!</a:t>
                      </a:r>
                      <a:endParaRPr sz="2200">
                        <a:solidFill>
                          <a:schemeClr val="dk2"/>
                        </a:solidFill>
                        <a:highlight>
                          <a:srgbClr val="FFFF00"/>
                        </a:highlight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17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Food Drive Week 3</a:t>
                      </a:r>
                      <a:endParaRPr sz="2200" b="1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LAST WEEK to DONATE!</a:t>
                      </a:r>
                      <a:endParaRPr sz="2200" b="1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18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Career Speaker- Michael Coblenz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19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Career Speaker- Gavin Lanning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Food Drive Collection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21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Food Drive </a:t>
                      </a:r>
                      <a:r>
                        <a:rPr lang="en-US" sz="2200" b="1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ENDS</a:t>
                      </a:r>
                      <a:endParaRPr sz="2200" b="1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Top 7 and 8th grade homerooms get krispy kreme donuts!!</a:t>
                      </a: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2"/>
                          </a:solidFill>
                          <a:highlight>
                            <a:srgbClr val="FFFF00"/>
                          </a:highlight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Food Drive prizes!</a:t>
                      </a:r>
                      <a:endParaRPr sz="2200">
                        <a:solidFill>
                          <a:schemeClr val="dk2"/>
                        </a:solidFill>
                        <a:highlight>
                          <a:srgbClr val="FFFF00"/>
                        </a:highlight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8BA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93" name="Google Shape;793;p123" title="imag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4775" y="4229100"/>
            <a:ext cx="249555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123"/>
          <p:cNvSpPr txBox="1"/>
          <p:nvPr/>
        </p:nvSpPr>
        <p:spPr>
          <a:xfrm>
            <a:off x="1229600" y="526075"/>
            <a:ext cx="164796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CalendAr</a:t>
            </a:r>
            <a:endParaRPr sz="12000"/>
          </a:p>
        </p:txBody>
      </p:sp>
      <p:pic>
        <p:nvPicPr>
          <p:cNvPr id="795" name="Google Shape;795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59198" y="7254773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41"/>
          <p:cNvSpPr txBox="1">
            <a:spLocks noGrp="1"/>
          </p:cNvSpPr>
          <p:nvPr>
            <p:ph type="title"/>
          </p:nvPr>
        </p:nvSpPr>
        <p:spPr>
          <a:xfrm>
            <a:off x="623400" y="271300"/>
            <a:ext cx="17041200" cy="1734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highlight>
                  <a:srgbClr val="FFFF00"/>
                </a:highlight>
                <a:latin typeface="Staatliches"/>
                <a:ea typeface="Staatliches"/>
                <a:cs typeface="Staatliches"/>
                <a:sym typeface="Staatliches"/>
              </a:rPr>
              <a:t>NO VIDEO GAMES ALLOWED</a:t>
            </a:r>
            <a:endParaRPr sz="12000">
              <a:highlight>
                <a:srgbClr val="FFFF00"/>
              </a:highlight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958" name="Google Shape;958;p141"/>
          <p:cNvSpPr txBox="1">
            <a:spLocks noGrp="1"/>
          </p:cNvSpPr>
          <p:nvPr>
            <p:ph type="body" idx="1"/>
          </p:nvPr>
        </p:nvSpPr>
        <p:spPr>
          <a:xfrm>
            <a:off x="623400" y="2200800"/>
            <a:ext cx="17041200" cy="7871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PLAYING OR WATCHING ELECTRONIC GAMES OR SIMULATIONS</a:t>
            </a:r>
            <a:endParaRPr sz="8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—</a:t>
            </a:r>
            <a:r>
              <a:rPr lang="en-US" sz="8000" b="1">
                <a:solidFill>
                  <a:schemeClr val="dk1"/>
                </a:solidFill>
                <a:highlight>
                  <a:srgbClr val="FFFF00"/>
                </a:highlight>
                <a:latin typeface="Poppins"/>
                <a:ea typeface="Poppins"/>
                <a:cs typeface="Poppins"/>
                <a:sym typeface="Poppins"/>
              </a:rPr>
              <a:t>ON ANY DEVICE</a:t>
            </a:r>
            <a:r>
              <a:rPr lang="en-US" sz="8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—</a:t>
            </a:r>
            <a:endParaRPr sz="8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IS </a:t>
            </a:r>
            <a:r>
              <a:rPr lang="en-US" sz="8000" b="1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NOT</a:t>
            </a:r>
            <a:r>
              <a:rPr lang="en-US" sz="8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ALLOWED</a:t>
            </a:r>
            <a:endParaRPr sz="8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dk1"/>
                </a:solidFill>
                <a:highlight>
                  <a:srgbClr val="FFFF00"/>
                </a:highlight>
                <a:latin typeface="Poppins"/>
                <a:ea typeface="Poppins"/>
                <a:cs typeface="Poppins"/>
                <a:sym typeface="Poppins"/>
              </a:rPr>
              <a:t>AT ANY TIME.</a:t>
            </a:r>
            <a:endParaRPr sz="8000" b="1">
              <a:solidFill>
                <a:schemeClr val="dk1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48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48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38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44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VIOLATIONS MAY RESULT IN:</a:t>
            </a:r>
            <a:endParaRPr sz="53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0" indent="-667543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Poppins"/>
              <a:buChar char="•"/>
            </a:pPr>
            <a:r>
              <a:rPr lang="en-US" sz="53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CHROMEBOOK/DEVICE CONFISCATION</a:t>
            </a:r>
            <a:endParaRPr sz="53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0" indent="-667543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Poppins"/>
              <a:buChar char="•"/>
            </a:pPr>
            <a:r>
              <a:rPr lang="en-US" sz="53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SCHOOL ACCOUNT DEACTIVATION</a:t>
            </a:r>
            <a:endParaRPr sz="53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0" indent="-667543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Poppins"/>
              <a:buChar char="•"/>
            </a:pPr>
            <a:r>
              <a:rPr lang="en-US" sz="53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REFERRAL TO ASSISTANT PRINCIPAL AND/OR BEHAVIOR CONTRACT</a:t>
            </a:r>
            <a:endParaRPr sz="53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59" name="Google Shape;959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650" y="4865000"/>
            <a:ext cx="1888050" cy="24029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0" name="Google Shape;960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1850" y="5118300"/>
            <a:ext cx="2989751" cy="16742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1" name="Google Shape;961;p141"/>
          <p:cNvPicPr preferRelativeResize="0"/>
          <p:nvPr/>
        </p:nvPicPr>
        <p:blipFill rotWithShape="1">
          <a:blip r:embed="rId5">
            <a:alphaModFix/>
          </a:blip>
          <a:srcRect l="2038" t="2626" r="6562" b="3238"/>
          <a:stretch/>
        </p:blipFill>
        <p:spPr>
          <a:xfrm>
            <a:off x="9384452" y="5813525"/>
            <a:ext cx="1888049" cy="302556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2" name="Google Shape;962;p1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16500" y="5965970"/>
            <a:ext cx="2808550" cy="157980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3" name="Google Shape;963;p1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694950" y="5978825"/>
            <a:ext cx="2579200" cy="19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41"/>
          <p:cNvSpPr/>
          <p:nvPr/>
        </p:nvSpPr>
        <p:spPr>
          <a:xfrm>
            <a:off x="-451225" y="5162575"/>
            <a:ext cx="4460100" cy="18078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</p:txBody>
      </p:sp>
      <p:sp>
        <p:nvSpPr>
          <p:cNvPr id="965" name="Google Shape;965;p141"/>
          <p:cNvSpPr/>
          <p:nvPr/>
        </p:nvSpPr>
        <p:spPr>
          <a:xfrm>
            <a:off x="3218700" y="5051525"/>
            <a:ext cx="4460100" cy="18078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</p:txBody>
      </p:sp>
      <p:sp>
        <p:nvSpPr>
          <p:cNvPr id="966" name="Google Shape;966;p141"/>
          <p:cNvSpPr/>
          <p:nvPr/>
        </p:nvSpPr>
        <p:spPr>
          <a:xfrm>
            <a:off x="8098577" y="6277050"/>
            <a:ext cx="4460100" cy="18078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</p:txBody>
      </p:sp>
      <p:sp>
        <p:nvSpPr>
          <p:cNvPr id="967" name="Google Shape;967;p141"/>
          <p:cNvSpPr/>
          <p:nvPr/>
        </p:nvSpPr>
        <p:spPr>
          <a:xfrm>
            <a:off x="10643450" y="5851925"/>
            <a:ext cx="4460100" cy="18078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</p:txBody>
      </p:sp>
      <p:sp>
        <p:nvSpPr>
          <p:cNvPr id="968" name="Google Shape;968;p141"/>
          <p:cNvSpPr/>
          <p:nvPr/>
        </p:nvSpPr>
        <p:spPr>
          <a:xfrm>
            <a:off x="13771345" y="6004350"/>
            <a:ext cx="4460100" cy="18078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42"/>
          <p:cNvSpPr txBox="1">
            <a:spLocks noGrp="1"/>
          </p:cNvSpPr>
          <p:nvPr>
            <p:ph type="title"/>
          </p:nvPr>
        </p:nvSpPr>
        <p:spPr>
          <a:xfrm>
            <a:off x="0" y="423700"/>
            <a:ext cx="18288000" cy="1734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12000" b="1">
                <a:highlight>
                  <a:schemeClr val="lt1"/>
                </a:highlight>
                <a:latin typeface="Staatliches"/>
                <a:ea typeface="Staatliches"/>
                <a:cs typeface="Staatliches"/>
                <a:sym typeface="Staatliches"/>
              </a:rPr>
              <a:t>WHAT COUNTS AS A “VIDEO GAME”?</a:t>
            </a:r>
            <a:endParaRPr sz="12000" b="1">
              <a:highlight>
                <a:schemeClr val="lt1"/>
              </a:highlight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974" name="Google Shape;974;p142"/>
          <p:cNvSpPr txBox="1">
            <a:spLocks noGrp="1"/>
          </p:cNvSpPr>
          <p:nvPr>
            <p:ph type="body" idx="1"/>
          </p:nvPr>
        </p:nvSpPr>
        <p:spPr>
          <a:xfrm>
            <a:off x="623400" y="2200800"/>
            <a:ext cx="17041200" cy="7871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14400" lvl="0" indent="-7747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5000"/>
              <a:buFont typeface="Poppins"/>
              <a:buChar char="•"/>
            </a:pPr>
            <a:r>
              <a:rPr lang="en-US" sz="50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PLAYING AS A CHARACTER</a:t>
            </a:r>
            <a:endParaRPr sz="50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0" indent="-7747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5000"/>
              <a:buFont typeface="Poppins"/>
              <a:buChar char="•"/>
            </a:pPr>
            <a:r>
              <a:rPr lang="en-US" sz="50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ANIMATION + INTERACTIVE + TASK OR OBJECTIVE</a:t>
            </a:r>
            <a:endParaRPr sz="50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75" name="Google Shape;975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000" y="4552496"/>
            <a:ext cx="3088099" cy="22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8300" y="4552500"/>
            <a:ext cx="3995726" cy="2249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7" name="Google Shape;977;p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08750" y="4511025"/>
            <a:ext cx="4164601" cy="23321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8" name="Google Shape;978;p1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5000" y="7128568"/>
            <a:ext cx="3734400" cy="21006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9" name="Google Shape;979;p1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61100" y="7202875"/>
            <a:ext cx="3734395" cy="2100577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0" name="Google Shape;980;p1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683450" y="7128550"/>
            <a:ext cx="2089884" cy="210060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1" name="Google Shape;981;p142"/>
          <p:cNvPicPr preferRelativeResize="0"/>
          <p:nvPr/>
        </p:nvPicPr>
        <p:blipFill rotWithShape="1">
          <a:blip r:embed="rId9">
            <a:alphaModFix/>
          </a:blip>
          <a:srcRect l="10671" r="10922"/>
          <a:stretch/>
        </p:blipFill>
        <p:spPr>
          <a:xfrm>
            <a:off x="7923950" y="7198600"/>
            <a:ext cx="2249205" cy="21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25150" y="7128550"/>
            <a:ext cx="2249200" cy="22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377800" y="4552500"/>
            <a:ext cx="2995027" cy="224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43"/>
          <p:cNvSpPr txBox="1">
            <a:spLocks noGrp="1"/>
          </p:cNvSpPr>
          <p:nvPr>
            <p:ph type="title"/>
          </p:nvPr>
        </p:nvSpPr>
        <p:spPr>
          <a:xfrm>
            <a:off x="623400" y="271300"/>
            <a:ext cx="17041200" cy="1734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latin typeface="Staatliches"/>
                <a:ea typeface="Staatliches"/>
                <a:cs typeface="Staatliches"/>
                <a:sym typeface="Staatliches"/>
              </a:rPr>
              <a:t>NO ONLINE CHAT:</a:t>
            </a:r>
            <a:endParaRPr sz="12000"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989" name="Google Shape;989;p143"/>
          <p:cNvSpPr txBox="1">
            <a:spLocks noGrp="1"/>
          </p:cNvSpPr>
          <p:nvPr>
            <p:ph type="body" idx="1"/>
          </p:nvPr>
        </p:nvSpPr>
        <p:spPr>
          <a:xfrm>
            <a:off x="623400" y="2200800"/>
            <a:ext cx="17041200" cy="7871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57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Unless it’s using your </a:t>
            </a:r>
            <a:r>
              <a:rPr lang="en-US" sz="5700" u="sng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school Google account</a:t>
            </a:r>
            <a:r>
              <a:rPr lang="en-US" sz="57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 for a specific school assignment (not personal chat).</a:t>
            </a:r>
            <a:endParaRPr sz="57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90" name="Google Shape;990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0650" y="5425722"/>
            <a:ext cx="9606654" cy="3930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BB8"/>
            </a:gs>
            <a:gs pos="33329">
              <a:srgbClr val="F7DC95"/>
            </a:gs>
            <a:gs pos="66670">
              <a:srgbClr val="F0BB7D"/>
            </a:gs>
            <a:gs pos="100000">
              <a:srgbClr val="F5956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44"/>
          <p:cNvSpPr/>
          <p:nvPr/>
        </p:nvSpPr>
        <p:spPr>
          <a:xfrm>
            <a:off x="-603688" y="-248553"/>
            <a:ext cx="6295644" cy="1933543"/>
          </a:xfrm>
          <a:custGeom>
            <a:avLst/>
            <a:gdLst/>
            <a:ahLst/>
            <a:cxnLst/>
            <a:rect l="l" t="t" r="r" b="b"/>
            <a:pathLst>
              <a:path w="3681663" h="1419114" extrusionOk="0">
                <a:moveTo>
                  <a:pt x="0" y="0"/>
                </a:moveTo>
                <a:lnTo>
                  <a:pt x="3681663" y="0"/>
                </a:lnTo>
                <a:lnTo>
                  <a:pt x="3681663" y="1419114"/>
                </a:lnTo>
                <a:lnTo>
                  <a:pt x="0" y="1419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6" name="Google Shape;996;p144"/>
          <p:cNvSpPr/>
          <p:nvPr/>
        </p:nvSpPr>
        <p:spPr>
          <a:xfrm>
            <a:off x="5692742" y="-248553"/>
            <a:ext cx="6295644" cy="1933543"/>
          </a:xfrm>
          <a:custGeom>
            <a:avLst/>
            <a:gdLst/>
            <a:ahLst/>
            <a:cxnLst/>
            <a:rect l="l" t="t" r="r" b="b"/>
            <a:pathLst>
              <a:path w="3681663" h="1419114" extrusionOk="0">
                <a:moveTo>
                  <a:pt x="0" y="0"/>
                </a:moveTo>
                <a:lnTo>
                  <a:pt x="3681664" y="0"/>
                </a:lnTo>
                <a:lnTo>
                  <a:pt x="3681664" y="1419114"/>
                </a:lnTo>
                <a:lnTo>
                  <a:pt x="0" y="1419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7" name="Google Shape;997;p144"/>
          <p:cNvSpPr/>
          <p:nvPr/>
        </p:nvSpPr>
        <p:spPr>
          <a:xfrm>
            <a:off x="11989175" y="-248553"/>
            <a:ext cx="6295644" cy="1933543"/>
          </a:xfrm>
          <a:custGeom>
            <a:avLst/>
            <a:gdLst/>
            <a:ahLst/>
            <a:cxnLst/>
            <a:rect l="l" t="t" r="r" b="b"/>
            <a:pathLst>
              <a:path w="3681663" h="1419114" extrusionOk="0">
                <a:moveTo>
                  <a:pt x="0" y="0"/>
                </a:moveTo>
                <a:lnTo>
                  <a:pt x="3681663" y="0"/>
                </a:lnTo>
                <a:lnTo>
                  <a:pt x="3681663" y="1419114"/>
                </a:lnTo>
                <a:lnTo>
                  <a:pt x="0" y="1419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8" name="Google Shape;998;p144"/>
          <p:cNvSpPr/>
          <p:nvPr/>
        </p:nvSpPr>
        <p:spPr>
          <a:xfrm rot="-1389851">
            <a:off x="16135163" y="1755523"/>
            <a:ext cx="2505896" cy="2589240"/>
          </a:xfrm>
          <a:custGeom>
            <a:avLst/>
            <a:gdLst/>
            <a:ahLst/>
            <a:cxnLst/>
            <a:rect l="l" t="t" r="r" b="b"/>
            <a:pathLst>
              <a:path w="1528275" h="1788407" extrusionOk="0">
                <a:moveTo>
                  <a:pt x="0" y="0"/>
                </a:moveTo>
                <a:lnTo>
                  <a:pt x="1528275" y="0"/>
                </a:lnTo>
                <a:lnTo>
                  <a:pt x="1528275" y="1788407"/>
                </a:lnTo>
                <a:lnTo>
                  <a:pt x="0" y="17884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9" name="Google Shape;999;p144"/>
          <p:cNvSpPr/>
          <p:nvPr/>
        </p:nvSpPr>
        <p:spPr>
          <a:xfrm rot="2975253">
            <a:off x="-217402" y="1979586"/>
            <a:ext cx="2146597" cy="2728641"/>
          </a:xfrm>
          <a:custGeom>
            <a:avLst/>
            <a:gdLst/>
            <a:ahLst/>
            <a:cxnLst/>
            <a:rect l="l" t="t" r="r" b="b"/>
            <a:pathLst>
              <a:path w="1449591" h="1696330" extrusionOk="0">
                <a:moveTo>
                  <a:pt x="0" y="0"/>
                </a:moveTo>
                <a:lnTo>
                  <a:pt x="1449591" y="0"/>
                </a:lnTo>
                <a:lnTo>
                  <a:pt x="1449591" y="1696329"/>
                </a:lnTo>
                <a:lnTo>
                  <a:pt x="0" y="16963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00" name="Google Shape;1000;p144"/>
          <p:cNvSpPr/>
          <p:nvPr/>
        </p:nvSpPr>
        <p:spPr>
          <a:xfrm rot="1040934">
            <a:off x="16195181" y="8158972"/>
            <a:ext cx="1594046" cy="1580060"/>
          </a:xfrm>
          <a:custGeom>
            <a:avLst/>
            <a:gdLst/>
            <a:ahLst/>
            <a:cxnLst/>
            <a:rect l="l" t="t" r="r" b="b"/>
            <a:pathLst>
              <a:path w="955433" h="1118059" extrusionOk="0">
                <a:moveTo>
                  <a:pt x="0" y="0"/>
                </a:moveTo>
                <a:lnTo>
                  <a:pt x="955432" y="0"/>
                </a:lnTo>
                <a:lnTo>
                  <a:pt x="955432" y="1118060"/>
                </a:lnTo>
                <a:lnTo>
                  <a:pt x="0" y="11180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01" name="Google Shape;1001;p144"/>
          <p:cNvSpPr/>
          <p:nvPr/>
        </p:nvSpPr>
        <p:spPr>
          <a:xfrm rot="-3293204" flipH="1">
            <a:off x="605007" y="8225666"/>
            <a:ext cx="1396597" cy="1839510"/>
          </a:xfrm>
          <a:custGeom>
            <a:avLst/>
            <a:gdLst/>
            <a:ahLst/>
            <a:cxnLst/>
            <a:rect l="l" t="t" r="r" b="b"/>
            <a:pathLst>
              <a:path w="962054" h="1125808" extrusionOk="0">
                <a:moveTo>
                  <a:pt x="962054" y="0"/>
                </a:moveTo>
                <a:lnTo>
                  <a:pt x="0" y="0"/>
                </a:lnTo>
                <a:lnTo>
                  <a:pt x="0" y="1125808"/>
                </a:lnTo>
                <a:lnTo>
                  <a:pt x="962054" y="1125808"/>
                </a:lnTo>
                <a:lnTo>
                  <a:pt x="96205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02" name="Google Shape;1002;p144"/>
          <p:cNvSpPr/>
          <p:nvPr/>
        </p:nvSpPr>
        <p:spPr>
          <a:xfrm rot="-1093026">
            <a:off x="1657334" y="6357351"/>
            <a:ext cx="645842" cy="1117285"/>
          </a:xfrm>
          <a:custGeom>
            <a:avLst/>
            <a:gdLst/>
            <a:ahLst/>
            <a:cxnLst/>
            <a:rect l="l" t="t" r="r" b="b"/>
            <a:pathLst>
              <a:path w="388273" h="788007" extrusionOk="0">
                <a:moveTo>
                  <a:pt x="0" y="0"/>
                </a:moveTo>
                <a:lnTo>
                  <a:pt x="388272" y="0"/>
                </a:lnTo>
                <a:lnTo>
                  <a:pt x="388272" y="788007"/>
                </a:lnTo>
                <a:lnTo>
                  <a:pt x="0" y="788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03" name="Google Shape;1003;p144"/>
          <p:cNvSpPr/>
          <p:nvPr/>
        </p:nvSpPr>
        <p:spPr>
          <a:xfrm rot="2310039">
            <a:off x="15548332" y="6005300"/>
            <a:ext cx="600319" cy="1218358"/>
          </a:xfrm>
          <a:custGeom>
            <a:avLst/>
            <a:gdLst/>
            <a:ahLst/>
            <a:cxnLst/>
            <a:rect l="l" t="t" r="r" b="b"/>
            <a:pathLst>
              <a:path w="388273" h="788007" extrusionOk="0">
                <a:moveTo>
                  <a:pt x="0" y="0"/>
                </a:moveTo>
                <a:lnTo>
                  <a:pt x="388272" y="0"/>
                </a:lnTo>
                <a:lnTo>
                  <a:pt x="388272" y="788007"/>
                </a:lnTo>
                <a:lnTo>
                  <a:pt x="0" y="788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04" name="Google Shape;1004;p144"/>
          <p:cNvSpPr/>
          <p:nvPr/>
        </p:nvSpPr>
        <p:spPr>
          <a:xfrm rot="4813695">
            <a:off x="1321995" y="4507397"/>
            <a:ext cx="877935" cy="1427589"/>
          </a:xfrm>
          <a:custGeom>
            <a:avLst/>
            <a:gdLst/>
            <a:ahLst/>
            <a:cxnLst/>
            <a:rect l="l" t="t" r="r" b="b"/>
            <a:pathLst>
              <a:path w="640887" h="837263" extrusionOk="0">
                <a:moveTo>
                  <a:pt x="0" y="0"/>
                </a:moveTo>
                <a:lnTo>
                  <a:pt x="640887" y="0"/>
                </a:lnTo>
                <a:lnTo>
                  <a:pt x="640887" y="837263"/>
                </a:lnTo>
                <a:lnTo>
                  <a:pt x="0" y="837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05" name="Google Shape;1005;p144"/>
          <p:cNvSpPr/>
          <p:nvPr/>
        </p:nvSpPr>
        <p:spPr>
          <a:xfrm rot="-890608">
            <a:off x="16574838" y="4635557"/>
            <a:ext cx="1173838" cy="1279767"/>
          </a:xfrm>
          <a:custGeom>
            <a:avLst/>
            <a:gdLst/>
            <a:ahLst/>
            <a:cxnLst/>
            <a:rect l="l" t="t" r="r" b="b"/>
            <a:pathLst>
              <a:path w="699332" h="913617" extrusionOk="0">
                <a:moveTo>
                  <a:pt x="0" y="0"/>
                </a:moveTo>
                <a:lnTo>
                  <a:pt x="699332" y="0"/>
                </a:lnTo>
                <a:lnTo>
                  <a:pt x="699332" y="913617"/>
                </a:lnTo>
                <a:lnTo>
                  <a:pt x="0" y="913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06" name="Google Shape;1006;p144"/>
          <p:cNvSpPr txBox="1"/>
          <p:nvPr/>
        </p:nvSpPr>
        <p:spPr>
          <a:xfrm>
            <a:off x="4202000" y="1593258"/>
            <a:ext cx="101241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Birthdays</a:t>
            </a:r>
            <a:endParaRPr sz="120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07" name="Google Shape;1007;p144"/>
          <p:cNvSpPr txBox="1"/>
          <p:nvPr/>
        </p:nvSpPr>
        <p:spPr>
          <a:xfrm>
            <a:off x="6427559" y="3755052"/>
            <a:ext cx="5673000" cy="58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Poppins"/>
                <a:ea typeface="Poppins"/>
                <a:cs typeface="Poppins"/>
                <a:sym typeface="Poppins"/>
              </a:rPr>
              <a:t>11/9 - 11/15</a:t>
            </a:r>
            <a:endParaRPr sz="4800"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Poppins"/>
                <a:ea typeface="Poppins"/>
                <a:cs typeface="Poppins"/>
                <a:sym typeface="Poppins"/>
              </a:rPr>
              <a:t>Shri A, Hayden B, Shaun T, Todd G, Terence L, Aiden P, Henry Y, Isabella B, Mila S, Victoria S, and Hyunmin W!</a:t>
            </a:r>
            <a:endParaRPr sz="4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45"/>
          <p:cNvSpPr txBox="1"/>
          <p:nvPr/>
        </p:nvSpPr>
        <p:spPr>
          <a:xfrm>
            <a:off x="2495828" y="622931"/>
            <a:ext cx="132963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Thank you!</a:t>
            </a:r>
            <a:endParaRPr sz="120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13" name="Google Shape;1013;p145"/>
          <p:cNvSpPr txBox="1"/>
          <p:nvPr/>
        </p:nvSpPr>
        <p:spPr>
          <a:xfrm>
            <a:off x="6307509" y="2756581"/>
            <a:ext cx="5673000" cy="12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E6E5FF"/>
                </a:solidFill>
                <a:latin typeface="Poppins"/>
                <a:ea typeface="Poppins"/>
                <a:cs typeface="Poppins"/>
                <a:sym typeface="Poppins"/>
              </a:rPr>
              <a:t>Follow PTMS ASB on Instagram to keep up with your school: </a:t>
            </a:r>
            <a:r>
              <a:rPr lang="en-US" sz="2499">
                <a:solidFill>
                  <a:srgbClr val="E6E5FF"/>
                </a:solidFill>
                <a:highlight>
                  <a:schemeClr val="dk1"/>
                </a:highlight>
                <a:latin typeface="Poppins"/>
                <a:ea typeface="Poppins"/>
                <a:cs typeface="Poppins"/>
                <a:sym typeface="Poppins"/>
              </a:rPr>
              <a:t>@ptms.asb</a:t>
            </a:r>
            <a:endParaRPr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4" name="Google Shape;1014;p145"/>
          <p:cNvSpPr txBox="1"/>
          <p:nvPr/>
        </p:nvSpPr>
        <p:spPr>
          <a:xfrm>
            <a:off x="6610652" y="4614375"/>
            <a:ext cx="5066700" cy="20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takm8113@my.sduhsd.net</a:t>
            </a:r>
            <a:r>
              <a:rPr lang="en-US" sz="2499">
                <a:solidFill>
                  <a:srgbClr val="E6E5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499">
              <a:solidFill>
                <a:srgbClr val="E6E5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dux8940@my.sduhsd.net</a:t>
            </a:r>
            <a:endParaRPr sz="2499">
              <a:solidFill>
                <a:srgbClr val="E6E5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5"/>
              </a:rPr>
              <a:t>epsteinh7844@my.sduhsd.net</a:t>
            </a:r>
            <a:r>
              <a:rPr lang="en-US" sz="2499">
                <a:solidFill>
                  <a:srgbClr val="E6E5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499">
              <a:solidFill>
                <a:srgbClr val="E6E5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careyj9565@my.sduhsd.net</a:t>
            </a:r>
            <a:r>
              <a:rPr lang="en-US" sz="2499">
                <a:solidFill>
                  <a:srgbClr val="E6E5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499">
              <a:solidFill>
                <a:srgbClr val="E6E5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5" name="Google Shape;1015;p145"/>
          <p:cNvSpPr txBox="1"/>
          <p:nvPr/>
        </p:nvSpPr>
        <p:spPr>
          <a:xfrm>
            <a:off x="4075203" y="6916725"/>
            <a:ext cx="10137600" cy="2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6BA1F"/>
                </a:solidFill>
                <a:latin typeface="Poppins"/>
                <a:ea typeface="Poppins"/>
                <a:cs typeface="Poppins"/>
                <a:sym typeface="Poppins"/>
              </a:rPr>
              <a:t>Join the Wolfpack Connections Google Classroom with the code</a:t>
            </a:r>
            <a:endParaRPr sz="3600">
              <a:solidFill>
                <a:srgbClr val="F6BA1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6BA1F"/>
                </a:solidFill>
                <a:latin typeface="Poppins"/>
                <a:ea typeface="Poppins"/>
                <a:cs typeface="Poppins"/>
                <a:sym typeface="Poppins"/>
              </a:rPr>
              <a:t>2eovgmjr</a:t>
            </a:r>
            <a:endParaRPr sz="3600">
              <a:solidFill>
                <a:srgbClr val="F6BA1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016" name="Google Shape;1016;p145"/>
          <p:cNvCxnSpPr/>
          <p:nvPr/>
        </p:nvCxnSpPr>
        <p:spPr>
          <a:xfrm>
            <a:off x="4768767" y="4312416"/>
            <a:ext cx="8750400" cy="0"/>
          </a:xfrm>
          <a:prstGeom prst="straightConnector1">
            <a:avLst/>
          </a:prstGeom>
          <a:noFill/>
          <a:ln w="38100" cap="flat" cmpd="sng">
            <a:solidFill>
              <a:srgbClr val="E6E5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7" name="Google Shape;1017;p145"/>
          <p:cNvSpPr/>
          <p:nvPr/>
        </p:nvSpPr>
        <p:spPr>
          <a:xfrm rot="5400000">
            <a:off x="-265001" y="3508472"/>
            <a:ext cx="2428652" cy="3804145"/>
          </a:xfrm>
          <a:custGeom>
            <a:avLst/>
            <a:gdLst/>
            <a:ahLst/>
            <a:cxnLst/>
            <a:rect l="l" t="t" r="r" b="b"/>
            <a:pathLst>
              <a:path w="1782497" h="2224646" extrusionOk="0">
                <a:moveTo>
                  <a:pt x="0" y="0"/>
                </a:moveTo>
                <a:lnTo>
                  <a:pt x="1782498" y="0"/>
                </a:lnTo>
                <a:lnTo>
                  <a:pt x="1782498" y="2224646"/>
                </a:lnTo>
                <a:lnTo>
                  <a:pt x="0" y="22246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18" name="Google Shape;1018;p145"/>
          <p:cNvSpPr/>
          <p:nvPr/>
        </p:nvSpPr>
        <p:spPr>
          <a:xfrm rot="-5400000" flipH="1">
            <a:off x="16417746" y="3508472"/>
            <a:ext cx="2428652" cy="3804145"/>
          </a:xfrm>
          <a:custGeom>
            <a:avLst/>
            <a:gdLst/>
            <a:ahLst/>
            <a:cxnLst/>
            <a:rect l="l" t="t" r="r" b="b"/>
            <a:pathLst>
              <a:path w="1782497" h="2224646" extrusionOk="0">
                <a:moveTo>
                  <a:pt x="0" y="2224646"/>
                </a:moveTo>
                <a:lnTo>
                  <a:pt x="1782497" y="2224646"/>
                </a:lnTo>
                <a:lnTo>
                  <a:pt x="1782497" y="0"/>
                </a:lnTo>
                <a:lnTo>
                  <a:pt x="0" y="0"/>
                </a:lnTo>
                <a:lnTo>
                  <a:pt x="0" y="2224646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19" name="Google Shape;1019;p145"/>
          <p:cNvSpPr/>
          <p:nvPr/>
        </p:nvSpPr>
        <p:spPr>
          <a:xfrm rot="-819876">
            <a:off x="-761477" y="6906317"/>
            <a:ext cx="4672734" cy="3938462"/>
          </a:xfrm>
          <a:custGeom>
            <a:avLst/>
            <a:gdLst/>
            <a:ahLst/>
            <a:cxnLst/>
            <a:rect l="l" t="t" r="r" b="b"/>
            <a:pathLst>
              <a:path w="2777048" h="2822921" extrusionOk="0">
                <a:moveTo>
                  <a:pt x="0" y="0"/>
                </a:moveTo>
                <a:lnTo>
                  <a:pt x="2777048" y="0"/>
                </a:lnTo>
                <a:lnTo>
                  <a:pt x="2777048" y="2822921"/>
                </a:lnTo>
                <a:lnTo>
                  <a:pt x="0" y="2822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20" name="Google Shape;1020;p145"/>
          <p:cNvSpPr/>
          <p:nvPr/>
        </p:nvSpPr>
        <p:spPr>
          <a:xfrm rot="798818" flipH="1">
            <a:off x="14659575" y="6918036"/>
            <a:ext cx="4673007" cy="3925954"/>
          </a:xfrm>
          <a:custGeom>
            <a:avLst/>
            <a:gdLst/>
            <a:ahLst/>
            <a:cxnLst/>
            <a:rect l="l" t="t" r="r" b="b"/>
            <a:pathLst>
              <a:path w="2777048" h="2822921" extrusionOk="0">
                <a:moveTo>
                  <a:pt x="2777048" y="0"/>
                </a:moveTo>
                <a:lnTo>
                  <a:pt x="0" y="0"/>
                </a:lnTo>
                <a:lnTo>
                  <a:pt x="0" y="2822921"/>
                </a:lnTo>
                <a:lnTo>
                  <a:pt x="2777048" y="2822921"/>
                </a:lnTo>
                <a:lnTo>
                  <a:pt x="2777048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7"/>
        </a:solidFill>
        <a:effectLst/>
      </p:bgPr>
    </p:bg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24"/>
          <p:cNvSpPr txBox="1"/>
          <p:nvPr/>
        </p:nvSpPr>
        <p:spPr>
          <a:xfrm>
            <a:off x="1229600" y="490900"/>
            <a:ext cx="164796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Ever had a krispy Kreme?</a:t>
            </a:r>
            <a:endParaRPr sz="12000"/>
          </a:p>
        </p:txBody>
      </p:sp>
      <p:pic>
        <p:nvPicPr>
          <p:cNvPr id="801" name="Google Shape;801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9677" y="3588065"/>
            <a:ext cx="3748650" cy="37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046" y="2204346"/>
            <a:ext cx="4905925" cy="6516075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124"/>
          <p:cNvSpPr txBox="1"/>
          <p:nvPr/>
        </p:nvSpPr>
        <p:spPr>
          <a:xfrm>
            <a:off x="12154100" y="3927575"/>
            <a:ext cx="54480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Top donating 7 and 8th grade homerooms for our food drive get krispy kreme donuts on November 21st!</a:t>
            </a:r>
            <a:endParaRPr sz="5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124"/>
          <p:cNvSpPr txBox="1"/>
          <p:nvPr/>
        </p:nvSpPr>
        <p:spPr>
          <a:xfrm>
            <a:off x="7026675" y="8292625"/>
            <a:ext cx="110709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…Was it krispy?</a:t>
            </a:r>
            <a:endParaRPr sz="1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FD7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25"/>
          <p:cNvSpPr txBox="1">
            <a:spLocks noGrp="1"/>
          </p:cNvSpPr>
          <p:nvPr>
            <p:ph type="subTitle" idx="1"/>
          </p:nvPr>
        </p:nvSpPr>
        <p:spPr>
          <a:xfrm>
            <a:off x="-37450" y="2161500"/>
            <a:ext cx="14272800" cy="691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Our school is looking for student leaders who are focused on environmental issues. We will begin an initiative to further develop our recycling and conservation efforts. </a:t>
            </a:r>
            <a:endParaRPr sz="4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4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Fill out </a:t>
            </a:r>
            <a:r>
              <a:rPr lang="en-US" sz="48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this</a:t>
            </a:r>
            <a:r>
              <a:rPr lang="en-US" sz="4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 form if you are interested.</a:t>
            </a:r>
            <a:endParaRPr sz="4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4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Students can also check in with Dr. Wild for more information.</a:t>
            </a:r>
            <a:endParaRPr sz="4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10" name="Google Shape;810;p125" title="images.jpg"/>
          <p:cNvPicPr preferRelativeResize="0"/>
          <p:nvPr/>
        </p:nvPicPr>
        <p:blipFill rotWithShape="1">
          <a:blip r:embed="rId4">
            <a:alphaModFix/>
          </a:blip>
          <a:srcRect l="3696" t="3865" r="3202" b="3447"/>
          <a:stretch/>
        </p:blipFill>
        <p:spPr>
          <a:xfrm>
            <a:off x="14942500" y="2161500"/>
            <a:ext cx="2090725" cy="20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125"/>
          <p:cNvSpPr txBox="1"/>
          <p:nvPr/>
        </p:nvSpPr>
        <p:spPr>
          <a:xfrm>
            <a:off x="280050" y="314400"/>
            <a:ext cx="177279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rgbClr val="01C609"/>
                </a:solidFill>
                <a:latin typeface="Staatliches"/>
                <a:ea typeface="Staatliches"/>
                <a:cs typeface="Staatliches"/>
                <a:sym typeface="Staatliches"/>
              </a:rPr>
              <a:t>CALLING ALL ENVIRONMENTALISTS!</a:t>
            </a:r>
            <a:endParaRPr sz="12000">
              <a:solidFill>
                <a:srgbClr val="01C60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26"/>
          <p:cNvSpPr txBox="1"/>
          <p:nvPr/>
        </p:nvSpPr>
        <p:spPr>
          <a:xfrm>
            <a:off x="5271500" y="1370750"/>
            <a:ext cx="11445000" cy="58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November Homeroom:</a:t>
            </a:r>
            <a:endParaRPr sz="106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The Attitude of Gratitude</a:t>
            </a:r>
            <a:endParaRPr sz="114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817" name="Google Shape;817;p126"/>
          <p:cNvSpPr/>
          <p:nvPr/>
        </p:nvSpPr>
        <p:spPr>
          <a:xfrm>
            <a:off x="486725" y="8950370"/>
            <a:ext cx="5634000" cy="981300"/>
          </a:xfrm>
          <a:prstGeom prst="roundRect">
            <a:avLst>
              <a:gd name="adj" fmla="val 50000"/>
            </a:avLst>
          </a:prstGeom>
          <a:solidFill>
            <a:srgbClr val="F5B9B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906B6E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Click here for slides</a:t>
            </a:r>
            <a:endParaRPr>
              <a:solidFill>
                <a:srgbClr val="906B6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27"/>
          <p:cNvSpPr txBox="1">
            <a:spLocks noGrp="1"/>
          </p:cNvSpPr>
          <p:nvPr>
            <p:ph type="subTitle" idx="1"/>
          </p:nvPr>
        </p:nvSpPr>
        <p:spPr>
          <a:xfrm>
            <a:off x="623400" y="2576325"/>
            <a:ext cx="17041200" cy="689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7400">
                <a:latin typeface="Poppins"/>
                <a:ea typeface="Poppins"/>
                <a:cs typeface="Poppins"/>
                <a:sym typeface="Poppins"/>
              </a:rPr>
              <a:t>This year our speakers include:</a:t>
            </a:r>
            <a:endParaRPr sz="174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7400">
                <a:solidFill>
                  <a:srgbClr val="9900FF"/>
                </a:solidFill>
                <a:latin typeface="Poppins"/>
                <a:ea typeface="Poppins"/>
                <a:cs typeface="Poppins"/>
                <a:sym typeface="Poppins"/>
              </a:rPr>
              <a:t>A Professional Artist/Comic Book Illustrator</a:t>
            </a:r>
            <a:endParaRPr sz="17400">
              <a:solidFill>
                <a:srgbClr val="99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74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Helicopter Pilot in Law Enforcement</a:t>
            </a:r>
            <a:endParaRPr sz="174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74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Computer Scientist</a:t>
            </a:r>
            <a:endParaRPr sz="174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7400">
                <a:solidFill>
                  <a:srgbClr val="FF00FF"/>
                </a:solidFill>
                <a:latin typeface="Poppins"/>
                <a:ea typeface="Poppins"/>
                <a:cs typeface="Poppins"/>
                <a:sym typeface="Poppins"/>
              </a:rPr>
              <a:t>Human Resources Specialist</a:t>
            </a:r>
            <a:endParaRPr sz="17400">
              <a:solidFill>
                <a:srgbClr val="FF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7400">
                <a:solidFill>
                  <a:srgbClr val="FF9900"/>
                </a:solidFill>
                <a:latin typeface="Poppins"/>
                <a:ea typeface="Poppins"/>
                <a:cs typeface="Poppins"/>
                <a:sym typeface="Poppins"/>
              </a:rPr>
              <a:t>Software Engineer in the Defense Industry</a:t>
            </a:r>
            <a:endParaRPr sz="17400">
              <a:solidFill>
                <a:srgbClr val="FF99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7400">
                <a:solidFill>
                  <a:srgbClr val="6AA84F"/>
                </a:solidFill>
                <a:latin typeface="Poppins"/>
                <a:ea typeface="Poppins"/>
                <a:cs typeface="Poppins"/>
                <a:sym typeface="Poppins"/>
              </a:rPr>
              <a:t>Construction Entrepreneur</a:t>
            </a:r>
            <a:endParaRPr sz="134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200">
                <a:latin typeface="Poppins"/>
                <a:ea typeface="Poppins"/>
                <a:cs typeface="Poppins"/>
                <a:sym typeface="Poppins"/>
              </a:rPr>
              <a:t>Sign up to hear our speakers using the survey on the next slide. All presentations take place during 7th Grade Homeroom. </a:t>
            </a:r>
            <a:endParaRPr sz="182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200">
                <a:latin typeface="Poppins"/>
                <a:ea typeface="Poppins"/>
                <a:cs typeface="Poppins"/>
                <a:sym typeface="Poppins"/>
              </a:rPr>
              <a:t>*8th Graders will get a pass to eat during 7th Grade lunch.</a:t>
            </a:r>
            <a:endParaRPr sz="182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3" name="Google Shape;823;p127"/>
          <p:cNvSpPr txBox="1"/>
          <p:nvPr/>
        </p:nvSpPr>
        <p:spPr>
          <a:xfrm>
            <a:off x="280050" y="314400"/>
            <a:ext cx="177279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rgbClr val="1A73E8"/>
                </a:solidFill>
                <a:latin typeface="Staatliches"/>
                <a:ea typeface="Staatliches"/>
                <a:cs typeface="Staatliches"/>
                <a:sym typeface="Staatliches"/>
              </a:rPr>
              <a:t>PTMS CAREER SPEAKERS - NOV ‘25</a:t>
            </a:r>
            <a:endParaRPr sz="12000">
              <a:solidFill>
                <a:srgbClr val="1A73E8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28"/>
          <p:cNvSpPr txBox="1">
            <a:spLocks noGrp="1"/>
          </p:cNvSpPr>
          <p:nvPr>
            <p:ph type="body" idx="1"/>
          </p:nvPr>
        </p:nvSpPr>
        <p:spPr>
          <a:xfrm>
            <a:off x="793450" y="4107093"/>
            <a:ext cx="17041200" cy="120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56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Fill out this form</a:t>
            </a:r>
            <a:r>
              <a:rPr lang="en-US" sz="5600">
                <a:latin typeface="Poppins"/>
                <a:ea typeface="Poppins"/>
                <a:cs typeface="Poppins"/>
                <a:sym typeface="Poppins"/>
              </a:rPr>
              <a:t> or scan this code:</a:t>
            </a:r>
            <a:endParaRPr sz="5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9" name="Google Shape;829;p128"/>
          <p:cNvSpPr txBox="1"/>
          <p:nvPr/>
        </p:nvSpPr>
        <p:spPr>
          <a:xfrm>
            <a:off x="280050" y="314400"/>
            <a:ext cx="177279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rgbClr val="1A73E8"/>
                </a:solidFill>
                <a:latin typeface="Staatliches"/>
                <a:ea typeface="Staatliches"/>
                <a:cs typeface="Staatliches"/>
                <a:sym typeface="Staatliches"/>
              </a:rPr>
              <a:t>SIGN UP TO LISTEN TO THE CAREER SPEAKERS!</a:t>
            </a:r>
            <a:endParaRPr sz="12000">
              <a:solidFill>
                <a:srgbClr val="1A73E8"/>
              </a:solidFill>
            </a:endParaRPr>
          </a:p>
        </p:txBody>
      </p:sp>
      <p:pic>
        <p:nvPicPr>
          <p:cNvPr id="830" name="Google Shape;830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1800" y="5096700"/>
            <a:ext cx="4504500" cy="450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29"/>
          <p:cNvSpPr txBox="1"/>
          <p:nvPr/>
        </p:nvSpPr>
        <p:spPr>
          <a:xfrm>
            <a:off x="408203" y="187978"/>
            <a:ext cx="13794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chemeClr val="lt2"/>
                </a:solidFill>
                <a:uFill>
                  <a:noFill/>
                </a:uFill>
                <a:latin typeface="Staatliches"/>
                <a:ea typeface="Staatliches"/>
                <a:cs typeface="Staatliches"/>
                <a:sym typeface="Staatliche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PTMS Sports</a:t>
            </a:r>
            <a:endParaRPr sz="12000">
              <a:solidFill>
                <a:schemeClr val="lt2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836" name="Google Shape;836;p129"/>
          <p:cNvSpPr txBox="1"/>
          <p:nvPr/>
        </p:nvSpPr>
        <p:spPr>
          <a:xfrm>
            <a:off x="371675" y="2898622"/>
            <a:ext cx="15794700" cy="5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CONGRATULATIONS!</a:t>
            </a:r>
            <a:endParaRPr sz="29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To our co-ed golf team, our cross country program, and our 8th grade boys flag football team for winning the Big 8 Trophy for first place!</a:t>
            </a:r>
            <a:endParaRPr sz="29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9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Winter Sports Registration</a:t>
            </a:r>
            <a:endParaRPr sz="29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700"/>
              <a:buChar char="●"/>
            </a:pPr>
            <a:r>
              <a:rPr lang="en-US" sz="2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Registration opens </a:t>
            </a:r>
            <a:r>
              <a:rPr lang="en-US" sz="27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11/7/25</a:t>
            </a:r>
            <a:r>
              <a:rPr lang="en-US" sz="2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2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●"/>
            </a:pPr>
            <a:r>
              <a:rPr lang="en-US" sz="2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Sports offered: </a:t>
            </a:r>
            <a:r>
              <a:rPr lang="en-US" sz="27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Boys Basketball, Girls Field Hockey, Running Club, and Pickleball Club.</a:t>
            </a:r>
            <a:endParaRPr sz="27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●"/>
            </a:pPr>
            <a:r>
              <a:rPr lang="en-US" sz="2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The Winter Season runs from </a:t>
            </a:r>
            <a:r>
              <a:rPr lang="en-US" sz="27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Monday, December 1st to mid-February.</a:t>
            </a:r>
            <a:endParaRPr sz="27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37" name="Google Shape;837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47700" y="7959875"/>
            <a:ext cx="2257500" cy="2028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38" name="Google Shape;838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59700" y="7902713"/>
            <a:ext cx="2133600" cy="214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39" name="Google Shape;839;p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77175" y="8069400"/>
            <a:ext cx="2533800" cy="18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40" name="Google Shape;840;p1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10775" y="8027013"/>
            <a:ext cx="1894500" cy="1894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41" name="Google Shape;841;p1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53781" y="204925"/>
            <a:ext cx="2143200" cy="214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42" name="Google Shape;842;p1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687494" y="187975"/>
            <a:ext cx="2177100" cy="2177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130" title="Screenshot 2025-10-27 8.10.1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463" y="0"/>
            <a:ext cx="7675063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ales Pitch">
  <a:themeElements>
    <a:clrScheme name="Simple Light">
      <a:dk1>
        <a:srgbClr val="08005F"/>
      </a:dk1>
      <a:lt1>
        <a:srgbClr val="FFFFFF"/>
      </a:lt1>
      <a:dk2>
        <a:srgbClr val="000000"/>
      </a:dk2>
      <a:lt2>
        <a:srgbClr val="B1A1FF"/>
      </a:lt2>
      <a:accent1>
        <a:srgbClr val="A1FF5F"/>
      </a:accent1>
      <a:accent2>
        <a:srgbClr val="1BBE90"/>
      </a:accent2>
      <a:accent3>
        <a:srgbClr val="0A485F"/>
      </a:accent3>
      <a:accent4>
        <a:srgbClr val="9ACAE0"/>
      </a:accent4>
      <a:accent5>
        <a:srgbClr val="D1D1EB"/>
      </a:accent5>
      <a:accent6>
        <a:srgbClr val="2837DB"/>
      </a:accent6>
      <a:hlink>
        <a:srgbClr val="2837D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th Grade">
  <a:themeElements>
    <a:clrScheme name="Simple Light">
      <a:dk1>
        <a:srgbClr val="000000"/>
      </a:dk1>
      <a:lt1>
        <a:srgbClr val="FFFFFF"/>
      </a:lt1>
      <a:dk2>
        <a:srgbClr val="39574D"/>
      </a:dk2>
      <a:lt2>
        <a:srgbClr val="E0D9D2"/>
      </a:lt2>
      <a:accent1>
        <a:srgbClr val="6E9D82"/>
      </a:accent1>
      <a:accent2>
        <a:srgbClr val="D5AE20"/>
      </a:accent2>
      <a:accent3>
        <a:srgbClr val="D98F45"/>
      </a:accent3>
      <a:accent4>
        <a:srgbClr val="A64426"/>
      </a:accent4>
      <a:accent5>
        <a:srgbClr val="3E3957"/>
      </a:accent5>
      <a:accent6>
        <a:srgbClr val="39574D"/>
      </a:accent6>
      <a:hlink>
        <a:srgbClr val="1155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944</Words>
  <Application>Microsoft Office PowerPoint</Application>
  <PresentationFormat>Custom</PresentationFormat>
  <Paragraphs>187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Century Gothic</vt:lpstr>
      <vt:lpstr>Poppins SemiBold</vt:lpstr>
      <vt:lpstr>Albert Sans</vt:lpstr>
      <vt:lpstr>Gill Sans</vt:lpstr>
      <vt:lpstr>Calibri</vt:lpstr>
      <vt:lpstr>Roboto Condensed Light</vt:lpstr>
      <vt:lpstr>Poppins</vt:lpstr>
      <vt:lpstr>Staatliches</vt:lpstr>
      <vt:lpstr>Nanum Myeongjo</vt:lpstr>
      <vt:lpstr>Arial</vt:lpstr>
      <vt:lpstr>DM Sans</vt:lpstr>
      <vt:lpstr>Constantia</vt:lpstr>
      <vt:lpstr>Office Theme</vt:lpstr>
      <vt:lpstr>Office Theme</vt:lpstr>
      <vt:lpstr>Sales Pitch</vt:lpstr>
      <vt:lpstr>7th Grade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JSA-Jewish Student Association</vt:lpstr>
      <vt:lpstr>PowerPoint Presentation</vt:lpstr>
      <vt:lpstr>PowerPoint Presentation</vt:lpstr>
      <vt:lpstr>PowerPoint Presentation</vt:lpstr>
      <vt:lpstr>GUITAR CLUB</vt:lpstr>
      <vt:lpstr>PowerPoint Presentation</vt:lpstr>
      <vt:lpstr>PowerPoint Presentation</vt:lpstr>
      <vt:lpstr>PowerPoint Presentation</vt:lpstr>
      <vt:lpstr>WHAT’S OKAY ON YOUR CHROMEBOOK</vt:lpstr>
      <vt:lpstr>NO VIDEO GAMES ALLOWED</vt:lpstr>
      <vt:lpstr>WHAT COUNTS AS A “VIDEO GAME”?</vt:lpstr>
      <vt:lpstr>NO ONLINE CHAT: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Vetha Pierce</dc:creator>
  <cp:lastModifiedBy>SDUHSD</cp:lastModifiedBy>
  <cp:revision>1</cp:revision>
  <dcterms:modified xsi:type="dcterms:W3CDTF">2025-11-12T16:49:46Z</dcterms:modified>
</cp:coreProperties>
</file>