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714"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5143500" type="screen16x9"/>
  <p:notesSz cx="7010400" cy="9296400"/>
  <p:embeddedFontLst>
    <p:embeddedFont>
      <p:font typeface="Arial Black" panose="020B0A04020102020204" pitchFamily="34" charset="0"/>
      <p:regular r:id="rId23"/>
      <p:bold r:id="rId24"/>
    </p:embeddedFont>
    <p:embeddedFont>
      <p:font typeface="Calibri" panose="020F0502020204030204" pitchFamily="34" charset="0"/>
      <p:regular r:id="rId25"/>
      <p:bold r:id="rId26"/>
      <p:italic r:id="rId27"/>
      <p:boldItalic r:id="rId28"/>
    </p:embeddedFont>
    <p:embeddedFont>
      <p:font typeface="Comic Sans MS" panose="030F0702030302020204" pitchFamily="66" charset="0"/>
      <p:regular r:id="rId29"/>
      <p:bold r:id="rId30"/>
      <p:italic r:id="rId31"/>
      <p:boldItalic r:id="rId32"/>
    </p:embeddedFont>
    <p:embeddedFont>
      <p:font typeface="Fira Sans" panose="020B0604020202020204" charset="0"/>
      <p:regular r:id="rId33"/>
      <p:bold r:id="rId34"/>
      <p:italic r:id="rId35"/>
      <p:boldItalic r:id="rId36"/>
    </p:embeddedFont>
    <p:embeddedFont>
      <p:font typeface="Fira Sans Light" panose="020B0604020202020204" charset="0"/>
      <p:regular r:id="rId37"/>
      <p:bold r:id="rId38"/>
      <p:italic r:id="rId39"/>
      <p:boldItalic r:id="rId40"/>
    </p:embeddedFont>
    <p:embeddedFont>
      <p:font typeface="Fira Sans Medium" panose="020B0604020202020204" charset="0"/>
      <p:regular r:id="rId41"/>
      <p:bold r:id="rId42"/>
      <p:italic r:id="rId43"/>
      <p:boldItalic r:id="rId44"/>
    </p:embeddedFont>
    <p:embeddedFont>
      <p:font typeface="Fira Sans SemiBold" panose="020B0604020202020204" charset="0"/>
      <p:regular r:id="rId45"/>
      <p:bold r:id="rId46"/>
      <p:italic r:id="rId47"/>
      <p:boldItalic r:id="rId48"/>
    </p:embeddedFont>
    <p:embeddedFont>
      <p:font typeface="Roboto" panose="020B060402020202020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2EC4387-185D-4B08-B08A-8C9199CFE0B5}">
  <a:tblStyle styleId="{62EC4387-185D-4B08-B08A-8C9199CFE0B5}"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245" d="100"/>
          <a:sy n="245" d="100"/>
        </p:scale>
        <p:origin x="174" y="7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font" Target="fonts/font25.fntdata"/><Relationship Id="rId50" Type="http://schemas.openxmlformats.org/officeDocument/2006/relationships/font" Target="fonts/font28.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7.fntdata"/><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font" Target="fonts/font23.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font" Target="fonts/font22.fntdata"/><Relationship Id="rId52" Type="http://schemas.openxmlformats.org/officeDocument/2006/relationships/font" Target="fonts/font3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font" Target="fonts/font26.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font" Target="fonts/font24.fntdata"/><Relationship Id="rId20" Type="http://schemas.openxmlformats.org/officeDocument/2006/relationships/slide" Target="slides/slide19.xml"/><Relationship Id="rId41" Type="http://schemas.openxmlformats.org/officeDocument/2006/relationships/font" Target="fonts/font19.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openxmlformats.org/officeDocument/2006/relationships/font" Target="fonts/font2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2" name="Google Shape;452;p1: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2d7ccfdd0cd_0_2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2d7ccfdd0cd_0_29:notes"/>
          <p:cNvSpPr txBox="1">
            <a:spLocks noGrp="1"/>
          </p:cNvSpPr>
          <p:nvPr>
            <p:ph type="body" idx="1"/>
          </p:nvPr>
        </p:nvSpPr>
        <p:spPr>
          <a:xfrm>
            <a:off x="701040" y="4415790"/>
            <a:ext cx="5608200" cy="41835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r>
              <a:rPr lang="en-US"/>
              <a:t>-Tech Summit is scheduled for September 12th at the Conference Center in Dublin Oh.  This is an opportunity for attendees to learn about current and new technology solutions for people with developmental disabilities.  Registrations are still open and can be completed through the link provided.</a:t>
            </a:r>
            <a:endParaRPr/>
          </a:p>
          <a:p>
            <a:pPr marL="0" lvl="0" indent="0" algn="l" rtl="0">
              <a:spcBef>
                <a:spcPts val="0"/>
              </a:spcBef>
              <a:spcAft>
                <a:spcPts val="0"/>
              </a:spcAft>
              <a:buNone/>
            </a:pPr>
            <a:endParaRPr/>
          </a:p>
          <a:p>
            <a:pPr marL="0" lvl="0" indent="0" algn="l" rtl="0">
              <a:spcBef>
                <a:spcPts val="0"/>
              </a:spcBef>
              <a:spcAft>
                <a:spcPts val="0"/>
              </a:spcAft>
              <a:buNone/>
            </a:pPr>
            <a:r>
              <a:rPr lang="en-US"/>
              <a:t>-OhioISP gatherings are an opportunity for QIDPs and DODD to come together and discuss topics related to the OhioISP.  This is a great opportunity to connect and collaborate with DODD.  You can access all gathering meeting details on DODD’s website under Regional Support Gatherings tab.</a:t>
            </a:r>
            <a:endParaRPr/>
          </a:p>
          <a:p>
            <a:pPr marL="0" lvl="0" indent="0" algn="l" rtl="0">
              <a:spcBef>
                <a:spcPts val="0"/>
              </a:spcBef>
              <a:spcAft>
                <a:spcPts val="0"/>
              </a:spcAft>
              <a:buNone/>
            </a:pPr>
            <a:endParaRPr/>
          </a:p>
          <a:p>
            <a:pPr marL="0" lvl="0" indent="0" algn="l" rtl="0">
              <a:spcBef>
                <a:spcPts val="0"/>
              </a:spcBef>
              <a:spcAft>
                <a:spcPts val="0"/>
              </a:spcAft>
              <a:buNone/>
            </a:pPr>
            <a:r>
              <a:rPr lang="en-US"/>
              <a:t>-2025 Provider Training Series on Charting the Life Course Tools- </a:t>
            </a:r>
            <a:r>
              <a:rPr lang="en-US" sz="1200">
                <a:solidFill>
                  <a:schemeClr val="dk1"/>
                </a:solidFill>
              </a:rPr>
              <a:t>The session will include information about Charting the LifeCourse principles and tools, including how the tools help everyone work together to build good lives for all. Registration can also be found in August 4 Memo Monday. If you need assistance with accessing this registration please contact Andrea Klimko.</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rPr>
              <a:t> The training can be counted toward annual training requirements for providers who assist with components of the quality care's person-centered philosophy.</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rPr>
              <a:t> </a:t>
            </a:r>
            <a:endParaRPr sz="1200">
              <a:solidFill>
                <a:schemeClr val="dk1"/>
              </a:solidFill>
            </a:endParaRPr>
          </a:p>
          <a:p>
            <a:pPr marL="0" lvl="0" indent="0" algn="l" rtl="0">
              <a:spcBef>
                <a:spcPts val="0"/>
              </a:spcBef>
              <a:spcAft>
                <a:spcPts val="0"/>
              </a:spcAft>
              <a:buNone/>
            </a:pPr>
            <a:r>
              <a:rPr lang="en-US"/>
              <a:t>-August DSP information Session- Understanding EVV- </a:t>
            </a:r>
            <a:r>
              <a:rPr lang="en-US" sz="1200">
                <a:solidFill>
                  <a:schemeClr val="dk1"/>
                </a:solidFill>
              </a:rPr>
              <a:t>You are invited to join DODD to learn what this change means for you as a DSP.  DODD staff and the Ohio Department of Medicaid (ODM) will explain what’s happening and how it might affect you and your DSP’s. They will also share helpful tools and information to make the change easier for providers.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1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7" name="Google Shape;547;p13: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457200" lvl="0" indent="-228600" algn="l" rtl="0">
              <a:lnSpc>
                <a:spcPct val="100000"/>
              </a:lnSpc>
              <a:spcBef>
                <a:spcPts val="0"/>
              </a:spcBef>
              <a:spcAft>
                <a:spcPts val="0"/>
              </a:spcAft>
              <a:buSzPts val="1400"/>
              <a:buNone/>
            </a:pPr>
            <a:r>
              <a:rPr lang="en-US"/>
              <a:t>Please be prepared for the October 1, 2025 EVV live date.  If you are currently still having issues with your claims being verified do not hesitate to reach out to someone at the county board or directly to Sandata to troubleshoot these concerns prior to the potential claims denial.  We havde included a print out on who to contact at ODM based on your topic or question. </a:t>
            </a:r>
            <a:endParaRPr/>
          </a:p>
          <a:p>
            <a:pPr marL="457200" lvl="0" indent="-228600" algn="l" rtl="0">
              <a:lnSpc>
                <a:spcPct val="100000"/>
              </a:lnSpc>
              <a:spcBef>
                <a:spcPts val="0"/>
              </a:spcBef>
              <a:spcAft>
                <a:spcPts val="0"/>
              </a:spcAft>
              <a:buSzPts val="1400"/>
              <a:buNone/>
            </a:pPr>
            <a:endParaRPr/>
          </a:p>
          <a:p>
            <a:pPr marL="457200" lvl="0" indent="-228600" algn="l" rtl="0">
              <a:lnSpc>
                <a:spcPct val="100000"/>
              </a:lnSpc>
              <a:spcBef>
                <a:spcPts val="0"/>
              </a:spcBef>
              <a:spcAft>
                <a:spcPts val="0"/>
              </a:spcAft>
              <a:buSzPts val="1400"/>
              <a:buNone/>
            </a:pPr>
            <a:r>
              <a:rPr lang="en-US"/>
              <a:t>If you are not using EVV/Sandata you will want to start using this application as soon as possible.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345329b7885_0_6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345329b7885_0_62:notes"/>
          <p:cNvSpPr txBox="1">
            <a:spLocks noGrp="1"/>
          </p:cNvSpPr>
          <p:nvPr>
            <p:ph type="body" idx="1"/>
          </p:nvPr>
        </p:nvSpPr>
        <p:spPr>
          <a:xfrm>
            <a:off x="701040" y="4415790"/>
            <a:ext cx="5608200" cy="41835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r>
              <a:rPr lang="en-US"/>
              <a:t>The Data warehouse application Cognos system will be transferring to the Tableau system on October 31, 2025.  This transition date has been extended from June,2025.   DODD ensures that while at this time Providers and billing agents do not currently have access to this new system you will be provided this access prior to the launch date of October 31, 2025.  While we do not have a lot of information to provide you at this time we just want to make you aware of the upcoming change. </a:t>
            </a:r>
            <a:endParaRPr/>
          </a:p>
          <a:p>
            <a:pPr marL="0" lvl="0" indent="0" algn="l" rtl="0">
              <a:spcBef>
                <a:spcPts val="0"/>
              </a:spcBef>
              <a:spcAft>
                <a:spcPts val="0"/>
              </a:spcAft>
              <a:buNone/>
            </a:pPr>
            <a:r>
              <a:rPr lang="en-US"/>
              <a:t>Keep an eye out for upcoming training session and on information on how to get the appropriate staff logged into this system.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345329b7885_0_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345329b7885_0_5:notes"/>
          <p:cNvSpPr txBox="1">
            <a:spLocks noGrp="1"/>
          </p:cNvSpPr>
          <p:nvPr>
            <p:ph type="body" idx="1"/>
          </p:nvPr>
        </p:nvSpPr>
        <p:spPr>
          <a:xfrm>
            <a:off x="701040" y="4415790"/>
            <a:ext cx="5608200" cy="41835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345329b7885_0_8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345329b7885_0_84:notes"/>
          <p:cNvSpPr txBox="1">
            <a:spLocks noGrp="1"/>
          </p:cNvSpPr>
          <p:nvPr>
            <p:ph type="body" idx="1"/>
          </p:nvPr>
        </p:nvSpPr>
        <p:spPr>
          <a:xfrm>
            <a:off x="701040" y="4415790"/>
            <a:ext cx="5608200" cy="41835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1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1" name="Google Shape;581;p15: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457200" lvl="0" indent="-228600" algn="l" rtl="0">
              <a:lnSpc>
                <a:spcPct val="100000"/>
              </a:lnSpc>
              <a:spcBef>
                <a:spcPts val="0"/>
              </a:spcBef>
              <a:spcAft>
                <a:spcPts val="0"/>
              </a:spcAft>
              <a:buSzPts val="14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1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6" name="Google Shape;596;p16: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457200" lvl="0" indent="-228600" algn="l" rtl="0">
              <a:lnSpc>
                <a:spcPct val="100000"/>
              </a:lnSpc>
              <a:spcBef>
                <a:spcPts val="0"/>
              </a:spcBef>
              <a:spcAft>
                <a:spcPts val="0"/>
              </a:spcAft>
              <a:buSzPts val="14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1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9" name="Google Shape;609;p18: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457200" lvl="0" indent="-228600" algn="l" rtl="0">
              <a:lnSpc>
                <a:spcPct val="100000"/>
              </a:lnSpc>
              <a:spcBef>
                <a:spcPts val="0"/>
              </a:spcBef>
              <a:spcAft>
                <a:spcPts val="0"/>
              </a:spcAft>
              <a:buSzPts val="1400"/>
              <a:buNone/>
            </a:pPr>
            <a:r>
              <a:rPr lang="en-US"/>
              <a:t>Highlight upcoming training dates.  Registration is required and all appropriate documentation/ or pretraining requirements must be completed prior to the scheduled class date.   Also reminder that Jenna Vanek is going to be the main point of contact for all training questions.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2d7e479d7b4_0_1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2d7e479d7b4_0_10:notes"/>
          <p:cNvSpPr txBox="1">
            <a:spLocks noGrp="1"/>
          </p:cNvSpPr>
          <p:nvPr>
            <p:ph type="body" idx="1"/>
          </p:nvPr>
        </p:nvSpPr>
        <p:spPr>
          <a:xfrm>
            <a:off x="701040" y="4415790"/>
            <a:ext cx="5608200" cy="41835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362f1509876_1_8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362f1509876_1_81:notes"/>
          <p:cNvSpPr txBox="1">
            <a:spLocks noGrp="1"/>
          </p:cNvSpPr>
          <p:nvPr>
            <p:ph type="body" idx="1"/>
          </p:nvPr>
        </p:nvSpPr>
        <p:spPr>
          <a:xfrm>
            <a:off x="701040" y="4415790"/>
            <a:ext cx="5608200" cy="41835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32496547209_0_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32496547209_0_6:notes"/>
          <p:cNvSpPr txBox="1">
            <a:spLocks noGrp="1"/>
          </p:cNvSpPr>
          <p:nvPr>
            <p:ph type="body" idx="1"/>
          </p:nvPr>
        </p:nvSpPr>
        <p:spPr>
          <a:xfrm>
            <a:off x="701040" y="4415790"/>
            <a:ext cx="5608200" cy="41835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r>
              <a:rPr lang="en-US"/>
              <a:t>DSP of the month for August</a:t>
            </a:r>
            <a:endParaRPr/>
          </a:p>
          <a:p>
            <a:pPr marL="0" lvl="0" indent="0" algn="l" rtl="0">
              <a:spcBef>
                <a:spcPts val="0"/>
              </a:spcBef>
              <a:spcAft>
                <a:spcPts val="0"/>
              </a:spcAft>
              <a:buNone/>
            </a:pPr>
            <a:endParaRPr/>
          </a:p>
          <a:p>
            <a:pPr marL="0" lvl="0" indent="0" algn="l" rtl="0">
              <a:spcBef>
                <a:spcPts val="0"/>
              </a:spcBef>
              <a:spcAft>
                <a:spcPts val="0"/>
              </a:spcAft>
              <a:buNone/>
            </a:pPr>
            <a:r>
              <a:rPr lang="en-US"/>
              <a:t>Christian Fleissner- Accessible Homes- Nominated by Marlin McPeters and Scott  -”</a:t>
            </a:r>
            <a:r>
              <a:rPr lang="en-US" sz="1200">
                <a:solidFill>
                  <a:schemeClr val="dk1"/>
                </a:solidFill>
              </a:rPr>
              <a:t>Christian is a young DSP just starting out in the workforce, and he’s already shown remarkable dedication and heart. He approaches every shift with a positive attitude and a deep sense of compassion. Christian serves each individual with respect and without judgment, and he never hesitates to stand up and advocate fearlessly for their rights. His commitment and integrity are truly inspiring.”</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US" sz="1200">
                <a:solidFill>
                  <a:schemeClr val="dk1"/>
                </a:solidFill>
              </a:rPr>
              <a:t>Nate Prine- Clearwater Homes- Nominated by Cathy Prine- “I want to nominate my brother Nate for an award because of the way he cares for our other brother. He takes his time with him, helps him with chores, and takes him places. He doesn’t rush or ignore him—he really pays attention.</a:t>
            </a:r>
            <a:endParaRPr sz="1200">
              <a:solidFill>
                <a:schemeClr val="dk1"/>
              </a:solidFill>
            </a:endParaRPr>
          </a:p>
          <a:p>
            <a:pPr marL="0" lvl="0" indent="0" algn="l" rtl="0">
              <a:lnSpc>
                <a:spcPct val="115000"/>
              </a:lnSpc>
              <a:spcBef>
                <a:spcPts val="1200"/>
              </a:spcBef>
              <a:spcAft>
                <a:spcPts val="0"/>
              </a:spcAft>
              <a:buNone/>
            </a:pPr>
            <a:r>
              <a:rPr lang="en-US" sz="1200">
                <a:solidFill>
                  <a:schemeClr val="dk1"/>
                </a:solidFill>
              </a:rPr>
              <a:t>Nate shows patience, kindness, and love every day. He helps without being asked and makes sure our brother feels supported and included. That means a lot to me, and I think it deserves to be recognized.</a:t>
            </a:r>
            <a:endParaRPr sz="1200">
              <a:solidFill>
                <a:schemeClr val="dk1"/>
              </a:solidFill>
            </a:endParaRPr>
          </a:p>
          <a:p>
            <a:pPr marL="0" lvl="0" indent="0" algn="l" rtl="0">
              <a:lnSpc>
                <a:spcPct val="115000"/>
              </a:lnSpc>
              <a:spcBef>
                <a:spcPts val="1200"/>
              </a:spcBef>
              <a:spcAft>
                <a:spcPts val="0"/>
              </a:spcAft>
              <a:buNone/>
            </a:pPr>
            <a:r>
              <a:rPr lang="en-US" sz="1200">
                <a:solidFill>
                  <a:schemeClr val="dk1"/>
                </a:solidFill>
              </a:rPr>
              <a:t>Kallie Sparks- LEEDA NE- Nominated by Rose Beal - “Kallie has always worked with the most behavioral clients we have. She still tries to get them out and doing things no matter what. She will go  to their homes when she is not working just to do their hair. Kallie is very up beat and she helped one client lose 45 pounds for better health. She goes out of way to show that she is here to help and not just a paycheck.</a:t>
            </a:r>
            <a:endParaRPr sz="1200">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sz="1200">
              <a:solidFill>
                <a:schemeClr val="dk1"/>
              </a:solidFill>
            </a:endParaRPr>
          </a:p>
          <a:p>
            <a:pPr marL="0" lvl="0" indent="0" algn="l" rtl="0">
              <a:spcBef>
                <a:spcPts val="1200"/>
              </a:spcBef>
              <a:spcAft>
                <a:spcPts val="0"/>
              </a:spcAft>
              <a:buNone/>
            </a:pPr>
            <a:endParaRPr sz="12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2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2" name="Google Shape;632;p20: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457200" lvl="0" indent="-228600" algn="l" rtl="0">
              <a:lnSpc>
                <a:spcPct val="100000"/>
              </a:lnSpc>
              <a:spcBef>
                <a:spcPts val="0"/>
              </a:spcBef>
              <a:spcAft>
                <a:spcPts val="0"/>
              </a:spcAft>
              <a:buSzPts val="14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0" name="Google Shape;470;p5: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457200" lvl="0" indent="-228600" algn="l" rtl="0">
              <a:lnSpc>
                <a:spcPct val="100000"/>
              </a:lnSpc>
              <a:spcBef>
                <a:spcPts val="0"/>
              </a:spcBef>
              <a:spcAft>
                <a:spcPts val="0"/>
              </a:spcAft>
              <a:buSzPts val="14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7" name="Google Shape;477;p7: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457200" lvl="0" indent="-228600" algn="l" rtl="0">
              <a:lnSpc>
                <a:spcPct val="100000"/>
              </a:lnSpc>
              <a:spcBef>
                <a:spcPts val="0"/>
              </a:spcBef>
              <a:spcAft>
                <a:spcPts val="0"/>
              </a:spcAft>
              <a:buSzPts val="14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36d78e59de6_0_1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36d78e59de6_0_15:notes"/>
          <p:cNvSpPr txBox="1">
            <a:spLocks noGrp="1"/>
          </p:cNvSpPr>
          <p:nvPr>
            <p:ph type="body" idx="1"/>
          </p:nvPr>
        </p:nvSpPr>
        <p:spPr>
          <a:xfrm>
            <a:off x="701040" y="4415790"/>
            <a:ext cx="5608200" cy="41835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2d7e479d7b4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2d7e479d7b4_0_0:notes"/>
          <p:cNvSpPr txBox="1">
            <a:spLocks noGrp="1"/>
          </p:cNvSpPr>
          <p:nvPr>
            <p:ph type="body" idx="1"/>
          </p:nvPr>
        </p:nvSpPr>
        <p:spPr>
          <a:xfrm>
            <a:off x="701040" y="4415790"/>
            <a:ext cx="5608200" cy="41835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1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7" name="Google Shape;507;p11: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None/>
            </a:pPr>
            <a:r>
              <a:rPr lang="en-US"/>
              <a:t>Over the last year of holding Hybrid provider meetings we have seen a decrease in in-person attendance and have decided to move forward with a new schedule for provider meetings to hopefully better meet everyone’s needs and make the most of our time together.   Starting in September every third month will be in person Only and all other meetings will be held virtually only.    You should have seen updates made to your calendar invites.   The time will remain 1:00-3:00PM for all the meetings.  If you have any feedback regarding this change please feel free to contact Andrea Klimko.   Thank you all for your continued support during this process.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1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7" name="Google Shape;517;p12:notes"/>
          <p:cNvSpPr txBox="1">
            <a:spLocks noGrp="1"/>
          </p:cNvSpPr>
          <p:nvPr>
            <p:ph type="body" idx="1"/>
          </p:nvPr>
        </p:nvSpPr>
        <p:spPr>
          <a:xfrm>
            <a:off x="701040" y="4415790"/>
            <a:ext cx="5608320" cy="4183380"/>
          </a:xfrm>
          <a:prstGeom prst="rect">
            <a:avLst/>
          </a:prstGeom>
          <a:noFill/>
          <a:ln>
            <a:noFill/>
          </a:ln>
        </p:spPr>
        <p:txBody>
          <a:bodyPr spcFirstLastPara="1" wrap="square" lIns="93150" tIns="93150" rIns="93150" bIns="93150" anchor="t" anchorCtr="0">
            <a:noAutofit/>
          </a:bodyPr>
          <a:lstStyle/>
          <a:p>
            <a:pPr marL="457200" lvl="0" indent="0" algn="l" rtl="0">
              <a:lnSpc>
                <a:spcPct val="100000"/>
              </a:lnSpc>
              <a:spcBef>
                <a:spcPts val="0"/>
              </a:spcBef>
              <a:spcAft>
                <a:spcPts val="0"/>
              </a:spcAft>
              <a:buNone/>
            </a:pPr>
            <a:r>
              <a:rPr lang="en-US"/>
              <a:t>DSP of the month has come to a close for 2024-2025 and we are looking forward to honoring the 36 DSP’s that were awarded DSP of the month over the last 12 months.  This banquet is an invite only event; DSP’s of the month, their guests, those that nominated them and administrators from the agencies they represent have all been invited to attend.  </a:t>
            </a:r>
            <a:endParaRPr/>
          </a:p>
          <a:p>
            <a:pPr marL="457200" lvl="0" indent="0" algn="l" rtl="0">
              <a:lnSpc>
                <a:spcPct val="100000"/>
              </a:lnSpc>
              <a:spcBef>
                <a:spcPts val="0"/>
              </a:spcBef>
              <a:spcAft>
                <a:spcPts val="0"/>
              </a:spcAft>
              <a:buNone/>
            </a:pPr>
            <a:endParaRPr/>
          </a:p>
          <a:p>
            <a:pPr marL="457200" lvl="0" indent="0" algn="l" rtl="0">
              <a:lnSpc>
                <a:spcPct val="100000"/>
              </a:lnSpc>
              <a:spcBef>
                <a:spcPts val="0"/>
              </a:spcBef>
              <a:spcAft>
                <a:spcPts val="0"/>
              </a:spcAft>
              <a:buNone/>
            </a:pPr>
            <a:r>
              <a:rPr lang="en-US"/>
              <a:t>If you have not received an invite and you think you should have please let Andrea Klimko know.   Part of this evening will include awards in 8 separate categories and 1 DSP of the year award.  The nomination form for these awards have been sent out.  Please send in your nominations for each award prior to 8/20/25.  Our committee will meet on 8/21/25 to select winners for each award.    </a:t>
            </a:r>
            <a:endParaRPr/>
          </a:p>
          <a:p>
            <a:pPr marL="457200" lvl="0" indent="0" algn="l" rtl="0">
              <a:lnSpc>
                <a:spcPct val="100000"/>
              </a:lnSpc>
              <a:spcBef>
                <a:spcPts val="0"/>
              </a:spcBef>
              <a:spcAft>
                <a:spcPts val="0"/>
              </a:spcAft>
              <a:buNone/>
            </a:pPr>
            <a:endParaRPr/>
          </a:p>
          <a:p>
            <a:pPr marL="457200" lvl="0" indent="0" algn="l" rtl="0">
              <a:lnSpc>
                <a:spcPct val="100000"/>
              </a:lnSpc>
              <a:spcBef>
                <a:spcPts val="0"/>
              </a:spcBef>
              <a:spcAft>
                <a:spcPts val="0"/>
              </a:spcAft>
              <a:buNone/>
            </a:pPr>
            <a:r>
              <a:rPr lang="en-US"/>
              <a:t>Because there was some confusion in the selection process for the awards I wanted to clarify a few things.   When you access the form each award will be listed with a description of the qualities that are expected for that award.  Directly under each category is the list of all 36 DSP’s of the month.  You do not have to select a winner for each category.  You can select multiple categories for one person.  Make sure that when you make your selection that you are giving us a detailed description why you think this person deserves that award.  Please do not hesitate to contact Andrea Klimko if you have any questions regarding this process. </a:t>
            </a:r>
            <a:endParaRPr/>
          </a:p>
          <a:p>
            <a:pPr marL="457200" lvl="0" indent="0" algn="l" rtl="0">
              <a:lnSpc>
                <a:spcPct val="100000"/>
              </a:lnSpc>
              <a:spcBef>
                <a:spcPts val="0"/>
              </a:spcBef>
              <a:spcAft>
                <a:spcPts val="0"/>
              </a:spcAft>
              <a:buNone/>
            </a:pPr>
            <a:endParaRPr/>
          </a:p>
          <a:p>
            <a:pPr marL="457200" lvl="0" indent="0" algn="l" rtl="0">
              <a:lnSpc>
                <a:spcPct val="100000"/>
              </a:lnSpc>
              <a:spcBef>
                <a:spcPts val="0"/>
              </a:spcBef>
              <a:spcAft>
                <a:spcPts val="0"/>
              </a:spcAft>
              <a:buNone/>
            </a:pPr>
            <a:r>
              <a:rPr lang="en-US"/>
              <a:t>All DSP of the month nominations have been reset starting now for 2025-2026 DSP of the month winners.  Don’t forget to continue to send in those nominations for the exceptional work that DSPs are doing!</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362f1509876_1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362f1509876_1_0:notes"/>
          <p:cNvSpPr txBox="1">
            <a:spLocks noGrp="1"/>
          </p:cNvSpPr>
          <p:nvPr>
            <p:ph type="body" idx="1"/>
          </p:nvPr>
        </p:nvSpPr>
        <p:spPr>
          <a:xfrm>
            <a:off x="701040" y="4415790"/>
            <a:ext cx="5608200" cy="4183500"/>
          </a:xfrm>
          <a:prstGeom prst="rect">
            <a:avLst/>
          </a:prstGeom>
        </p:spPr>
        <p:txBody>
          <a:bodyPr spcFirstLastPara="1" wrap="square" lIns="93150" tIns="93150" rIns="93150" bIns="93150" anchor="t" anchorCtr="0">
            <a:noAutofit/>
          </a:bodyPr>
          <a:lstStyle/>
          <a:p>
            <a:pPr marL="0" lvl="0" indent="0" algn="l" rtl="0">
              <a:spcBef>
                <a:spcPts val="0"/>
              </a:spcBef>
              <a:spcAft>
                <a:spcPts val="0"/>
              </a:spcAft>
              <a:buNone/>
            </a:pPr>
            <a:r>
              <a:rPr lang="en-US"/>
              <a:t>September is DSP appreciation month!  We are looking forward to celebrating you all and all the exceptional staff that you have serving individuals with disabilities.  In the last 2 years we have visited each provider agency and handed out lunches and gift bags to honor your staff for their hard work throughout the year.  This year we are still planning to visit each provider location (if you have a local office to visit).  Instead of handing out boxed lunches we are going to provide your staff with gift cards to purchase lunch when it works for them.  We will have gifts and ACBDD swag to handout.  We still encourage that you invite your staff to join us at your location so we can tell them in person how much ACBDD appreciates their hard work and dedication.  Andrea Klimko will be reaching out to you to confirm your date and location for her to visit. </a:t>
            </a:r>
            <a:endParaRPr/>
          </a:p>
          <a:p>
            <a:pPr marL="0" lvl="0" indent="0" algn="l" rtl="0">
              <a:spcBef>
                <a:spcPts val="0"/>
              </a:spcBef>
              <a:spcAft>
                <a:spcPts val="0"/>
              </a:spcAft>
              <a:buNone/>
            </a:pPr>
            <a:endParaRPr/>
          </a:p>
          <a:p>
            <a:pPr marL="0" lvl="0" indent="0" algn="l" rtl="0">
              <a:spcBef>
                <a:spcPts val="0"/>
              </a:spcBef>
              <a:spcAft>
                <a:spcPts val="0"/>
              </a:spcAft>
              <a:buNone/>
            </a:pPr>
            <a:r>
              <a:rPr lang="en-US"/>
              <a:t>During the week of 9/8-9/12 we are asking everyone to participate in DSP appreciation SPIRIT week. We encourage all staff, individuals served and families to participate in this fun way to celebrate DSP’s and our appreciation for them.   Please share photos with Andrea Klimko as you celebrate your DSP’s throughout the month.</a:t>
            </a: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gradFill>
          <a:gsLst>
            <a:gs pos="0">
              <a:schemeClr val="lt1"/>
            </a:gs>
            <a:gs pos="76000">
              <a:srgbClr val="00B0F0"/>
            </a:gs>
            <a:gs pos="100000">
              <a:srgbClr val="00B0F0"/>
            </a:gs>
          </a:gsLst>
          <a:lin ang="0" scaled="0"/>
        </a:gradFill>
        <a:effectLst/>
      </p:bgPr>
    </p:bg>
    <p:spTree>
      <p:nvGrpSpPr>
        <p:cNvPr id="1" name="Shape 9"/>
        <p:cNvGrpSpPr/>
        <p:nvPr/>
      </p:nvGrpSpPr>
      <p:grpSpPr>
        <a:xfrm>
          <a:off x="0" y="0"/>
          <a:ext cx="0" cy="0"/>
          <a:chOff x="0" y="0"/>
          <a:chExt cx="0" cy="0"/>
        </a:xfrm>
      </p:grpSpPr>
      <p:sp>
        <p:nvSpPr>
          <p:cNvPr id="10" name="Google Shape;10;p2"/>
          <p:cNvSpPr/>
          <p:nvPr/>
        </p:nvSpPr>
        <p:spPr>
          <a:xfrm>
            <a:off x="4745725" y="0"/>
            <a:ext cx="4406366" cy="5143500"/>
          </a:xfrm>
          <a:custGeom>
            <a:avLst/>
            <a:gdLst/>
            <a:ahLst/>
            <a:cxnLst/>
            <a:rect l="l" t="t" r="r" b="b"/>
            <a:pathLst>
              <a:path w="6228079" h="6858000" extrusionOk="0">
                <a:moveTo>
                  <a:pt x="0" y="0"/>
                </a:moveTo>
                <a:cubicBezTo>
                  <a:pt x="1192022" y="1180275"/>
                  <a:pt x="1930400" y="2817749"/>
                  <a:pt x="1930400" y="4627690"/>
                </a:cubicBezTo>
                <a:cubicBezTo>
                  <a:pt x="1931225" y="5388331"/>
                  <a:pt x="1798574" y="6143219"/>
                  <a:pt x="1538478" y="6858000"/>
                </a:cubicBezTo>
                <a:lnTo>
                  <a:pt x="6228080" y="6858000"/>
                </a:lnTo>
                <a:lnTo>
                  <a:pt x="6228080" y="0"/>
                </a:lnTo>
                <a:close/>
              </a:path>
            </a:pathLst>
          </a:custGeom>
          <a:gradFill>
            <a:gsLst>
              <a:gs pos="0">
                <a:schemeClr val="accent2"/>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 name="Google Shape;11;p2"/>
          <p:cNvSpPr/>
          <p:nvPr/>
        </p:nvSpPr>
        <p:spPr>
          <a:xfrm>
            <a:off x="4907910" y="0"/>
            <a:ext cx="4243868" cy="5143500"/>
          </a:xfrm>
          <a:custGeom>
            <a:avLst/>
            <a:gdLst/>
            <a:ahLst/>
            <a:cxnLst/>
            <a:rect l="l" t="t" r="r" b="b"/>
            <a:pathLst>
              <a:path w="5998400" h="6858000" extrusionOk="0">
                <a:moveTo>
                  <a:pt x="2752407" y="0"/>
                </a:moveTo>
                <a:cubicBezTo>
                  <a:pt x="2856294" y="466997"/>
                  <a:pt x="2908554" y="943991"/>
                  <a:pt x="2908300" y="1422400"/>
                </a:cubicBezTo>
                <a:cubicBezTo>
                  <a:pt x="2908300" y="3686239"/>
                  <a:pt x="1753171" y="5680139"/>
                  <a:pt x="0" y="6847206"/>
                </a:cubicBezTo>
                <a:lnTo>
                  <a:pt x="0" y="6858000"/>
                </a:lnTo>
                <a:lnTo>
                  <a:pt x="5998401" y="6858000"/>
                </a:lnTo>
                <a:lnTo>
                  <a:pt x="5998401" y="0"/>
                </a:lnTo>
                <a:close/>
              </a:path>
            </a:pathLst>
          </a:custGeom>
          <a:gradFill>
            <a:gsLst>
              <a:gs pos="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 name="Google Shape;12;p2"/>
          <p:cNvSpPr/>
          <p:nvPr/>
        </p:nvSpPr>
        <p:spPr>
          <a:xfrm>
            <a:off x="6451122" y="0"/>
            <a:ext cx="2697686" cy="3605879"/>
          </a:xfrm>
          <a:custGeom>
            <a:avLst/>
            <a:gdLst/>
            <a:ahLst/>
            <a:cxnLst/>
            <a:rect l="l" t="t" r="r" b="b"/>
            <a:pathLst>
              <a:path w="3812984" h="4807839" extrusionOk="0">
                <a:moveTo>
                  <a:pt x="3812984" y="4807839"/>
                </a:moveTo>
                <a:lnTo>
                  <a:pt x="3812984" y="0"/>
                </a:lnTo>
                <a:lnTo>
                  <a:pt x="0" y="0"/>
                </a:lnTo>
                <a:cubicBezTo>
                  <a:pt x="1961959" y="853313"/>
                  <a:pt x="3421634" y="2644648"/>
                  <a:pt x="3812984" y="4807839"/>
                </a:cubicBezTo>
                <a:close/>
              </a:path>
            </a:pathLst>
          </a:custGeom>
          <a:gradFill>
            <a:gsLst>
              <a:gs pos="0">
                <a:schemeClr val="accent4"/>
              </a:gs>
              <a:gs pos="100000">
                <a:schemeClr val="accent4"/>
              </a:gs>
            </a:gsLst>
            <a:lin ang="5400012" scaled="0"/>
          </a:gradFill>
          <a:ln>
            <a:noFill/>
          </a:ln>
          <a:effectLst>
            <a:outerShdw blurRad="50800" dist="38100" dir="8100000" algn="tr" rotWithShape="0">
              <a:srgbClr val="000000">
                <a:alpha val="24705"/>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13" name="Google Shape;13;p2"/>
          <p:cNvPicPr preferRelativeResize="0"/>
          <p:nvPr/>
        </p:nvPicPr>
        <p:blipFill rotWithShape="1">
          <a:blip r:embed="rId2">
            <a:alphaModFix/>
          </a:blip>
          <a:srcRect/>
          <a:stretch/>
        </p:blipFill>
        <p:spPr>
          <a:xfrm>
            <a:off x="805083" y="1187955"/>
            <a:ext cx="4264161" cy="276759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ubtitle">
  <p:cSld name="1_Subtitle">
    <p:bg>
      <p:bgPr>
        <a:gradFill>
          <a:gsLst>
            <a:gs pos="0">
              <a:schemeClr val="lt1"/>
            </a:gs>
            <a:gs pos="64000">
              <a:schemeClr val="accent2"/>
            </a:gs>
            <a:gs pos="100000">
              <a:schemeClr val="accent2"/>
            </a:gs>
          </a:gsLst>
          <a:lin ang="0" scaled="0"/>
        </a:gradFill>
        <a:effectLst/>
      </p:bgPr>
    </p:bg>
    <p:spTree>
      <p:nvGrpSpPr>
        <p:cNvPr id="1" name="Shape 71"/>
        <p:cNvGrpSpPr/>
        <p:nvPr/>
      </p:nvGrpSpPr>
      <p:grpSpPr>
        <a:xfrm>
          <a:off x="0" y="0"/>
          <a:ext cx="0" cy="0"/>
          <a:chOff x="0" y="0"/>
          <a:chExt cx="0" cy="0"/>
        </a:xfrm>
      </p:grpSpPr>
      <p:sp>
        <p:nvSpPr>
          <p:cNvPr id="72" name="Google Shape;72;p11"/>
          <p:cNvSpPr/>
          <p:nvPr/>
        </p:nvSpPr>
        <p:spPr>
          <a:xfrm>
            <a:off x="4745725" y="0"/>
            <a:ext cx="4406366" cy="5143500"/>
          </a:xfrm>
          <a:custGeom>
            <a:avLst/>
            <a:gdLst/>
            <a:ahLst/>
            <a:cxnLst/>
            <a:rect l="l" t="t" r="r" b="b"/>
            <a:pathLst>
              <a:path w="6228079" h="6858000" extrusionOk="0">
                <a:moveTo>
                  <a:pt x="0" y="0"/>
                </a:moveTo>
                <a:cubicBezTo>
                  <a:pt x="1192022" y="1180275"/>
                  <a:pt x="1930400" y="2817749"/>
                  <a:pt x="1930400" y="4627690"/>
                </a:cubicBezTo>
                <a:cubicBezTo>
                  <a:pt x="1931225" y="5388331"/>
                  <a:pt x="1798574" y="6143219"/>
                  <a:pt x="1538478" y="6858000"/>
                </a:cubicBezTo>
                <a:lnTo>
                  <a:pt x="6228080" y="6858000"/>
                </a:lnTo>
                <a:lnTo>
                  <a:pt x="6228080" y="0"/>
                </a:lnTo>
                <a:close/>
              </a:path>
            </a:pathLst>
          </a:custGeom>
          <a:gradFill>
            <a:gsLst>
              <a:gs pos="0">
                <a:schemeClr val="accent1"/>
              </a:gs>
              <a:gs pos="100000">
                <a:schemeClr val="accent2"/>
              </a:gs>
            </a:gsLst>
            <a:lin ang="5400012" scaled="0"/>
          </a:gradFill>
          <a:ln>
            <a:noFill/>
          </a:ln>
          <a:effectLst>
            <a:outerShdw blurRad="571500" dist="19050" dir="10800000" algn="bl" rotWithShape="0">
              <a:schemeClr val="dk1">
                <a:alpha val="34901"/>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3" name="Google Shape;73;p11"/>
          <p:cNvSpPr/>
          <p:nvPr/>
        </p:nvSpPr>
        <p:spPr>
          <a:xfrm>
            <a:off x="4907910" y="0"/>
            <a:ext cx="4243868" cy="5143500"/>
          </a:xfrm>
          <a:custGeom>
            <a:avLst/>
            <a:gdLst/>
            <a:ahLst/>
            <a:cxnLst/>
            <a:rect l="l" t="t" r="r" b="b"/>
            <a:pathLst>
              <a:path w="5998400" h="6858000" extrusionOk="0">
                <a:moveTo>
                  <a:pt x="2752407" y="0"/>
                </a:moveTo>
                <a:cubicBezTo>
                  <a:pt x="2856294" y="466997"/>
                  <a:pt x="2908554" y="943991"/>
                  <a:pt x="2908300" y="1422400"/>
                </a:cubicBezTo>
                <a:cubicBezTo>
                  <a:pt x="2908300" y="3686239"/>
                  <a:pt x="1753171" y="5680139"/>
                  <a:pt x="0" y="6847206"/>
                </a:cubicBezTo>
                <a:lnTo>
                  <a:pt x="0" y="6858000"/>
                </a:lnTo>
                <a:lnTo>
                  <a:pt x="5998401" y="6858000"/>
                </a:lnTo>
                <a:lnTo>
                  <a:pt x="5998401" y="0"/>
                </a:lnTo>
                <a:close/>
              </a:path>
            </a:pathLst>
          </a:custGeom>
          <a:gradFill>
            <a:gsLst>
              <a:gs pos="0">
                <a:schemeClr val="accent3"/>
              </a:gs>
              <a:gs pos="19000">
                <a:schemeClr val="accent3"/>
              </a:gs>
              <a:gs pos="100000">
                <a:schemeClr val="accent2"/>
              </a:gs>
            </a:gsLst>
            <a:lin ang="5400012" scaled="0"/>
          </a:gradFill>
          <a:ln>
            <a:noFill/>
          </a:ln>
          <a:effectLst>
            <a:outerShdw blurRad="571500" dist="19050" dir="10800000" algn="bl" rotWithShape="0">
              <a:schemeClr val="dk1">
                <a:alpha val="29803"/>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4" name="Google Shape;74;p11"/>
          <p:cNvSpPr/>
          <p:nvPr/>
        </p:nvSpPr>
        <p:spPr>
          <a:xfrm>
            <a:off x="6451122" y="0"/>
            <a:ext cx="2697686" cy="3605879"/>
          </a:xfrm>
          <a:custGeom>
            <a:avLst/>
            <a:gdLst/>
            <a:ahLst/>
            <a:cxnLst/>
            <a:rect l="l" t="t" r="r" b="b"/>
            <a:pathLst>
              <a:path w="3812984" h="4807839" extrusionOk="0">
                <a:moveTo>
                  <a:pt x="3812984" y="4807839"/>
                </a:moveTo>
                <a:lnTo>
                  <a:pt x="3812984" y="0"/>
                </a:lnTo>
                <a:lnTo>
                  <a:pt x="0" y="0"/>
                </a:lnTo>
                <a:cubicBezTo>
                  <a:pt x="1961959" y="853313"/>
                  <a:pt x="3421634" y="2644648"/>
                  <a:pt x="3812984" y="4807839"/>
                </a:cubicBezTo>
                <a:close/>
              </a:path>
            </a:pathLst>
          </a:custGeom>
          <a:gradFill>
            <a:gsLst>
              <a:gs pos="0">
                <a:schemeClr val="accent4"/>
              </a:gs>
              <a:gs pos="67000">
                <a:schemeClr val="accent2"/>
              </a:gs>
              <a:gs pos="100000">
                <a:schemeClr val="accent2"/>
              </a:gs>
            </a:gsLst>
            <a:lin ang="5400000" scaled="0"/>
          </a:gradFill>
          <a:ln>
            <a:noFill/>
          </a:ln>
          <a:effectLst>
            <a:outerShdw blurRad="571500" dist="19050" dir="10800000" algn="bl" rotWithShape="0">
              <a:schemeClr val="dk1">
                <a:alpha val="29803"/>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75" name="Google Shape;75;p11"/>
          <p:cNvPicPr preferRelativeResize="0"/>
          <p:nvPr/>
        </p:nvPicPr>
        <p:blipFill rotWithShape="1">
          <a:blip r:embed="rId2">
            <a:alphaModFix/>
          </a:blip>
          <a:srcRect/>
          <a:stretch/>
        </p:blipFill>
        <p:spPr>
          <a:xfrm>
            <a:off x="8592031" y="4535491"/>
            <a:ext cx="527315" cy="54864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76"/>
        <p:cNvGrpSpPr/>
        <p:nvPr/>
      </p:nvGrpSpPr>
      <p:grpSpPr>
        <a:xfrm>
          <a:off x="0" y="0"/>
          <a:ext cx="0" cy="0"/>
          <a:chOff x="0" y="0"/>
          <a:chExt cx="0" cy="0"/>
        </a:xfrm>
      </p:grpSpPr>
      <p:grpSp>
        <p:nvGrpSpPr>
          <p:cNvPr id="77" name="Google Shape;77;p12"/>
          <p:cNvGrpSpPr/>
          <p:nvPr/>
        </p:nvGrpSpPr>
        <p:grpSpPr>
          <a:xfrm rot="5400000">
            <a:off x="3600776" y="-3600779"/>
            <a:ext cx="1942446" cy="9144003"/>
            <a:chOff x="-6578" y="0"/>
            <a:chExt cx="1942446" cy="5192038"/>
          </a:xfrm>
        </p:grpSpPr>
        <p:sp>
          <p:nvSpPr>
            <p:cNvPr id="78" name="Google Shape;78;p12"/>
            <p:cNvSpPr/>
            <p:nvPr/>
          </p:nvSpPr>
          <p:spPr>
            <a:xfrm rot="10800000">
              <a:off x="886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79" name="Google Shape;79;p12"/>
            <p:cNvSpPr/>
            <p:nvPr/>
          </p:nvSpPr>
          <p:spPr>
            <a:xfrm rot="10800000">
              <a:off x="-4989" y="0"/>
              <a:ext cx="1777412" cy="5192038"/>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0" name="Google Shape;80;p12"/>
            <p:cNvSpPr/>
            <p:nvPr/>
          </p:nvSpPr>
          <p:spPr>
            <a:xfrm rot="10800000">
              <a:off x="-6578" y="3749420"/>
              <a:ext cx="1378552" cy="1442617"/>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4"/>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81" name="Google Shape;81;p12"/>
          <p:cNvSpPr txBox="1">
            <a:spLocks noGrp="1"/>
          </p:cNvSpPr>
          <p:nvPr>
            <p:ph type="title"/>
          </p:nvPr>
        </p:nvSpPr>
        <p:spPr>
          <a:xfrm>
            <a:off x="1316034" y="1283648"/>
            <a:ext cx="6962100" cy="3963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3200"/>
              <a:buNone/>
              <a:defRPr>
                <a:latin typeface="Arial Black"/>
                <a:ea typeface="Arial Black"/>
                <a:cs typeface="Arial Black"/>
                <a:sym typeface="Arial Black"/>
              </a:defRPr>
            </a:lvl1pPr>
            <a:lvl2pPr lvl="1" algn="l">
              <a:lnSpc>
                <a:spcPct val="90000"/>
              </a:lnSpc>
              <a:spcBef>
                <a:spcPts val="0"/>
              </a:spcBef>
              <a:spcAft>
                <a:spcPts val="0"/>
              </a:spcAft>
              <a:buSzPts val="3200"/>
              <a:buNone/>
              <a:defRPr/>
            </a:lvl2pPr>
            <a:lvl3pPr lvl="2" algn="l">
              <a:lnSpc>
                <a:spcPct val="90000"/>
              </a:lnSpc>
              <a:spcBef>
                <a:spcPts val="0"/>
              </a:spcBef>
              <a:spcAft>
                <a:spcPts val="0"/>
              </a:spcAft>
              <a:buSzPts val="3200"/>
              <a:buNone/>
              <a:defRPr/>
            </a:lvl3pPr>
            <a:lvl4pPr lvl="3" algn="l">
              <a:lnSpc>
                <a:spcPct val="90000"/>
              </a:lnSpc>
              <a:spcBef>
                <a:spcPts val="0"/>
              </a:spcBef>
              <a:spcAft>
                <a:spcPts val="0"/>
              </a:spcAft>
              <a:buSzPts val="3200"/>
              <a:buNone/>
              <a:defRPr/>
            </a:lvl4pPr>
            <a:lvl5pPr lvl="4" algn="l">
              <a:lnSpc>
                <a:spcPct val="90000"/>
              </a:lnSpc>
              <a:spcBef>
                <a:spcPts val="0"/>
              </a:spcBef>
              <a:spcAft>
                <a:spcPts val="0"/>
              </a:spcAft>
              <a:buSzPts val="3200"/>
              <a:buNone/>
              <a:defRPr/>
            </a:lvl5pPr>
            <a:lvl6pPr lvl="5" algn="l">
              <a:lnSpc>
                <a:spcPct val="90000"/>
              </a:lnSpc>
              <a:spcBef>
                <a:spcPts val="0"/>
              </a:spcBef>
              <a:spcAft>
                <a:spcPts val="0"/>
              </a:spcAft>
              <a:buSzPts val="3200"/>
              <a:buNone/>
              <a:defRPr/>
            </a:lvl6pPr>
            <a:lvl7pPr lvl="6" algn="l">
              <a:lnSpc>
                <a:spcPct val="90000"/>
              </a:lnSpc>
              <a:spcBef>
                <a:spcPts val="0"/>
              </a:spcBef>
              <a:spcAft>
                <a:spcPts val="0"/>
              </a:spcAft>
              <a:buSzPts val="3200"/>
              <a:buNone/>
              <a:defRPr/>
            </a:lvl7pPr>
            <a:lvl8pPr lvl="7" algn="l">
              <a:lnSpc>
                <a:spcPct val="90000"/>
              </a:lnSpc>
              <a:spcBef>
                <a:spcPts val="0"/>
              </a:spcBef>
              <a:spcAft>
                <a:spcPts val="0"/>
              </a:spcAft>
              <a:buSzPts val="3200"/>
              <a:buNone/>
              <a:defRPr/>
            </a:lvl8pPr>
            <a:lvl9pPr lvl="8" algn="l">
              <a:lnSpc>
                <a:spcPct val="90000"/>
              </a:lnSpc>
              <a:spcBef>
                <a:spcPts val="0"/>
              </a:spcBef>
              <a:spcAft>
                <a:spcPts val="0"/>
              </a:spcAft>
              <a:buSzPts val="3200"/>
              <a:buNone/>
              <a:defRPr/>
            </a:lvl9pPr>
          </a:lstStyle>
          <a:p>
            <a:endParaRPr/>
          </a:p>
        </p:txBody>
      </p:sp>
      <p:sp>
        <p:nvSpPr>
          <p:cNvPr id="82" name="Google Shape;82;p12"/>
          <p:cNvSpPr txBox="1">
            <a:spLocks noGrp="1"/>
          </p:cNvSpPr>
          <p:nvPr>
            <p:ph type="body" idx="1"/>
          </p:nvPr>
        </p:nvSpPr>
        <p:spPr>
          <a:xfrm>
            <a:off x="999292" y="1942447"/>
            <a:ext cx="6962100" cy="2895300"/>
          </a:xfrm>
          <a:prstGeom prst="rect">
            <a:avLst/>
          </a:prstGeom>
          <a:noFill/>
          <a:ln>
            <a:noFill/>
          </a:ln>
        </p:spPr>
        <p:txBody>
          <a:bodyPr spcFirstLastPara="1" wrap="square" lIns="0" tIns="0" rIns="0" bIns="0" anchor="t" anchorCtr="0">
            <a:noAutofit/>
          </a:bodyPr>
          <a:lstStyle>
            <a:lvl1pPr marL="457200" lvl="0" indent="-381000" algn="l">
              <a:lnSpc>
                <a:spcPct val="115000"/>
              </a:lnSpc>
              <a:spcBef>
                <a:spcPts val="0"/>
              </a:spcBef>
              <a:spcAft>
                <a:spcPts val="0"/>
              </a:spcAft>
              <a:buSzPts val="2400"/>
              <a:buChar char="●"/>
              <a:defRPr>
                <a:latin typeface="Arial"/>
                <a:ea typeface="Arial"/>
                <a:cs typeface="Arial"/>
                <a:sym typeface="Arial"/>
              </a:defRPr>
            </a:lvl1pPr>
            <a:lvl2pPr marL="914400" lvl="1" indent="-381000" algn="l">
              <a:lnSpc>
                <a:spcPct val="115000"/>
              </a:lnSpc>
              <a:spcBef>
                <a:spcPts val="800"/>
              </a:spcBef>
              <a:spcAft>
                <a:spcPts val="0"/>
              </a:spcAft>
              <a:buSzPts val="2400"/>
              <a:buChar char="○"/>
              <a:defRPr/>
            </a:lvl2pPr>
            <a:lvl3pPr marL="1371600" lvl="2" indent="-381000" algn="l">
              <a:lnSpc>
                <a:spcPct val="115000"/>
              </a:lnSpc>
              <a:spcBef>
                <a:spcPts val="800"/>
              </a:spcBef>
              <a:spcAft>
                <a:spcPts val="0"/>
              </a:spcAft>
              <a:buSzPts val="2400"/>
              <a:buChar char="■"/>
              <a:defRPr/>
            </a:lvl3pPr>
            <a:lvl4pPr marL="1828800" lvl="3" indent="-381000" algn="l">
              <a:lnSpc>
                <a:spcPct val="115000"/>
              </a:lnSpc>
              <a:spcBef>
                <a:spcPts val="800"/>
              </a:spcBef>
              <a:spcAft>
                <a:spcPts val="0"/>
              </a:spcAft>
              <a:buSzPts val="2400"/>
              <a:buChar char="●"/>
              <a:defRPr/>
            </a:lvl4pPr>
            <a:lvl5pPr marL="2286000" lvl="4" indent="-381000" algn="l">
              <a:lnSpc>
                <a:spcPct val="115000"/>
              </a:lnSpc>
              <a:spcBef>
                <a:spcPts val="800"/>
              </a:spcBef>
              <a:spcAft>
                <a:spcPts val="0"/>
              </a:spcAft>
              <a:buSzPts val="2400"/>
              <a:buChar char="○"/>
              <a:defRPr/>
            </a:lvl5pPr>
            <a:lvl6pPr marL="2743200" lvl="5" indent="-381000" algn="l">
              <a:lnSpc>
                <a:spcPct val="115000"/>
              </a:lnSpc>
              <a:spcBef>
                <a:spcPts val="800"/>
              </a:spcBef>
              <a:spcAft>
                <a:spcPts val="0"/>
              </a:spcAft>
              <a:buSzPts val="2400"/>
              <a:buChar char="■"/>
              <a:defRPr/>
            </a:lvl6pPr>
            <a:lvl7pPr marL="3200400" lvl="6" indent="-381000" algn="l">
              <a:lnSpc>
                <a:spcPct val="115000"/>
              </a:lnSpc>
              <a:spcBef>
                <a:spcPts val="800"/>
              </a:spcBef>
              <a:spcAft>
                <a:spcPts val="0"/>
              </a:spcAft>
              <a:buSzPts val="2400"/>
              <a:buChar char="●"/>
              <a:defRPr/>
            </a:lvl7pPr>
            <a:lvl8pPr marL="3657600" lvl="7" indent="-381000" algn="l">
              <a:lnSpc>
                <a:spcPct val="115000"/>
              </a:lnSpc>
              <a:spcBef>
                <a:spcPts val="800"/>
              </a:spcBef>
              <a:spcAft>
                <a:spcPts val="0"/>
              </a:spcAft>
              <a:buSzPts val="2400"/>
              <a:buChar char="○"/>
              <a:defRPr/>
            </a:lvl8pPr>
            <a:lvl9pPr marL="4114800" lvl="8" indent="-381000" algn="l">
              <a:lnSpc>
                <a:spcPct val="115000"/>
              </a:lnSpc>
              <a:spcBef>
                <a:spcPts val="800"/>
              </a:spcBef>
              <a:spcAft>
                <a:spcPts val="800"/>
              </a:spcAft>
              <a:buSzPts val="2400"/>
              <a:buChar char="■"/>
              <a:defRPr/>
            </a:lvl9pPr>
          </a:lstStyle>
          <a:p>
            <a:endParaRPr/>
          </a:p>
        </p:txBody>
      </p:sp>
      <p:pic>
        <p:nvPicPr>
          <p:cNvPr id="83" name="Google Shape;83;p12"/>
          <p:cNvPicPr preferRelativeResize="0"/>
          <p:nvPr/>
        </p:nvPicPr>
        <p:blipFill rotWithShape="1">
          <a:blip r:embed="rId2">
            <a:alphaModFix/>
          </a:blip>
          <a:srcRect/>
          <a:stretch/>
        </p:blipFill>
        <p:spPr>
          <a:xfrm>
            <a:off x="8585743" y="4535491"/>
            <a:ext cx="527315" cy="54864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p:cSld name="TITLE_AND_BODY 2">
    <p:spTree>
      <p:nvGrpSpPr>
        <p:cNvPr id="1" name="Shape 84"/>
        <p:cNvGrpSpPr/>
        <p:nvPr/>
      </p:nvGrpSpPr>
      <p:grpSpPr>
        <a:xfrm>
          <a:off x="0" y="0"/>
          <a:ext cx="0" cy="0"/>
          <a:chOff x="0" y="0"/>
          <a:chExt cx="0" cy="0"/>
        </a:xfrm>
      </p:grpSpPr>
      <p:sp>
        <p:nvSpPr>
          <p:cNvPr id="85" name="Google Shape;85;p13"/>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6" name="Google Shape;86;p13"/>
          <p:cNvSpPr/>
          <p:nvPr/>
        </p:nvSpPr>
        <p:spPr>
          <a:xfrm>
            <a:off x="7374925" y="0"/>
            <a:ext cx="1777412" cy="5192038"/>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7" name="Google Shape;87;p13"/>
          <p:cNvSpPr/>
          <p:nvPr/>
        </p:nvSpPr>
        <p:spPr>
          <a:xfrm>
            <a:off x="7772380"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4"/>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88" name="Google Shape;88;p13"/>
          <p:cNvSpPr txBox="1">
            <a:spLocks noGrp="1"/>
          </p:cNvSpPr>
          <p:nvPr>
            <p:ph type="title"/>
          </p:nvPr>
        </p:nvSpPr>
        <p:spPr>
          <a:xfrm>
            <a:off x="779100" y="836000"/>
            <a:ext cx="6962100" cy="3963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3200"/>
              <a:buNone/>
              <a:defRPr>
                <a:latin typeface="Arial Black"/>
                <a:ea typeface="Arial Black"/>
                <a:cs typeface="Arial Black"/>
                <a:sym typeface="Arial Black"/>
              </a:defRPr>
            </a:lvl1pPr>
            <a:lvl2pPr lvl="1" algn="l">
              <a:lnSpc>
                <a:spcPct val="90000"/>
              </a:lnSpc>
              <a:spcBef>
                <a:spcPts val="0"/>
              </a:spcBef>
              <a:spcAft>
                <a:spcPts val="0"/>
              </a:spcAft>
              <a:buSzPts val="3200"/>
              <a:buNone/>
              <a:defRPr/>
            </a:lvl2pPr>
            <a:lvl3pPr lvl="2" algn="l">
              <a:lnSpc>
                <a:spcPct val="90000"/>
              </a:lnSpc>
              <a:spcBef>
                <a:spcPts val="0"/>
              </a:spcBef>
              <a:spcAft>
                <a:spcPts val="0"/>
              </a:spcAft>
              <a:buSzPts val="3200"/>
              <a:buNone/>
              <a:defRPr/>
            </a:lvl3pPr>
            <a:lvl4pPr lvl="3" algn="l">
              <a:lnSpc>
                <a:spcPct val="90000"/>
              </a:lnSpc>
              <a:spcBef>
                <a:spcPts val="0"/>
              </a:spcBef>
              <a:spcAft>
                <a:spcPts val="0"/>
              </a:spcAft>
              <a:buSzPts val="3200"/>
              <a:buNone/>
              <a:defRPr/>
            </a:lvl4pPr>
            <a:lvl5pPr lvl="4" algn="l">
              <a:lnSpc>
                <a:spcPct val="90000"/>
              </a:lnSpc>
              <a:spcBef>
                <a:spcPts val="0"/>
              </a:spcBef>
              <a:spcAft>
                <a:spcPts val="0"/>
              </a:spcAft>
              <a:buSzPts val="3200"/>
              <a:buNone/>
              <a:defRPr/>
            </a:lvl5pPr>
            <a:lvl6pPr lvl="5" algn="l">
              <a:lnSpc>
                <a:spcPct val="90000"/>
              </a:lnSpc>
              <a:spcBef>
                <a:spcPts val="0"/>
              </a:spcBef>
              <a:spcAft>
                <a:spcPts val="0"/>
              </a:spcAft>
              <a:buSzPts val="3200"/>
              <a:buNone/>
              <a:defRPr/>
            </a:lvl6pPr>
            <a:lvl7pPr lvl="6" algn="l">
              <a:lnSpc>
                <a:spcPct val="90000"/>
              </a:lnSpc>
              <a:spcBef>
                <a:spcPts val="0"/>
              </a:spcBef>
              <a:spcAft>
                <a:spcPts val="0"/>
              </a:spcAft>
              <a:buSzPts val="3200"/>
              <a:buNone/>
              <a:defRPr/>
            </a:lvl7pPr>
            <a:lvl8pPr lvl="7" algn="l">
              <a:lnSpc>
                <a:spcPct val="90000"/>
              </a:lnSpc>
              <a:spcBef>
                <a:spcPts val="0"/>
              </a:spcBef>
              <a:spcAft>
                <a:spcPts val="0"/>
              </a:spcAft>
              <a:buSzPts val="3200"/>
              <a:buNone/>
              <a:defRPr/>
            </a:lvl8pPr>
            <a:lvl9pPr lvl="8" algn="l">
              <a:lnSpc>
                <a:spcPct val="90000"/>
              </a:lnSpc>
              <a:spcBef>
                <a:spcPts val="0"/>
              </a:spcBef>
              <a:spcAft>
                <a:spcPts val="0"/>
              </a:spcAft>
              <a:buSzPts val="3200"/>
              <a:buNone/>
              <a:defRPr/>
            </a:lvl9pPr>
          </a:lstStyle>
          <a:p>
            <a:endParaRPr/>
          </a:p>
        </p:txBody>
      </p:sp>
      <p:sp>
        <p:nvSpPr>
          <p:cNvPr id="89" name="Google Shape;89;p13"/>
          <p:cNvSpPr txBox="1">
            <a:spLocks noGrp="1"/>
          </p:cNvSpPr>
          <p:nvPr>
            <p:ph type="body" idx="1"/>
          </p:nvPr>
        </p:nvSpPr>
        <p:spPr>
          <a:xfrm>
            <a:off x="779100" y="1492425"/>
            <a:ext cx="6962100" cy="2895300"/>
          </a:xfrm>
          <a:prstGeom prst="rect">
            <a:avLst/>
          </a:prstGeom>
          <a:noFill/>
          <a:ln>
            <a:noFill/>
          </a:ln>
        </p:spPr>
        <p:txBody>
          <a:bodyPr spcFirstLastPara="1" wrap="square" lIns="0" tIns="0" rIns="0" bIns="0" anchor="t" anchorCtr="0">
            <a:noAutofit/>
          </a:bodyPr>
          <a:lstStyle>
            <a:lvl1pPr marL="457200" lvl="0" indent="-381000" algn="l">
              <a:lnSpc>
                <a:spcPct val="115000"/>
              </a:lnSpc>
              <a:spcBef>
                <a:spcPts val="0"/>
              </a:spcBef>
              <a:spcAft>
                <a:spcPts val="0"/>
              </a:spcAft>
              <a:buSzPts val="2400"/>
              <a:buChar char="●"/>
              <a:defRPr>
                <a:latin typeface="Arial"/>
                <a:ea typeface="Arial"/>
                <a:cs typeface="Arial"/>
                <a:sym typeface="Arial"/>
              </a:defRPr>
            </a:lvl1pPr>
            <a:lvl2pPr marL="914400" lvl="1" indent="-381000" algn="l">
              <a:lnSpc>
                <a:spcPct val="115000"/>
              </a:lnSpc>
              <a:spcBef>
                <a:spcPts val="800"/>
              </a:spcBef>
              <a:spcAft>
                <a:spcPts val="0"/>
              </a:spcAft>
              <a:buSzPts val="2400"/>
              <a:buChar char="○"/>
              <a:defRPr/>
            </a:lvl2pPr>
            <a:lvl3pPr marL="1371600" lvl="2" indent="-381000" algn="l">
              <a:lnSpc>
                <a:spcPct val="115000"/>
              </a:lnSpc>
              <a:spcBef>
                <a:spcPts val="800"/>
              </a:spcBef>
              <a:spcAft>
                <a:spcPts val="0"/>
              </a:spcAft>
              <a:buSzPts val="2400"/>
              <a:buChar char="■"/>
              <a:defRPr/>
            </a:lvl3pPr>
            <a:lvl4pPr marL="1828800" lvl="3" indent="-381000" algn="l">
              <a:lnSpc>
                <a:spcPct val="115000"/>
              </a:lnSpc>
              <a:spcBef>
                <a:spcPts val="800"/>
              </a:spcBef>
              <a:spcAft>
                <a:spcPts val="0"/>
              </a:spcAft>
              <a:buSzPts val="2400"/>
              <a:buChar char="●"/>
              <a:defRPr/>
            </a:lvl4pPr>
            <a:lvl5pPr marL="2286000" lvl="4" indent="-381000" algn="l">
              <a:lnSpc>
                <a:spcPct val="115000"/>
              </a:lnSpc>
              <a:spcBef>
                <a:spcPts val="800"/>
              </a:spcBef>
              <a:spcAft>
                <a:spcPts val="0"/>
              </a:spcAft>
              <a:buSzPts val="2400"/>
              <a:buChar char="○"/>
              <a:defRPr/>
            </a:lvl5pPr>
            <a:lvl6pPr marL="2743200" lvl="5" indent="-381000" algn="l">
              <a:lnSpc>
                <a:spcPct val="115000"/>
              </a:lnSpc>
              <a:spcBef>
                <a:spcPts val="800"/>
              </a:spcBef>
              <a:spcAft>
                <a:spcPts val="0"/>
              </a:spcAft>
              <a:buSzPts val="2400"/>
              <a:buChar char="■"/>
              <a:defRPr/>
            </a:lvl6pPr>
            <a:lvl7pPr marL="3200400" lvl="6" indent="-381000" algn="l">
              <a:lnSpc>
                <a:spcPct val="115000"/>
              </a:lnSpc>
              <a:spcBef>
                <a:spcPts val="800"/>
              </a:spcBef>
              <a:spcAft>
                <a:spcPts val="0"/>
              </a:spcAft>
              <a:buSzPts val="2400"/>
              <a:buChar char="●"/>
              <a:defRPr/>
            </a:lvl7pPr>
            <a:lvl8pPr marL="3657600" lvl="7" indent="-381000" algn="l">
              <a:lnSpc>
                <a:spcPct val="115000"/>
              </a:lnSpc>
              <a:spcBef>
                <a:spcPts val="800"/>
              </a:spcBef>
              <a:spcAft>
                <a:spcPts val="0"/>
              </a:spcAft>
              <a:buSzPts val="2400"/>
              <a:buChar char="○"/>
              <a:defRPr/>
            </a:lvl8pPr>
            <a:lvl9pPr marL="4114800" lvl="8" indent="-381000" algn="l">
              <a:lnSpc>
                <a:spcPct val="115000"/>
              </a:lnSpc>
              <a:spcBef>
                <a:spcPts val="800"/>
              </a:spcBef>
              <a:spcAft>
                <a:spcPts val="800"/>
              </a:spcAft>
              <a:buSzPts val="2400"/>
              <a:buChar char="■"/>
              <a:defRPr/>
            </a:lvl9pPr>
          </a:lstStyle>
          <a:p>
            <a:endParaRPr/>
          </a:p>
        </p:txBody>
      </p:sp>
      <p:pic>
        <p:nvPicPr>
          <p:cNvPr id="90" name="Google Shape;90;p13"/>
          <p:cNvPicPr preferRelativeResize="0"/>
          <p:nvPr/>
        </p:nvPicPr>
        <p:blipFill rotWithShape="1">
          <a:blip r:embed="rId2">
            <a:alphaModFix/>
          </a:blip>
          <a:srcRect/>
          <a:stretch/>
        </p:blipFill>
        <p:spPr>
          <a:xfrm>
            <a:off x="8607819" y="4553249"/>
            <a:ext cx="527315" cy="54864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1 column">
  <p:cSld name="1_Title + 1 column">
    <p:spTree>
      <p:nvGrpSpPr>
        <p:cNvPr id="1" name="Shape 91"/>
        <p:cNvGrpSpPr/>
        <p:nvPr/>
      </p:nvGrpSpPr>
      <p:grpSpPr>
        <a:xfrm>
          <a:off x="0" y="0"/>
          <a:ext cx="0" cy="0"/>
          <a:chOff x="0" y="0"/>
          <a:chExt cx="0" cy="0"/>
        </a:xfrm>
      </p:grpSpPr>
      <p:grpSp>
        <p:nvGrpSpPr>
          <p:cNvPr id="92" name="Google Shape;92;p14"/>
          <p:cNvGrpSpPr/>
          <p:nvPr/>
        </p:nvGrpSpPr>
        <p:grpSpPr>
          <a:xfrm>
            <a:off x="-6578" y="0"/>
            <a:ext cx="1942446" cy="5192038"/>
            <a:chOff x="-6578" y="0"/>
            <a:chExt cx="1942446" cy="5192038"/>
          </a:xfrm>
        </p:grpSpPr>
        <p:sp>
          <p:nvSpPr>
            <p:cNvPr id="93" name="Google Shape;93;p14"/>
            <p:cNvSpPr/>
            <p:nvPr/>
          </p:nvSpPr>
          <p:spPr>
            <a:xfrm rot="10800000">
              <a:off x="886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4" name="Google Shape;94;p14"/>
            <p:cNvSpPr/>
            <p:nvPr/>
          </p:nvSpPr>
          <p:spPr>
            <a:xfrm rot="10800000">
              <a:off x="-4989" y="0"/>
              <a:ext cx="1777412" cy="5192038"/>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95" name="Google Shape;95;p14"/>
            <p:cNvSpPr/>
            <p:nvPr/>
          </p:nvSpPr>
          <p:spPr>
            <a:xfrm rot="10800000">
              <a:off x="-6578" y="3749420"/>
              <a:ext cx="1378552" cy="1442617"/>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4"/>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96" name="Google Shape;96;p14"/>
          <p:cNvSpPr txBox="1">
            <a:spLocks noGrp="1"/>
          </p:cNvSpPr>
          <p:nvPr>
            <p:ph type="title"/>
          </p:nvPr>
        </p:nvSpPr>
        <p:spPr>
          <a:xfrm>
            <a:off x="1704160" y="736650"/>
            <a:ext cx="6962100" cy="3963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3200"/>
              <a:buNone/>
              <a:defRPr>
                <a:latin typeface="Arial Black"/>
                <a:ea typeface="Arial Black"/>
                <a:cs typeface="Arial Black"/>
                <a:sym typeface="Arial Black"/>
              </a:defRPr>
            </a:lvl1pPr>
            <a:lvl2pPr lvl="1" algn="l">
              <a:lnSpc>
                <a:spcPct val="90000"/>
              </a:lnSpc>
              <a:spcBef>
                <a:spcPts val="0"/>
              </a:spcBef>
              <a:spcAft>
                <a:spcPts val="0"/>
              </a:spcAft>
              <a:buSzPts val="3200"/>
              <a:buNone/>
              <a:defRPr/>
            </a:lvl2pPr>
            <a:lvl3pPr lvl="2" algn="l">
              <a:lnSpc>
                <a:spcPct val="90000"/>
              </a:lnSpc>
              <a:spcBef>
                <a:spcPts val="0"/>
              </a:spcBef>
              <a:spcAft>
                <a:spcPts val="0"/>
              </a:spcAft>
              <a:buSzPts val="3200"/>
              <a:buNone/>
              <a:defRPr/>
            </a:lvl3pPr>
            <a:lvl4pPr lvl="3" algn="l">
              <a:lnSpc>
                <a:spcPct val="90000"/>
              </a:lnSpc>
              <a:spcBef>
                <a:spcPts val="0"/>
              </a:spcBef>
              <a:spcAft>
                <a:spcPts val="0"/>
              </a:spcAft>
              <a:buSzPts val="3200"/>
              <a:buNone/>
              <a:defRPr/>
            </a:lvl4pPr>
            <a:lvl5pPr lvl="4" algn="l">
              <a:lnSpc>
                <a:spcPct val="90000"/>
              </a:lnSpc>
              <a:spcBef>
                <a:spcPts val="0"/>
              </a:spcBef>
              <a:spcAft>
                <a:spcPts val="0"/>
              </a:spcAft>
              <a:buSzPts val="3200"/>
              <a:buNone/>
              <a:defRPr/>
            </a:lvl5pPr>
            <a:lvl6pPr lvl="5" algn="l">
              <a:lnSpc>
                <a:spcPct val="90000"/>
              </a:lnSpc>
              <a:spcBef>
                <a:spcPts val="0"/>
              </a:spcBef>
              <a:spcAft>
                <a:spcPts val="0"/>
              </a:spcAft>
              <a:buSzPts val="3200"/>
              <a:buNone/>
              <a:defRPr/>
            </a:lvl6pPr>
            <a:lvl7pPr lvl="6" algn="l">
              <a:lnSpc>
                <a:spcPct val="90000"/>
              </a:lnSpc>
              <a:spcBef>
                <a:spcPts val="0"/>
              </a:spcBef>
              <a:spcAft>
                <a:spcPts val="0"/>
              </a:spcAft>
              <a:buSzPts val="3200"/>
              <a:buNone/>
              <a:defRPr/>
            </a:lvl7pPr>
            <a:lvl8pPr lvl="7" algn="l">
              <a:lnSpc>
                <a:spcPct val="90000"/>
              </a:lnSpc>
              <a:spcBef>
                <a:spcPts val="0"/>
              </a:spcBef>
              <a:spcAft>
                <a:spcPts val="0"/>
              </a:spcAft>
              <a:buSzPts val="3200"/>
              <a:buNone/>
              <a:defRPr/>
            </a:lvl8pPr>
            <a:lvl9pPr lvl="8" algn="l">
              <a:lnSpc>
                <a:spcPct val="90000"/>
              </a:lnSpc>
              <a:spcBef>
                <a:spcPts val="0"/>
              </a:spcBef>
              <a:spcAft>
                <a:spcPts val="0"/>
              </a:spcAft>
              <a:buSzPts val="3200"/>
              <a:buNone/>
              <a:defRPr/>
            </a:lvl9pPr>
          </a:lstStyle>
          <a:p>
            <a:endParaRPr/>
          </a:p>
        </p:txBody>
      </p:sp>
      <p:sp>
        <p:nvSpPr>
          <p:cNvPr id="97" name="Google Shape;97;p14"/>
          <p:cNvSpPr txBox="1">
            <a:spLocks noGrp="1"/>
          </p:cNvSpPr>
          <p:nvPr>
            <p:ph type="body" idx="1"/>
          </p:nvPr>
        </p:nvSpPr>
        <p:spPr>
          <a:xfrm>
            <a:off x="1387418" y="1395449"/>
            <a:ext cx="6962100" cy="2895300"/>
          </a:xfrm>
          <a:prstGeom prst="rect">
            <a:avLst/>
          </a:prstGeom>
          <a:noFill/>
          <a:ln>
            <a:noFill/>
          </a:ln>
        </p:spPr>
        <p:txBody>
          <a:bodyPr spcFirstLastPara="1" wrap="square" lIns="0" tIns="0" rIns="0" bIns="0" anchor="t" anchorCtr="0">
            <a:noAutofit/>
          </a:bodyPr>
          <a:lstStyle>
            <a:lvl1pPr marL="457200" lvl="0" indent="-381000" algn="l">
              <a:lnSpc>
                <a:spcPct val="115000"/>
              </a:lnSpc>
              <a:spcBef>
                <a:spcPts val="0"/>
              </a:spcBef>
              <a:spcAft>
                <a:spcPts val="0"/>
              </a:spcAft>
              <a:buSzPts val="2400"/>
              <a:buChar char="●"/>
              <a:defRPr>
                <a:latin typeface="Arial"/>
                <a:ea typeface="Arial"/>
                <a:cs typeface="Arial"/>
                <a:sym typeface="Arial"/>
              </a:defRPr>
            </a:lvl1pPr>
            <a:lvl2pPr marL="914400" lvl="1" indent="-381000" algn="l">
              <a:lnSpc>
                <a:spcPct val="115000"/>
              </a:lnSpc>
              <a:spcBef>
                <a:spcPts val="800"/>
              </a:spcBef>
              <a:spcAft>
                <a:spcPts val="0"/>
              </a:spcAft>
              <a:buSzPts val="2400"/>
              <a:buChar char="○"/>
              <a:defRPr/>
            </a:lvl2pPr>
            <a:lvl3pPr marL="1371600" lvl="2" indent="-381000" algn="l">
              <a:lnSpc>
                <a:spcPct val="115000"/>
              </a:lnSpc>
              <a:spcBef>
                <a:spcPts val="800"/>
              </a:spcBef>
              <a:spcAft>
                <a:spcPts val="0"/>
              </a:spcAft>
              <a:buSzPts val="2400"/>
              <a:buChar char="■"/>
              <a:defRPr/>
            </a:lvl3pPr>
            <a:lvl4pPr marL="1828800" lvl="3" indent="-381000" algn="l">
              <a:lnSpc>
                <a:spcPct val="115000"/>
              </a:lnSpc>
              <a:spcBef>
                <a:spcPts val="800"/>
              </a:spcBef>
              <a:spcAft>
                <a:spcPts val="0"/>
              </a:spcAft>
              <a:buSzPts val="2400"/>
              <a:buChar char="●"/>
              <a:defRPr/>
            </a:lvl4pPr>
            <a:lvl5pPr marL="2286000" lvl="4" indent="-381000" algn="l">
              <a:lnSpc>
                <a:spcPct val="115000"/>
              </a:lnSpc>
              <a:spcBef>
                <a:spcPts val="800"/>
              </a:spcBef>
              <a:spcAft>
                <a:spcPts val="0"/>
              </a:spcAft>
              <a:buSzPts val="2400"/>
              <a:buChar char="○"/>
              <a:defRPr/>
            </a:lvl5pPr>
            <a:lvl6pPr marL="2743200" lvl="5" indent="-381000" algn="l">
              <a:lnSpc>
                <a:spcPct val="115000"/>
              </a:lnSpc>
              <a:spcBef>
                <a:spcPts val="800"/>
              </a:spcBef>
              <a:spcAft>
                <a:spcPts val="0"/>
              </a:spcAft>
              <a:buSzPts val="2400"/>
              <a:buChar char="■"/>
              <a:defRPr/>
            </a:lvl6pPr>
            <a:lvl7pPr marL="3200400" lvl="6" indent="-381000" algn="l">
              <a:lnSpc>
                <a:spcPct val="115000"/>
              </a:lnSpc>
              <a:spcBef>
                <a:spcPts val="800"/>
              </a:spcBef>
              <a:spcAft>
                <a:spcPts val="0"/>
              </a:spcAft>
              <a:buSzPts val="2400"/>
              <a:buChar char="●"/>
              <a:defRPr/>
            </a:lvl7pPr>
            <a:lvl8pPr marL="3657600" lvl="7" indent="-381000" algn="l">
              <a:lnSpc>
                <a:spcPct val="115000"/>
              </a:lnSpc>
              <a:spcBef>
                <a:spcPts val="800"/>
              </a:spcBef>
              <a:spcAft>
                <a:spcPts val="0"/>
              </a:spcAft>
              <a:buSzPts val="2400"/>
              <a:buChar char="○"/>
              <a:defRPr/>
            </a:lvl8pPr>
            <a:lvl9pPr marL="4114800" lvl="8" indent="-381000" algn="l">
              <a:lnSpc>
                <a:spcPct val="115000"/>
              </a:lnSpc>
              <a:spcBef>
                <a:spcPts val="800"/>
              </a:spcBef>
              <a:spcAft>
                <a:spcPts val="800"/>
              </a:spcAft>
              <a:buSzPts val="2400"/>
              <a:buChar char="■"/>
              <a:defRPr/>
            </a:lvl9pPr>
          </a:lstStyle>
          <a:p>
            <a:endParaRPr/>
          </a:p>
        </p:txBody>
      </p:sp>
      <p:sp>
        <p:nvSpPr>
          <p:cNvPr id="98" name="Google Shape;98;p14"/>
          <p:cNvSpPr txBox="1">
            <a:spLocks noGrp="1"/>
          </p:cNvSpPr>
          <p:nvPr>
            <p:ph type="sldNum" idx="12"/>
          </p:nvPr>
        </p:nvSpPr>
        <p:spPr>
          <a:xfrm>
            <a:off x="8434551" y="4630769"/>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9pPr>
          </a:lstStyle>
          <a:p>
            <a:pPr marL="0" lvl="0" indent="0" algn="r" rtl="0">
              <a:spcBef>
                <a:spcPts val="0"/>
              </a:spcBef>
              <a:spcAft>
                <a:spcPts val="0"/>
              </a:spcAft>
              <a:buNone/>
            </a:pPr>
            <a:fld id="{00000000-1234-1234-1234-123412341234}" type="slidenum">
              <a:rPr lang="en-US"/>
              <a:t>‹#›</a:t>
            </a:fld>
            <a:endParaRPr/>
          </a:p>
        </p:txBody>
      </p:sp>
      <p:pic>
        <p:nvPicPr>
          <p:cNvPr id="99" name="Google Shape;99;p14"/>
          <p:cNvPicPr preferRelativeResize="0"/>
          <p:nvPr/>
        </p:nvPicPr>
        <p:blipFill rotWithShape="1">
          <a:blip r:embed="rId2">
            <a:alphaModFix/>
          </a:blip>
          <a:srcRect/>
          <a:stretch/>
        </p:blipFill>
        <p:spPr>
          <a:xfrm>
            <a:off x="8607819" y="4553249"/>
            <a:ext cx="527315" cy="548640"/>
          </a:xfrm>
          <a:prstGeom prst="rect">
            <a:avLst/>
          </a:prstGeom>
          <a:noFill/>
          <a:ln>
            <a:noFill/>
          </a:ln>
        </p:spPr>
      </p:pic>
      <p:pic>
        <p:nvPicPr>
          <p:cNvPr id="100" name="Google Shape;100;p14"/>
          <p:cNvPicPr preferRelativeResize="0"/>
          <p:nvPr/>
        </p:nvPicPr>
        <p:blipFill rotWithShape="1">
          <a:blip r:embed="rId2">
            <a:alphaModFix/>
          </a:blip>
          <a:srcRect/>
          <a:stretch/>
        </p:blipFill>
        <p:spPr>
          <a:xfrm>
            <a:off x="57631" y="4594860"/>
            <a:ext cx="527315" cy="54864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1 column">
  <p:cSld name="1_Title + 1 column 2">
    <p:spTree>
      <p:nvGrpSpPr>
        <p:cNvPr id="1" name="Shape 101"/>
        <p:cNvGrpSpPr/>
        <p:nvPr/>
      </p:nvGrpSpPr>
      <p:grpSpPr>
        <a:xfrm>
          <a:off x="0" y="0"/>
          <a:ext cx="0" cy="0"/>
          <a:chOff x="0" y="0"/>
          <a:chExt cx="0" cy="0"/>
        </a:xfrm>
      </p:grpSpPr>
      <p:grpSp>
        <p:nvGrpSpPr>
          <p:cNvPr id="102" name="Google Shape;102;p15"/>
          <p:cNvGrpSpPr/>
          <p:nvPr/>
        </p:nvGrpSpPr>
        <p:grpSpPr>
          <a:xfrm rot="-5400000">
            <a:off x="3600778" y="-399725"/>
            <a:ext cx="1942446" cy="9144003"/>
            <a:chOff x="-6578" y="0"/>
            <a:chExt cx="1942446" cy="5192038"/>
          </a:xfrm>
        </p:grpSpPr>
        <p:sp>
          <p:nvSpPr>
            <p:cNvPr id="103" name="Google Shape;103;p15"/>
            <p:cNvSpPr/>
            <p:nvPr/>
          </p:nvSpPr>
          <p:spPr>
            <a:xfrm rot="10800000">
              <a:off x="886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4" name="Google Shape;104;p15"/>
            <p:cNvSpPr/>
            <p:nvPr/>
          </p:nvSpPr>
          <p:spPr>
            <a:xfrm rot="10800000">
              <a:off x="-4989" y="0"/>
              <a:ext cx="1777412" cy="5192038"/>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05" name="Google Shape;105;p15"/>
            <p:cNvSpPr/>
            <p:nvPr/>
          </p:nvSpPr>
          <p:spPr>
            <a:xfrm rot="10800000">
              <a:off x="-6578" y="3749420"/>
              <a:ext cx="1378552" cy="1442617"/>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4"/>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106" name="Google Shape;106;p15"/>
          <p:cNvSpPr txBox="1">
            <a:spLocks noGrp="1"/>
          </p:cNvSpPr>
          <p:nvPr>
            <p:ph type="title"/>
          </p:nvPr>
        </p:nvSpPr>
        <p:spPr>
          <a:xfrm>
            <a:off x="1704160" y="736650"/>
            <a:ext cx="6962100" cy="3963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3200"/>
              <a:buNone/>
              <a:defRPr>
                <a:latin typeface="Arial Black"/>
                <a:ea typeface="Arial Black"/>
                <a:cs typeface="Arial Black"/>
                <a:sym typeface="Arial Black"/>
              </a:defRPr>
            </a:lvl1pPr>
            <a:lvl2pPr lvl="1" algn="l">
              <a:lnSpc>
                <a:spcPct val="90000"/>
              </a:lnSpc>
              <a:spcBef>
                <a:spcPts val="0"/>
              </a:spcBef>
              <a:spcAft>
                <a:spcPts val="0"/>
              </a:spcAft>
              <a:buSzPts val="3200"/>
              <a:buNone/>
              <a:defRPr/>
            </a:lvl2pPr>
            <a:lvl3pPr lvl="2" algn="l">
              <a:lnSpc>
                <a:spcPct val="90000"/>
              </a:lnSpc>
              <a:spcBef>
                <a:spcPts val="0"/>
              </a:spcBef>
              <a:spcAft>
                <a:spcPts val="0"/>
              </a:spcAft>
              <a:buSzPts val="3200"/>
              <a:buNone/>
              <a:defRPr/>
            </a:lvl3pPr>
            <a:lvl4pPr lvl="3" algn="l">
              <a:lnSpc>
                <a:spcPct val="90000"/>
              </a:lnSpc>
              <a:spcBef>
                <a:spcPts val="0"/>
              </a:spcBef>
              <a:spcAft>
                <a:spcPts val="0"/>
              </a:spcAft>
              <a:buSzPts val="3200"/>
              <a:buNone/>
              <a:defRPr/>
            </a:lvl4pPr>
            <a:lvl5pPr lvl="4" algn="l">
              <a:lnSpc>
                <a:spcPct val="90000"/>
              </a:lnSpc>
              <a:spcBef>
                <a:spcPts val="0"/>
              </a:spcBef>
              <a:spcAft>
                <a:spcPts val="0"/>
              </a:spcAft>
              <a:buSzPts val="3200"/>
              <a:buNone/>
              <a:defRPr/>
            </a:lvl5pPr>
            <a:lvl6pPr lvl="5" algn="l">
              <a:lnSpc>
                <a:spcPct val="90000"/>
              </a:lnSpc>
              <a:spcBef>
                <a:spcPts val="0"/>
              </a:spcBef>
              <a:spcAft>
                <a:spcPts val="0"/>
              </a:spcAft>
              <a:buSzPts val="3200"/>
              <a:buNone/>
              <a:defRPr/>
            </a:lvl6pPr>
            <a:lvl7pPr lvl="6" algn="l">
              <a:lnSpc>
                <a:spcPct val="90000"/>
              </a:lnSpc>
              <a:spcBef>
                <a:spcPts val="0"/>
              </a:spcBef>
              <a:spcAft>
                <a:spcPts val="0"/>
              </a:spcAft>
              <a:buSzPts val="3200"/>
              <a:buNone/>
              <a:defRPr/>
            </a:lvl7pPr>
            <a:lvl8pPr lvl="7" algn="l">
              <a:lnSpc>
                <a:spcPct val="90000"/>
              </a:lnSpc>
              <a:spcBef>
                <a:spcPts val="0"/>
              </a:spcBef>
              <a:spcAft>
                <a:spcPts val="0"/>
              </a:spcAft>
              <a:buSzPts val="3200"/>
              <a:buNone/>
              <a:defRPr/>
            </a:lvl8pPr>
            <a:lvl9pPr lvl="8" algn="l">
              <a:lnSpc>
                <a:spcPct val="90000"/>
              </a:lnSpc>
              <a:spcBef>
                <a:spcPts val="0"/>
              </a:spcBef>
              <a:spcAft>
                <a:spcPts val="0"/>
              </a:spcAft>
              <a:buSzPts val="3200"/>
              <a:buNone/>
              <a:defRPr/>
            </a:lvl9pPr>
          </a:lstStyle>
          <a:p>
            <a:endParaRPr/>
          </a:p>
        </p:txBody>
      </p:sp>
      <p:sp>
        <p:nvSpPr>
          <p:cNvPr id="107" name="Google Shape;107;p15"/>
          <p:cNvSpPr txBox="1">
            <a:spLocks noGrp="1"/>
          </p:cNvSpPr>
          <p:nvPr>
            <p:ph type="body" idx="1"/>
          </p:nvPr>
        </p:nvSpPr>
        <p:spPr>
          <a:xfrm>
            <a:off x="1387418" y="1395449"/>
            <a:ext cx="6962100" cy="2895300"/>
          </a:xfrm>
          <a:prstGeom prst="rect">
            <a:avLst/>
          </a:prstGeom>
          <a:noFill/>
          <a:ln>
            <a:noFill/>
          </a:ln>
        </p:spPr>
        <p:txBody>
          <a:bodyPr spcFirstLastPara="1" wrap="square" lIns="0" tIns="0" rIns="0" bIns="0" anchor="t" anchorCtr="0">
            <a:noAutofit/>
          </a:bodyPr>
          <a:lstStyle>
            <a:lvl1pPr marL="457200" lvl="0" indent="-381000" algn="l">
              <a:lnSpc>
                <a:spcPct val="115000"/>
              </a:lnSpc>
              <a:spcBef>
                <a:spcPts val="0"/>
              </a:spcBef>
              <a:spcAft>
                <a:spcPts val="0"/>
              </a:spcAft>
              <a:buSzPts val="2400"/>
              <a:buChar char="●"/>
              <a:defRPr>
                <a:latin typeface="Arial"/>
                <a:ea typeface="Arial"/>
                <a:cs typeface="Arial"/>
                <a:sym typeface="Arial"/>
              </a:defRPr>
            </a:lvl1pPr>
            <a:lvl2pPr marL="914400" lvl="1" indent="-381000" algn="l">
              <a:lnSpc>
                <a:spcPct val="115000"/>
              </a:lnSpc>
              <a:spcBef>
                <a:spcPts val="800"/>
              </a:spcBef>
              <a:spcAft>
                <a:spcPts val="0"/>
              </a:spcAft>
              <a:buSzPts val="2400"/>
              <a:buChar char="○"/>
              <a:defRPr/>
            </a:lvl2pPr>
            <a:lvl3pPr marL="1371600" lvl="2" indent="-381000" algn="l">
              <a:lnSpc>
                <a:spcPct val="115000"/>
              </a:lnSpc>
              <a:spcBef>
                <a:spcPts val="800"/>
              </a:spcBef>
              <a:spcAft>
                <a:spcPts val="0"/>
              </a:spcAft>
              <a:buSzPts val="2400"/>
              <a:buChar char="■"/>
              <a:defRPr/>
            </a:lvl3pPr>
            <a:lvl4pPr marL="1828800" lvl="3" indent="-381000" algn="l">
              <a:lnSpc>
                <a:spcPct val="115000"/>
              </a:lnSpc>
              <a:spcBef>
                <a:spcPts val="800"/>
              </a:spcBef>
              <a:spcAft>
                <a:spcPts val="0"/>
              </a:spcAft>
              <a:buSzPts val="2400"/>
              <a:buChar char="●"/>
              <a:defRPr/>
            </a:lvl4pPr>
            <a:lvl5pPr marL="2286000" lvl="4" indent="-381000" algn="l">
              <a:lnSpc>
                <a:spcPct val="115000"/>
              </a:lnSpc>
              <a:spcBef>
                <a:spcPts val="800"/>
              </a:spcBef>
              <a:spcAft>
                <a:spcPts val="0"/>
              </a:spcAft>
              <a:buSzPts val="2400"/>
              <a:buChar char="○"/>
              <a:defRPr/>
            </a:lvl5pPr>
            <a:lvl6pPr marL="2743200" lvl="5" indent="-381000" algn="l">
              <a:lnSpc>
                <a:spcPct val="115000"/>
              </a:lnSpc>
              <a:spcBef>
                <a:spcPts val="800"/>
              </a:spcBef>
              <a:spcAft>
                <a:spcPts val="0"/>
              </a:spcAft>
              <a:buSzPts val="2400"/>
              <a:buChar char="■"/>
              <a:defRPr/>
            </a:lvl6pPr>
            <a:lvl7pPr marL="3200400" lvl="6" indent="-381000" algn="l">
              <a:lnSpc>
                <a:spcPct val="115000"/>
              </a:lnSpc>
              <a:spcBef>
                <a:spcPts val="800"/>
              </a:spcBef>
              <a:spcAft>
                <a:spcPts val="0"/>
              </a:spcAft>
              <a:buSzPts val="2400"/>
              <a:buChar char="●"/>
              <a:defRPr/>
            </a:lvl7pPr>
            <a:lvl8pPr marL="3657600" lvl="7" indent="-381000" algn="l">
              <a:lnSpc>
                <a:spcPct val="115000"/>
              </a:lnSpc>
              <a:spcBef>
                <a:spcPts val="800"/>
              </a:spcBef>
              <a:spcAft>
                <a:spcPts val="0"/>
              </a:spcAft>
              <a:buSzPts val="2400"/>
              <a:buChar char="○"/>
              <a:defRPr/>
            </a:lvl8pPr>
            <a:lvl9pPr marL="4114800" lvl="8" indent="-381000" algn="l">
              <a:lnSpc>
                <a:spcPct val="115000"/>
              </a:lnSpc>
              <a:spcBef>
                <a:spcPts val="800"/>
              </a:spcBef>
              <a:spcAft>
                <a:spcPts val="800"/>
              </a:spcAft>
              <a:buSzPts val="2400"/>
              <a:buChar char="■"/>
              <a:defRPr/>
            </a:lvl9pPr>
          </a:lstStyle>
          <a:p>
            <a:endParaRPr/>
          </a:p>
        </p:txBody>
      </p:sp>
      <p:pic>
        <p:nvPicPr>
          <p:cNvPr id="108" name="Google Shape;108;p15"/>
          <p:cNvPicPr preferRelativeResize="0"/>
          <p:nvPr/>
        </p:nvPicPr>
        <p:blipFill rotWithShape="1">
          <a:blip r:embed="rId2">
            <a:alphaModFix/>
          </a:blip>
          <a:srcRect/>
          <a:stretch/>
        </p:blipFill>
        <p:spPr>
          <a:xfrm>
            <a:off x="64560" y="4542418"/>
            <a:ext cx="527315" cy="54864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p:cSld name="1_Blank 3">
    <p:bg>
      <p:bgPr>
        <a:solidFill>
          <a:schemeClr val="lt1"/>
        </a:solidFill>
        <a:effectLst/>
      </p:bgPr>
    </p:bg>
    <p:spTree>
      <p:nvGrpSpPr>
        <p:cNvPr id="1" name="Shape 109"/>
        <p:cNvGrpSpPr/>
        <p:nvPr/>
      </p:nvGrpSpPr>
      <p:grpSpPr>
        <a:xfrm>
          <a:off x="0" y="0"/>
          <a:ext cx="0" cy="0"/>
          <a:chOff x="0" y="0"/>
          <a:chExt cx="0" cy="0"/>
        </a:xfrm>
      </p:grpSpPr>
      <p:sp>
        <p:nvSpPr>
          <p:cNvPr id="110" name="Google Shape;110;p16"/>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1"/>
              </a:gs>
              <a:gs pos="100000">
                <a:schemeClr val="accent1"/>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1" name="Google Shape;111;p16"/>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1"/>
              </a:gs>
              <a:gs pos="100000">
                <a:schemeClr val="accent1"/>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2" name="Google Shape;112;p16"/>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1"/>
              </a:gs>
              <a:gs pos="100000">
                <a:schemeClr val="accent1"/>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3" name="Google Shape;113;p16"/>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4" name="Google Shape;114;p16"/>
          <p:cNvSpPr txBox="1">
            <a:spLocks noGrp="1"/>
          </p:cNvSpPr>
          <p:nvPr>
            <p:ph type="title"/>
          </p:nvPr>
        </p:nvSpPr>
        <p:spPr>
          <a:xfrm>
            <a:off x="779100" y="836000"/>
            <a:ext cx="6962100" cy="3963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3200"/>
              <a:buNone/>
              <a:defRPr>
                <a:latin typeface="Arial Black"/>
                <a:ea typeface="Arial Black"/>
                <a:cs typeface="Arial Black"/>
                <a:sym typeface="Arial Black"/>
              </a:defRPr>
            </a:lvl1pPr>
            <a:lvl2pPr lvl="1" algn="l">
              <a:lnSpc>
                <a:spcPct val="90000"/>
              </a:lnSpc>
              <a:spcBef>
                <a:spcPts val="0"/>
              </a:spcBef>
              <a:spcAft>
                <a:spcPts val="0"/>
              </a:spcAft>
              <a:buSzPts val="3200"/>
              <a:buNone/>
              <a:defRPr/>
            </a:lvl2pPr>
            <a:lvl3pPr lvl="2" algn="l">
              <a:lnSpc>
                <a:spcPct val="90000"/>
              </a:lnSpc>
              <a:spcBef>
                <a:spcPts val="0"/>
              </a:spcBef>
              <a:spcAft>
                <a:spcPts val="0"/>
              </a:spcAft>
              <a:buSzPts val="3200"/>
              <a:buNone/>
              <a:defRPr/>
            </a:lvl3pPr>
            <a:lvl4pPr lvl="3" algn="l">
              <a:lnSpc>
                <a:spcPct val="90000"/>
              </a:lnSpc>
              <a:spcBef>
                <a:spcPts val="0"/>
              </a:spcBef>
              <a:spcAft>
                <a:spcPts val="0"/>
              </a:spcAft>
              <a:buSzPts val="3200"/>
              <a:buNone/>
              <a:defRPr/>
            </a:lvl4pPr>
            <a:lvl5pPr lvl="4" algn="l">
              <a:lnSpc>
                <a:spcPct val="90000"/>
              </a:lnSpc>
              <a:spcBef>
                <a:spcPts val="0"/>
              </a:spcBef>
              <a:spcAft>
                <a:spcPts val="0"/>
              </a:spcAft>
              <a:buSzPts val="3200"/>
              <a:buNone/>
              <a:defRPr/>
            </a:lvl5pPr>
            <a:lvl6pPr lvl="5" algn="l">
              <a:lnSpc>
                <a:spcPct val="90000"/>
              </a:lnSpc>
              <a:spcBef>
                <a:spcPts val="0"/>
              </a:spcBef>
              <a:spcAft>
                <a:spcPts val="0"/>
              </a:spcAft>
              <a:buSzPts val="3200"/>
              <a:buNone/>
              <a:defRPr/>
            </a:lvl6pPr>
            <a:lvl7pPr lvl="6" algn="l">
              <a:lnSpc>
                <a:spcPct val="90000"/>
              </a:lnSpc>
              <a:spcBef>
                <a:spcPts val="0"/>
              </a:spcBef>
              <a:spcAft>
                <a:spcPts val="0"/>
              </a:spcAft>
              <a:buSzPts val="3200"/>
              <a:buNone/>
              <a:defRPr/>
            </a:lvl7pPr>
            <a:lvl8pPr lvl="7" algn="l">
              <a:lnSpc>
                <a:spcPct val="90000"/>
              </a:lnSpc>
              <a:spcBef>
                <a:spcPts val="0"/>
              </a:spcBef>
              <a:spcAft>
                <a:spcPts val="0"/>
              </a:spcAft>
              <a:buSzPts val="3200"/>
              <a:buNone/>
              <a:defRPr/>
            </a:lvl8pPr>
            <a:lvl9pPr lvl="8" algn="l">
              <a:lnSpc>
                <a:spcPct val="90000"/>
              </a:lnSpc>
              <a:spcBef>
                <a:spcPts val="0"/>
              </a:spcBef>
              <a:spcAft>
                <a:spcPts val="0"/>
              </a:spcAft>
              <a:buSzPts val="3200"/>
              <a:buNone/>
              <a:defRPr/>
            </a:lvl9pPr>
          </a:lstStyle>
          <a:p>
            <a:endParaRPr/>
          </a:p>
        </p:txBody>
      </p:sp>
      <p:sp>
        <p:nvSpPr>
          <p:cNvPr id="115" name="Google Shape;115;p16"/>
          <p:cNvSpPr txBox="1">
            <a:spLocks noGrp="1"/>
          </p:cNvSpPr>
          <p:nvPr>
            <p:ph type="body" idx="1"/>
          </p:nvPr>
        </p:nvSpPr>
        <p:spPr>
          <a:xfrm>
            <a:off x="779100" y="1492425"/>
            <a:ext cx="6962100" cy="2895300"/>
          </a:xfrm>
          <a:prstGeom prst="rect">
            <a:avLst/>
          </a:prstGeom>
          <a:noFill/>
          <a:ln>
            <a:noFill/>
          </a:ln>
        </p:spPr>
        <p:txBody>
          <a:bodyPr spcFirstLastPara="1" wrap="square" lIns="0" tIns="0" rIns="0" bIns="0" anchor="t" anchorCtr="0">
            <a:noAutofit/>
          </a:bodyPr>
          <a:lstStyle>
            <a:lvl1pPr marL="457200" lvl="0" indent="-381000" algn="l">
              <a:lnSpc>
                <a:spcPct val="115000"/>
              </a:lnSpc>
              <a:spcBef>
                <a:spcPts val="0"/>
              </a:spcBef>
              <a:spcAft>
                <a:spcPts val="0"/>
              </a:spcAft>
              <a:buSzPts val="2400"/>
              <a:buChar char="●"/>
              <a:defRPr/>
            </a:lvl1pPr>
            <a:lvl2pPr marL="914400" lvl="1" indent="-381000" algn="l">
              <a:lnSpc>
                <a:spcPct val="115000"/>
              </a:lnSpc>
              <a:spcBef>
                <a:spcPts val="800"/>
              </a:spcBef>
              <a:spcAft>
                <a:spcPts val="0"/>
              </a:spcAft>
              <a:buSzPts val="2400"/>
              <a:buChar char="○"/>
              <a:defRPr/>
            </a:lvl2pPr>
            <a:lvl3pPr marL="1371600" lvl="2" indent="-381000" algn="l">
              <a:lnSpc>
                <a:spcPct val="115000"/>
              </a:lnSpc>
              <a:spcBef>
                <a:spcPts val="800"/>
              </a:spcBef>
              <a:spcAft>
                <a:spcPts val="0"/>
              </a:spcAft>
              <a:buSzPts val="2400"/>
              <a:buChar char="■"/>
              <a:defRPr/>
            </a:lvl3pPr>
            <a:lvl4pPr marL="1828800" lvl="3" indent="-381000" algn="l">
              <a:lnSpc>
                <a:spcPct val="115000"/>
              </a:lnSpc>
              <a:spcBef>
                <a:spcPts val="800"/>
              </a:spcBef>
              <a:spcAft>
                <a:spcPts val="0"/>
              </a:spcAft>
              <a:buSzPts val="2400"/>
              <a:buChar char="●"/>
              <a:defRPr/>
            </a:lvl4pPr>
            <a:lvl5pPr marL="2286000" lvl="4" indent="-381000" algn="l">
              <a:lnSpc>
                <a:spcPct val="115000"/>
              </a:lnSpc>
              <a:spcBef>
                <a:spcPts val="800"/>
              </a:spcBef>
              <a:spcAft>
                <a:spcPts val="0"/>
              </a:spcAft>
              <a:buSzPts val="2400"/>
              <a:buChar char="○"/>
              <a:defRPr/>
            </a:lvl5pPr>
            <a:lvl6pPr marL="2743200" lvl="5" indent="-381000" algn="l">
              <a:lnSpc>
                <a:spcPct val="115000"/>
              </a:lnSpc>
              <a:spcBef>
                <a:spcPts val="800"/>
              </a:spcBef>
              <a:spcAft>
                <a:spcPts val="0"/>
              </a:spcAft>
              <a:buSzPts val="2400"/>
              <a:buChar char="■"/>
              <a:defRPr/>
            </a:lvl6pPr>
            <a:lvl7pPr marL="3200400" lvl="6" indent="-381000" algn="l">
              <a:lnSpc>
                <a:spcPct val="115000"/>
              </a:lnSpc>
              <a:spcBef>
                <a:spcPts val="800"/>
              </a:spcBef>
              <a:spcAft>
                <a:spcPts val="0"/>
              </a:spcAft>
              <a:buSzPts val="2400"/>
              <a:buChar char="●"/>
              <a:defRPr/>
            </a:lvl7pPr>
            <a:lvl8pPr marL="3657600" lvl="7" indent="-381000" algn="l">
              <a:lnSpc>
                <a:spcPct val="115000"/>
              </a:lnSpc>
              <a:spcBef>
                <a:spcPts val="800"/>
              </a:spcBef>
              <a:spcAft>
                <a:spcPts val="0"/>
              </a:spcAft>
              <a:buSzPts val="2400"/>
              <a:buChar char="○"/>
              <a:defRPr/>
            </a:lvl8pPr>
            <a:lvl9pPr marL="4114800" lvl="8" indent="-381000" algn="l">
              <a:lnSpc>
                <a:spcPct val="115000"/>
              </a:lnSpc>
              <a:spcBef>
                <a:spcPts val="800"/>
              </a:spcBef>
              <a:spcAft>
                <a:spcPts val="800"/>
              </a:spcAft>
              <a:buSzPts val="2400"/>
              <a:buChar char="■"/>
              <a:defRPr/>
            </a:lvl9pPr>
          </a:lstStyle>
          <a:p>
            <a:endParaRPr/>
          </a:p>
        </p:txBody>
      </p:sp>
      <p:pic>
        <p:nvPicPr>
          <p:cNvPr id="116" name="Google Shape;116;p16"/>
          <p:cNvPicPr preferRelativeResize="0"/>
          <p:nvPr/>
        </p:nvPicPr>
        <p:blipFill rotWithShape="1">
          <a:blip r:embed="rId2">
            <a:alphaModFix/>
          </a:blip>
          <a:srcRect/>
          <a:stretch/>
        </p:blipFill>
        <p:spPr>
          <a:xfrm>
            <a:off x="8605885" y="4535491"/>
            <a:ext cx="527315" cy="54864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p:cSld name="1_Blank 4">
    <p:bg>
      <p:bgPr>
        <a:solidFill>
          <a:schemeClr val="lt1"/>
        </a:solidFill>
        <a:effectLst/>
      </p:bgPr>
    </p:bg>
    <p:spTree>
      <p:nvGrpSpPr>
        <p:cNvPr id="1" name="Shape 117"/>
        <p:cNvGrpSpPr/>
        <p:nvPr/>
      </p:nvGrpSpPr>
      <p:grpSpPr>
        <a:xfrm>
          <a:off x="0" y="0"/>
          <a:ext cx="0" cy="0"/>
          <a:chOff x="0" y="0"/>
          <a:chExt cx="0" cy="0"/>
        </a:xfrm>
      </p:grpSpPr>
      <p:sp>
        <p:nvSpPr>
          <p:cNvPr id="118" name="Google Shape;118;p17"/>
          <p:cNvSpPr/>
          <p:nvPr/>
        </p:nvSpPr>
        <p:spPr>
          <a:xfrm rot="10800000">
            <a:off x="-1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1"/>
              </a:gs>
              <a:gs pos="100000">
                <a:schemeClr val="accent1"/>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19" name="Google Shape;119;p17"/>
          <p:cNvSpPr/>
          <p:nvPr/>
        </p:nvSpPr>
        <p:spPr>
          <a:xfrm rot="10800000">
            <a:off x="0"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1"/>
              </a:gs>
              <a:gs pos="100000">
                <a:schemeClr val="accent1"/>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0" name="Google Shape;120;p17"/>
          <p:cNvSpPr/>
          <p:nvPr/>
        </p:nvSpPr>
        <p:spPr>
          <a:xfrm rot="10800000">
            <a:off x="10" y="3749421"/>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1"/>
              </a:gs>
              <a:gs pos="100000">
                <a:schemeClr val="accent1"/>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1" name="Google Shape;121;p17"/>
          <p:cNvSpPr txBox="1">
            <a:spLocks noGrp="1"/>
          </p:cNvSpPr>
          <p:nvPr>
            <p:ph type="title"/>
          </p:nvPr>
        </p:nvSpPr>
        <p:spPr>
          <a:xfrm>
            <a:off x="1353044" y="898346"/>
            <a:ext cx="6962100" cy="3963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3200"/>
              <a:buNone/>
              <a:defRPr>
                <a:latin typeface="Arial Black"/>
                <a:ea typeface="Arial Black"/>
                <a:cs typeface="Arial Black"/>
                <a:sym typeface="Arial Black"/>
              </a:defRPr>
            </a:lvl1pPr>
            <a:lvl2pPr lvl="1" algn="l">
              <a:lnSpc>
                <a:spcPct val="90000"/>
              </a:lnSpc>
              <a:spcBef>
                <a:spcPts val="0"/>
              </a:spcBef>
              <a:spcAft>
                <a:spcPts val="0"/>
              </a:spcAft>
              <a:buSzPts val="3200"/>
              <a:buNone/>
              <a:defRPr/>
            </a:lvl2pPr>
            <a:lvl3pPr lvl="2" algn="l">
              <a:lnSpc>
                <a:spcPct val="90000"/>
              </a:lnSpc>
              <a:spcBef>
                <a:spcPts val="0"/>
              </a:spcBef>
              <a:spcAft>
                <a:spcPts val="0"/>
              </a:spcAft>
              <a:buSzPts val="3200"/>
              <a:buNone/>
              <a:defRPr/>
            </a:lvl3pPr>
            <a:lvl4pPr lvl="3" algn="l">
              <a:lnSpc>
                <a:spcPct val="90000"/>
              </a:lnSpc>
              <a:spcBef>
                <a:spcPts val="0"/>
              </a:spcBef>
              <a:spcAft>
                <a:spcPts val="0"/>
              </a:spcAft>
              <a:buSzPts val="3200"/>
              <a:buNone/>
              <a:defRPr/>
            </a:lvl4pPr>
            <a:lvl5pPr lvl="4" algn="l">
              <a:lnSpc>
                <a:spcPct val="90000"/>
              </a:lnSpc>
              <a:spcBef>
                <a:spcPts val="0"/>
              </a:spcBef>
              <a:spcAft>
                <a:spcPts val="0"/>
              </a:spcAft>
              <a:buSzPts val="3200"/>
              <a:buNone/>
              <a:defRPr/>
            </a:lvl5pPr>
            <a:lvl6pPr lvl="5" algn="l">
              <a:lnSpc>
                <a:spcPct val="90000"/>
              </a:lnSpc>
              <a:spcBef>
                <a:spcPts val="0"/>
              </a:spcBef>
              <a:spcAft>
                <a:spcPts val="0"/>
              </a:spcAft>
              <a:buSzPts val="3200"/>
              <a:buNone/>
              <a:defRPr/>
            </a:lvl6pPr>
            <a:lvl7pPr lvl="6" algn="l">
              <a:lnSpc>
                <a:spcPct val="90000"/>
              </a:lnSpc>
              <a:spcBef>
                <a:spcPts val="0"/>
              </a:spcBef>
              <a:spcAft>
                <a:spcPts val="0"/>
              </a:spcAft>
              <a:buSzPts val="3200"/>
              <a:buNone/>
              <a:defRPr/>
            </a:lvl7pPr>
            <a:lvl8pPr lvl="7" algn="l">
              <a:lnSpc>
                <a:spcPct val="90000"/>
              </a:lnSpc>
              <a:spcBef>
                <a:spcPts val="0"/>
              </a:spcBef>
              <a:spcAft>
                <a:spcPts val="0"/>
              </a:spcAft>
              <a:buSzPts val="3200"/>
              <a:buNone/>
              <a:defRPr/>
            </a:lvl8pPr>
            <a:lvl9pPr lvl="8" algn="l">
              <a:lnSpc>
                <a:spcPct val="90000"/>
              </a:lnSpc>
              <a:spcBef>
                <a:spcPts val="0"/>
              </a:spcBef>
              <a:spcAft>
                <a:spcPts val="0"/>
              </a:spcAft>
              <a:buSzPts val="3200"/>
              <a:buNone/>
              <a:defRPr/>
            </a:lvl9pPr>
          </a:lstStyle>
          <a:p>
            <a:endParaRPr/>
          </a:p>
        </p:txBody>
      </p:sp>
      <p:sp>
        <p:nvSpPr>
          <p:cNvPr id="122" name="Google Shape;122;p17"/>
          <p:cNvSpPr txBox="1">
            <a:spLocks noGrp="1"/>
          </p:cNvSpPr>
          <p:nvPr>
            <p:ph type="body" idx="1"/>
          </p:nvPr>
        </p:nvSpPr>
        <p:spPr>
          <a:xfrm>
            <a:off x="1378562" y="1478571"/>
            <a:ext cx="6962100" cy="2895300"/>
          </a:xfrm>
          <a:prstGeom prst="rect">
            <a:avLst/>
          </a:prstGeom>
          <a:noFill/>
          <a:ln>
            <a:noFill/>
          </a:ln>
        </p:spPr>
        <p:txBody>
          <a:bodyPr spcFirstLastPara="1" wrap="square" lIns="0" tIns="0" rIns="0" bIns="0" anchor="t" anchorCtr="0">
            <a:noAutofit/>
          </a:bodyPr>
          <a:lstStyle>
            <a:lvl1pPr marL="457200" lvl="0" indent="-381000" algn="l">
              <a:lnSpc>
                <a:spcPct val="115000"/>
              </a:lnSpc>
              <a:spcBef>
                <a:spcPts val="0"/>
              </a:spcBef>
              <a:spcAft>
                <a:spcPts val="0"/>
              </a:spcAft>
              <a:buSzPts val="2400"/>
              <a:buChar char="●"/>
              <a:defRPr>
                <a:latin typeface="Arial"/>
                <a:ea typeface="Arial"/>
                <a:cs typeface="Arial"/>
                <a:sym typeface="Arial"/>
              </a:defRPr>
            </a:lvl1pPr>
            <a:lvl2pPr marL="914400" lvl="1" indent="-381000" algn="l">
              <a:lnSpc>
                <a:spcPct val="115000"/>
              </a:lnSpc>
              <a:spcBef>
                <a:spcPts val="800"/>
              </a:spcBef>
              <a:spcAft>
                <a:spcPts val="0"/>
              </a:spcAft>
              <a:buSzPts val="2400"/>
              <a:buChar char="○"/>
              <a:defRPr/>
            </a:lvl2pPr>
            <a:lvl3pPr marL="1371600" lvl="2" indent="-381000" algn="l">
              <a:lnSpc>
                <a:spcPct val="115000"/>
              </a:lnSpc>
              <a:spcBef>
                <a:spcPts val="800"/>
              </a:spcBef>
              <a:spcAft>
                <a:spcPts val="0"/>
              </a:spcAft>
              <a:buSzPts val="2400"/>
              <a:buChar char="■"/>
              <a:defRPr/>
            </a:lvl3pPr>
            <a:lvl4pPr marL="1828800" lvl="3" indent="-381000" algn="l">
              <a:lnSpc>
                <a:spcPct val="115000"/>
              </a:lnSpc>
              <a:spcBef>
                <a:spcPts val="800"/>
              </a:spcBef>
              <a:spcAft>
                <a:spcPts val="0"/>
              </a:spcAft>
              <a:buSzPts val="2400"/>
              <a:buChar char="●"/>
              <a:defRPr/>
            </a:lvl4pPr>
            <a:lvl5pPr marL="2286000" lvl="4" indent="-381000" algn="l">
              <a:lnSpc>
                <a:spcPct val="115000"/>
              </a:lnSpc>
              <a:spcBef>
                <a:spcPts val="800"/>
              </a:spcBef>
              <a:spcAft>
                <a:spcPts val="0"/>
              </a:spcAft>
              <a:buSzPts val="2400"/>
              <a:buChar char="○"/>
              <a:defRPr/>
            </a:lvl5pPr>
            <a:lvl6pPr marL="2743200" lvl="5" indent="-381000" algn="l">
              <a:lnSpc>
                <a:spcPct val="115000"/>
              </a:lnSpc>
              <a:spcBef>
                <a:spcPts val="800"/>
              </a:spcBef>
              <a:spcAft>
                <a:spcPts val="0"/>
              </a:spcAft>
              <a:buSzPts val="2400"/>
              <a:buChar char="■"/>
              <a:defRPr/>
            </a:lvl6pPr>
            <a:lvl7pPr marL="3200400" lvl="6" indent="-381000" algn="l">
              <a:lnSpc>
                <a:spcPct val="115000"/>
              </a:lnSpc>
              <a:spcBef>
                <a:spcPts val="800"/>
              </a:spcBef>
              <a:spcAft>
                <a:spcPts val="0"/>
              </a:spcAft>
              <a:buSzPts val="2400"/>
              <a:buChar char="●"/>
              <a:defRPr/>
            </a:lvl7pPr>
            <a:lvl8pPr marL="3657600" lvl="7" indent="-381000" algn="l">
              <a:lnSpc>
                <a:spcPct val="115000"/>
              </a:lnSpc>
              <a:spcBef>
                <a:spcPts val="800"/>
              </a:spcBef>
              <a:spcAft>
                <a:spcPts val="0"/>
              </a:spcAft>
              <a:buSzPts val="2400"/>
              <a:buChar char="○"/>
              <a:defRPr/>
            </a:lvl8pPr>
            <a:lvl9pPr marL="4114800" lvl="8" indent="-381000" algn="l">
              <a:lnSpc>
                <a:spcPct val="115000"/>
              </a:lnSpc>
              <a:spcBef>
                <a:spcPts val="800"/>
              </a:spcBef>
              <a:spcAft>
                <a:spcPts val="800"/>
              </a:spcAft>
              <a:buSzPts val="2400"/>
              <a:buChar char="■"/>
              <a:defRPr/>
            </a:lvl9pPr>
          </a:lstStyle>
          <a:p>
            <a:endParaRPr/>
          </a:p>
        </p:txBody>
      </p:sp>
      <p:pic>
        <p:nvPicPr>
          <p:cNvPr id="123" name="Google Shape;123;p17"/>
          <p:cNvPicPr preferRelativeResize="0"/>
          <p:nvPr/>
        </p:nvPicPr>
        <p:blipFill rotWithShape="1">
          <a:blip r:embed="rId2">
            <a:alphaModFix/>
          </a:blip>
          <a:srcRect/>
          <a:stretch/>
        </p:blipFill>
        <p:spPr>
          <a:xfrm>
            <a:off x="50703" y="4528563"/>
            <a:ext cx="527315" cy="54864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p:cSld name="1_Blank 5">
    <p:bg>
      <p:bgPr>
        <a:solidFill>
          <a:schemeClr val="lt1"/>
        </a:solidFill>
        <a:effectLst/>
      </p:bgPr>
    </p:bg>
    <p:spTree>
      <p:nvGrpSpPr>
        <p:cNvPr id="1" name="Shape 124"/>
        <p:cNvGrpSpPr/>
        <p:nvPr/>
      </p:nvGrpSpPr>
      <p:grpSpPr>
        <a:xfrm>
          <a:off x="0" y="0"/>
          <a:ext cx="0" cy="0"/>
          <a:chOff x="0" y="0"/>
          <a:chExt cx="0" cy="0"/>
        </a:xfrm>
      </p:grpSpPr>
      <p:sp>
        <p:nvSpPr>
          <p:cNvPr id="125" name="Google Shape;125;p18"/>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1"/>
              </a:gs>
              <a:gs pos="100000">
                <a:schemeClr val="accent1"/>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6" name="Google Shape;126;p18"/>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1"/>
              </a:gs>
              <a:gs pos="100000">
                <a:schemeClr val="accent1"/>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27" name="Google Shape;127;p18"/>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1"/>
              </a:gs>
              <a:gs pos="100000">
                <a:schemeClr val="accent1"/>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128" name="Google Shape;128;p18"/>
          <p:cNvPicPr preferRelativeResize="0"/>
          <p:nvPr/>
        </p:nvPicPr>
        <p:blipFill rotWithShape="1">
          <a:blip r:embed="rId2">
            <a:alphaModFix/>
          </a:blip>
          <a:srcRect/>
          <a:stretch/>
        </p:blipFill>
        <p:spPr>
          <a:xfrm>
            <a:off x="8605885" y="4535491"/>
            <a:ext cx="527315" cy="54864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p:cSld name="1_Blank 6">
    <p:bg>
      <p:bgPr>
        <a:solidFill>
          <a:schemeClr val="lt1"/>
        </a:solidFill>
        <a:effectLst/>
      </p:bgPr>
    </p:bg>
    <p:spTree>
      <p:nvGrpSpPr>
        <p:cNvPr id="1" name="Shape 129"/>
        <p:cNvGrpSpPr/>
        <p:nvPr/>
      </p:nvGrpSpPr>
      <p:grpSpPr>
        <a:xfrm>
          <a:off x="0" y="0"/>
          <a:ext cx="0" cy="0"/>
          <a:chOff x="0" y="0"/>
          <a:chExt cx="0" cy="0"/>
        </a:xfrm>
      </p:grpSpPr>
      <p:grpSp>
        <p:nvGrpSpPr>
          <p:cNvPr id="130" name="Google Shape;130;p19"/>
          <p:cNvGrpSpPr/>
          <p:nvPr/>
        </p:nvGrpSpPr>
        <p:grpSpPr>
          <a:xfrm rot="10800000">
            <a:off x="0" y="0"/>
            <a:ext cx="9147054" cy="1927002"/>
            <a:chOff x="0" y="3231924"/>
            <a:chExt cx="9147054" cy="1927002"/>
          </a:xfrm>
        </p:grpSpPr>
        <p:sp>
          <p:nvSpPr>
            <p:cNvPr id="131" name="Google Shape;131;p19"/>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2" name="Google Shape;132;p19"/>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3" name="Google Shape;133;p19"/>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134" name="Google Shape;134;p19"/>
          <p:cNvPicPr preferRelativeResize="0"/>
          <p:nvPr/>
        </p:nvPicPr>
        <p:blipFill rotWithShape="1">
          <a:blip r:embed="rId2">
            <a:alphaModFix/>
          </a:blip>
          <a:srcRect/>
          <a:stretch/>
        </p:blipFill>
        <p:spPr>
          <a:xfrm>
            <a:off x="8585743" y="4535491"/>
            <a:ext cx="527315" cy="54864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p:cSld name="1_Blank 7">
    <p:bg>
      <p:bgPr>
        <a:solidFill>
          <a:schemeClr val="lt1"/>
        </a:solidFill>
        <a:effectLst/>
      </p:bgPr>
    </p:bg>
    <p:spTree>
      <p:nvGrpSpPr>
        <p:cNvPr id="1" name="Shape 135"/>
        <p:cNvGrpSpPr/>
        <p:nvPr/>
      </p:nvGrpSpPr>
      <p:grpSpPr>
        <a:xfrm>
          <a:off x="0" y="0"/>
          <a:ext cx="0" cy="0"/>
          <a:chOff x="0" y="0"/>
          <a:chExt cx="0" cy="0"/>
        </a:xfrm>
      </p:grpSpPr>
      <p:sp>
        <p:nvSpPr>
          <p:cNvPr id="136" name="Google Shape;136;p20"/>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7" name="Google Shape;137;p20"/>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8" name="Google Shape;138;p20"/>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9" name="Google Shape;139;p20"/>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140" name="Google Shape;140;p20"/>
          <p:cNvPicPr preferRelativeResize="0"/>
          <p:nvPr/>
        </p:nvPicPr>
        <p:blipFill rotWithShape="1">
          <a:blip r:embed="rId2">
            <a:alphaModFix/>
          </a:blip>
          <a:srcRect/>
          <a:stretch/>
        </p:blipFill>
        <p:spPr>
          <a:xfrm>
            <a:off x="8605885" y="4535491"/>
            <a:ext cx="527315" cy="54864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4"/>
        <p:cNvGrpSpPr/>
        <p:nvPr/>
      </p:nvGrpSpPr>
      <p:grpSpPr>
        <a:xfrm>
          <a:off x="0" y="0"/>
          <a:ext cx="0" cy="0"/>
          <a:chOff x="0" y="0"/>
          <a:chExt cx="0" cy="0"/>
        </a:xfrm>
      </p:grpSpPr>
      <p:grpSp>
        <p:nvGrpSpPr>
          <p:cNvPr id="15" name="Google Shape;15;p3"/>
          <p:cNvGrpSpPr/>
          <p:nvPr/>
        </p:nvGrpSpPr>
        <p:grpSpPr>
          <a:xfrm rot="-5400000">
            <a:off x="3610229" y="-3608495"/>
            <a:ext cx="1927011" cy="9144002"/>
            <a:chOff x="7216989" y="0"/>
            <a:chExt cx="1927011" cy="5143500"/>
          </a:xfrm>
        </p:grpSpPr>
        <p:sp>
          <p:nvSpPr>
            <p:cNvPr id="16" name="Google Shape;16;p3"/>
            <p:cNvSpPr/>
            <p:nvPr/>
          </p:nvSpPr>
          <p:spPr>
            <a:xfrm>
              <a:off x="7216989"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 name="Google Shape;17;p3"/>
            <p:cNvSpPr/>
            <p:nvPr/>
          </p:nvSpPr>
          <p:spPr>
            <a:xfrm>
              <a:off x="7366588"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1000">
                  <a:schemeClr val="accent3"/>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 name="Google Shape;18;p3"/>
            <p:cNvSpPr/>
            <p:nvPr/>
          </p:nvSpPr>
          <p:spPr>
            <a:xfrm>
              <a:off x="7765448"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19" name="Google Shape;19;p3"/>
          <p:cNvPicPr preferRelativeResize="0"/>
          <p:nvPr/>
        </p:nvPicPr>
        <p:blipFill rotWithShape="1">
          <a:blip r:embed="rId2">
            <a:alphaModFix/>
          </a:blip>
          <a:srcRect/>
          <a:stretch/>
        </p:blipFill>
        <p:spPr>
          <a:xfrm>
            <a:off x="8585743" y="4535491"/>
            <a:ext cx="527315" cy="54864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p:cSld name="1_Blank 8">
    <p:bg>
      <p:bgPr>
        <a:solidFill>
          <a:schemeClr val="lt1"/>
        </a:solidFill>
        <a:effectLst/>
      </p:bgPr>
    </p:bg>
    <p:spTree>
      <p:nvGrpSpPr>
        <p:cNvPr id="1" name="Shape 141"/>
        <p:cNvGrpSpPr/>
        <p:nvPr/>
      </p:nvGrpSpPr>
      <p:grpSpPr>
        <a:xfrm>
          <a:off x="0" y="0"/>
          <a:ext cx="0" cy="0"/>
          <a:chOff x="0" y="0"/>
          <a:chExt cx="0" cy="0"/>
        </a:xfrm>
      </p:grpSpPr>
      <p:sp>
        <p:nvSpPr>
          <p:cNvPr id="142" name="Google Shape;142;p21"/>
          <p:cNvSpPr/>
          <p:nvPr/>
        </p:nvSpPr>
        <p:spPr>
          <a:xfrm rot="10800000">
            <a:off x="-1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3" name="Google Shape;143;p21"/>
          <p:cNvSpPr/>
          <p:nvPr/>
        </p:nvSpPr>
        <p:spPr>
          <a:xfrm rot="10800000">
            <a:off x="0"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4" name="Google Shape;144;p21"/>
          <p:cNvSpPr/>
          <p:nvPr/>
        </p:nvSpPr>
        <p:spPr>
          <a:xfrm rot="10800000">
            <a:off x="10" y="3749421"/>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145" name="Google Shape;145;p21"/>
          <p:cNvPicPr preferRelativeResize="0"/>
          <p:nvPr/>
        </p:nvPicPr>
        <p:blipFill rotWithShape="1">
          <a:blip r:embed="rId2">
            <a:alphaModFix/>
          </a:blip>
          <a:srcRect/>
          <a:stretch/>
        </p:blipFill>
        <p:spPr>
          <a:xfrm>
            <a:off x="50703" y="4528563"/>
            <a:ext cx="527315" cy="54864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p:cSld name="1_Blank 9">
    <p:bg>
      <p:bgPr>
        <a:solidFill>
          <a:schemeClr val="lt1"/>
        </a:solidFill>
        <a:effectLst/>
      </p:bgPr>
    </p:bg>
    <p:spTree>
      <p:nvGrpSpPr>
        <p:cNvPr id="1" name="Shape 146"/>
        <p:cNvGrpSpPr/>
        <p:nvPr/>
      </p:nvGrpSpPr>
      <p:grpSpPr>
        <a:xfrm>
          <a:off x="0" y="0"/>
          <a:ext cx="0" cy="0"/>
          <a:chOff x="0" y="0"/>
          <a:chExt cx="0" cy="0"/>
        </a:xfrm>
      </p:grpSpPr>
      <p:grpSp>
        <p:nvGrpSpPr>
          <p:cNvPr id="147" name="Google Shape;147;p22"/>
          <p:cNvGrpSpPr/>
          <p:nvPr/>
        </p:nvGrpSpPr>
        <p:grpSpPr>
          <a:xfrm>
            <a:off x="0" y="3231924"/>
            <a:ext cx="9147054" cy="1927002"/>
            <a:chOff x="0" y="3231924"/>
            <a:chExt cx="9147054" cy="1927002"/>
          </a:xfrm>
        </p:grpSpPr>
        <p:sp>
          <p:nvSpPr>
            <p:cNvPr id="148" name="Google Shape;148;p22"/>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49" name="Google Shape;149;p22"/>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0" name="Google Shape;150;p22"/>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151" name="Google Shape;151;p22"/>
          <p:cNvPicPr preferRelativeResize="0"/>
          <p:nvPr/>
        </p:nvPicPr>
        <p:blipFill rotWithShape="1">
          <a:blip r:embed="rId2">
            <a:alphaModFix/>
          </a:blip>
          <a:srcRect/>
          <a:stretch/>
        </p:blipFill>
        <p:spPr>
          <a:xfrm>
            <a:off x="8605885" y="4535491"/>
            <a:ext cx="527315" cy="54864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p:cSld name="1_Blank 10">
    <p:bg>
      <p:bgPr>
        <a:solidFill>
          <a:schemeClr val="lt1"/>
        </a:solidFill>
        <a:effectLst/>
      </p:bgPr>
    </p:bg>
    <p:spTree>
      <p:nvGrpSpPr>
        <p:cNvPr id="1" name="Shape 152"/>
        <p:cNvGrpSpPr/>
        <p:nvPr/>
      </p:nvGrpSpPr>
      <p:grpSpPr>
        <a:xfrm>
          <a:off x="0" y="0"/>
          <a:ext cx="0" cy="0"/>
          <a:chOff x="0" y="0"/>
          <a:chExt cx="0" cy="0"/>
        </a:xfrm>
      </p:grpSpPr>
      <p:grpSp>
        <p:nvGrpSpPr>
          <p:cNvPr id="153" name="Google Shape;153;p23"/>
          <p:cNvGrpSpPr/>
          <p:nvPr/>
        </p:nvGrpSpPr>
        <p:grpSpPr>
          <a:xfrm rot="10800000">
            <a:off x="0" y="0"/>
            <a:ext cx="9147054" cy="1927002"/>
            <a:chOff x="0" y="3231924"/>
            <a:chExt cx="9147054" cy="1927002"/>
          </a:xfrm>
        </p:grpSpPr>
        <p:sp>
          <p:nvSpPr>
            <p:cNvPr id="154" name="Google Shape;154;p23"/>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5" name="Google Shape;155;p23"/>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2"/>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56" name="Google Shape;156;p23"/>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2"/>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157" name="Google Shape;157;p23"/>
          <p:cNvPicPr preferRelativeResize="0"/>
          <p:nvPr/>
        </p:nvPicPr>
        <p:blipFill rotWithShape="1">
          <a:blip r:embed="rId2">
            <a:alphaModFix/>
          </a:blip>
          <a:srcRect/>
          <a:stretch/>
        </p:blipFill>
        <p:spPr>
          <a:xfrm>
            <a:off x="8585743" y="4535491"/>
            <a:ext cx="527315" cy="54864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p:cSld name="1_Blank 11">
    <p:bg>
      <p:bgPr>
        <a:solidFill>
          <a:schemeClr val="lt1"/>
        </a:solidFill>
        <a:effectLst/>
      </p:bgPr>
    </p:bg>
    <p:spTree>
      <p:nvGrpSpPr>
        <p:cNvPr id="1" name="Shape 158"/>
        <p:cNvGrpSpPr/>
        <p:nvPr/>
      </p:nvGrpSpPr>
      <p:grpSpPr>
        <a:xfrm>
          <a:off x="0" y="0"/>
          <a:ext cx="0" cy="0"/>
          <a:chOff x="0" y="0"/>
          <a:chExt cx="0" cy="0"/>
        </a:xfrm>
      </p:grpSpPr>
      <p:sp>
        <p:nvSpPr>
          <p:cNvPr id="159" name="Google Shape;159;p24"/>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0" name="Google Shape;160;p24"/>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2"/>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1" name="Google Shape;161;p24"/>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2"/>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2" name="Google Shape;162;p24"/>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163" name="Google Shape;163;p24"/>
          <p:cNvPicPr preferRelativeResize="0"/>
          <p:nvPr/>
        </p:nvPicPr>
        <p:blipFill rotWithShape="1">
          <a:blip r:embed="rId2">
            <a:alphaModFix/>
          </a:blip>
          <a:srcRect/>
          <a:stretch/>
        </p:blipFill>
        <p:spPr>
          <a:xfrm>
            <a:off x="8605885" y="4535491"/>
            <a:ext cx="527315" cy="54864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p:cSld name="1_Blank 12">
    <p:bg>
      <p:bgPr>
        <a:solidFill>
          <a:schemeClr val="lt1"/>
        </a:solidFill>
        <a:effectLst/>
      </p:bgPr>
    </p:bg>
    <p:spTree>
      <p:nvGrpSpPr>
        <p:cNvPr id="1" name="Shape 164"/>
        <p:cNvGrpSpPr/>
        <p:nvPr/>
      </p:nvGrpSpPr>
      <p:grpSpPr>
        <a:xfrm>
          <a:off x="0" y="0"/>
          <a:ext cx="0" cy="0"/>
          <a:chOff x="0" y="0"/>
          <a:chExt cx="0" cy="0"/>
        </a:xfrm>
      </p:grpSpPr>
      <p:sp>
        <p:nvSpPr>
          <p:cNvPr id="165" name="Google Shape;165;p25"/>
          <p:cNvSpPr/>
          <p:nvPr/>
        </p:nvSpPr>
        <p:spPr>
          <a:xfrm rot="10800000">
            <a:off x="-1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6" name="Google Shape;166;p25"/>
          <p:cNvSpPr/>
          <p:nvPr/>
        </p:nvSpPr>
        <p:spPr>
          <a:xfrm rot="10800000">
            <a:off x="149573"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2"/>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7" name="Google Shape;167;p25"/>
          <p:cNvSpPr/>
          <p:nvPr/>
        </p:nvSpPr>
        <p:spPr>
          <a:xfrm rot="10800000">
            <a:off x="10" y="3749421"/>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2"/>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68" name="Google Shape;168;p25"/>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169" name="Google Shape;169;p25"/>
          <p:cNvPicPr preferRelativeResize="0"/>
          <p:nvPr/>
        </p:nvPicPr>
        <p:blipFill rotWithShape="1">
          <a:blip r:embed="rId2">
            <a:alphaModFix/>
          </a:blip>
          <a:srcRect/>
          <a:stretch/>
        </p:blipFill>
        <p:spPr>
          <a:xfrm>
            <a:off x="50703" y="4528563"/>
            <a:ext cx="527315" cy="54864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p:cSld name="1_Blank 13">
    <p:bg>
      <p:bgPr>
        <a:solidFill>
          <a:schemeClr val="lt1"/>
        </a:solidFill>
        <a:effectLst/>
      </p:bgPr>
    </p:bg>
    <p:spTree>
      <p:nvGrpSpPr>
        <p:cNvPr id="1" name="Shape 170"/>
        <p:cNvGrpSpPr/>
        <p:nvPr/>
      </p:nvGrpSpPr>
      <p:grpSpPr>
        <a:xfrm>
          <a:off x="0" y="0"/>
          <a:ext cx="0" cy="0"/>
          <a:chOff x="0" y="0"/>
          <a:chExt cx="0" cy="0"/>
        </a:xfrm>
      </p:grpSpPr>
      <p:grpSp>
        <p:nvGrpSpPr>
          <p:cNvPr id="171" name="Google Shape;171;p26"/>
          <p:cNvGrpSpPr/>
          <p:nvPr/>
        </p:nvGrpSpPr>
        <p:grpSpPr>
          <a:xfrm>
            <a:off x="0" y="3231924"/>
            <a:ext cx="9147054" cy="1927002"/>
            <a:chOff x="0" y="3231924"/>
            <a:chExt cx="9147054" cy="1927002"/>
          </a:xfrm>
        </p:grpSpPr>
        <p:sp>
          <p:nvSpPr>
            <p:cNvPr id="172" name="Google Shape;172;p26"/>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3" name="Google Shape;173;p26"/>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2"/>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4" name="Google Shape;174;p26"/>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2"/>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175" name="Google Shape;175;p26"/>
          <p:cNvPicPr preferRelativeResize="0"/>
          <p:nvPr/>
        </p:nvPicPr>
        <p:blipFill rotWithShape="1">
          <a:blip r:embed="rId2">
            <a:alphaModFix/>
          </a:blip>
          <a:srcRect/>
          <a:stretch/>
        </p:blipFill>
        <p:spPr>
          <a:xfrm>
            <a:off x="8605885" y="4535491"/>
            <a:ext cx="527315" cy="54864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p:cSld name="1_Blank 14">
    <p:bg>
      <p:bgPr>
        <a:solidFill>
          <a:schemeClr val="lt1"/>
        </a:solidFill>
        <a:effectLst/>
      </p:bgPr>
    </p:bg>
    <p:spTree>
      <p:nvGrpSpPr>
        <p:cNvPr id="1" name="Shape 176"/>
        <p:cNvGrpSpPr/>
        <p:nvPr/>
      </p:nvGrpSpPr>
      <p:grpSpPr>
        <a:xfrm>
          <a:off x="0" y="0"/>
          <a:ext cx="0" cy="0"/>
          <a:chOff x="0" y="0"/>
          <a:chExt cx="0" cy="0"/>
        </a:xfrm>
      </p:grpSpPr>
      <p:grpSp>
        <p:nvGrpSpPr>
          <p:cNvPr id="177" name="Google Shape;177;p27"/>
          <p:cNvGrpSpPr/>
          <p:nvPr/>
        </p:nvGrpSpPr>
        <p:grpSpPr>
          <a:xfrm rot="10800000">
            <a:off x="0" y="0"/>
            <a:ext cx="9147054" cy="1927002"/>
            <a:chOff x="0" y="3231924"/>
            <a:chExt cx="9147054" cy="1927002"/>
          </a:xfrm>
        </p:grpSpPr>
        <p:sp>
          <p:nvSpPr>
            <p:cNvPr id="178" name="Google Shape;178;p27"/>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4"/>
                </a:gs>
                <a:gs pos="100000">
                  <a:schemeClr val="accent4"/>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9" name="Google Shape;179;p27"/>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4"/>
                </a:gs>
                <a:gs pos="100000">
                  <a:schemeClr val="accent4"/>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0" name="Google Shape;180;p27"/>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4"/>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181" name="Google Shape;181;p27"/>
          <p:cNvPicPr preferRelativeResize="0"/>
          <p:nvPr/>
        </p:nvPicPr>
        <p:blipFill rotWithShape="1">
          <a:blip r:embed="rId2">
            <a:alphaModFix/>
          </a:blip>
          <a:srcRect/>
          <a:stretch/>
        </p:blipFill>
        <p:spPr>
          <a:xfrm>
            <a:off x="8585743" y="4535491"/>
            <a:ext cx="527315" cy="54864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2"/>
        <p:cNvGrpSpPr/>
        <p:nvPr/>
      </p:nvGrpSpPr>
      <p:grpSpPr>
        <a:xfrm>
          <a:off x="0" y="0"/>
          <a:ext cx="0" cy="0"/>
          <a:chOff x="0" y="0"/>
          <a:chExt cx="0" cy="0"/>
        </a:xfrm>
      </p:grpSpPr>
      <p:sp>
        <p:nvSpPr>
          <p:cNvPr id="183" name="Google Shape;183;p28"/>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4"/>
              </a:gs>
            </a:gsLst>
            <a:lin ang="5400012" scaled="0"/>
          </a:gradFill>
          <a:ln>
            <a:noFill/>
          </a:ln>
          <a:effectLst>
            <a:outerShdw blurRad="214313" algn="bl" rotWithShape="0">
              <a:schemeClr val="dk1">
                <a:alpha val="24705"/>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4" name="Google Shape;184;p28"/>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4"/>
              </a:gs>
            </a:gsLst>
            <a:lin ang="5400012" scaled="0"/>
          </a:gradFill>
          <a:ln>
            <a:noFill/>
          </a:ln>
          <a:effectLst>
            <a:outerShdw blurRad="214313" algn="bl" rotWithShape="0">
              <a:schemeClr val="dk1">
                <a:alpha val="34901"/>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5" name="Google Shape;185;p28"/>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4"/>
              </a:gs>
            </a:gsLst>
            <a:lin ang="5400012" scaled="0"/>
          </a:gradFill>
          <a:ln>
            <a:noFill/>
          </a:ln>
          <a:effectLst>
            <a:outerShdw blurRad="214313" algn="bl" rotWithShape="0">
              <a:schemeClr val="dk1">
                <a:alpha val="29803"/>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186" name="Google Shape;186;p28"/>
          <p:cNvPicPr preferRelativeResize="0"/>
          <p:nvPr/>
        </p:nvPicPr>
        <p:blipFill rotWithShape="1">
          <a:blip r:embed="rId2">
            <a:alphaModFix/>
          </a:blip>
          <a:srcRect/>
          <a:stretch/>
        </p:blipFill>
        <p:spPr>
          <a:xfrm>
            <a:off x="8571250" y="4535491"/>
            <a:ext cx="527315" cy="54864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87"/>
        <p:cNvGrpSpPr/>
        <p:nvPr/>
      </p:nvGrpSpPr>
      <p:grpSpPr>
        <a:xfrm>
          <a:off x="0" y="0"/>
          <a:ext cx="0" cy="0"/>
          <a:chOff x="0" y="0"/>
          <a:chExt cx="0" cy="0"/>
        </a:xfrm>
      </p:grpSpPr>
      <p:sp>
        <p:nvSpPr>
          <p:cNvPr id="188" name="Google Shape;188;p29"/>
          <p:cNvSpPr/>
          <p:nvPr/>
        </p:nvSpPr>
        <p:spPr>
          <a:xfrm rot="10800000">
            <a:off x="0"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4"/>
              </a:gs>
            </a:gsLst>
            <a:lin ang="5400012" scaled="0"/>
          </a:gradFill>
          <a:ln>
            <a:noFill/>
          </a:ln>
          <a:effectLst>
            <a:outerShdw blurRad="214313" algn="bl" rotWithShape="0">
              <a:schemeClr val="dk1">
                <a:alpha val="24705"/>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9" name="Google Shape;189;p29"/>
          <p:cNvSpPr/>
          <p:nvPr/>
        </p:nvSpPr>
        <p:spPr>
          <a:xfrm rot="10800000">
            <a:off x="-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4"/>
              </a:gs>
            </a:gsLst>
            <a:lin ang="5400012" scaled="0"/>
          </a:gradFill>
          <a:ln>
            <a:noFill/>
          </a:ln>
          <a:effectLst>
            <a:outerShdw blurRad="214313" algn="bl" rotWithShape="0">
              <a:schemeClr val="dk1">
                <a:alpha val="34901"/>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0" name="Google Shape;190;p29"/>
          <p:cNvSpPr/>
          <p:nvPr/>
        </p:nvSpPr>
        <p:spPr>
          <a:xfrm rot="10800000">
            <a:off x="0" y="3749421"/>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4"/>
              </a:gs>
            </a:gsLst>
            <a:lin ang="5400012" scaled="0"/>
          </a:gradFill>
          <a:ln>
            <a:noFill/>
          </a:ln>
          <a:effectLst>
            <a:outerShdw blurRad="214313" algn="bl" rotWithShape="0">
              <a:schemeClr val="dk1">
                <a:alpha val="29803"/>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191" name="Google Shape;191;p29"/>
          <p:cNvPicPr preferRelativeResize="0"/>
          <p:nvPr/>
        </p:nvPicPr>
        <p:blipFill rotWithShape="1">
          <a:blip r:embed="rId2">
            <a:alphaModFix/>
          </a:blip>
          <a:srcRect/>
          <a:stretch/>
        </p:blipFill>
        <p:spPr>
          <a:xfrm>
            <a:off x="78414" y="4535491"/>
            <a:ext cx="527315" cy="54864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p:cSld name="1_Blank 15">
    <p:bg>
      <p:bgPr>
        <a:solidFill>
          <a:schemeClr val="lt1"/>
        </a:solidFill>
        <a:effectLst/>
      </p:bgPr>
    </p:bg>
    <p:spTree>
      <p:nvGrpSpPr>
        <p:cNvPr id="1" name="Shape 192"/>
        <p:cNvGrpSpPr/>
        <p:nvPr/>
      </p:nvGrpSpPr>
      <p:grpSpPr>
        <a:xfrm>
          <a:off x="0" y="0"/>
          <a:ext cx="0" cy="0"/>
          <a:chOff x="0" y="0"/>
          <a:chExt cx="0" cy="0"/>
        </a:xfrm>
      </p:grpSpPr>
      <p:grpSp>
        <p:nvGrpSpPr>
          <p:cNvPr id="193" name="Google Shape;193;p30"/>
          <p:cNvGrpSpPr/>
          <p:nvPr/>
        </p:nvGrpSpPr>
        <p:grpSpPr>
          <a:xfrm>
            <a:off x="0" y="3231924"/>
            <a:ext cx="9147054" cy="1927002"/>
            <a:chOff x="0" y="3231924"/>
            <a:chExt cx="9147054" cy="1927002"/>
          </a:xfrm>
        </p:grpSpPr>
        <p:sp>
          <p:nvSpPr>
            <p:cNvPr id="194" name="Google Shape;194;p30"/>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4"/>
                </a:gs>
                <a:gs pos="100000">
                  <a:schemeClr val="accent4"/>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5" name="Google Shape;195;p30"/>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4"/>
                </a:gs>
                <a:gs pos="100000">
                  <a:schemeClr val="accent4"/>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96" name="Google Shape;196;p30"/>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4"/>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197" name="Google Shape;197;p30"/>
          <p:cNvPicPr preferRelativeResize="0"/>
          <p:nvPr/>
        </p:nvPicPr>
        <p:blipFill rotWithShape="1">
          <a:blip r:embed="rId2">
            <a:alphaModFix/>
          </a:blip>
          <a:srcRect/>
          <a:stretch/>
        </p:blipFill>
        <p:spPr>
          <a:xfrm>
            <a:off x="8605885" y="4535491"/>
            <a:ext cx="527315" cy="54864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0"/>
        <p:cNvGrpSpPr/>
        <p:nvPr/>
      </p:nvGrpSpPr>
      <p:grpSpPr>
        <a:xfrm>
          <a:off x="0" y="0"/>
          <a:ext cx="0" cy="0"/>
          <a:chOff x="0" y="0"/>
          <a:chExt cx="0" cy="0"/>
        </a:xfrm>
      </p:grpSpPr>
      <p:sp>
        <p:nvSpPr>
          <p:cNvPr id="21" name="Google Shape;21;p4"/>
          <p:cNvSpPr txBox="1">
            <a:spLocks noGrp="1"/>
          </p:cNvSpPr>
          <p:nvPr>
            <p:ph type="body" idx="1"/>
          </p:nvPr>
        </p:nvSpPr>
        <p:spPr>
          <a:xfrm>
            <a:off x="1777400" y="2161800"/>
            <a:ext cx="5589300" cy="819900"/>
          </a:xfrm>
          <a:prstGeom prst="rect">
            <a:avLst/>
          </a:prstGeom>
          <a:noFill/>
          <a:ln>
            <a:noFill/>
          </a:ln>
        </p:spPr>
        <p:txBody>
          <a:bodyPr spcFirstLastPara="1" wrap="square" lIns="0" tIns="0" rIns="0" bIns="0" anchor="ctr" anchorCtr="0">
            <a:noAutofit/>
          </a:bodyPr>
          <a:lstStyle>
            <a:lvl1pPr marL="457200" lvl="0" indent="-406400" algn="ctr">
              <a:lnSpc>
                <a:spcPct val="115000"/>
              </a:lnSpc>
              <a:spcBef>
                <a:spcPts val="0"/>
              </a:spcBef>
              <a:spcAft>
                <a:spcPts val="0"/>
              </a:spcAft>
              <a:buSzPts val="2800"/>
              <a:buFont typeface="Fira Sans Medium"/>
              <a:buChar char="●"/>
              <a:defRPr sz="2800">
                <a:latin typeface="Arial Black"/>
                <a:ea typeface="Arial Black"/>
                <a:cs typeface="Arial Black"/>
                <a:sym typeface="Arial Black"/>
              </a:defRPr>
            </a:lvl1pPr>
            <a:lvl2pPr marL="914400" lvl="1" indent="-406400" algn="ctr">
              <a:lnSpc>
                <a:spcPct val="115000"/>
              </a:lnSpc>
              <a:spcBef>
                <a:spcPts val="800"/>
              </a:spcBef>
              <a:spcAft>
                <a:spcPts val="0"/>
              </a:spcAft>
              <a:buSzPts val="2800"/>
              <a:buFont typeface="Fira Sans Medium"/>
              <a:buChar char="○"/>
              <a:defRPr sz="2800">
                <a:latin typeface="Fira Sans Medium"/>
                <a:ea typeface="Fira Sans Medium"/>
                <a:cs typeface="Fira Sans Medium"/>
                <a:sym typeface="Fira Sans Medium"/>
              </a:defRPr>
            </a:lvl2pPr>
            <a:lvl3pPr marL="1371600" lvl="2" indent="-406400" algn="ctr">
              <a:lnSpc>
                <a:spcPct val="115000"/>
              </a:lnSpc>
              <a:spcBef>
                <a:spcPts val="800"/>
              </a:spcBef>
              <a:spcAft>
                <a:spcPts val="0"/>
              </a:spcAft>
              <a:buSzPts val="2800"/>
              <a:buFont typeface="Fira Sans Medium"/>
              <a:buChar char="■"/>
              <a:defRPr sz="2800">
                <a:latin typeface="Fira Sans Medium"/>
                <a:ea typeface="Fira Sans Medium"/>
                <a:cs typeface="Fira Sans Medium"/>
                <a:sym typeface="Fira Sans Medium"/>
              </a:defRPr>
            </a:lvl3pPr>
            <a:lvl4pPr marL="1828800" lvl="3" indent="-406400" algn="ctr">
              <a:lnSpc>
                <a:spcPct val="115000"/>
              </a:lnSpc>
              <a:spcBef>
                <a:spcPts val="800"/>
              </a:spcBef>
              <a:spcAft>
                <a:spcPts val="0"/>
              </a:spcAft>
              <a:buSzPts val="2800"/>
              <a:buFont typeface="Fira Sans Medium"/>
              <a:buChar char="●"/>
              <a:defRPr sz="2800">
                <a:latin typeface="Fira Sans Medium"/>
                <a:ea typeface="Fira Sans Medium"/>
                <a:cs typeface="Fira Sans Medium"/>
                <a:sym typeface="Fira Sans Medium"/>
              </a:defRPr>
            </a:lvl4pPr>
            <a:lvl5pPr marL="2286000" lvl="4" indent="-406400" algn="ctr">
              <a:lnSpc>
                <a:spcPct val="115000"/>
              </a:lnSpc>
              <a:spcBef>
                <a:spcPts val="800"/>
              </a:spcBef>
              <a:spcAft>
                <a:spcPts val="0"/>
              </a:spcAft>
              <a:buSzPts val="2800"/>
              <a:buFont typeface="Fira Sans Medium"/>
              <a:buChar char="○"/>
              <a:defRPr sz="2800">
                <a:latin typeface="Fira Sans Medium"/>
                <a:ea typeface="Fira Sans Medium"/>
                <a:cs typeface="Fira Sans Medium"/>
                <a:sym typeface="Fira Sans Medium"/>
              </a:defRPr>
            </a:lvl5pPr>
            <a:lvl6pPr marL="2743200" lvl="5" indent="-406400" algn="ctr">
              <a:lnSpc>
                <a:spcPct val="115000"/>
              </a:lnSpc>
              <a:spcBef>
                <a:spcPts val="800"/>
              </a:spcBef>
              <a:spcAft>
                <a:spcPts val="0"/>
              </a:spcAft>
              <a:buSzPts val="2800"/>
              <a:buFont typeface="Fira Sans Medium"/>
              <a:buChar char="■"/>
              <a:defRPr sz="2800">
                <a:latin typeface="Fira Sans Medium"/>
                <a:ea typeface="Fira Sans Medium"/>
                <a:cs typeface="Fira Sans Medium"/>
                <a:sym typeface="Fira Sans Medium"/>
              </a:defRPr>
            </a:lvl6pPr>
            <a:lvl7pPr marL="3200400" lvl="6" indent="-406400" algn="ctr">
              <a:lnSpc>
                <a:spcPct val="115000"/>
              </a:lnSpc>
              <a:spcBef>
                <a:spcPts val="800"/>
              </a:spcBef>
              <a:spcAft>
                <a:spcPts val="0"/>
              </a:spcAft>
              <a:buSzPts val="2800"/>
              <a:buFont typeface="Fira Sans Medium"/>
              <a:buChar char="●"/>
              <a:defRPr sz="2800">
                <a:latin typeface="Fira Sans Medium"/>
                <a:ea typeface="Fira Sans Medium"/>
                <a:cs typeface="Fira Sans Medium"/>
                <a:sym typeface="Fira Sans Medium"/>
              </a:defRPr>
            </a:lvl7pPr>
            <a:lvl8pPr marL="3657600" lvl="7" indent="-406400" algn="ctr">
              <a:lnSpc>
                <a:spcPct val="115000"/>
              </a:lnSpc>
              <a:spcBef>
                <a:spcPts val="800"/>
              </a:spcBef>
              <a:spcAft>
                <a:spcPts val="0"/>
              </a:spcAft>
              <a:buSzPts val="2800"/>
              <a:buFont typeface="Fira Sans Medium"/>
              <a:buChar char="○"/>
              <a:defRPr sz="2800">
                <a:latin typeface="Fira Sans Medium"/>
                <a:ea typeface="Fira Sans Medium"/>
                <a:cs typeface="Fira Sans Medium"/>
                <a:sym typeface="Fira Sans Medium"/>
              </a:defRPr>
            </a:lvl8pPr>
            <a:lvl9pPr marL="4114800" lvl="8" indent="-406400" algn="ctr">
              <a:lnSpc>
                <a:spcPct val="115000"/>
              </a:lnSpc>
              <a:spcBef>
                <a:spcPts val="800"/>
              </a:spcBef>
              <a:spcAft>
                <a:spcPts val="800"/>
              </a:spcAft>
              <a:buSzPts val="2800"/>
              <a:buFont typeface="Fira Sans Medium"/>
              <a:buChar char="■"/>
              <a:defRPr sz="2800">
                <a:latin typeface="Fira Sans Medium"/>
                <a:ea typeface="Fira Sans Medium"/>
                <a:cs typeface="Fira Sans Medium"/>
                <a:sym typeface="Fira Sans Medium"/>
              </a:defRPr>
            </a:lvl9pPr>
          </a:lstStyle>
          <a:p>
            <a:endParaRPr/>
          </a:p>
        </p:txBody>
      </p:sp>
      <p:sp>
        <p:nvSpPr>
          <p:cNvPr id="22" name="Google Shape;22;p4"/>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9pPr>
          </a:lstStyle>
          <a:p>
            <a:pPr marL="0" lvl="0" indent="0" algn="r" rtl="0">
              <a:spcBef>
                <a:spcPts val="0"/>
              </a:spcBef>
              <a:spcAft>
                <a:spcPts val="0"/>
              </a:spcAft>
              <a:buNone/>
            </a:pPr>
            <a:fld id="{00000000-1234-1234-1234-123412341234}" type="slidenum">
              <a:rPr lang="en-US"/>
              <a:t>‹#›</a:t>
            </a:fld>
            <a:endParaRPr/>
          </a:p>
        </p:txBody>
      </p:sp>
      <p:sp>
        <p:nvSpPr>
          <p:cNvPr id="23" name="Google Shape;23;p4"/>
          <p:cNvSpPr/>
          <p:nvPr/>
        </p:nvSpPr>
        <p:spPr>
          <a:xfrm>
            <a:off x="7710054" y="0"/>
            <a:ext cx="1433953"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 name="Google Shape;24;p4"/>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 name="Google Shape;25;p4"/>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4"/>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 name="Google Shape;26;p4"/>
          <p:cNvSpPr/>
          <p:nvPr/>
        </p:nvSpPr>
        <p:spPr>
          <a:xfrm rot="10800000">
            <a:off x="6" y="0"/>
            <a:ext cx="1378555"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 name="Google Shape;27;p4"/>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 name="Google Shape;28;p4"/>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4"/>
              </a:gs>
              <a:gs pos="100000">
                <a:schemeClr val="accent4"/>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29" name="Google Shape;29;p4"/>
          <p:cNvPicPr preferRelativeResize="0"/>
          <p:nvPr/>
        </p:nvPicPr>
        <p:blipFill rotWithShape="1">
          <a:blip r:embed="rId2">
            <a:alphaModFix/>
          </a:blip>
          <a:srcRect/>
          <a:stretch/>
        </p:blipFill>
        <p:spPr>
          <a:xfrm>
            <a:off x="8592031" y="4535491"/>
            <a:ext cx="527315" cy="54864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p:cSld name="1_Blank 16">
    <p:bg>
      <p:bgPr>
        <a:solidFill>
          <a:schemeClr val="lt1"/>
        </a:solidFill>
        <a:effectLst/>
      </p:bgPr>
    </p:bg>
    <p:spTree>
      <p:nvGrpSpPr>
        <p:cNvPr id="1" name="Shape 198"/>
        <p:cNvGrpSpPr/>
        <p:nvPr/>
      </p:nvGrpSpPr>
      <p:grpSpPr>
        <a:xfrm>
          <a:off x="0" y="0"/>
          <a:ext cx="0" cy="0"/>
          <a:chOff x="0" y="0"/>
          <a:chExt cx="0" cy="0"/>
        </a:xfrm>
      </p:grpSpPr>
      <p:grpSp>
        <p:nvGrpSpPr>
          <p:cNvPr id="199" name="Google Shape;199;p31"/>
          <p:cNvGrpSpPr/>
          <p:nvPr/>
        </p:nvGrpSpPr>
        <p:grpSpPr>
          <a:xfrm rot="10800000">
            <a:off x="-13854" y="0"/>
            <a:ext cx="9147054" cy="1927002"/>
            <a:chOff x="0" y="3231924"/>
            <a:chExt cx="9147054" cy="1927002"/>
          </a:xfrm>
        </p:grpSpPr>
        <p:sp>
          <p:nvSpPr>
            <p:cNvPr id="200" name="Google Shape;200;p31"/>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5"/>
                </a:gs>
                <a:gs pos="100000">
                  <a:schemeClr val="accent5"/>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1" name="Google Shape;201;p31"/>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5"/>
                </a:gs>
                <a:gs pos="100000">
                  <a:schemeClr val="accent5"/>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2" name="Google Shape;202;p31"/>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5"/>
                </a:gs>
                <a:gs pos="100000">
                  <a:schemeClr val="accent5"/>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203" name="Google Shape;203;p31"/>
          <p:cNvPicPr preferRelativeResize="0"/>
          <p:nvPr/>
        </p:nvPicPr>
        <p:blipFill rotWithShape="1">
          <a:blip r:embed="rId2">
            <a:alphaModFix/>
          </a:blip>
          <a:srcRect/>
          <a:stretch/>
        </p:blipFill>
        <p:spPr>
          <a:xfrm>
            <a:off x="8585743" y="4535491"/>
            <a:ext cx="527315" cy="54864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p:cSld name="1_Blank 17">
    <p:bg>
      <p:bgPr>
        <a:solidFill>
          <a:schemeClr val="lt1"/>
        </a:solidFill>
        <a:effectLst/>
      </p:bgPr>
    </p:bg>
    <p:spTree>
      <p:nvGrpSpPr>
        <p:cNvPr id="1" name="Shape 204"/>
        <p:cNvGrpSpPr/>
        <p:nvPr/>
      </p:nvGrpSpPr>
      <p:grpSpPr>
        <a:xfrm>
          <a:off x="0" y="0"/>
          <a:ext cx="0" cy="0"/>
          <a:chOff x="0" y="0"/>
          <a:chExt cx="0" cy="0"/>
        </a:xfrm>
      </p:grpSpPr>
      <p:sp>
        <p:nvSpPr>
          <p:cNvPr id="205" name="Google Shape;205;p32"/>
          <p:cNvSpPr/>
          <p:nvPr/>
        </p:nvSpPr>
        <p:spPr>
          <a:xfrm rot="10800000">
            <a:off x="0" y="-49"/>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5"/>
              </a:gs>
              <a:gs pos="100000">
                <a:schemeClr val="accent5"/>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6" name="Google Shape;206;p32"/>
          <p:cNvSpPr/>
          <p:nvPr/>
        </p:nvSpPr>
        <p:spPr>
          <a:xfrm rot="10800000">
            <a:off x="0"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100000">
                <a:schemeClr val="accent5"/>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7" name="Google Shape;207;p32"/>
          <p:cNvSpPr/>
          <p:nvPr/>
        </p:nvSpPr>
        <p:spPr>
          <a:xfrm rot="10800000">
            <a:off x="10" y="3749372"/>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6"/>
              </a:gs>
              <a:gs pos="100000">
                <a:schemeClr val="accent5"/>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8" name="Google Shape;208;p32"/>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9pPr>
          </a:lstStyle>
          <a:p>
            <a:pPr marL="0" lvl="0" indent="0" algn="r" rtl="0">
              <a:spcBef>
                <a:spcPts val="0"/>
              </a:spcBef>
              <a:spcAft>
                <a:spcPts val="0"/>
              </a:spcAft>
              <a:buNone/>
            </a:pPr>
            <a:fld id="{00000000-1234-1234-1234-123412341234}" type="slidenum">
              <a:rPr lang="en-US"/>
              <a:t>‹#›</a:t>
            </a:fld>
            <a:endParaRPr/>
          </a:p>
        </p:txBody>
      </p:sp>
      <p:sp>
        <p:nvSpPr>
          <p:cNvPr id="209" name="Google Shape;209;p32"/>
          <p:cNvSpPr txBox="1">
            <a:spLocks noGrp="1"/>
          </p:cNvSpPr>
          <p:nvPr>
            <p:ph type="title"/>
          </p:nvPr>
        </p:nvSpPr>
        <p:spPr>
          <a:xfrm>
            <a:off x="1647949" y="877564"/>
            <a:ext cx="6962100" cy="3963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3200"/>
              <a:buNone/>
              <a:defRPr>
                <a:latin typeface="Arial Black"/>
                <a:ea typeface="Arial Black"/>
                <a:cs typeface="Arial Black"/>
                <a:sym typeface="Arial Black"/>
              </a:defRPr>
            </a:lvl1pPr>
            <a:lvl2pPr lvl="1" algn="l">
              <a:lnSpc>
                <a:spcPct val="90000"/>
              </a:lnSpc>
              <a:spcBef>
                <a:spcPts val="0"/>
              </a:spcBef>
              <a:spcAft>
                <a:spcPts val="0"/>
              </a:spcAft>
              <a:buSzPts val="3200"/>
              <a:buNone/>
              <a:defRPr/>
            </a:lvl2pPr>
            <a:lvl3pPr lvl="2" algn="l">
              <a:lnSpc>
                <a:spcPct val="90000"/>
              </a:lnSpc>
              <a:spcBef>
                <a:spcPts val="0"/>
              </a:spcBef>
              <a:spcAft>
                <a:spcPts val="0"/>
              </a:spcAft>
              <a:buSzPts val="3200"/>
              <a:buNone/>
              <a:defRPr/>
            </a:lvl3pPr>
            <a:lvl4pPr lvl="3" algn="l">
              <a:lnSpc>
                <a:spcPct val="90000"/>
              </a:lnSpc>
              <a:spcBef>
                <a:spcPts val="0"/>
              </a:spcBef>
              <a:spcAft>
                <a:spcPts val="0"/>
              </a:spcAft>
              <a:buSzPts val="3200"/>
              <a:buNone/>
              <a:defRPr/>
            </a:lvl4pPr>
            <a:lvl5pPr lvl="4" algn="l">
              <a:lnSpc>
                <a:spcPct val="90000"/>
              </a:lnSpc>
              <a:spcBef>
                <a:spcPts val="0"/>
              </a:spcBef>
              <a:spcAft>
                <a:spcPts val="0"/>
              </a:spcAft>
              <a:buSzPts val="3200"/>
              <a:buNone/>
              <a:defRPr/>
            </a:lvl5pPr>
            <a:lvl6pPr lvl="5" algn="l">
              <a:lnSpc>
                <a:spcPct val="90000"/>
              </a:lnSpc>
              <a:spcBef>
                <a:spcPts val="0"/>
              </a:spcBef>
              <a:spcAft>
                <a:spcPts val="0"/>
              </a:spcAft>
              <a:buSzPts val="3200"/>
              <a:buNone/>
              <a:defRPr/>
            </a:lvl6pPr>
            <a:lvl7pPr lvl="6" algn="l">
              <a:lnSpc>
                <a:spcPct val="90000"/>
              </a:lnSpc>
              <a:spcBef>
                <a:spcPts val="0"/>
              </a:spcBef>
              <a:spcAft>
                <a:spcPts val="0"/>
              </a:spcAft>
              <a:buSzPts val="3200"/>
              <a:buNone/>
              <a:defRPr/>
            </a:lvl7pPr>
            <a:lvl8pPr lvl="7" algn="l">
              <a:lnSpc>
                <a:spcPct val="90000"/>
              </a:lnSpc>
              <a:spcBef>
                <a:spcPts val="0"/>
              </a:spcBef>
              <a:spcAft>
                <a:spcPts val="0"/>
              </a:spcAft>
              <a:buSzPts val="3200"/>
              <a:buNone/>
              <a:defRPr/>
            </a:lvl8pPr>
            <a:lvl9pPr lvl="8" algn="l">
              <a:lnSpc>
                <a:spcPct val="90000"/>
              </a:lnSpc>
              <a:spcBef>
                <a:spcPts val="0"/>
              </a:spcBef>
              <a:spcAft>
                <a:spcPts val="0"/>
              </a:spcAft>
              <a:buSzPts val="3200"/>
              <a:buNone/>
              <a:defRPr/>
            </a:lvl9pPr>
          </a:lstStyle>
          <a:p>
            <a:endParaRPr/>
          </a:p>
        </p:txBody>
      </p:sp>
      <p:sp>
        <p:nvSpPr>
          <p:cNvPr id="210" name="Google Shape;210;p32"/>
          <p:cNvSpPr txBox="1">
            <a:spLocks noGrp="1"/>
          </p:cNvSpPr>
          <p:nvPr>
            <p:ph type="body" idx="1"/>
          </p:nvPr>
        </p:nvSpPr>
        <p:spPr>
          <a:xfrm>
            <a:off x="1647949" y="1533989"/>
            <a:ext cx="2168700" cy="2969100"/>
          </a:xfrm>
          <a:prstGeom prst="rect">
            <a:avLst/>
          </a:prstGeom>
          <a:noFill/>
          <a:ln>
            <a:noFill/>
          </a:ln>
        </p:spPr>
        <p:txBody>
          <a:bodyPr spcFirstLastPara="1" wrap="square" lIns="0" tIns="0" rIns="0" bIns="0" anchor="t" anchorCtr="0">
            <a:noAutofit/>
          </a:bodyPr>
          <a:lstStyle>
            <a:lvl1pPr marL="457200" lvl="0" indent="-330200" algn="l">
              <a:lnSpc>
                <a:spcPct val="115000"/>
              </a:lnSpc>
              <a:spcBef>
                <a:spcPts val="0"/>
              </a:spcBef>
              <a:spcAft>
                <a:spcPts val="0"/>
              </a:spcAft>
              <a:buSzPts val="1600"/>
              <a:buChar char="●"/>
              <a:defRPr sz="1600">
                <a:latin typeface="Arial"/>
                <a:ea typeface="Arial"/>
                <a:cs typeface="Arial"/>
                <a:sym typeface="Arial"/>
              </a:defRPr>
            </a:lvl1pPr>
            <a:lvl2pPr marL="914400" lvl="1" indent="-330200" algn="l">
              <a:lnSpc>
                <a:spcPct val="115000"/>
              </a:lnSpc>
              <a:spcBef>
                <a:spcPts val="800"/>
              </a:spcBef>
              <a:spcAft>
                <a:spcPts val="0"/>
              </a:spcAft>
              <a:buSzPts val="1600"/>
              <a:buChar char="○"/>
              <a:defRPr sz="1600"/>
            </a:lvl2pPr>
            <a:lvl3pPr marL="1371600" lvl="2" indent="-330200" algn="l">
              <a:lnSpc>
                <a:spcPct val="115000"/>
              </a:lnSpc>
              <a:spcBef>
                <a:spcPts val="800"/>
              </a:spcBef>
              <a:spcAft>
                <a:spcPts val="0"/>
              </a:spcAft>
              <a:buSzPts val="1600"/>
              <a:buChar char="■"/>
              <a:defRPr sz="1600"/>
            </a:lvl3pPr>
            <a:lvl4pPr marL="1828800" lvl="3" indent="-330200" algn="l">
              <a:lnSpc>
                <a:spcPct val="115000"/>
              </a:lnSpc>
              <a:spcBef>
                <a:spcPts val="800"/>
              </a:spcBef>
              <a:spcAft>
                <a:spcPts val="0"/>
              </a:spcAft>
              <a:buSzPts val="1600"/>
              <a:buChar char="●"/>
              <a:defRPr sz="1600"/>
            </a:lvl4pPr>
            <a:lvl5pPr marL="2286000" lvl="4" indent="-330200" algn="l">
              <a:lnSpc>
                <a:spcPct val="115000"/>
              </a:lnSpc>
              <a:spcBef>
                <a:spcPts val="800"/>
              </a:spcBef>
              <a:spcAft>
                <a:spcPts val="0"/>
              </a:spcAft>
              <a:buSzPts val="1600"/>
              <a:buChar char="○"/>
              <a:defRPr sz="1600"/>
            </a:lvl5pPr>
            <a:lvl6pPr marL="2743200" lvl="5" indent="-330200" algn="l">
              <a:lnSpc>
                <a:spcPct val="115000"/>
              </a:lnSpc>
              <a:spcBef>
                <a:spcPts val="800"/>
              </a:spcBef>
              <a:spcAft>
                <a:spcPts val="0"/>
              </a:spcAft>
              <a:buSzPts val="1600"/>
              <a:buChar char="■"/>
              <a:defRPr sz="1600"/>
            </a:lvl6pPr>
            <a:lvl7pPr marL="3200400" lvl="6" indent="-330200" algn="l">
              <a:lnSpc>
                <a:spcPct val="115000"/>
              </a:lnSpc>
              <a:spcBef>
                <a:spcPts val="800"/>
              </a:spcBef>
              <a:spcAft>
                <a:spcPts val="0"/>
              </a:spcAft>
              <a:buSzPts val="1600"/>
              <a:buChar char="●"/>
              <a:defRPr sz="1600"/>
            </a:lvl7pPr>
            <a:lvl8pPr marL="3657600" lvl="7" indent="-330200" algn="l">
              <a:lnSpc>
                <a:spcPct val="115000"/>
              </a:lnSpc>
              <a:spcBef>
                <a:spcPts val="800"/>
              </a:spcBef>
              <a:spcAft>
                <a:spcPts val="0"/>
              </a:spcAft>
              <a:buSzPts val="1600"/>
              <a:buChar char="○"/>
              <a:defRPr sz="1600"/>
            </a:lvl8pPr>
            <a:lvl9pPr marL="4114800" lvl="8" indent="-330200" algn="l">
              <a:lnSpc>
                <a:spcPct val="115000"/>
              </a:lnSpc>
              <a:spcBef>
                <a:spcPts val="800"/>
              </a:spcBef>
              <a:spcAft>
                <a:spcPts val="800"/>
              </a:spcAft>
              <a:buSzPts val="1600"/>
              <a:buChar char="■"/>
              <a:defRPr sz="1600"/>
            </a:lvl9pPr>
          </a:lstStyle>
          <a:p>
            <a:endParaRPr/>
          </a:p>
        </p:txBody>
      </p:sp>
      <p:sp>
        <p:nvSpPr>
          <p:cNvPr id="211" name="Google Shape;211;p32"/>
          <p:cNvSpPr txBox="1">
            <a:spLocks noGrp="1"/>
          </p:cNvSpPr>
          <p:nvPr>
            <p:ph type="body" idx="2"/>
          </p:nvPr>
        </p:nvSpPr>
        <p:spPr>
          <a:xfrm>
            <a:off x="4044587" y="1533989"/>
            <a:ext cx="2168700" cy="2969100"/>
          </a:xfrm>
          <a:prstGeom prst="rect">
            <a:avLst/>
          </a:prstGeom>
          <a:noFill/>
          <a:ln>
            <a:noFill/>
          </a:ln>
        </p:spPr>
        <p:txBody>
          <a:bodyPr spcFirstLastPara="1" wrap="square" lIns="0" tIns="0" rIns="0" bIns="0" anchor="t" anchorCtr="0">
            <a:noAutofit/>
          </a:bodyPr>
          <a:lstStyle>
            <a:lvl1pPr marL="457200" lvl="0" indent="-330200" algn="l">
              <a:lnSpc>
                <a:spcPct val="115000"/>
              </a:lnSpc>
              <a:spcBef>
                <a:spcPts val="0"/>
              </a:spcBef>
              <a:spcAft>
                <a:spcPts val="0"/>
              </a:spcAft>
              <a:buSzPts val="1600"/>
              <a:buChar char="●"/>
              <a:defRPr sz="1600">
                <a:latin typeface="Arial"/>
                <a:ea typeface="Arial"/>
                <a:cs typeface="Arial"/>
                <a:sym typeface="Arial"/>
              </a:defRPr>
            </a:lvl1pPr>
            <a:lvl2pPr marL="914400" lvl="1" indent="-330200" algn="l">
              <a:lnSpc>
                <a:spcPct val="115000"/>
              </a:lnSpc>
              <a:spcBef>
                <a:spcPts val="800"/>
              </a:spcBef>
              <a:spcAft>
                <a:spcPts val="0"/>
              </a:spcAft>
              <a:buSzPts val="1600"/>
              <a:buChar char="○"/>
              <a:defRPr sz="1600"/>
            </a:lvl2pPr>
            <a:lvl3pPr marL="1371600" lvl="2" indent="-330200" algn="l">
              <a:lnSpc>
                <a:spcPct val="115000"/>
              </a:lnSpc>
              <a:spcBef>
                <a:spcPts val="800"/>
              </a:spcBef>
              <a:spcAft>
                <a:spcPts val="0"/>
              </a:spcAft>
              <a:buSzPts val="1600"/>
              <a:buChar char="■"/>
              <a:defRPr sz="1600"/>
            </a:lvl3pPr>
            <a:lvl4pPr marL="1828800" lvl="3" indent="-330200" algn="l">
              <a:lnSpc>
                <a:spcPct val="115000"/>
              </a:lnSpc>
              <a:spcBef>
                <a:spcPts val="800"/>
              </a:spcBef>
              <a:spcAft>
                <a:spcPts val="0"/>
              </a:spcAft>
              <a:buSzPts val="1600"/>
              <a:buChar char="●"/>
              <a:defRPr sz="1600"/>
            </a:lvl4pPr>
            <a:lvl5pPr marL="2286000" lvl="4" indent="-330200" algn="l">
              <a:lnSpc>
                <a:spcPct val="115000"/>
              </a:lnSpc>
              <a:spcBef>
                <a:spcPts val="800"/>
              </a:spcBef>
              <a:spcAft>
                <a:spcPts val="0"/>
              </a:spcAft>
              <a:buSzPts val="1600"/>
              <a:buChar char="○"/>
              <a:defRPr sz="1600"/>
            </a:lvl5pPr>
            <a:lvl6pPr marL="2743200" lvl="5" indent="-330200" algn="l">
              <a:lnSpc>
                <a:spcPct val="115000"/>
              </a:lnSpc>
              <a:spcBef>
                <a:spcPts val="800"/>
              </a:spcBef>
              <a:spcAft>
                <a:spcPts val="0"/>
              </a:spcAft>
              <a:buSzPts val="1600"/>
              <a:buChar char="■"/>
              <a:defRPr sz="1600"/>
            </a:lvl6pPr>
            <a:lvl7pPr marL="3200400" lvl="6" indent="-330200" algn="l">
              <a:lnSpc>
                <a:spcPct val="115000"/>
              </a:lnSpc>
              <a:spcBef>
                <a:spcPts val="800"/>
              </a:spcBef>
              <a:spcAft>
                <a:spcPts val="0"/>
              </a:spcAft>
              <a:buSzPts val="1600"/>
              <a:buChar char="●"/>
              <a:defRPr sz="1600"/>
            </a:lvl7pPr>
            <a:lvl8pPr marL="3657600" lvl="7" indent="-330200" algn="l">
              <a:lnSpc>
                <a:spcPct val="115000"/>
              </a:lnSpc>
              <a:spcBef>
                <a:spcPts val="800"/>
              </a:spcBef>
              <a:spcAft>
                <a:spcPts val="0"/>
              </a:spcAft>
              <a:buSzPts val="1600"/>
              <a:buChar char="○"/>
              <a:defRPr sz="1600"/>
            </a:lvl8pPr>
            <a:lvl9pPr marL="4114800" lvl="8" indent="-330200" algn="l">
              <a:lnSpc>
                <a:spcPct val="115000"/>
              </a:lnSpc>
              <a:spcBef>
                <a:spcPts val="800"/>
              </a:spcBef>
              <a:spcAft>
                <a:spcPts val="800"/>
              </a:spcAft>
              <a:buSzPts val="1600"/>
              <a:buChar char="■"/>
              <a:defRPr sz="1600"/>
            </a:lvl9pPr>
          </a:lstStyle>
          <a:p>
            <a:endParaRPr/>
          </a:p>
        </p:txBody>
      </p:sp>
      <p:sp>
        <p:nvSpPr>
          <p:cNvPr id="212" name="Google Shape;212;p32"/>
          <p:cNvSpPr txBox="1">
            <a:spLocks noGrp="1"/>
          </p:cNvSpPr>
          <p:nvPr>
            <p:ph type="body" idx="3"/>
          </p:nvPr>
        </p:nvSpPr>
        <p:spPr>
          <a:xfrm>
            <a:off x="6441224" y="1533989"/>
            <a:ext cx="2168700" cy="2969100"/>
          </a:xfrm>
          <a:prstGeom prst="rect">
            <a:avLst/>
          </a:prstGeom>
          <a:noFill/>
          <a:ln>
            <a:noFill/>
          </a:ln>
        </p:spPr>
        <p:txBody>
          <a:bodyPr spcFirstLastPara="1" wrap="square" lIns="0" tIns="0" rIns="0" bIns="0" anchor="t" anchorCtr="0">
            <a:noAutofit/>
          </a:bodyPr>
          <a:lstStyle>
            <a:lvl1pPr marL="457200" lvl="0" indent="-330200" algn="l">
              <a:lnSpc>
                <a:spcPct val="115000"/>
              </a:lnSpc>
              <a:spcBef>
                <a:spcPts val="0"/>
              </a:spcBef>
              <a:spcAft>
                <a:spcPts val="0"/>
              </a:spcAft>
              <a:buSzPts val="1600"/>
              <a:buChar char="●"/>
              <a:defRPr sz="1600">
                <a:latin typeface="Arial"/>
                <a:ea typeface="Arial"/>
                <a:cs typeface="Arial"/>
                <a:sym typeface="Arial"/>
              </a:defRPr>
            </a:lvl1pPr>
            <a:lvl2pPr marL="914400" lvl="1" indent="-330200" algn="l">
              <a:lnSpc>
                <a:spcPct val="115000"/>
              </a:lnSpc>
              <a:spcBef>
                <a:spcPts val="800"/>
              </a:spcBef>
              <a:spcAft>
                <a:spcPts val="0"/>
              </a:spcAft>
              <a:buSzPts val="1600"/>
              <a:buChar char="○"/>
              <a:defRPr sz="1600"/>
            </a:lvl2pPr>
            <a:lvl3pPr marL="1371600" lvl="2" indent="-330200" algn="l">
              <a:lnSpc>
                <a:spcPct val="115000"/>
              </a:lnSpc>
              <a:spcBef>
                <a:spcPts val="800"/>
              </a:spcBef>
              <a:spcAft>
                <a:spcPts val="0"/>
              </a:spcAft>
              <a:buSzPts val="1600"/>
              <a:buChar char="■"/>
              <a:defRPr sz="1600"/>
            </a:lvl3pPr>
            <a:lvl4pPr marL="1828800" lvl="3" indent="-330200" algn="l">
              <a:lnSpc>
                <a:spcPct val="115000"/>
              </a:lnSpc>
              <a:spcBef>
                <a:spcPts val="800"/>
              </a:spcBef>
              <a:spcAft>
                <a:spcPts val="0"/>
              </a:spcAft>
              <a:buSzPts val="1600"/>
              <a:buChar char="●"/>
              <a:defRPr sz="1600"/>
            </a:lvl4pPr>
            <a:lvl5pPr marL="2286000" lvl="4" indent="-330200" algn="l">
              <a:lnSpc>
                <a:spcPct val="115000"/>
              </a:lnSpc>
              <a:spcBef>
                <a:spcPts val="800"/>
              </a:spcBef>
              <a:spcAft>
                <a:spcPts val="0"/>
              </a:spcAft>
              <a:buSzPts val="1600"/>
              <a:buChar char="○"/>
              <a:defRPr sz="1600"/>
            </a:lvl5pPr>
            <a:lvl6pPr marL="2743200" lvl="5" indent="-330200" algn="l">
              <a:lnSpc>
                <a:spcPct val="115000"/>
              </a:lnSpc>
              <a:spcBef>
                <a:spcPts val="800"/>
              </a:spcBef>
              <a:spcAft>
                <a:spcPts val="0"/>
              </a:spcAft>
              <a:buSzPts val="1600"/>
              <a:buChar char="■"/>
              <a:defRPr sz="1600"/>
            </a:lvl6pPr>
            <a:lvl7pPr marL="3200400" lvl="6" indent="-330200" algn="l">
              <a:lnSpc>
                <a:spcPct val="115000"/>
              </a:lnSpc>
              <a:spcBef>
                <a:spcPts val="800"/>
              </a:spcBef>
              <a:spcAft>
                <a:spcPts val="0"/>
              </a:spcAft>
              <a:buSzPts val="1600"/>
              <a:buChar char="●"/>
              <a:defRPr sz="1600"/>
            </a:lvl7pPr>
            <a:lvl8pPr marL="3657600" lvl="7" indent="-330200" algn="l">
              <a:lnSpc>
                <a:spcPct val="115000"/>
              </a:lnSpc>
              <a:spcBef>
                <a:spcPts val="800"/>
              </a:spcBef>
              <a:spcAft>
                <a:spcPts val="0"/>
              </a:spcAft>
              <a:buSzPts val="1600"/>
              <a:buChar char="○"/>
              <a:defRPr sz="1600"/>
            </a:lvl8pPr>
            <a:lvl9pPr marL="4114800" lvl="8" indent="-330200" algn="l">
              <a:lnSpc>
                <a:spcPct val="115000"/>
              </a:lnSpc>
              <a:spcBef>
                <a:spcPts val="800"/>
              </a:spcBef>
              <a:spcAft>
                <a:spcPts val="800"/>
              </a:spcAft>
              <a:buSzPts val="1600"/>
              <a:buChar char="■"/>
              <a:defRPr sz="1600"/>
            </a:lvl9pPr>
          </a:lstStyle>
          <a:p>
            <a:endParaRPr/>
          </a:p>
        </p:txBody>
      </p:sp>
      <p:pic>
        <p:nvPicPr>
          <p:cNvPr id="213" name="Google Shape;213;p32"/>
          <p:cNvPicPr preferRelativeResize="0"/>
          <p:nvPr/>
        </p:nvPicPr>
        <p:blipFill rotWithShape="1">
          <a:blip r:embed="rId2">
            <a:alphaModFix/>
          </a:blip>
          <a:srcRect/>
          <a:stretch/>
        </p:blipFill>
        <p:spPr>
          <a:xfrm>
            <a:off x="64560" y="4542418"/>
            <a:ext cx="527315" cy="54864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p:cSld name="1_Blank 18">
    <p:bg>
      <p:bgPr>
        <a:solidFill>
          <a:schemeClr val="lt1"/>
        </a:solidFill>
        <a:effectLst/>
      </p:bgPr>
    </p:bg>
    <p:spTree>
      <p:nvGrpSpPr>
        <p:cNvPr id="1" name="Shape 214"/>
        <p:cNvGrpSpPr/>
        <p:nvPr/>
      </p:nvGrpSpPr>
      <p:grpSpPr>
        <a:xfrm>
          <a:off x="0" y="0"/>
          <a:ext cx="0" cy="0"/>
          <a:chOff x="0" y="0"/>
          <a:chExt cx="0" cy="0"/>
        </a:xfrm>
      </p:grpSpPr>
      <p:sp>
        <p:nvSpPr>
          <p:cNvPr id="215" name="Google Shape;215;p33"/>
          <p:cNvSpPr/>
          <p:nvPr/>
        </p:nvSpPr>
        <p:spPr>
          <a:xfrm>
            <a:off x="7216998"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5"/>
              </a:gs>
              <a:gs pos="100000">
                <a:schemeClr val="accent5"/>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6" name="Google Shape;216;p33"/>
          <p:cNvSpPr/>
          <p:nvPr/>
        </p:nvSpPr>
        <p:spPr>
          <a:xfrm>
            <a:off x="7366588"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100000">
                <a:schemeClr val="accent5"/>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7" name="Google Shape;217;p33"/>
          <p:cNvSpPr/>
          <p:nvPr/>
        </p:nvSpPr>
        <p:spPr>
          <a:xfrm>
            <a:off x="7765448"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6"/>
              </a:gs>
              <a:gs pos="100000">
                <a:schemeClr val="accent5"/>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218" name="Google Shape;218;p33"/>
          <p:cNvPicPr preferRelativeResize="0"/>
          <p:nvPr/>
        </p:nvPicPr>
        <p:blipFill rotWithShape="1">
          <a:blip r:embed="rId2">
            <a:alphaModFix/>
          </a:blip>
          <a:srcRect/>
          <a:stretch/>
        </p:blipFill>
        <p:spPr>
          <a:xfrm>
            <a:off x="8597249" y="4540712"/>
            <a:ext cx="527315" cy="54864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p:cSld name="1_Blank 19">
    <p:bg>
      <p:bgPr>
        <a:solidFill>
          <a:schemeClr val="lt1"/>
        </a:solidFill>
        <a:effectLst/>
      </p:bgPr>
    </p:bg>
    <p:spTree>
      <p:nvGrpSpPr>
        <p:cNvPr id="1" name="Shape 219"/>
        <p:cNvGrpSpPr/>
        <p:nvPr/>
      </p:nvGrpSpPr>
      <p:grpSpPr>
        <a:xfrm>
          <a:off x="0" y="0"/>
          <a:ext cx="0" cy="0"/>
          <a:chOff x="0" y="0"/>
          <a:chExt cx="0" cy="0"/>
        </a:xfrm>
      </p:grpSpPr>
      <p:grpSp>
        <p:nvGrpSpPr>
          <p:cNvPr id="220" name="Google Shape;220;p34"/>
          <p:cNvGrpSpPr/>
          <p:nvPr/>
        </p:nvGrpSpPr>
        <p:grpSpPr>
          <a:xfrm>
            <a:off x="0" y="3231924"/>
            <a:ext cx="9147054" cy="1927002"/>
            <a:chOff x="0" y="3231924"/>
            <a:chExt cx="9147054" cy="1927002"/>
          </a:xfrm>
        </p:grpSpPr>
        <p:sp>
          <p:nvSpPr>
            <p:cNvPr id="221" name="Google Shape;221;p34"/>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5"/>
                </a:gs>
                <a:gs pos="100000">
                  <a:schemeClr val="accent5"/>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2" name="Google Shape;222;p34"/>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5"/>
                </a:gs>
                <a:gs pos="100000">
                  <a:schemeClr val="accent5"/>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3" name="Google Shape;223;p34"/>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5"/>
                </a:gs>
                <a:gs pos="100000">
                  <a:schemeClr val="accent5"/>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224" name="Google Shape;224;p34"/>
          <p:cNvPicPr preferRelativeResize="0"/>
          <p:nvPr/>
        </p:nvPicPr>
        <p:blipFill rotWithShape="1">
          <a:blip r:embed="rId2">
            <a:alphaModFix/>
          </a:blip>
          <a:srcRect/>
          <a:stretch/>
        </p:blipFill>
        <p:spPr>
          <a:xfrm>
            <a:off x="8605885" y="4535491"/>
            <a:ext cx="527315" cy="54864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p:cSld name="1_Blank 20">
    <p:bg>
      <p:bgPr>
        <a:solidFill>
          <a:schemeClr val="lt1"/>
        </a:solidFill>
        <a:effectLst/>
      </p:bgPr>
    </p:bg>
    <p:spTree>
      <p:nvGrpSpPr>
        <p:cNvPr id="1" name="Shape 225"/>
        <p:cNvGrpSpPr/>
        <p:nvPr/>
      </p:nvGrpSpPr>
      <p:grpSpPr>
        <a:xfrm>
          <a:off x="0" y="0"/>
          <a:ext cx="0" cy="0"/>
          <a:chOff x="0" y="0"/>
          <a:chExt cx="0" cy="0"/>
        </a:xfrm>
      </p:grpSpPr>
      <p:sp>
        <p:nvSpPr>
          <p:cNvPr id="226" name="Google Shape;226;p35"/>
          <p:cNvSpPr txBox="1">
            <a:spLocks noGrp="1"/>
          </p:cNvSpPr>
          <p:nvPr>
            <p:ph type="body" idx="1"/>
          </p:nvPr>
        </p:nvSpPr>
        <p:spPr>
          <a:xfrm>
            <a:off x="779100" y="2460719"/>
            <a:ext cx="6962100" cy="1927005"/>
          </a:xfrm>
          <a:prstGeom prst="rect">
            <a:avLst/>
          </a:prstGeom>
          <a:noFill/>
          <a:ln>
            <a:noFill/>
          </a:ln>
        </p:spPr>
        <p:txBody>
          <a:bodyPr spcFirstLastPara="1" wrap="square" lIns="0" tIns="0" rIns="0" bIns="0" anchor="t" anchorCtr="0">
            <a:noAutofit/>
          </a:bodyPr>
          <a:lstStyle>
            <a:lvl1pPr marL="457200" lvl="0" indent="-381000" algn="l">
              <a:lnSpc>
                <a:spcPct val="115000"/>
              </a:lnSpc>
              <a:spcBef>
                <a:spcPts val="0"/>
              </a:spcBef>
              <a:spcAft>
                <a:spcPts val="0"/>
              </a:spcAft>
              <a:buSzPts val="2400"/>
              <a:buChar char="●"/>
              <a:defRPr>
                <a:latin typeface="Arial"/>
                <a:ea typeface="Arial"/>
                <a:cs typeface="Arial"/>
                <a:sym typeface="Arial"/>
              </a:defRPr>
            </a:lvl1pPr>
            <a:lvl2pPr marL="914400" lvl="1" indent="-381000" algn="l">
              <a:lnSpc>
                <a:spcPct val="115000"/>
              </a:lnSpc>
              <a:spcBef>
                <a:spcPts val="800"/>
              </a:spcBef>
              <a:spcAft>
                <a:spcPts val="0"/>
              </a:spcAft>
              <a:buSzPts val="2400"/>
              <a:buChar char="○"/>
              <a:defRPr/>
            </a:lvl2pPr>
            <a:lvl3pPr marL="1371600" lvl="2" indent="-381000" algn="l">
              <a:lnSpc>
                <a:spcPct val="115000"/>
              </a:lnSpc>
              <a:spcBef>
                <a:spcPts val="800"/>
              </a:spcBef>
              <a:spcAft>
                <a:spcPts val="0"/>
              </a:spcAft>
              <a:buSzPts val="2400"/>
              <a:buChar char="■"/>
              <a:defRPr/>
            </a:lvl3pPr>
            <a:lvl4pPr marL="1828800" lvl="3" indent="-381000" algn="l">
              <a:lnSpc>
                <a:spcPct val="115000"/>
              </a:lnSpc>
              <a:spcBef>
                <a:spcPts val="800"/>
              </a:spcBef>
              <a:spcAft>
                <a:spcPts val="0"/>
              </a:spcAft>
              <a:buSzPts val="2400"/>
              <a:buChar char="●"/>
              <a:defRPr/>
            </a:lvl4pPr>
            <a:lvl5pPr marL="2286000" lvl="4" indent="-381000" algn="l">
              <a:lnSpc>
                <a:spcPct val="115000"/>
              </a:lnSpc>
              <a:spcBef>
                <a:spcPts val="800"/>
              </a:spcBef>
              <a:spcAft>
                <a:spcPts val="0"/>
              </a:spcAft>
              <a:buSzPts val="2400"/>
              <a:buChar char="○"/>
              <a:defRPr/>
            </a:lvl5pPr>
            <a:lvl6pPr marL="2743200" lvl="5" indent="-381000" algn="l">
              <a:lnSpc>
                <a:spcPct val="115000"/>
              </a:lnSpc>
              <a:spcBef>
                <a:spcPts val="800"/>
              </a:spcBef>
              <a:spcAft>
                <a:spcPts val="0"/>
              </a:spcAft>
              <a:buSzPts val="2400"/>
              <a:buChar char="■"/>
              <a:defRPr/>
            </a:lvl6pPr>
            <a:lvl7pPr marL="3200400" lvl="6" indent="-381000" algn="l">
              <a:lnSpc>
                <a:spcPct val="115000"/>
              </a:lnSpc>
              <a:spcBef>
                <a:spcPts val="800"/>
              </a:spcBef>
              <a:spcAft>
                <a:spcPts val="0"/>
              </a:spcAft>
              <a:buSzPts val="2400"/>
              <a:buChar char="●"/>
              <a:defRPr/>
            </a:lvl7pPr>
            <a:lvl8pPr marL="3657600" lvl="7" indent="-381000" algn="l">
              <a:lnSpc>
                <a:spcPct val="115000"/>
              </a:lnSpc>
              <a:spcBef>
                <a:spcPts val="800"/>
              </a:spcBef>
              <a:spcAft>
                <a:spcPts val="0"/>
              </a:spcAft>
              <a:buSzPts val="2400"/>
              <a:buChar char="○"/>
              <a:defRPr/>
            </a:lvl8pPr>
            <a:lvl9pPr marL="4114800" lvl="8" indent="-381000" algn="l">
              <a:lnSpc>
                <a:spcPct val="115000"/>
              </a:lnSpc>
              <a:spcBef>
                <a:spcPts val="800"/>
              </a:spcBef>
              <a:spcAft>
                <a:spcPts val="800"/>
              </a:spcAft>
              <a:buSzPts val="2400"/>
              <a:buChar char="■"/>
              <a:defRPr/>
            </a:lvl9pPr>
          </a:lstStyle>
          <a:p>
            <a:endParaRPr/>
          </a:p>
        </p:txBody>
      </p:sp>
      <p:grpSp>
        <p:nvGrpSpPr>
          <p:cNvPr id="227" name="Google Shape;227;p35"/>
          <p:cNvGrpSpPr/>
          <p:nvPr/>
        </p:nvGrpSpPr>
        <p:grpSpPr>
          <a:xfrm rot="10800000">
            <a:off x="0" y="0"/>
            <a:ext cx="9147054" cy="1927002"/>
            <a:chOff x="0" y="3231924"/>
            <a:chExt cx="9147054" cy="1927002"/>
          </a:xfrm>
        </p:grpSpPr>
        <p:sp>
          <p:nvSpPr>
            <p:cNvPr id="228" name="Google Shape;228;p35"/>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6"/>
                </a:gs>
                <a:gs pos="100000">
                  <a:schemeClr val="accent6"/>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29" name="Google Shape;229;p35"/>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100000">
                  <a:schemeClr val="accent6"/>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0" name="Google Shape;230;p35"/>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6"/>
                </a:gs>
                <a:gs pos="100000">
                  <a:schemeClr val="accent6"/>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31" name="Google Shape;231;p35"/>
          <p:cNvSpPr txBox="1">
            <a:spLocks noGrp="1"/>
          </p:cNvSpPr>
          <p:nvPr>
            <p:ph type="title"/>
          </p:nvPr>
        </p:nvSpPr>
        <p:spPr>
          <a:xfrm>
            <a:off x="831727" y="1782938"/>
            <a:ext cx="6962100" cy="3963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3200"/>
              <a:buNone/>
              <a:defRPr>
                <a:latin typeface="Arial Black"/>
                <a:ea typeface="Arial Black"/>
                <a:cs typeface="Arial Black"/>
                <a:sym typeface="Arial Black"/>
              </a:defRPr>
            </a:lvl1pPr>
            <a:lvl2pPr lvl="1" algn="l">
              <a:lnSpc>
                <a:spcPct val="90000"/>
              </a:lnSpc>
              <a:spcBef>
                <a:spcPts val="0"/>
              </a:spcBef>
              <a:spcAft>
                <a:spcPts val="0"/>
              </a:spcAft>
              <a:buSzPts val="3200"/>
              <a:buNone/>
              <a:defRPr/>
            </a:lvl2pPr>
            <a:lvl3pPr lvl="2" algn="l">
              <a:lnSpc>
                <a:spcPct val="90000"/>
              </a:lnSpc>
              <a:spcBef>
                <a:spcPts val="0"/>
              </a:spcBef>
              <a:spcAft>
                <a:spcPts val="0"/>
              </a:spcAft>
              <a:buSzPts val="3200"/>
              <a:buNone/>
              <a:defRPr/>
            </a:lvl3pPr>
            <a:lvl4pPr lvl="3" algn="l">
              <a:lnSpc>
                <a:spcPct val="90000"/>
              </a:lnSpc>
              <a:spcBef>
                <a:spcPts val="0"/>
              </a:spcBef>
              <a:spcAft>
                <a:spcPts val="0"/>
              </a:spcAft>
              <a:buSzPts val="3200"/>
              <a:buNone/>
              <a:defRPr/>
            </a:lvl4pPr>
            <a:lvl5pPr lvl="4" algn="l">
              <a:lnSpc>
                <a:spcPct val="90000"/>
              </a:lnSpc>
              <a:spcBef>
                <a:spcPts val="0"/>
              </a:spcBef>
              <a:spcAft>
                <a:spcPts val="0"/>
              </a:spcAft>
              <a:buSzPts val="3200"/>
              <a:buNone/>
              <a:defRPr/>
            </a:lvl5pPr>
            <a:lvl6pPr lvl="5" algn="l">
              <a:lnSpc>
                <a:spcPct val="90000"/>
              </a:lnSpc>
              <a:spcBef>
                <a:spcPts val="0"/>
              </a:spcBef>
              <a:spcAft>
                <a:spcPts val="0"/>
              </a:spcAft>
              <a:buSzPts val="3200"/>
              <a:buNone/>
              <a:defRPr/>
            </a:lvl6pPr>
            <a:lvl7pPr lvl="6" algn="l">
              <a:lnSpc>
                <a:spcPct val="90000"/>
              </a:lnSpc>
              <a:spcBef>
                <a:spcPts val="0"/>
              </a:spcBef>
              <a:spcAft>
                <a:spcPts val="0"/>
              </a:spcAft>
              <a:buSzPts val="3200"/>
              <a:buNone/>
              <a:defRPr/>
            </a:lvl7pPr>
            <a:lvl8pPr lvl="7" algn="l">
              <a:lnSpc>
                <a:spcPct val="90000"/>
              </a:lnSpc>
              <a:spcBef>
                <a:spcPts val="0"/>
              </a:spcBef>
              <a:spcAft>
                <a:spcPts val="0"/>
              </a:spcAft>
              <a:buSzPts val="3200"/>
              <a:buNone/>
              <a:defRPr/>
            </a:lvl8pPr>
            <a:lvl9pPr lvl="8" algn="l">
              <a:lnSpc>
                <a:spcPct val="90000"/>
              </a:lnSpc>
              <a:spcBef>
                <a:spcPts val="0"/>
              </a:spcBef>
              <a:spcAft>
                <a:spcPts val="0"/>
              </a:spcAft>
              <a:buSzPts val="3200"/>
              <a:buNone/>
              <a:defRPr/>
            </a:lvl9pPr>
          </a:lstStyle>
          <a:p>
            <a:endParaRPr/>
          </a:p>
        </p:txBody>
      </p:sp>
      <p:pic>
        <p:nvPicPr>
          <p:cNvPr id="232" name="Google Shape;232;p35"/>
          <p:cNvPicPr preferRelativeResize="0"/>
          <p:nvPr/>
        </p:nvPicPr>
        <p:blipFill rotWithShape="1">
          <a:blip r:embed="rId2">
            <a:alphaModFix/>
          </a:blip>
          <a:srcRect/>
          <a:stretch/>
        </p:blipFill>
        <p:spPr>
          <a:xfrm>
            <a:off x="8585743" y="4535491"/>
            <a:ext cx="527315" cy="54864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p:cSld name="1_Blank 21">
    <p:bg>
      <p:bgPr>
        <a:solidFill>
          <a:schemeClr val="lt1"/>
        </a:solidFill>
        <a:effectLst/>
      </p:bgPr>
    </p:bg>
    <p:spTree>
      <p:nvGrpSpPr>
        <p:cNvPr id="1" name="Shape 233"/>
        <p:cNvGrpSpPr/>
        <p:nvPr/>
      </p:nvGrpSpPr>
      <p:grpSpPr>
        <a:xfrm>
          <a:off x="0" y="0"/>
          <a:ext cx="0" cy="0"/>
          <a:chOff x="0" y="0"/>
          <a:chExt cx="0" cy="0"/>
        </a:xfrm>
      </p:grpSpPr>
      <p:sp>
        <p:nvSpPr>
          <p:cNvPr id="234" name="Google Shape;234;p36"/>
          <p:cNvSpPr/>
          <p:nvPr/>
        </p:nvSpPr>
        <p:spPr>
          <a:xfrm rot="10800000">
            <a:off x="0" y="-49"/>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6"/>
              </a:gs>
              <a:gs pos="100000">
                <a:schemeClr val="accent6"/>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5" name="Google Shape;235;p36"/>
          <p:cNvSpPr/>
          <p:nvPr/>
        </p:nvSpPr>
        <p:spPr>
          <a:xfrm rot="10800000">
            <a:off x="0"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100000">
                <a:schemeClr val="accent6"/>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36" name="Google Shape;236;p36"/>
          <p:cNvSpPr/>
          <p:nvPr/>
        </p:nvSpPr>
        <p:spPr>
          <a:xfrm rot="10800000">
            <a:off x="10" y="3749372"/>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6"/>
              </a:gs>
              <a:gs pos="100000">
                <a:schemeClr val="accent6"/>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237" name="Google Shape;237;p36"/>
          <p:cNvPicPr preferRelativeResize="0"/>
          <p:nvPr/>
        </p:nvPicPr>
        <p:blipFill rotWithShape="1">
          <a:blip r:embed="rId2">
            <a:alphaModFix/>
          </a:blip>
          <a:srcRect/>
          <a:stretch/>
        </p:blipFill>
        <p:spPr>
          <a:xfrm>
            <a:off x="64560" y="4542418"/>
            <a:ext cx="527315" cy="54864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p:cSld name="1_Blank 22">
    <p:bg>
      <p:bgPr>
        <a:solidFill>
          <a:schemeClr val="lt1"/>
        </a:solidFill>
        <a:effectLst/>
      </p:bgPr>
    </p:bg>
    <p:spTree>
      <p:nvGrpSpPr>
        <p:cNvPr id="1" name="Shape 238"/>
        <p:cNvGrpSpPr/>
        <p:nvPr/>
      </p:nvGrpSpPr>
      <p:grpSpPr>
        <a:xfrm>
          <a:off x="0" y="0"/>
          <a:ext cx="0" cy="0"/>
          <a:chOff x="0" y="0"/>
          <a:chExt cx="0" cy="0"/>
        </a:xfrm>
      </p:grpSpPr>
      <p:sp>
        <p:nvSpPr>
          <p:cNvPr id="239" name="Google Shape;239;p37"/>
          <p:cNvSpPr/>
          <p:nvPr/>
        </p:nvSpPr>
        <p:spPr>
          <a:xfrm>
            <a:off x="7216998"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6"/>
              </a:gs>
              <a:gs pos="100000">
                <a:schemeClr val="accent6"/>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0" name="Google Shape;240;p37"/>
          <p:cNvSpPr/>
          <p:nvPr/>
        </p:nvSpPr>
        <p:spPr>
          <a:xfrm>
            <a:off x="7366588"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100000">
                <a:schemeClr val="accent6"/>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1" name="Google Shape;241;p37"/>
          <p:cNvSpPr/>
          <p:nvPr/>
        </p:nvSpPr>
        <p:spPr>
          <a:xfrm>
            <a:off x="7765448"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6"/>
              </a:gs>
              <a:gs pos="100000">
                <a:schemeClr val="accent6"/>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242" name="Google Shape;242;p37"/>
          <p:cNvPicPr preferRelativeResize="0"/>
          <p:nvPr/>
        </p:nvPicPr>
        <p:blipFill rotWithShape="1">
          <a:blip r:embed="rId2">
            <a:alphaModFix/>
          </a:blip>
          <a:srcRect/>
          <a:stretch/>
        </p:blipFill>
        <p:spPr>
          <a:xfrm>
            <a:off x="8597249" y="4540712"/>
            <a:ext cx="527315" cy="54864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p:cSld name="1_Blank 23">
    <p:bg>
      <p:bgPr>
        <a:solidFill>
          <a:schemeClr val="lt1"/>
        </a:solidFill>
        <a:effectLst/>
      </p:bgPr>
    </p:bg>
    <p:spTree>
      <p:nvGrpSpPr>
        <p:cNvPr id="1" name="Shape 243"/>
        <p:cNvGrpSpPr/>
        <p:nvPr/>
      </p:nvGrpSpPr>
      <p:grpSpPr>
        <a:xfrm>
          <a:off x="0" y="0"/>
          <a:ext cx="0" cy="0"/>
          <a:chOff x="0" y="0"/>
          <a:chExt cx="0" cy="0"/>
        </a:xfrm>
      </p:grpSpPr>
      <p:grpSp>
        <p:nvGrpSpPr>
          <p:cNvPr id="244" name="Google Shape;244;p38"/>
          <p:cNvGrpSpPr/>
          <p:nvPr/>
        </p:nvGrpSpPr>
        <p:grpSpPr>
          <a:xfrm>
            <a:off x="0" y="3216498"/>
            <a:ext cx="9147054" cy="1927002"/>
            <a:chOff x="0" y="3231924"/>
            <a:chExt cx="9147054" cy="1927002"/>
          </a:xfrm>
        </p:grpSpPr>
        <p:sp>
          <p:nvSpPr>
            <p:cNvPr id="245" name="Google Shape;245;p38"/>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6"/>
                </a:gs>
                <a:gs pos="100000">
                  <a:schemeClr val="accent6"/>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6" name="Google Shape;246;p38"/>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100000">
                  <a:schemeClr val="accent6"/>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47" name="Google Shape;247;p38"/>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6"/>
                </a:gs>
                <a:gs pos="100000">
                  <a:schemeClr val="accent6"/>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248" name="Google Shape;248;p38"/>
          <p:cNvPicPr preferRelativeResize="0"/>
          <p:nvPr/>
        </p:nvPicPr>
        <p:blipFill rotWithShape="1">
          <a:blip r:embed="rId2">
            <a:alphaModFix/>
          </a:blip>
          <a:srcRect/>
          <a:stretch/>
        </p:blipFill>
        <p:spPr>
          <a:xfrm>
            <a:off x="8592031" y="4535491"/>
            <a:ext cx="527315" cy="54864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p:cSld name="1_Blank 24">
    <p:bg>
      <p:bgPr>
        <a:solidFill>
          <a:schemeClr val="lt1"/>
        </a:solidFill>
        <a:effectLst/>
      </p:bgPr>
    </p:bg>
    <p:spTree>
      <p:nvGrpSpPr>
        <p:cNvPr id="1" name="Shape 249"/>
        <p:cNvGrpSpPr/>
        <p:nvPr/>
      </p:nvGrpSpPr>
      <p:grpSpPr>
        <a:xfrm>
          <a:off x="0" y="0"/>
          <a:ext cx="0" cy="0"/>
          <a:chOff x="0" y="0"/>
          <a:chExt cx="0" cy="0"/>
        </a:xfrm>
      </p:grpSpPr>
      <p:grpSp>
        <p:nvGrpSpPr>
          <p:cNvPr id="250" name="Google Shape;250;p39"/>
          <p:cNvGrpSpPr/>
          <p:nvPr/>
        </p:nvGrpSpPr>
        <p:grpSpPr>
          <a:xfrm rot="10800000">
            <a:off x="0" y="0"/>
            <a:ext cx="9147054" cy="1927002"/>
            <a:chOff x="0" y="3231924"/>
            <a:chExt cx="9147054" cy="1927002"/>
          </a:xfrm>
        </p:grpSpPr>
        <p:sp>
          <p:nvSpPr>
            <p:cNvPr id="251" name="Google Shape;251;p39"/>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rgbClr val="BFBFBF"/>
                </a:gs>
                <a:gs pos="100000">
                  <a:srgbClr val="BFBFBF"/>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2" name="Google Shape;252;p39"/>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rgbClr val="D8D8D8"/>
                </a:gs>
                <a:gs pos="100000">
                  <a:srgbClr val="D8D8D8"/>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3" name="Google Shape;253;p39"/>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rgbClr val="F2F2F2"/>
                </a:gs>
                <a:gs pos="100000">
                  <a:srgbClr val="F2F2F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254" name="Google Shape;254;p39"/>
          <p:cNvPicPr preferRelativeResize="0"/>
          <p:nvPr/>
        </p:nvPicPr>
        <p:blipFill rotWithShape="1">
          <a:blip r:embed="rId2">
            <a:alphaModFix/>
          </a:blip>
          <a:srcRect/>
          <a:stretch/>
        </p:blipFill>
        <p:spPr>
          <a:xfrm>
            <a:off x="8585743" y="4535491"/>
            <a:ext cx="527315" cy="54864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55"/>
        <p:cNvGrpSpPr/>
        <p:nvPr/>
      </p:nvGrpSpPr>
      <p:grpSpPr>
        <a:xfrm>
          <a:off x="0" y="0"/>
          <a:ext cx="0" cy="0"/>
          <a:chOff x="0" y="0"/>
          <a:chExt cx="0" cy="0"/>
        </a:xfrm>
      </p:grpSpPr>
      <p:sp>
        <p:nvSpPr>
          <p:cNvPr id="256" name="Google Shape;256;p40"/>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7" name="Google Shape;257;p40"/>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D9D9D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58" name="Google Shape;258;p40"/>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259" name="Google Shape;259;p40"/>
          <p:cNvPicPr preferRelativeResize="0"/>
          <p:nvPr/>
        </p:nvPicPr>
        <p:blipFill rotWithShape="1">
          <a:blip r:embed="rId2">
            <a:alphaModFix/>
          </a:blip>
          <a:srcRect/>
          <a:stretch/>
        </p:blipFill>
        <p:spPr>
          <a:xfrm>
            <a:off x="8585743" y="4535491"/>
            <a:ext cx="527315" cy="54864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p:cSld name="1_Blank">
    <p:bg>
      <p:bgPr>
        <a:solidFill>
          <a:schemeClr val="lt1"/>
        </a:solidFill>
        <a:effectLst/>
      </p:bgPr>
    </p:bg>
    <p:spTree>
      <p:nvGrpSpPr>
        <p:cNvPr id="1" name="Shape 30"/>
        <p:cNvGrpSpPr/>
        <p:nvPr/>
      </p:nvGrpSpPr>
      <p:grpSpPr>
        <a:xfrm>
          <a:off x="0" y="0"/>
          <a:ext cx="0" cy="0"/>
          <a:chOff x="0" y="0"/>
          <a:chExt cx="0" cy="0"/>
        </a:xfrm>
      </p:grpSpPr>
      <p:sp>
        <p:nvSpPr>
          <p:cNvPr id="31" name="Google Shape;31;p5"/>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9pPr>
          </a:lstStyle>
          <a:p>
            <a:pPr marL="0" lvl="0" indent="0" algn="r" rtl="0">
              <a:spcBef>
                <a:spcPts val="0"/>
              </a:spcBef>
              <a:spcAft>
                <a:spcPts val="0"/>
              </a:spcAft>
              <a:buNone/>
            </a:pPr>
            <a:fld id="{00000000-1234-1234-1234-123412341234}" type="slidenum">
              <a:rPr lang="en-US"/>
              <a:t>‹#›</a:t>
            </a:fld>
            <a:endParaRPr/>
          </a:p>
        </p:txBody>
      </p:sp>
      <p:sp>
        <p:nvSpPr>
          <p:cNvPr id="32" name="Google Shape;32;p5"/>
          <p:cNvSpPr/>
          <p:nvPr/>
        </p:nvSpPr>
        <p:spPr>
          <a:xfrm>
            <a:off x="7216998"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33" name="Google Shape;33;p5"/>
          <p:cNvGrpSpPr/>
          <p:nvPr/>
        </p:nvGrpSpPr>
        <p:grpSpPr>
          <a:xfrm rot="5400000">
            <a:off x="3608495" y="-392005"/>
            <a:ext cx="1927011" cy="9144002"/>
            <a:chOff x="7216989" y="0"/>
            <a:chExt cx="1927011" cy="5143500"/>
          </a:xfrm>
        </p:grpSpPr>
        <p:sp>
          <p:nvSpPr>
            <p:cNvPr id="34" name="Google Shape;34;p5"/>
            <p:cNvSpPr/>
            <p:nvPr/>
          </p:nvSpPr>
          <p:spPr>
            <a:xfrm>
              <a:off x="7216989"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 name="Google Shape;35;p5"/>
            <p:cNvSpPr/>
            <p:nvPr/>
          </p:nvSpPr>
          <p:spPr>
            <a:xfrm>
              <a:off x="7366588"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1000">
                  <a:schemeClr val="accent3"/>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 name="Google Shape;36;p5"/>
            <p:cNvSpPr/>
            <p:nvPr/>
          </p:nvSpPr>
          <p:spPr>
            <a:xfrm>
              <a:off x="7765448"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37" name="Google Shape;37;p5"/>
          <p:cNvPicPr preferRelativeResize="0"/>
          <p:nvPr/>
        </p:nvPicPr>
        <p:blipFill rotWithShape="1">
          <a:blip r:embed="rId2">
            <a:alphaModFix/>
          </a:blip>
          <a:srcRect/>
          <a:stretch/>
        </p:blipFill>
        <p:spPr>
          <a:xfrm>
            <a:off x="8592031" y="4535491"/>
            <a:ext cx="527315" cy="54864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260"/>
        <p:cNvGrpSpPr/>
        <p:nvPr/>
      </p:nvGrpSpPr>
      <p:grpSpPr>
        <a:xfrm>
          <a:off x="0" y="0"/>
          <a:ext cx="0" cy="0"/>
          <a:chOff x="0" y="0"/>
          <a:chExt cx="0" cy="0"/>
        </a:xfrm>
      </p:grpSpPr>
      <p:sp>
        <p:nvSpPr>
          <p:cNvPr id="261" name="Google Shape;261;p41"/>
          <p:cNvSpPr/>
          <p:nvPr/>
        </p:nvSpPr>
        <p:spPr>
          <a:xfrm rot="10800000">
            <a:off x="0"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CCCCC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2" name="Google Shape;262;p41"/>
          <p:cNvSpPr/>
          <p:nvPr/>
        </p:nvSpPr>
        <p:spPr>
          <a:xfrm rot="10800000">
            <a:off x="-1"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D9D9D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3" name="Google Shape;263;p41"/>
          <p:cNvSpPr/>
          <p:nvPr/>
        </p:nvSpPr>
        <p:spPr>
          <a:xfrm rot="10800000">
            <a:off x="0" y="3749421"/>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3F3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264" name="Google Shape;264;p41"/>
          <p:cNvPicPr preferRelativeResize="0"/>
          <p:nvPr/>
        </p:nvPicPr>
        <p:blipFill rotWithShape="1">
          <a:blip r:embed="rId2">
            <a:alphaModFix/>
          </a:blip>
          <a:srcRect/>
          <a:stretch/>
        </p:blipFill>
        <p:spPr>
          <a:xfrm>
            <a:off x="65197" y="4535491"/>
            <a:ext cx="527315" cy="54864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p:cSld name="1_Blank 25">
    <p:bg>
      <p:bgPr>
        <a:solidFill>
          <a:schemeClr val="lt1"/>
        </a:solidFill>
        <a:effectLst/>
      </p:bgPr>
    </p:bg>
    <p:spTree>
      <p:nvGrpSpPr>
        <p:cNvPr id="1" name="Shape 265"/>
        <p:cNvGrpSpPr/>
        <p:nvPr/>
      </p:nvGrpSpPr>
      <p:grpSpPr>
        <a:xfrm>
          <a:off x="0" y="0"/>
          <a:ext cx="0" cy="0"/>
          <a:chOff x="0" y="0"/>
          <a:chExt cx="0" cy="0"/>
        </a:xfrm>
      </p:grpSpPr>
      <p:grpSp>
        <p:nvGrpSpPr>
          <p:cNvPr id="266" name="Google Shape;266;p42"/>
          <p:cNvGrpSpPr/>
          <p:nvPr/>
        </p:nvGrpSpPr>
        <p:grpSpPr>
          <a:xfrm>
            <a:off x="0" y="3231924"/>
            <a:ext cx="9147054" cy="1927002"/>
            <a:chOff x="0" y="3231924"/>
            <a:chExt cx="9147054" cy="1927002"/>
          </a:xfrm>
        </p:grpSpPr>
        <p:sp>
          <p:nvSpPr>
            <p:cNvPr id="267" name="Google Shape;267;p42"/>
            <p:cNvSpPr/>
            <p:nvPr/>
          </p:nvSpPr>
          <p:spPr>
            <a:xfrm rot="5400000">
              <a:off x="3608500" y="-376576"/>
              <a:ext cx="1927002" cy="9144002"/>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rgbClr val="BFBFBF"/>
                </a:gs>
                <a:gs pos="100000">
                  <a:srgbClr val="BFBFBF"/>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8" name="Google Shape;268;p42"/>
            <p:cNvSpPr/>
            <p:nvPr/>
          </p:nvSpPr>
          <p:spPr>
            <a:xfrm rot="5400000">
              <a:off x="3683295" y="-307306"/>
              <a:ext cx="1777412" cy="9144002"/>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rgbClr val="D8D8D8"/>
                </a:gs>
                <a:gs pos="100000">
                  <a:srgbClr val="D8D8D8"/>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69" name="Google Shape;269;p42"/>
            <p:cNvSpPr/>
            <p:nvPr/>
          </p:nvSpPr>
          <p:spPr>
            <a:xfrm rot="5400000">
              <a:off x="7220051" y="3224794"/>
              <a:ext cx="1378552" cy="2475454"/>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rgbClr val="F2F2F2"/>
                </a:gs>
                <a:gs pos="100000">
                  <a:srgbClr val="F2F2F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270" name="Google Shape;270;p42"/>
          <p:cNvPicPr preferRelativeResize="0"/>
          <p:nvPr/>
        </p:nvPicPr>
        <p:blipFill rotWithShape="1">
          <a:blip r:embed="rId2">
            <a:alphaModFix/>
          </a:blip>
          <a:srcRect/>
          <a:stretch/>
        </p:blipFill>
        <p:spPr>
          <a:xfrm>
            <a:off x="8585743" y="4535491"/>
            <a:ext cx="527315" cy="54864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p:cSld name="1_Blank 26">
    <p:bg>
      <p:bgPr>
        <a:solidFill>
          <a:schemeClr val="lt1"/>
        </a:solidFill>
        <a:effectLst/>
      </p:bgPr>
    </p:bg>
    <p:spTree>
      <p:nvGrpSpPr>
        <p:cNvPr id="1" name="Shape 271"/>
        <p:cNvGrpSpPr/>
        <p:nvPr/>
      </p:nvGrpSpPr>
      <p:grpSpPr>
        <a:xfrm>
          <a:off x="0" y="0"/>
          <a:ext cx="0" cy="0"/>
          <a:chOff x="0" y="0"/>
          <a:chExt cx="0" cy="0"/>
        </a:xfrm>
      </p:grpSpPr>
      <p:sp>
        <p:nvSpPr>
          <p:cNvPr id="272" name="Google Shape;272;p43"/>
          <p:cNvSpPr/>
          <p:nvPr/>
        </p:nvSpPr>
        <p:spPr>
          <a:xfrm rot="-5400000">
            <a:off x="3625841" y="-3591157"/>
            <a:ext cx="1927002" cy="9109316"/>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4"/>
              </a:gs>
              <a:gs pos="100000">
                <a:schemeClr val="accent4"/>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3" name="Google Shape;273;p43"/>
          <p:cNvSpPr/>
          <p:nvPr/>
        </p:nvSpPr>
        <p:spPr>
          <a:xfrm rot="-5400000">
            <a:off x="3683294" y="-3683294"/>
            <a:ext cx="1777412" cy="91440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2"/>
              </a:gs>
              <a:gs pos="80000">
                <a:schemeClr val="accent4"/>
              </a:gs>
              <a:gs pos="100000">
                <a:schemeClr val="accent4"/>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4" name="Google Shape;274;p43"/>
          <p:cNvSpPr/>
          <p:nvPr/>
        </p:nvSpPr>
        <p:spPr>
          <a:xfrm rot="-5400000">
            <a:off x="545205" y="-545205"/>
            <a:ext cx="1378552" cy="2468962"/>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2"/>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5" name="Google Shape;275;p43"/>
          <p:cNvSpPr txBox="1">
            <a:spLocks noGrp="1"/>
          </p:cNvSpPr>
          <p:nvPr>
            <p:ph type="title"/>
          </p:nvPr>
        </p:nvSpPr>
        <p:spPr>
          <a:xfrm>
            <a:off x="1647947" y="1050746"/>
            <a:ext cx="6962100" cy="3963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3200"/>
              <a:buNone/>
              <a:defRPr>
                <a:latin typeface="Arial Black"/>
                <a:ea typeface="Arial Black"/>
                <a:cs typeface="Arial Black"/>
                <a:sym typeface="Arial Black"/>
              </a:defRPr>
            </a:lvl1pPr>
            <a:lvl2pPr lvl="1" algn="l">
              <a:lnSpc>
                <a:spcPct val="90000"/>
              </a:lnSpc>
              <a:spcBef>
                <a:spcPts val="0"/>
              </a:spcBef>
              <a:spcAft>
                <a:spcPts val="0"/>
              </a:spcAft>
              <a:buSzPts val="3200"/>
              <a:buNone/>
              <a:defRPr/>
            </a:lvl2pPr>
            <a:lvl3pPr lvl="2" algn="l">
              <a:lnSpc>
                <a:spcPct val="90000"/>
              </a:lnSpc>
              <a:spcBef>
                <a:spcPts val="0"/>
              </a:spcBef>
              <a:spcAft>
                <a:spcPts val="0"/>
              </a:spcAft>
              <a:buSzPts val="3200"/>
              <a:buNone/>
              <a:defRPr/>
            </a:lvl3pPr>
            <a:lvl4pPr lvl="3" algn="l">
              <a:lnSpc>
                <a:spcPct val="90000"/>
              </a:lnSpc>
              <a:spcBef>
                <a:spcPts val="0"/>
              </a:spcBef>
              <a:spcAft>
                <a:spcPts val="0"/>
              </a:spcAft>
              <a:buSzPts val="3200"/>
              <a:buNone/>
              <a:defRPr/>
            </a:lvl4pPr>
            <a:lvl5pPr lvl="4" algn="l">
              <a:lnSpc>
                <a:spcPct val="90000"/>
              </a:lnSpc>
              <a:spcBef>
                <a:spcPts val="0"/>
              </a:spcBef>
              <a:spcAft>
                <a:spcPts val="0"/>
              </a:spcAft>
              <a:buSzPts val="3200"/>
              <a:buNone/>
              <a:defRPr/>
            </a:lvl5pPr>
            <a:lvl6pPr lvl="5" algn="l">
              <a:lnSpc>
                <a:spcPct val="90000"/>
              </a:lnSpc>
              <a:spcBef>
                <a:spcPts val="0"/>
              </a:spcBef>
              <a:spcAft>
                <a:spcPts val="0"/>
              </a:spcAft>
              <a:buSzPts val="3200"/>
              <a:buNone/>
              <a:defRPr/>
            </a:lvl6pPr>
            <a:lvl7pPr lvl="6" algn="l">
              <a:lnSpc>
                <a:spcPct val="90000"/>
              </a:lnSpc>
              <a:spcBef>
                <a:spcPts val="0"/>
              </a:spcBef>
              <a:spcAft>
                <a:spcPts val="0"/>
              </a:spcAft>
              <a:buSzPts val="3200"/>
              <a:buNone/>
              <a:defRPr/>
            </a:lvl7pPr>
            <a:lvl8pPr lvl="7" algn="l">
              <a:lnSpc>
                <a:spcPct val="90000"/>
              </a:lnSpc>
              <a:spcBef>
                <a:spcPts val="0"/>
              </a:spcBef>
              <a:spcAft>
                <a:spcPts val="0"/>
              </a:spcAft>
              <a:buSzPts val="3200"/>
              <a:buNone/>
              <a:defRPr/>
            </a:lvl8pPr>
            <a:lvl9pPr lvl="8" algn="l">
              <a:lnSpc>
                <a:spcPct val="90000"/>
              </a:lnSpc>
              <a:spcBef>
                <a:spcPts val="0"/>
              </a:spcBef>
              <a:spcAft>
                <a:spcPts val="0"/>
              </a:spcAft>
              <a:buSzPts val="3200"/>
              <a:buNone/>
              <a:defRPr/>
            </a:lvl9pPr>
          </a:lstStyle>
          <a:p>
            <a:endParaRPr/>
          </a:p>
        </p:txBody>
      </p:sp>
      <p:pic>
        <p:nvPicPr>
          <p:cNvPr id="276" name="Google Shape;276;p43"/>
          <p:cNvPicPr preferRelativeResize="0"/>
          <p:nvPr/>
        </p:nvPicPr>
        <p:blipFill rotWithShape="1">
          <a:blip r:embed="rId2">
            <a:alphaModFix/>
          </a:blip>
          <a:srcRect/>
          <a:stretch/>
        </p:blipFill>
        <p:spPr>
          <a:xfrm>
            <a:off x="8585743" y="4535491"/>
            <a:ext cx="527315" cy="54864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p:cSld name="1_Blank 27">
    <p:bg>
      <p:bgPr>
        <a:solidFill>
          <a:schemeClr val="lt1"/>
        </a:solidFill>
        <a:effectLst/>
      </p:bgPr>
    </p:bg>
    <p:spTree>
      <p:nvGrpSpPr>
        <p:cNvPr id="1" name="Shape 277"/>
        <p:cNvGrpSpPr/>
        <p:nvPr/>
      </p:nvGrpSpPr>
      <p:grpSpPr>
        <a:xfrm>
          <a:off x="0" y="0"/>
          <a:ext cx="0" cy="0"/>
          <a:chOff x="0" y="0"/>
          <a:chExt cx="0" cy="0"/>
        </a:xfrm>
      </p:grpSpPr>
      <p:sp>
        <p:nvSpPr>
          <p:cNvPr id="278" name="Google Shape;278;p44"/>
          <p:cNvSpPr/>
          <p:nvPr/>
        </p:nvSpPr>
        <p:spPr>
          <a:xfrm rot="10800000">
            <a:off x="0" y="-49"/>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4"/>
              </a:gs>
              <a:gs pos="100000">
                <a:schemeClr val="accent4"/>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79" name="Google Shape;279;p44"/>
          <p:cNvSpPr/>
          <p:nvPr/>
        </p:nvSpPr>
        <p:spPr>
          <a:xfrm rot="10800000">
            <a:off x="-3"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2"/>
              </a:gs>
              <a:gs pos="80000">
                <a:schemeClr val="accent4"/>
              </a:gs>
              <a:gs pos="100000">
                <a:schemeClr val="accent4"/>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0" name="Google Shape;280;p44"/>
          <p:cNvSpPr/>
          <p:nvPr/>
        </p:nvSpPr>
        <p:spPr>
          <a:xfrm rot="10800000">
            <a:off x="-2" y="3749372"/>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2"/>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1" name="Google Shape;281;p44"/>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9pPr>
          </a:lstStyle>
          <a:p>
            <a:pPr marL="0" lvl="0" indent="0" algn="r" rtl="0">
              <a:spcBef>
                <a:spcPts val="0"/>
              </a:spcBef>
              <a:spcAft>
                <a:spcPts val="0"/>
              </a:spcAft>
              <a:buNone/>
            </a:pPr>
            <a:fld id="{00000000-1234-1234-1234-123412341234}" type="slidenum">
              <a:rPr lang="en-US"/>
              <a:t>‹#›</a:t>
            </a:fld>
            <a:endParaRPr/>
          </a:p>
        </p:txBody>
      </p:sp>
      <p:sp>
        <p:nvSpPr>
          <p:cNvPr id="282" name="Google Shape;282;p44"/>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283" name="Google Shape;283;p44"/>
          <p:cNvPicPr preferRelativeResize="0"/>
          <p:nvPr/>
        </p:nvPicPr>
        <p:blipFill rotWithShape="1">
          <a:blip r:embed="rId2">
            <a:alphaModFix/>
          </a:blip>
          <a:srcRect/>
          <a:stretch/>
        </p:blipFill>
        <p:spPr>
          <a:xfrm>
            <a:off x="64560" y="4542418"/>
            <a:ext cx="527315" cy="54864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p:cSld name="1_Blank 28">
    <p:bg>
      <p:bgPr>
        <a:solidFill>
          <a:schemeClr val="lt1"/>
        </a:solidFill>
        <a:effectLst/>
      </p:bgPr>
    </p:bg>
    <p:spTree>
      <p:nvGrpSpPr>
        <p:cNvPr id="1" name="Shape 284"/>
        <p:cNvGrpSpPr/>
        <p:nvPr/>
      </p:nvGrpSpPr>
      <p:grpSpPr>
        <a:xfrm>
          <a:off x="0" y="0"/>
          <a:ext cx="0" cy="0"/>
          <a:chOff x="0" y="0"/>
          <a:chExt cx="0" cy="0"/>
        </a:xfrm>
      </p:grpSpPr>
      <p:grpSp>
        <p:nvGrpSpPr>
          <p:cNvPr id="285" name="Google Shape;285;p45"/>
          <p:cNvGrpSpPr/>
          <p:nvPr/>
        </p:nvGrpSpPr>
        <p:grpSpPr>
          <a:xfrm>
            <a:off x="7216998" y="-19682"/>
            <a:ext cx="1927002" cy="5163084"/>
            <a:chOff x="7216998" y="-19682"/>
            <a:chExt cx="1927002" cy="5163084"/>
          </a:xfrm>
        </p:grpSpPr>
        <p:sp>
          <p:nvSpPr>
            <p:cNvPr id="286" name="Google Shape;286;p45"/>
            <p:cNvSpPr/>
            <p:nvPr/>
          </p:nvSpPr>
          <p:spPr>
            <a:xfrm>
              <a:off x="7216998" y="-98"/>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4"/>
                </a:gs>
                <a:gs pos="100000">
                  <a:schemeClr val="accent4"/>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7" name="Google Shape;287;p45"/>
            <p:cNvSpPr/>
            <p:nvPr/>
          </p:nvSpPr>
          <p:spPr>
            <a:xfrm>
              <a:off x="7366588" y="-19682"/>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2"/>
                </a:gs>
                <a:gs pos="80000">
                  <a:schemeClr val="accent4"/>
                </a:gs>
                <a:gs pos="100000">
                  <a:schemeClr val="accent4"/>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88" name="Google Shape;288;p45"/>
            <p:cNvSpPr/>
            <p:nvPr/>
          </p:nvSpPr>
          <p:spPr>
            <a:xfrm>
              <a:off x="7765448" y="-19682"/>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2"/>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289" name="Google Shape;289;p45"/>
          <p:cNvPicPr preferRelativeResize="0"/>
          <p:nvPr/>
        </p:nvPicPr>
        <p:blipFill rotWithShape="1">
          <a:blip r:embed="rId2">
            <a:alphaModFix/>
          </a:blip>
          <a:srcRect/>
          <a:stretch/>
        </p:blipFill>
        <p:spPr>
          <a:xfrm>
            <a:off x="8592031" y="4535491"/>
            <a:ext cx="527315" cy="548640"/>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p:cSld name="1_Blank 29">
    <p:bg>
      <p:bgPr>
        <a:solidFill>
          <a:schemeClr val="lt1"/>
        </a:solidFill>
        <a:effectLst/>
      </p:bgPr>
    </p:bg>
    <p:spTree>
      <p:nvGrpSpPr>
        <p:cNvPr id="1" name="Shape 290"/>
        <p:cNvGrpSpPr/>
        <p:nvPr/>
      </p:nvGrpSpPr>
      <p:grpSpPr>
        <a:xfrm>
          <a:off x="0" y="0"/>
          <a:ext cx="0" cy="0"/>
          <a:chOff x="0" y="0"/>
          <a:chExt cx="0" cy="0"/>
        </a:xfrm>
      </p:grpSpPr>
      <p:sp>
        <p:nvSpPr>
          <p:cNvPr id="291" name="Google Shape;291;p46"/>
          <p:cNvSpPr/>
          <p:nvPr/>
        </p:nvSpPr>
        <p:spPr>
          <a:xfrm rot="5400000">
            <a:off x="3591157" y="-374659"/>
            <a:ext cx="1927002" cy="9109316"/>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4"/>
              </a:gs>
              <a:gs pos="100000">
                <a:schemeClr val="accent4"/>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2" name="Google Shape;292;p46"/>
          <p:cNvSpPr/>
          <p:nvPr/>
        </p:nvSpPr>
        <p:spPr>
          <a:xfrm rot="5400000">
            <a:off x="3683294" y="-317206"/>
            <a:ext cx="1777412" cy="91440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2"/>
              </a:gs>
              <a:gs pos="80000">
                <a:schemeClr val="accent4"/>
              </a:gs>
              <a:gs pos="100000">
                <a:schemeClr val="accent4"/>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3" name="Google Shape;293;p46"/>
          <p:cNvSpPr/>
          <p:nvPr/>
        </p:nvSpPr>
        <p:spPr>
          <a:xfrm rot="5400000">
            <a:off x="7220243" y="3219743"/>
            <a:ext cx="1378552" cy="2468962"/>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2"/>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294" name="Google Shape;294;p46"/>
          <p:cNvPicPr preferRelativeResize="0"/>
          <p:nvPr/>
        </p:nvPicPr>
        <p:blipFill rotWithShape="1">
          <a:blip r:embed="rId2">
            <a:alphaModFix/>
          </a:blip>
          <a:srcRect/>
          <a:stretch/>
        </p:blipFill>
        <p:spPr>
          <a:xfrm>
            <a:off x="8592031" y="4535491"/>
            <a:ext cx="527315" cy="548640"/>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p:cSld name="1_Blank 30">
    <p:bg>
      <p:bgPr>
        <a:solidFill>
          <a:schemeClr val="lt1"/>
        </a:solidFill>
        <a:effectLst/>
      </p:bgPr>
    </p:bg>
    <p:spTree>
      <p:nvGrpSpPr>
        <p:cNvPr id="1" name="Shape 295"/>
        <p:cNvGrpSpPr/>
        <p:nvPr/>
      </p:nvGrpSpPr>
      <p:grpSpPr>
        <a:xfrm>
          <a:off x="0" y="0"/>
          <a:ext cx="0" cy="0"/>
          <a:chOff x="0" y="0"/>
          <a:chExt cx="0" cy="0"/>
        </a:xfrm>
      </p:grpSpPr>
      <p:sp>
        <p:nvSpPr>
          <p:cNvPr id="296" name="Google Shape;296;p47"/>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297" name="Google Shape;297;p47"/>
          <p:cNvGrpSpPr/>
          <p:nvPr/>
        </p:nvGrpSpPr>
        <p:grpSpPr>
          <a:xfrm rot="-5400000">
            <a:off x="3608499" y="-3608499"/>
            <a:ext cx="1927002" cy="9144000"/>
            <a:chOff x="7217006" y="0"/>
            <a:chExt cx="1927002" cy="5143500"/>
          </a:xfrm>
        </p:grpSpPr>
        <p:sp>
          <p:nvSpPr>
            <p:cNvPr id="298" name="Google Shape;298;p47"/>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5"/>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99" name="Google Shape;299;p47"/>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
                  <a:schemeClr val="accent3"/>
                </a:gs>
                <a:gs pos="100000">
                  <a:schemeClr val="accent5"/>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0" name="Google Shape;300;p47"/>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301" name="Google Shape;301;p47"/>
          <p:cNvPicPr preferRelativeResize="0"/>
          <p:nvPr/>
        </p:nvPicPr>
        <p:blipFill rotWithShape="1">
          <a:blip r:embed="rId2">
            <a:alphaModFix/>
          </a:blip>
          <a:srcRect/>
          <a:stretch/>
        </p:blipFill>
        <p:spPr>
          <a:xfrm>
            <a:off x="8585743" y="4535491"/>
            <a:ext cx="527315" cy="548640"/>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p:cSld name="1_Blank 31">
    <p:bg>
      <p:bgPr>
        <a:solidFill>
          <a:schemeClr val="lt1"/>
        </a:solidFill>
        <a:effectLst/>
      </p:bgPr>
    </p:bg>
    <p:spTree>
      <p:nvGrpSpPr>
        <p:cNvPr id="1" name="Shape 302"/>
        <p:cNvGrpSpPr/>
        <p:nvPr/>
      </p:nvGrpSpPr>
      <p:grpSpPr>
        <a:xfrm>
          <a:off x="0" y="0"/>
          <a:ext cx="0" cy="0"/>
          <a:chOff x="0" y="0"/>
          <a:chExt cx="0" cy="0"/>
        </a:xfrm>
      </p:grpSpPr>
      <p:sp>
        <p:nvSpPr>
          <p:cNvPr id="303" name="Google Shape;303;p48"/>
          <p:cNvSpPr/>
          <p:nvPr/>
        </p:nvSpPr>
        <p:spPr>
          <a:xfrm rot="10800000">
            <a:off x="0"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4" name="Google Shape;304;p48"/>
          <p:cNvSpPr/>
          <p:nvPr/>
        </p:nvSpPr>
        <p:spPr>
          <a:xfrm rot="10800000">
            <a:off x="-1" y="0"/>
            <a:ext cx="1767860" cy="5195504"/>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5"/>
              </a:gs>
              <a:gs pos="7400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5" name="Google Shape;305;p48"/>
          <p:cNvSpPr/>
          <p:nvPr/>
        </p:nvSpPr>
        <p:spPr>
          <a:xfrm rot="10800000">
            <a:off x="0" y="3801425"/>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5"/>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06" name="Google Shape;306;p48"/>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9pPr>
          </a:lstStyle>
          <a:p>
            <a:pPr marL="0" lvl="0" indent="0" algn="r" rtl="0">
              <a:spcBef>
                <a:spcPts val="0"/>
              </a:spcBef>
              <a:spcAft>
                <a:spcPts val="0"/>
              </a:spcAft>
              <a:buNone/>
            </a:pPr>
            <a:fld id="{00000000-1234-1234-1234-123412341234}" type="slidenum">
              <a:rPr lang="en-US"/>
              <a:t>‹#›</a:t>
            </a:fld>
            <a:endParaRPr/>
          </a:p>
        </p:txBody>
      </p:sp>
      <p:sp>
        <p:nvSpPr>
          <p:cNvPr id="307" name="Google Shape;307;p48"/>
          <p:cNvSpPr/>
          <p:nvPr/>
        </p:nvSpPr>
        <p:spPr>
          <a:xfrm rot="10800000">
            <a:off x="1993269" y="3069004"/>
            <a:ext cx="1378553" cy="1754991"/>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308" name="Google Shape;308;p48"/>
          <p:cNvPicPr preferRelativeResize="0"/>
          <p:nvPr/>
        </p:nvPicPr>
        <p:blipFill rotWithShape="1">
          <a:blip r:embed="rId2">
            <a:alphaModFix/>
          </a:blip>
          <a:srcRect/>
          <a:stretch/>
        </p:blipFill>
        <p:spPr>
          <a:xfrm>
            <a:off x="64560" y="4542418"/>
            <a:ext cx="527315" cy="54864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p:cSld name="1_Blank 32">
    <p:bg>
      <p:bgPr>
        <a:solidFill>
          <a:schemeClr val="lt1"/>
        </a:solidFill>
        <a:effectLst/>
      </p:bgPr>
    </p:bg>
    <p:spTree>
      <p:nvGrpSpPr>
        <p:cNvPr id="1" name="Shape 309"/>
        <p:cNvGrpSpPr/>
        <p:nvPr/>
      </p:nvGrpSpPr>
      <p:grpSpPr>
        <a:xfrm>
          <a:off x="0" y="0"/>
          <a:ext cx="0" cy="0"/>
          <a:chOff x="0" y="0"/>
          <a:chExt cx="0" cy="0"/>
        </a:xfrm>
      </p:grpSpPr>
      <p:sp>
        <p:nvSpPr>
          <p:cNvPr id="310" name="Google Shape;310;p49"/>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9pPr>
          </a:lstStyle>
          <a:p>
            <a:pPr marL="0" lvl="0" indent="0" algn="r" rtl="0">
              <a:spcBef>
                <a:spcPts val="0"/>
              </a:spcBef>
              <a:spcAft>
                <a:spcPts val="0"/>
              </a:spcAft>
              <a:buNone/>
            </a:pPr>
            <a:fld id="{00000000-1234-1234-1234-123412341234}" type="slidenum">
              <a:rPr lang="en-US"/>
              <a:t>‹#›</a:t>
            </a:fld>
            <a:endParaRPr/>
          </a:p>
        </p:txBody>
      </p:sp>
      <p:sp>
        <p:nvSpPr>
          <p:cNvPr id="311" name="Google Shape;311;p49"/>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312" name="Google Shape;312;p49"/>
          <p:cNvGrpSpPr/>
          <p:nvPr/>
        </p:nvGrpSpPr>
        <p:grpSpPr>
          <a:xfrm>
            <a:off x="7217006" y="0"/>
            <a:ext cx="1927002" cy="5143500"/>
            <a:chOff x="7217006" y="0"/>
            <a:chExt cx="1927002" cy="5143500"/>
          </a:xfrm>
        </p:grpSpPr>
        <p:sp>
          <p:nvSpPr>
            <p:cNvPr id="313" name="Google Shape;313;p49"/>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5"/>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4" name="Google Shape;314;p49"/>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
                  <a:schemeClr val="accent3"/>
                </a:gs>
                <a:gs pos="100000">
                  <a:schemeClr val="accent5"/>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15" name="Google Shape;315;p49"/>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316" name="Google Shape;316;p49"/>
          <p:cNvPicPr preferRelativeResize="0"/>
          <p:nvPr/>
        </p:nvPicPr>
        <p:blipFill rotWithShape="1">
          <a:blip r:embed="rId2">
            <a:alphaModFix/>
          </a:blip>
          <a:srcRect/>
          <a:stretch/>
        </p:blipFill>
        <p:spPr>
          <a:xfrm>
            <a:off x="8592031" y="4535491"/>
            <a:ext cx="527315" cy="548640"/>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p:cSld name="1_Blank 33">
    <p:bg>
      <p:bgPr>
        <a:solidFill>
          <a:schemeClr val="lt1"/>
        </a:solidFill>
        <a:effectLst/>
      </p:bgPr>
    </p:bg>
    <p:spTree>
      <p:nvGrpSpPr>
        <p:cNvPr id="1" name="Shape 317"/>
        <p:cNvGrpSpPr/>
        <p:nvPr/>
      </p:nvGrpSpPr>
      <p:grpSpPr>
        <a:xfrm>
          <a:off x="0" y="0"/>
          <a:ext cx="0" cy="0"/>
          <a:chOff x="0" y="0"/>
          <a:chExt cx="0" cy="0"/>
        </a:xfrm>
      </p:grpSpPr>
      <p:sp>
        <p:nvSpPr>
          <p:cNvPr id="318" name="Google Shape;318;p50"/>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9pPr>
          </a:lstStyle>
          <a:p>
            <a:pPr marL="0" lvl="0" indent="0" algn="r" rtl="0">
              <a:spcBef>
                <a:spcPts val="0"/>
              </a:spcBef>
              <a:spcAft>
                <a:spcPts val="0"/>
              </a:spcAft>
              <a:buNone/>
            </a:pPr>
            <a:fld id="{00000000-1234-1234-1234-123412341234}" type="slidenum">
              <a:rPr lang="en-US"/>
              <a:t>‹#›</a:t>
            </a:fld>
            <a:endParaRPr/>
          </a:p>
        </p:txBody>
      </p:sp>
      <p:sp>
        <p:nvSpPr>
          <p:cNvPr id="319" name="Google Shape;319;p50"/>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320" name="Google Shape;320;p50"/>
          <p:cNvGrpSpPr/>
          <p:nvPr/>
        </p:nvGrpSpPr>
        <p:grpSpPr>
          <a:xfrm rot="5400000">
            <a:off x="3608499" y="-392001"/>
            <a:ext cx="1927002" cy="9144000"/>
            <a:chOff x="7217006" y="0"/>
            <a:chExt cx="1927002" cy="5143500"/>
          </a:xfrm>
        </p:grpSpPr>
        <p:sp>
          <p:nvSpPr>
            <p:cNvPr id="321" name="Google Shape;321;p50"/>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5"/>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2" name="Google Shape;322;p50"/>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0000">
                  <a:schemeClr val="accent3"/>
                </a:gs>
                <a:gs pos="100000">
                  <a:schemeClr val="accent5"/>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3" name="Google Shape;323;p50"/>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324" name="Google Shape;324;p50"/>
          <p:cNvPicPr preferRelativeResize="0"/>
          <p:nvPr/>
        </p:nvPicPr>
        <p:blipFill rotWithShape="1">
          <a:blip r:embed="rId2">
            <a:alphaModFix/>
          </a:blip>
          <a:srcRect/>
          <a:stretch/>
        </p:blipFill>
        <p:spPr>
          <a:xfrm>
            <a:off x="8592031" y="4535491"/>
            <a:ext cx="527315" cy="54864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p:cSld name="BLANK 2">
    <p:bg>
      <p:bgPr>
        <a:solidFill>
          <a:schemeClr val="lt1"/>
        </a:solidFill>
        <a:effectLst/>
      </p:bgPr>
    </p:bg>
    <p:spTree>
      <p:nvGrpSpPr>
        <p:cNvPr id="1" name="Shape 38"/>
        <p:cNvGrpSpPr/>
        <p:nvPr/>
      </p:nvGrpSpPr>
      <p:grpSpPr>
        <a:xfrm>
          <a:off x="0" y="0"/>
          <a:ext cx="0" cy="0"/>
          <a:chOff x="0" y="0"/>
          <a:chExt cx="0" cy="0"/>
        </a:xfrm>
      </p:grpSpPr>
      <p:sp>
        <p:nvSpPr>
          <p:cNvPr id="39" name="Google Shape;39;p6"/>
          <p:cNvSpPr/>
          <p:nvPr/>
        </p:nvSpPr>
        <p:spPr>
          <a:xfrm rot="10800000">
            <a:off x="0"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 name="Google Shape;40;p6"/>
          <p:cNvSpPr/>
          <p:nvPr/>
        </p:nvSpPr>
        <p:spPr>
          <a:xfrm rot="10800000">
            <a:off x="-8909"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1000">
                <a:schemeClr val="accent3"/>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 name="Google Shape;41;p6"/>
          <p:cNvSpPr/>
          <p:nvPr/>
        </p:nvSpPr>
        <p:spPr>
          <a:xfrm rot="10800000">
            <a:off x="10" y="3749372"/>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 name="Google Shape;42;p6"/>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9pPr>
          </a:lstStyle>
          <a:p>
            <a:pPr marL="0" lvl="0" indent="0" algn="r" rtl="0">
              <a:spcBef>
                <a:spcPts val="0"/>
              </a:spcBef>
              <a:spcAft>
                <a:spcPts val="0"/>
              </a:spcAft>
              <a:buNone/>
            </a:pPr>
            <a:fld id="{00000000-1234-1234-1234-123412341234}" type="slidenum">
              <a:rPr lang="en-US"/>
              <a:t>‹#›</a:t>
            </a:fld>
            <a:endParaRPr/>
          </a:p>
        </p:txBody>
      </p:sp>
      <p:sp>
        <p:nvSpPr>
          <p:cNvPr id="43" name="Google Shape;43;p6"/>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44" name="Google Shape;44;p6"/>
          <p:cNvPicPr preferRelativeResize="0"/>
          <p:nvPr/>
        </p:nvPicPr>
        <p:blipFill rotWithShape="1">
          <a:blip r:embed="rId2">
            <a:alphaModFix/>
          </a:blip>
          <a:srcRect/>
          <a:stretch/>
        </p:blipFill>
        <p:spPr>
          <a:xfrm>
            <a:off x="64560" y="4542418"/>
            <a:ext cx="527315" cy="548640"/>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p:cSld name="1_Blank 34">
    <p:bg>
      <p:bgPr>
        <a:solidFill>
          <a:schemeClr val="lt1"/>
        </a:solidFill>
        <a:effectLst/>
      </p:bgPr>
    </p:bg>
    <p:spTree>
      <p:nvGrpSpPr>
        <p:cNvPr id="1" name="Shape 325"/>
        <p:cNvGrpSpPr/>
        <p:nvPr/>
      </p:nvGrpSpPr>
      <p:grpSpPr>
        <a:xfrm>
          <a:off x="0" y="0"/>
          <a:ext cx="0" cy="0"/>
          <a:chOff x="0" y="0"/>
          <a:chExt cx="0" cy="0"/>
        </a:xfrm>
      </p:grpSpPr>
      <p:grpSp>
        <p:nvGrpSpPr>
          <p:cNvPr id="326" name="Google Shape;326;p51"/>
          <p:cNvGrpSpPr/>
          <p:nvPr/>
        </p:nvGrpSpPr>
        <p:grpSpPr>
          <a:xfrm rot="10800000">
            <a:off x="0" y="0"/>
            <a:ext cx="9144000" cy="1927002"/>
            <a:chOff x="0" y="3216498"/>
            <a:chExt cx="9144000" cy="1927002"/>
          </a:xfrm>
        </p:grpSpPr>
        <p:sp>
          <p:nvSpPr>
            <p:cNvPr id="327" name="Google Shape;327;p51"/>
            <p:cNvSpPr/>
            <p:nvPr/>
          </p:nvSpPr>
          <p:spPr>
            <a:xfrm rot="5400000">
              <a:off x="3608499" y="-392001"/>
              <a:ext cx="1927002" cy="91440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chemeClr val="accent5"/>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8" name="Google Shape;328;p51"/>
            <p:cNvSpPr/>
            <p:nvPr/>
          </p:nvSpPr>
          <p:spPr>
            <a:xfrm rot="5400000">
              <a:off x="3688070" y="-312430"/>
              <a:ext cx="1767860" cy="91440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16000">
                  <a:schemeClr val="accent6"/>
                </a:gs>
                <a:gs pos="74000">
                  <a:schemeClr val="accent5"/>
                </a:gs>
                <a:gs pos="100000">
                  <a:schemeClr val="accent5"/>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29" name="Google Shape;329;p51"/>
            <p:cNvSpPr/>
            <p:nvPr/>
          </p:nvSpPr>
          <p:spPr>
            <a:xfrm rot="5400000">
              <a:off x="7227946" y="3227446"/>
              <a:ext cx="1378552" cy="2453556"/>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6"/>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330" name="Google Shape;330;p51"/>
          <p:cNvSpPr/>
          <p:nvPr/>
        </p:nvSpPr>
        <p:spPr>
          <a:xfrm rot="10800000">
            <a:off x="1993269" y="3069004"/>
            <a:ext cx="1378553" cy="1754991"/>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331" name="Google Shape;331;p51"/>
          <p:cNvPicPr preferRelativeResize="0"/>
          <p:nvPr/>
        </p:nvPicPr>
        <p:blipFill rotWithShape="1">
          <a:blip r:embed="rId2">
            <a:alphaModFix/>
          </a:blip>
          <a:srcRect/>
          <a:stretch/>
        </p:blipFill>
        <p:spPr>
          <a:xfrm>
            <a:off x="8585743" y="4535491"/>
            <a:ext cx="527315" cy="54864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p:cSld name="1_Blank 35">
    <p:bg>
      <p:bgPr>
        <a:solidFill>
          <a:schemeClr val="lt1"/>
        </a:solidFill>
        <a:effectLst/>
      </p:bgPr>
    </p:bg>
    <p:spTree>
      <p:nvGrpSpPr>
        <p:cNvPr id="1" name="Shape 332"/>
        <p:cNvGrpSpPr/>
        <p:nvPr/>
      </p:nvGrpSpPr>
      <p:grpSpPr>
        <a:xfrm>
          <a:off x="0" y="0"/>
          <a:ext cx="0" cy="0"/>
          <a:chOff x="0" y="0"/>
          <a:chExt cx="0" cy="0"/>
        </a:xfrm>
      </p:grpSpPr>
      <p:sp>
        <p:nvSpPr>
          <p:cNvPr id="333" name="Google Shape;333;p52"/>
          <p:cNvSpPr/>
          <p:nvPr/>
        </p:nvSpPr>
        <p:spPr>
          <a:xfrm rot="10800000">
            <a:off x="0"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chemeClr val="accent5"/>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4" name="Google Shape;334;p52"/>
          <p:cNvSpPr/>
          <p:nvPr/>
        </p:nvSpPr>
        <p:spPr>
          <a:xfrm rot="10800000">
            <a:off x="-1" y="0"/>
            <a:ext cx="1767860" cy="5195504"/>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16000">
                <a:schemeClr val="accent6"/>
              </a:gs>
              <a:gs pos="74000">
                <a:schemeClr val="accent5"/>
              </a:gs>
              <a:gs pos="100000">
                <a:schemeClr val="accent5"/>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5" name="Google Shape;335;p52"/>
          <p:cNvSpPr/>
          <p:nvPr/>
        </p:nvSpPr>
        <p:spPr>
          <a:xfrm rot="10800000">
            <a:off x="0" y="3801425"/>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6"/>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36" name="Google Shape;336;p52"/>
          <p:cNvSpPr/>
          <p:nvPr/>
        </p:nvSpPr>
        <p:spPr>
          <a:xfrm rot="10800000">
            <a:off x="1993269" y="3069004"/>
            <a:ext cx="1378553" cy="1754991"/>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337" name="Google Shape;337;p52"/>
          <p:cNvPicPr preferRelativeResize="0"/>
          <p:nvPr/>
        </p:nvPicPr>
        <p:blipFill rotWithShape="1">
          <a:blip r:embed="rId2">
            <a:alphaModFix/>
          </a:blip>
          <a:srcRect/>
          <a:stretch/>
        </p:blipFill>
        <p:spPr>
          <a:xfrm>
            <a:off x="64560" y="4542418"/>
            <a:ext cx="527315" cy="548640"/>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p:cSld name="1_Blank 36">
    <p:bg>
      <p:bgPr>
        <a:solidFill>
          <a:schemeClr val="lt1"/>
        </a:solidFill>
        <a:effectLst/>
      </p:bgPr>
    </p:bg>
    <p:spTree>
      <p:nvGrpSpPr>
        <p:cNvPr id="1" name="Shape 338"/>
        <p:cNvGrpSpPr/>
        <p:nvPr/>
      </p:nvGrpSpPr>
      <p:grpSpPr>
        <a:xfrm>
          <a:off x="0" y="0"/>
          <a:ext cx="0" cy="0"/>
          <a:chOff x="0" y="0"/>
          <a:chExt cx="0" cy="0"/>
        </a:xfrm>
      </p:grpSpPr>
      <p:grpSp>
        <p:nvGrpSpPr>
          <p:cNvPr id="339" name="Google Shape;339;p53"/>
          <p:cNvGrpSpPr/>
          <p:nvPr/>
        </p:nvGrpSpPr>
        <p:grpSpPr>
          <a:xfrm>
            <a:off x="7216998" y="0"/>
            <a:ext cx="1927002" cy="5195504"/>
            <a:chOff x="7216998" y="0"/>
            <a:chExt cx="1927002" cy="5195504"/>
          </a:xfrm>
        </p:grpSpPr>
        <p:sp>
          <p:nvSpPr>
            <p:cNvPr id="340" name="Google Shape;340;p53"/>
            <p:cNvSpPr/>
            <p:nvPr/>
          </p:nvSpPr>
          <p:spPr>
            <a:xfrm>
              <a:off x="7216998"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chemeClr val="accent5"/>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1" name="Google Shape;341;p53"/>
            <p:cNvSpPr/>
            <p:nvPr/>
          </p:nvSpPr>
          <p:spPr>
            <a:xfrm>
              <a:off x="7376140" y="0"/>
              <a:ext cx="1767860" cy="5195504"/>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16000">
                  <a:schemeClr val="accent6"/>
                </a:gs>
                <a:gs pos="74000">
                  <a:schemeClr val="accent5"/>
                </a:gs>
                <a:gs pos="100000">
                  <a:schemeClr val="accent5"/>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2" name="Google Shape;342;p53"/>
            <p:cNvSpPr/>
            <p:nvPr/>
          </p:nvSpPr>
          <p:spPr>
            <a:xfrm>
              <a:off x="7765448"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6"/>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343" name="Google Shape;343;p53"/>
          <p:cNvSpPr/>
          <p:nvPr/>
        </p:nvSpPr>
        <p:spPr>
          <a:xfrm rot="10800000">
            <a:off x="1993269" y="3069004"/>
            <a:ext cx="1378553" cy="1754991"/>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344" name="Google Shape;344;p53"/>
          <p:cNvPicPr preferRelativeResize="0"/>
          <p:nvPr/>
        </p:nvPicPr>
        <p:blipFill rotWithShape="1">
          <a:blip r:embed="rId2">
            <a:alphaModFix/>
          </a:blip>
          <a:srcRect/>
          <a:stretch/>
        </p:blipFill>
        <p:spPr>
          <a:xfrm>
            <a:off x="8592031" y="4535491"/>
            <a:ext cx="527315" cy="54864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p:cSld name="1_Blank 37">
    <p:bg>
      <p:bgPr>
        <a:solidFill>
          <a:schemeClr val="lt1"/>
        </a:solidFill>
        <a:effectLst/>
      </p:bgPr>
    </p:bg>
    <p:spTree>
      <p:nvGrpSpPr>
        <p:cNvPr id="1" name="Shape 345"/>
        <p:cNvGrpSpPr/>
        <p:nvPr/>
      </p:nvGrpSpPr>
      <p:grpSpPr>
        <a:xfrm>
          <a:off x="0" y="0"/>
          <a:ext cx="0" cy="0"/>
          <a:chOff x="0" y="0"/>
          <a:chExt cx="0" cy="0"/>
        </a:xfrm>
      </p:grpSpPr>
      <p:grpSp>
        <p:nvGrpSpPr>
          <p:cNvPr id="346" name="Google Shape;346;p54"/>
          <p:cNvGrpSpPr/>
          <p:nvPr/>
        </p:nvGrpSpPr>
        <p:grpSpPr>
          <a:xfrm>
            <a:off x="0" y="3216498"/>
            <a:ext cx="9144000" cy="1927002"/>
            <a:chOff x="0" y="3216498"/>
            <a:chExt cx="9144000" cy="1927002"/>
          </a:xfrm>
        </p:grpSpPr>
        <p:sp>
          <p:nvSpPr>
            <p:cNvPr id="347" name="Google Shape;347;p54"/>
            <p:cNvSpPr/>
            <p:nvPr/>
          </p:nvSpPr>
          <p:spPr>
            <a:xfrm rot="5400000">
              <a:off x="3608499" y="-392001"/>
              <a:ext cx="1927002" cy="91440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chemeClr val="accent5"/>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8" name="Google Shape;348;p54"/>
            <p:cNvSpPr/>
            <p:nvPr/>
          </p:nvSpPr>
          <p:spPr>
            <a:xfrm rot="5400000">
              <a:off x="3688070" y="-312430"/>
              <a:ext cx="1767860" cy="91440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6"/>
                </a:gs>
                <a:gs pos="16000">
                  <a:schemeClr val="accent6"/>
                </a:gs>
                <a:gs pos="74000">
                  <a:schemeClr val="accent5"/>
                </a:gs>
                <a:gs pos="100000">
                  <a:schemeClr val="accent5"/>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49" name="Google Shape;349;p54"/>
            <p:cNvSpPr/>
            <p:nvPr/>
          </p:nvSpPr>
          <p:spPr>
            <a:xfrm rot="5400000">
              <a:off x="7227946" y="3227446"/>
              <a:ext cx="1378552" cy="2453556"/>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6"/>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350" name="Google Shape;350;p54"/>
          <p:cNvSpPr/>
          <p:nvPr/>
        </p:nvSpPr>
        <p:spPr>
          <a:xfrm rot="10800000">
            <a:off x="1993269" y="3069004"/>
            <a:ext cx="1378553" cy="1754991"/>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351" name="Google Shape;351;p54"/>
          <p:cNvPicPr preferRelativeResize="0"/>
          <p:nvPr/>
        </p:nvPicPr>
        <p:blipFill rotWithShape="1">
          <a:blip r:embed="rId2">
            <a:alphaModFix/>
          </a:blip>
          <a:srcRect/>
          <a:stretch/>
        </p:blipFill>
        <p:spPr>
          <a:xfrm>
            <a:off x="8592031" y="4535491"/>
            <a:ext cx="527315" cy="548640"/>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 3 columns">
  <p:cSld name="1_Title + 3 columns">
    <p:bg>
      <p:bgPr>
        <a:blipFill>
          <a:blip r:embed="rId2">
            <a:alphaModFix/>
          </a:blip>
          <a:stretch>
            <a:fillRect/>
          </a:stretch>
        </a:blipFill>
        <a:effectLst/>
      </p:bgPr>
    </p:bg>
    <p:spTree>
      <p:nvGrpSpPr>
        <p:cNvPr id="1" name="Shape 352"/>
        <p:cNvGrpSpPr/>
        <p:nvPr/>
      </p:nvGrpSpPr>
      <p:grpSpPr>
        <a:xfrm>
          <a:off x="0" y="0"/>
          <a:ext cx="0" cy="0"/>
          <a:chOff x="0" y="0"/>
          <a:chExt cx="0" cy="0"/>
        </a:xfrm>
      </p:grpSpPr>
      <p:grpSp>
        <p:nvGrpSpPr>
          <p:cNvPr id="353" name="Google Shape;353;p55"/>
          <p:cNvGrpSpPr/>
          <p:nvPr/>
        </p:nvGrpSpPr>
        <p:grpSpPr>
          <a:xfrm rot="-5400000">
            <a:off x="3608499" y="-3608499"/>
            <a:ext cx="1927002" cy="9144000"/>
            <a:chOff x="7217006" y="0"/>
            <a:chExt cx="1927002" cy="5143500"/>
          </a:xfrm>
        </p:grpSpPr>
        <p:sp>
          <p:nvSpPr>
            <p:cNvPr id="354" name="Google Shape;354;p55"/>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rgbClr val="FFFFFF">
                    <a:alpha val="24705"/>
                  </a:srgbClr>
                </a:gs>
              </a:gsLst>
              <a:lin ang="5400012" scaled="0"/>
            </a:gradFill>
            <a:ln>
              <a:noFill/>
            </a:ln>
            <a:effectLst>
              <a:outerShdw blurRad="214313" algn="bl" rotWithShape="0">
                <a:schemeClr val="dk1">
                  <a:alpha val="24705"/>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5" name="Google Shape;355;p55"/>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lt1"/>
                </a:gs>
                <a:gs pos="100000">
                  <a:srgbClr val="FFFFFF">
                    <a:alpha val="24705"/>
                  </a:srgbClr>
                </a:gs>
              </a:gsLst>
              <a:lin ang="5400012" scaled="0"/>
            </a:gradFill>
            <a:ln>
              <a:noFill/>
            </a:ln>
            <a:effectLst>
              <a:outerShdw blurRad="214313" algn="bl" rotWithShape="0">
                <a:schemeClr val="dk1">
                  <a:alpha val="34901"/>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56" name="Google Shape;356;p55"/>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rgbClr val="FFFFFF">
                    <a:alpha val="24705"/>
                  </a:srgbClr>
                </a:gs>
                <a:gs pos="100000">
                  <a:srgbClr val="FFFFFF">
                    <a:alpha val="24705"/>
                  </a:srgbClr>
                </a:gs>
              </a:gsLst>
              <a:lin ang="5400012" scaled="0"/>
            </a:gradFill>
            <a:ln>
              <a:noFill/>
            </a:ln>
            <a:effectLst>
              <a:outerShdw blurRad="214313" algn="bl" rotWithShape="0">
                <a:schemeClr val="dk1">
                  <a:alpha val="29803"/>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357" name="Google Shape;357;p55"/>
          <p:cNvPicPr preferRelativeResize="0"/>
          <p:nvPr/>
        </p:nvPicPr>
        <p:blipFill rotWithShape="1">
          <a:blip r:embed="rId3">
            <a:alphaModFix/>
          </a:blip>
          <a:srcRect/>
          <a:stretch/>
        </p:blipFill>
        <p:spPr>
          <a:xfrm>
            <a:off x="8585743" y="4535491"/>
            <a:ext cx="527315" cy="548640"/>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 3 columns">
  <p:cSld name="1_Title + 3 columns 2">
    <p:bg>
      <p:bgPr>
        <a:blipFill>
          <a:blip r:embed="rId2">
            <a:alphaModFix/>
          </a:blip>
          <a:stretch>
            <a:fillRect/>
          </a:stretch>
        </a:blipFill>
        <a:effectLst/>
      </p:bgPr>
    </p:bg>
    <p:spTree>
      <p:nvGrpSpPr>
        <p:cNvPr id="1" name="Shape 358"/>
        <p:cNvGrpSpPr/>
        <p:nvPr/>
      </p:nvGrpSpPr>
      <p:grpSpPr>
        <a:xfrm>
          <a:off x="0" y="0"/>
          <a:ext cx="0" cy="0"/>
          <a:chOff x="0" y="0"/>
          <a:chExt cx="0" cy="0"/>
        </a:xfrm>
      </p:grpSpPr>
      <p:grpSp>
        <p:nvGrpSpPr>
          <p:cNvPr id="359" name="Google Shape;359;p56"/>
          <p:cNvGrpSpPr/>
          <p:nvPr/>
        </p:nvGrpSpPr>
        <p:grpSpPr>
          <a:xfrm rot="10800000">
            <a:off x="0" y="0"/>
            <a:ext cx="1927002" cy="5143500"/>
            <a:chOff x="7217006" y="0"/>
            <a:chExt cx="1927002" cy="5143500"/>
          </a:xfrm>
        </p:grpSpPr>
        <p:sp>
          <p:nvSpPr>
            <p:cNvPr id="360" name="Google Shape;360;p56"/>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rgbClr val="FFFFFF">
                    <a:alpha val="24705"/>
                  </a:srgbClr>
                </a:gs>
              </a:gsLst>
              <a:lin ang="5400012" scaled="0"/>
            </a:gradFill>
            <a:ln>
              <a:noFill/>
            </a:ln>
            <a:effectLst>
              <a:outerShdw blurRad="214313" algn="bl" rotWithShape="0">
                <a:schemeClr val="dk1">
                  <a:alpha val="24705"/>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1" name="Google Shape;361;p56"/>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lt1"/>
                </a:gs>
                <a:gs pos="100000">
                  <a:srgbClr val="FFFFFF">
                    <a:alpha val="24705"/>
                  </a:srgbClr>
                </a:gs>
              </a:gsLst>
              <a:lin ang="5400012" scaled="0"/>
            </a:gradFill>
            <a:ln>
              <a:noFill/>
            </a:ln>
            <a:effectLst>
              <a:outerShdw blurRad="214313" algn="bl" rotWithShape="0">
                <a:schemeClr val="dk1">
                  <a:alpha val="34901"/>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2" name="Google Shape;362;p56"/>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rgbClr val="FFFFFF">
                    <a:alpha val="24705"/>
                  </a:srgbClr>
                </a:gs>
                <a:gs pos="100000">
                  <a:srgbClr val="FFFFFF">
                    <a:alpha val="24705"/>
                  </a:srgbClr>
                </a:gs>
              </a:gsLst>
              <a:lin ang="5400012" scaled="0"/>
            </a:gradFill>
            <a:ln>
              <a:noFill/>
            </a:ln>
            <a:effectLst>
              <a:outerShdw blurRad="214313" algn="bl" rotWithShape="0">
                <a:schemeClr val="dk1">
                  <a:alpha val="29803"/>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363" name="Google Shape;363;p56"/>
          <p:cNvPicPr preferRelativeResize="0"/>
          <p:nvPr/>
        </p:nvPicPr>
        <p:blipFill rotWithShape="1">
          <a:blip r:embed="rId3">
            <a:alphaModFix/>
          </a:blip>
          <a:srcRect/>
          <a:stretch/>
        </p:blipFill>
        <p:spPr>
          <a:xfrm>
            <a:off x="8585743" y="4535491"/>
            <a:ext cx="527315" cy="548640"/>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 3 columns">
  <p:cSld name="1_Title + 3 columns 3">
    <p:bg>
      <p:bgPr>
        <a:blipFill>
          <a:blip r:embed="rId2">
            <a:alphaModFix/>
          </a:blip>
          <a:stretch>
            <a:fillRect/>
          </a:stretch>
        </a:blipFill>
        <a:effectLst/>
      </p:bgPr>
    </p:bg>
    <p:spTree>
      <p:nvGrpSpPr>
        <p:cNvPr id="1" name="Shape 364"/>
        <p:cNvGrpSpPr/>
        <p:nvPr/>
      </p:nvGrpSpPr>
      <p:grpSpPr>
        <a:xfrm>
          <a:off x="0" y="0"/>
          <a:ext cx="0" cy="0"/>
          <a:chOff x="0" y="0"/>
          <a:chExt cx="0" cy="0"/>
        </a:xfrm>
      </p:grpSpPr>
      <p:grpSp>
        <p:nvGrpSpPr>
          <p:cNvPr id="365" name="Google Shape;365;p57"/>
          <p:cNvGrpSpPr/>
          <p:nvPr/>
        </p:nvGrpSpPr>
        <p:grpSpPr>
          <a:xfrm rot="5400000">
            <a:off x="3608499" y="-392001"/>
            <a:ext cx="1927002" cy="9144000"/>
            <a:chOff x="7217006" y="0"/>
            <a:chExt cx="1927002" cy="5143500"/>
          </a:xfrm>
        </p:grpSpPr>
        <p:sp>
          <p:nvSpPr>
            <p:cNvPr id="366" name="Google Shape;366;p57"/>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3"/>
                </a:gs>
                <a:gs pos="100000">
                  <a:srgbClr val="FFFFFF">
                    <a:alpha val="24705"/>
                  </a:srgbClr>
                </a:gs>
              </a:gsLst>
              <a:lin ang="5400012" scaled="0"/>
            </a:gradFill>
            <a:ln>
              <a:noFill/>
            </a:ln>
            <a:effectLst>
              <a:outerShdw blurRad="214313" algn="bl" rotWithShape="0">
                <a:schemeClr val="dk1">
                  <a:alpha val="24705"/>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7" name="Google Shape;367;p57"/>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lt1"/>
                </a:gs>
                <a:gs pos="100000">
                  <a:srgbClr val="FFFFFF">
                    <a:alpha val="24705"/>
                  </a:srgbClr>
                </a:gs>
              </a:gsLst>
              <a:lin ang="5400012" scaled="0"/>
            </a:gradFill>
            <a:ln>
              <a:noFill/>
            </a:ln>
            <a:effectLst>
              <a:outerShdw blurRad="214313" algn="bl" rotWithShape="0">
                <a:schemeClr val="dk1">
                  <a:alpha val="34901"/>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68" name="Google Shape;368;p57"/>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rgbClr val="FFFFFF">
                    <a:alpha val="24705"/>
                  </a:srgbClr>
                </a:gs>
                <a:gs pos="100000">
                  <a:srgbClr val="FFFFFF">
                    <a:alpha val="24705"/>
                  </a:srgbClr>
                </a:gs>
              </a:gsLst>
              <a:lin ang="5400012" scaled="0"/>
            </a:gradFill>
            <a:ln>
              <a:noFill/>
            </a:ln>
            <a:effectLst>
              <a:outerShdw blurRad="214313" algn="bl" rotWithShape="0">
                <a:schemeClr val="dk1">
                  <a:alpha val="29803"/>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369" name="Google Shape;369;p57"/>
          <p:cNvPicPr preferRelativeResize="0"/>
          <p:nvPr/>
        </p:nvPicPr>
        <p:blipFill rotWithShape="1">
          <a:blip r:embed="rId3">
            <a:alphaModFix/>
          </a:blip>
          <a:srcRect/>
          <a:stretch/>
        </p:blipFill>
        <p:spPr>
          <a:xfrm>
            <a:off x="8585743" y="4535491"/>
            <a:ext cx="527315" cy="548640"/>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color">
  <p:cSld name="1_Blank color 2">
    <p:bg>
      <p:bgPr>
        <a:solidFill>
          <a:srgbClr val="FFFFFF"/>
        </a:solidFill>
        <a:effectLst/>
      </p:bgPr>
    </p:bg>
    <p:spTree>
      <p:nvGrpSpPr>
        <p:cNvPr id="1" name="Shape 370"/>
        <p:cNvGrpSpPr/>
        <p:nvPr/>
      </p:nvGrpSpPr>
      <p:grpSpPr>
        <a:xfrm>
          <a:off x="0" y="0"/>
          <a:ext cx="0" cy="0"/>
          <a:chOff x="0" y="0"/>
          <a:chExt cx="0" cy="0"/>
        </a:xfrm>
      </p:grpSpPr>
      <p:sp>
        <p:nvSpPr>
          <p:cNvPr id="371" name="Google Shape;371;p58"/>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2" name="Google Shape;372;p58"/>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3" name="Google Shape;373;p58"/>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4" name="Google Shape;374;p58"/>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5" name="Google Shape;375;p58"/>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76" name="Google Shape;376;p58"/>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377" name="Google Shape;377;p58"/>
          <p:cNvPicPr preferRelativeResize="0"/>
          <p:nvPr/>
        </p:nvPicPr>
        <p:blipFill rotWithShape="1">
          <a:blip r:embed="rId2">
            <a:alphaModFix/>
          </a:blip>
          <a:srcRect/>
          <a:stretch/>
        </p:blipFill>
        <p:spPr>
          <a:xfrm>
            <a:off x="8585743" y="4535491"/>
            <a:ext cx="527315" cy="548640"/>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color">
  <p:cSld name="1_Blank color 3">
    <p:bg>
      <p:bgPr>
        <a:gradFill>
          <a:gsLst>
            <a:gs pos="0">
              <a:schemeClr val="accent1"/>
            </a:gs>
            <a:gs pos="97000">
              <a:schemeClr val="accent3"/>
            </a:gs>
            <a:gs pos="100000">
              <a:schemeClr val="accent3"/>
            </a:gs>
          </a:gsLst>
          <a:lin ang="5400700" scaled="0"/>
        </a:gradFill>
        <a:effectLst/>
      </p:bgPr>
    </p:bg>
    <p:spTree>
      <p:nvGrpSpPr>
        <p:cNvPr id="1" name="Shape 378"/>
        <p:cNvGrpSpPr/>
        <p:nvPr/>
      </p:nvGrpSpPr>
      <p:grpSpPr>
        <a:xfrm>
          <a:off x="0" y="0"/>
          <a:ext cx="0" cy="0"/>
          <a:chOff x="0" y="0"/>
          <a:chExt cx="0" cy="0"/>
        </a:xfrm>
      </p:grpSpPr>
      <p:sp>
        <p:nvSpPr>
          <p:cNvPr id="379" name="Google Shape;379;p59"/>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0" name="Google Shape;380;p59"/>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1" name="Google Shape;381;p59"/>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2" name="Google Shape;382;p59"/>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3" name="Google Shape;383;p59"/>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4" name="Google Shape;384;p59"/>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385" name="Google Shape;385;p59"/>
          <p:cNvPicPr preferRelativeResize="0"/>
          <p:nvPr/>
        </p:nvPicPr>
        <p:blipFill rotWithShape="1">
          <a:blip r:embed="rId2">
            <a:alphaModFix/>
          </a:blip>
          <a:srcRect/>
          <a:stretch/>
        </p:blipFill>
        <p:spPr>
          <a:xfrm>
            <a:off x="8592031" y="4535491"/>
            <a:ext cx="527315" cy="548640"/>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color">
  <p:cSld name="1_Blank color 4">
    <p:bg>
      <p:bgPr>
        <a:gradFill>
          <a:gsLst>
            <a:gs pos="0">
              <a:schemeClr val="accent2"/>
            </a:gs>
            <a:gs pos="100000">
              <a:schemeClr val="accent4"/>
            </a:gs>
          </a:gsLst>
          <a:lin ang="5400700" scaled="0"/>
        </a:gradFill>
        <a:effectLst/>
      </p:bgPr>
    </p:bg>
    <p:spTree>
      <p:nvGrpSpPr>
        <p:cNvPr id="1" name="Shape 386"/>
        <p:cNvGrpSpPr/>
        <p:nvPr/>
      </p:nvGrpSpPr>
      <p:grpSpPr>
        <a:xfrm>
          <a:off x="0" y="0"/>
          <a:ext cx="0" cy="0"/>
          <a:chOff x="0" y="0"/>
          <a:chExt cx="0" cy="0"/>
        </a:xfrm>
      </p:grpSpPr>
      <p:sp>
        <p:nvSpPr>
          <p:cNvPr id="387" name="Google Shape;387;p60"/>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8" name="Google Shape;388;p60"/>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89" name="Google Shape;389;p60"/>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0" name="Google Shape;390;p60"/>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1" name="Google Shape;391;p60"/>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2" name="Google Shape;392;p60"/>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393" name="Google Shape;393;p60"/>
          <p:cNvPicPr preferRelativeResize="0"/>
          <p:nvPr/>
        </p:nvPicPr>
        <p:blipFill rotWithShape="1">
          <a:blip r:embed="rId2">
            <a:alphaModFix/>
          </a:blip>
          <a:srcRect/>
          <a:stretch/>
        </p:blipFill>
        <p:spPr>
          <a:xfrm>
            <a:off x="8592031" y="4535491"/>
            <a:ext cx="527315" cy="54864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p:cSld name="1_Blank 2">
    <p:bg>
      <p:bgPr>
        <a:solidFill>
          <a:schemeClr val="lt1"/>
        </a:solidFill>
        <a:effectLst/>
      </p:bgPr>
    </p:bg>
    <p:spTree>
      <p:nvGrpSpPr>
        <p:cNvPr id="1" name="Shape 45"/>
        <p:cNvGrpSpPr/>
        <p:nvPr/>
      </p:nvGrpSpPr>
      <p:grpSpPr>
        <a:xfrm>
          <a:off x="0" y="0"/>
          <a:ext cx="0" cy="0"/>
          <a:chOff x="0" y="0"/>
          <a:chExt cx="0" cy="0"/>
        </a:xfrm>
      </p:grpSpPr>
      <p:sp>
        <p:nvSpPr>
          <p:cNvPr id="46" name="Google Shape;46;p7"/>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9pPr>
          </a:lstStyle>
          <a:p>
            <a:pPr marL="0" lvl="0" indent="0" algn="r" rtl="0">
              <a:spcBef>
                <a:spcPts val="0"/>
              </a:spcBef>
              <a:spcAft>
                <a:spcPts val="0"/>
              </a:spcAft>
              <a:buNone/>
            </a:pPr>
            <a:fld id="{00000000-1234-1234-1234-123412341234}" type="slidenum">
              <a:rPr lang="en-US"/>
              <a:t>‹#›</a:t>
            </a:fld>
            <a:endParaRPr/>
          </a:p>
        </p:txBody>
      </p:sp>
      <p:sp>
        <p:nvSpPr>
          <p:cNvPr id="47" name="Google Shape;47;p7"/>
          <p:cNvSpPr/>
          <p:nvPr/>
        </p:nvSpPr>
        <p:spPr>
          <a:xfrm>
            <a:off x="7216998"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48" name="Google Shape;48;p7"/>
          <p:cNvGrpSpPr/>
          <p:nvPr/>
        </p:nvGrpSpPr>
        <p:grpSpPr>
          <a:xfrm>
            <a:off x="7216989" y="0"/>
            <a:ext cx="1927011" cy="5143500"/>
            <a:chOff x="7216989" y="0"/>
            <a:chExt cx="1927011" cy="5143500"/>
          </a:xfrm>
        </p:grpSpPr>
        <p:sp>
          <p:nvSpPr>
            <p:cNvPr id="49" name="Google Shape;49;p7"/>
            <p:cNvSpPr/>
            <p:nvPr/>
          </p:nvSpPr>
          <p:spPr>
            <a:xfrm>
              <a:off x="7216989"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gradFill>
              <a:gsLst>
                <a:gs pos="0">
                  <a:schemeClr val="accent2"/>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0" name="Google Shape;50;p7"/>
            <p:cNvSpPr/>
            <p:nvPr/>
          </p:nvSpPr>
          <p:spPr>
            <a:xfrm>
              <a:off x="7366588"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gradFill>
              <a:gsLst>
                <a:gs pos="0">
                  <a:schemeClr val="accent3"/>
                </a:gs>
                <a:gs pos="11000">
                  <a:schemeClr val="accent3"/>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1" name="Google Shape;51;p7"/>
            <p:cNvSpPr/>
            <p:nvPr/>
          </p:nvSpPr>
          <p:spPr>
            <a:xfrm>
              <a:off x="7765448"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gradFill>
              <a:gsLst>
                <a:gs pos="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pic>
        <p:nvPicPr>
          <p:cNvPr id="52" name="Google Shape;52;p7"/>
          <p:cNvPicPr preferRelativeResize="0"/>
          <p:nvPr/>
        </p:nvPicPr>
        <p:blipFill rotWithShape="1">
          <a:blip r:embed="rId2">
            <a:alphaModFix/>
          </a:blip>
          <a:srcRect/>
          <a:stretch/>
        </p:blipFill>
        <p:spPr>
          <a:xfrm>
            <a:off x="8592031" y="4535491"/>
            <a:ext cx="527315" cy="548640"/>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color">
  <p:cSld name="1_Blank color 5">
    <p:bg>
      <p:bgPr>
        <a:gradFill>
          <a:gsLst>
            <a:gs pos="0">
              <a:schemeClr val="accent4"/>
            </a:gs>
            <a:gs pos="95000">
              <a:schemeClr val="accent6"/>
            </a:gs>
            <a:gs pos="100000">
              <a:schemeClr val="accent6"/>
            </a:gs>
          </a:gsLst>
          <a:lin ang="5400700" scaled="0"/>
        </a:gradFill>
        <a:effectLst/>
      </p:bgPr>
    </p:bg>
    <p:spTree>
      <p:nvGrpSpPr>
        <p:cNvPr id="1" name="Shape 394"/>
        <p:cNvGrpSpPr/>
        <p:nvPr/>
      </p:nvGrpSpPr>
      <p:grpSpPr>
        <a:xfrm>
          <a:off x="0" y="0"/>
          <a:ext cx="0" cy="0"/>
          <a:chOff x="0" y="0"/>
          <a:chExt cx="0" cy="0"/>
        </a:xfrm>
      </p:grpSpPr>
      <p:sp>
        <p:nvSpPr>
          <p:cNvPr id="395" name="Google Shape;395;p61"/>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6" name="Google Shape;396;p61"/>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7" name="Google Shape;397;p61"/>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8" name="Google Shape;398;p61"/>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399" name="Google Shape;399;p61"/>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0" name="Google Shape;400;p61"/>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401" name="Google Shape;401;p61"/>
          <p:cNvPicPr preferRelativeResize="0"/>
          <p:nvPr/>
        </p:nvPicPr>
        <p:blipFill rotWithShape="1">
          <a:blip r:embed="rId2">
            <a:alphaModFix/>
          </a:blip>
          <a:srcRect/>
          <a:stretch/>
        </p:blipFill>
        <p:spPr>
          <a:xfrm>
            <a:off x="8592031" y="4535491"/>
            <a:ext cx="527315" cy="548640"/>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color">
  <p:cSld name="1_Blank color 6">
    <p:bg>
      <p:bgPr>
        <a:gradFill>
          <a:gsLst>
            <a:gs pos="0">
              <a:schemeClr val="accent6"/>
            </a:gs>
            <a:gs pos="94000">
              <a:schemeClr val="accent5"/>
            </a:gs>
            <a:gs pos="100000">
              <a:schemeClr val="accent5"/>
            </a:gs>
          </a:gsLst>
          <a:lin ang="5400700" scaled="0"/>
        </a:gradFill>
        <a:effectLst/>
      </p:bgPr>
    </p:bg>
    <p:spTree>
      <p:nvGrpSpPr>
        <p:cNvPr id="1" name="Shape 402"/>
        <p:cNvGrpSpPr/>
        <p:nvPr/>
      </p:nvGrpSpPr>
      <p:grpSpPr>
        <a:xfrm>
          <a:off x="0" y="0"/>
          <a:ext cx="0" cy="0"/>
          <a:chOff x="0" y="0"/>
          <a:chExt cx="0" cy="0"/>
        </a:xfrm>
      </p:grpSpPr>
      <p:sp>
        <p:nvSpPr>
          <p:cNvPr id="403" name="Google Shape;403;p62"/>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4" name="Google Shape;404;p62"/>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5" name="Google Shape;405;p62"/>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6" name="Google Shape;406;p62"/>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7" name="Google Shape;407;p62"/>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08" name="Google Shape;408;p62"/>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409" name="Google Shape;409;p62"/>
          <p:cNvPicPr preferRelativeResize="0"/>
          <p:nvPr/>
        </p:nvPicPr>
        <p:blipFill rotWithShape="1">
          <a:blip r:embed="rId2">
            <a:alphaModFix/>
          </a:blip>
          <a:srcRect/>
          <a:stretch/>
        </p:blipFill>
        <p:spPr>
          <a:xfrm>
            <a:off x="8592031" y="4535491"/>
            <a:ext cx="527315" cy="548640"/>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color">
  <p:cSld name="1_Blank color 7">
    <p:bg>
      <p:bgPr>
        <a:gradFill>
          <a:gsLst>
            <a:gs pos="0">
              <a:schemeClr val="accent4"/>
            </a:gs>
            <a:gs pos="100000">
              <a:schemeClr val="accent4"/>
            </a:gs>
          </a:gsLst>
          <a:lin ang="5400700" scaled="0"/>
        </a:gradFill>
        <a:effectLst/>
      </p:bgPr>
    </p:bg>
    <p:spTree>
      <p:nvGrpSpPr>
        <p:cNvPr id="1" name="Shape 410"/>
        <p:cNvGrpSpPr/>
        <p:nvPr/>
      </p:nvGrpSpPr>
      <p:grpSpPr>
        <a:xfrm>
          <a:off x="0" y="0"/>
          <a:ext cx="0" cy="0"/>
          <a:chOff x="0" y="0"/>
          <a:chExt cx="0" cy="0"/>
        </a:xfrm>
      </p:grpSpPr>
      <p:sp>
        <p:nvSpPr>
          <p:cNvPr id="411" name="Google Shape;411;p63"/>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2" name="Google Shape;412;p63"/>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3" name="Google Shape;413;p63"/>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4" name="Google Shape;414;p63"/>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5" name="Google Shape;415;p63"/>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16" name="Google Shape;416;p63"/>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417" name="Google Shape;417;p63"/>
          <p:cNvPicPr preferRelativeResize="0"/>
          <p:nvPr/>
        </p:nvPicPr>
        <p:blipFill rotWithShape="1">
          <a:blip r:embed="rId2">
            <a:alphaModFix/>
          </a:blip>
          <a:srcRect/>
          <a:stretch/>
        </p:blipFill>
        <p:spPr>
          <a:xfrm>
            <a:off x="8592031" y="4535491"/>
            <a:ext cx="527315" cy="548640"/>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color">
  <p:cSld name="1_Blank color 8">
    <p:bg>
      <p:bgPr>
        <a:gradFill>
          <a:gsLst>
            <a:gs pos="0">
              <a:schemeClr val="accent5"/>
            </a:gs>
            <a:gs pos="100000">
              <a:schemeClr val="accent5"/>
            </a:gs>
          </a:gsLst>
          <a:lin ang="5400700" scaled="0"/>
        </a:gradFill>
        <a:effectLst/>
      </p:bgPr>
    </p:bg>
    <p:spTree>
      <p:nvGrpSpPr>
        <p:cNvPr id="1" name="Shape 418"/>
        <p:cNvGrpSpPr/>
        <p:nvPr/>
      </p:nvGrpSpPr>
      <p:grpSpPr>
        <a:xfrm>
          <a:off x="0" y="0"/>
          <a:ext cx="0" cy="0"/>
          <a:chOff x="0" y="0"/>
          <a:chExt cx="0" cy="0"/>
        </a:xfrm>
      </p:grpSpPr>
      <p:sp>
        <p:nvSpPr>
          <p:cNvPr id="419" name="Google Shape;419;p64"/>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0" name="Google Shape;420;p64"/>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1" name="Google Shape;421;p64"/>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2" name="Google Shape;422;p64"/>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3" name="Google Shape;423;p64"/>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4" name="Google Shape;424;p64"/>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425" name="Google Shape;425;p64"/>
          <p:cNvPicPr preferRelativeResize="0"/>
          <p:nvPr/>
        </p:nvPicPr>
        <p:blipFill rotWithShape="1">
          <a:blip r:embed="rId2">
            <a:alphaModFix/>
          </a:blip>
          <a:srcRect/>
          <a:stretch/>
        </p:blipFill>
        <p:spPr>
          <a:xfrm>
            <a:off x="8592031" y="4535491"/>
            <a:ext cx="527315" cy="548640"/>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color">
  <p:cSld name="1_Blank color 9">
    <p:bg>
      <p:bgPr>
        <a:gradFill>
          <a:gsLst>
            <a:gs pos="0">
              <a:schemeClr val="accent6"/>
            </a:gs>
            <a:gs pos="100000">
              <a:schemeClr val="accent6"/>
            </a:gs>
          </a:gsLst>
          <a:lin ang="5400700" scaled="0"/>
        </a:gradFill>
        <a:effectLst/>
      </p:bgPr>
    </p:bg>
    <p:spTree>
      <p:nvGrpSpPr>
        <p:cNvPr id="1" name="Shape 426"/>
        <p:cNvGrpSpPr/>
        <p:nvPr/>
      </p:nvGrpSpPr>
      <p:grpSpPr>
        <a:xfrm>
          <a:off x="0" y="0"/>
          <a:ext cx="0" cy="0"/>
          <a:chOff x="0" y="0"/>
          <a:chExt cx="0" cy="0"/>
        </a:xfrm>
      </p:grpSpPr>
      <p:sp>
        <p:nvSpPr>
          <p:cNvPr id="427" name="Google Shape;427;p65"/>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8" name="Google Shape;428;p65"/>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29" name="Google Shape;429;p65"/>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0" name="Google Shape;430;p65"/>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1" name="Google Shape;431;p65"/>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2" name="Google Shape;432;p65"/>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433" name="Google Shape;433;p65"/>
          <p:cNvPicPr preferRelativeResize="0"/>
          <p:nvPr/>
        </p:nvPicPr>
        <p:blipFill rotWithShape="1">
          <a:blip r:embed="rId2">
            <a:alphaModFix/>
          </a:blip>
          <a:srcRect/>
          <a:stretch/>
        </p:blipFill>
        <p:spPr>
          <a:xfrm>
            <a:off x="8592031" y="4535491"/>
            <a:ext cx="527315" cy="548640"/>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color">
  <p:cSld name="1_Blank color 10">
    <p:bg>
      <p:bgPr>
        <a:gradFill>
          <a:gsLst>
            <a:gs pos="0">
              <a:schemeClr val="accent1"/>
            </a:gs>
            <a:gs pos="100000">
              <a:schemeClr val="accent1"/>
            </a:gs>
          </a:gsLst>
          <a:lin ang="5400700" scaled="0"/>
        </a:gradFill>
        <a:effectLst/>
      </p:bgPr>
    </p:bg>
    <p:spTree>
      <p:nvGrpSpPr>
        <p:cNvPr id="1" name="Shape 434"/>
        <p:cNvGrpSpPr/>
        <p:nvPr/>
      </p:nvGrpSpPr>
      <p:grpSpPr>
        <a:xfrm>
          <a:off x="0" y="0"/>
          <a:ext cx="0" cy="0"/>
          <a:chOff x="0" y="0"/>
          <a:chExt cx="0" cy="0"/>
        </a:xfrm>
      </p:grpSpPr>
      <p:sp>
        <p:nvSpPr>
          <p:cNvPr id="435" name="Google Shape;435;p66"/>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6" name="Google Shape;436;p66"/>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7" name="Google Shape;437;p66"/>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8" name="Google Shape;438;p66"/>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39" name="Google Shape;439;p66"/>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0" name="Google Shape;440;p66"/>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441" name="Google Shape;441;p66"/>
          <p:cNvPicPr preferRelativeResize="0"/>
          <p:nvPr/>
        </p:nvPicPr>
        <p:blipFill rotWithShape="1">
          <a:blip r:embed="rId2">
            <a:alphaModFix/>
          </a:blip>
          <a:srcRect/>
          <a:stretch/>
        </p:blipFill>
        <p:spPr>
          <a:xfrm>
            <a:off x="8592031" y="4535491"/>
            <a:ext cx="527315" cy="548640"/>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lank color">
  <p:cSld name="1_Blank color 11">
    <p:bg>
      <p:bgPr>
        <a:gradFill>
          <a:gsLst>
            <a:gs pos="0">
              <a:srgbClr val="BFBFBF"/>
            </a:gs>
            <a:gs pos="100000">
              <a:srgbClr val="BFBFBF"/>
            </a:gs>
          </a:gsLst>
          <a:lin ang="5400700" scaled="0"/>
        </a:gradFill>
        <a:effectLst/>
      </p:bgPr>
    </p:bg>
    <p:spTree>
      <p:nvGrpSpPr>
        <p:cNvPr id="1" name="Shape 442"/>
        <p:cNvGrpSpPr/>
        <p:nvPr/>
      </p:nvGrpSpPr>
      <p:grpSpPr>
        <a:xfrm>
          <a:off x="0" y="0"/>
          <a:ext cx="0" cy="0"/>
          <a:chOff x="0" y="0"/>
          <a:chExt cx="0" cy="0"/>
        </a:xfrm>
      </p:grpSpPr>
      <p:sp>
        <p:nvSpPr>
          <p:cNvPr id="443" name="Google Shape;443;p67"/>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4" name="Google Shape;444;p67"/>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5" name="Google Shape;445;p67"/>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6" name="Google Shape;446;p67"/>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7" name="Google Shape;447;p67"/>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448" name="Google Shape;448;p67"/>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449" name="Google Shape;449;p67"/>
          <p:cNvPicPr preferRelativeResize="0"/>
          <p:nvPr/>
        </p:nvPicPr>
        <p:blipFill rotWithShape="1">
          <a:blip r:embed="rId2">
            <a:alphaModFix/>
          </a:blip>
          <a:srcRect/>
          <a:stretch/>
        </p:blipFill>
        <p:spPr>
          <a:xfrm>
            <a:off x="8592031" y="4535491"/>
            <a:ext cx="527315" cy="54864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color">
  <p:cSld name="1_Blank color">
    <p:bg>
      <p:bgPr>
        <a:gradFill>
          <a:gsLst>
            <a:gs pos="0">
              <a:schemeClr val="accent3"/>
            </a:gs>
            <a:gs pos="100000">
              <a:schemeClr val="accent2"/>
            </a:gs>
          </a:gsLst>
          <a:lin ang="5400700" scaled="0"/>
        </a:gradFill>
        <a:effectLst/>
      </p:bgPr>
    </p:bg>
    <p:spTree>
      <p:nvGrpSpPr>
        <p:cNvPr id="1" name="Shape 53"/>
        <p:cNvGrpSpPr/>
        <p:nvPr/>
      </p:nvGrpSpPr>
      <p:grpSpPr>
        <a:xfrm>
          <a:off x="0" y="0"/>
          <a:ext cx="0" cy="0"/>
          <a:chOff x="0" y="0"/>
          <a:chExt cx="0" cy="0"/>
        </a:xfrm>
      </p:grpSpPr>
      <p:sp>
        <p:nvSpPr>
          <p:cNvPr id="54" name="Google Shape;54;p8"/>
          <p:cNvSpPr/>
          <p:nvPr/>
        </p:nvSpPr>
        <p:spPr>
          <a:xfrm>
            <a:off x="721700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5" name="Google Shape;55;p8"/>
          <p:cNvSpPr/>
          <p:nvPr/>
        </p:nvSpPr>
        <p:spPr>
          <a:xfrm>
            <a:off x="7366595"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6" name="Google Shape;56;p8"/>
          <p:cNvSpPr/>
          <p:nvPr/>
        </p:nvSpPr>
        <p:spPr>
          <a:xfrm>
            <a:off x="7765453" y="0"/>
            <a:ext cx="1378552"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7" name="Google Shape;57;p8"/>
          <p:cNvSpPr/>
          <p:nvPr/>
        </p:nvSpPr>
        <p:spPr>
          <a:xfrm rot="10800000">
            <a:off x="6" y="0"/>
            <a:ext cx="1927002" cy="5143500"/>
          </a:xfrm>
          <a:custGeom>
            <a:avLst/>
            <a:gdLst/>
            <a:ahLst/>
            <a:cxnLst/>
            <a:rect l="l" t="t" r="r" b="b"/>
            <a:pathLst>
              <a:path w="2569336" h="6858000" extrusionOk="0">
                <a:moveTo>
                  <a:pt x="1256538" y="0"/>
                </a:moveTo>
                <a:cubicBezTo>
                  <a:pt x="1569466" y="775024"/>
                  <a:pt x="1729804" y="1603165"/>
                  <a:pt x="1728788" y="2438972"/>
                </a:cubicBezTo>
                <a:cubicBezTo>
                  <a:pt x="1728788" y="4144582"/>
                  <a:pt x="1073023" y="5696966"/>
                  <a:pt x="0" y="6858000"/>
                </a:cubicBezTo>
                <a:lnTo>
                  <a:pt x="2569337" y="6858000"/>
                </a:lnTo>
                <a:lnTo>
                  <a:pt x="2569337"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8" name="Google Shape;58;p8"/>
          <p:cNvSpPr/>
          <p:nvPr/>
        </p:nvSpPr>
        <p:spPr>
          <a:xfrm rot="10800000">
            <a:off x="7" y="0"/>
            <a:ext cx="1777412" cy="5143500"/>
          </a:xfrm>
          <a:custGeom>
            <a:avLst/>
            <a:gdLst/>
            <a:ahLst/>
            <a:cxnLst/>
            <a:rect l="l" t="t" r="r" b="b"/>
            <a:pathLst>
              <a:path w="2369883" h="6858000" extrusionOk="0">
                <a:moveTo>
                  <a:pt x="0" y="0"/>
                </a:moveTo>
                <a:cubicBezTo>
                  <a:pt x="1144905" y="1173671"/>
                  <a:pt x="1850327" y="2777998"/>
                  <a:pt x="1850327" y="4547172"/>
                </a:cubicBezTo>
                <a:cubicBezTo>
                  <a:pt x="1851215" y="5336680"/>
                  <a:pt x="1708277" y="6119749"/>
                  <a:pt x="1428432" y="6858000"/>
                </a:cubicBezTo>
                <a:lnTo>
                  <a:pt x="2369883" y="6858000"/>
                </a:lnTo>
                <a:lnTo>
                  <a:pt x="2369883" y="0"/>
                </a:ln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9" name="Google Shape;59;p8"/>
          <p:cNvSpPr/>
          <p:nvPr/>
        </p:nvSpPr>
        <p:spPr>
          <a:xfrm rot="10800000">
            <a:off x="9" y="3749421"/>
            <a:ext cx="1378553" cy="1394079"/>
          </a:xfrm>
          <a:custGeom>
            <a:avLst/>
            <a:gdLst/>
            <a:ahLst/>
            <a:cxnLst/>
            <a:rect l="l" t="t" r="r" b="b"/>
            <a:pathLst>
              <a:path w="1838070" h="1858772" extrusionOk="0">
                <a:moveTo>
                  <a:pt x="1838071" y="1858772"/>
                </a:moveTo>
                <a:lnTo>
                  <a:pt x="1838071" y="0"/>
                </a:lnTo>
                <a:lnTo>
                  <a:pt x="0" y="0"/>
                </a:lnTo>
                <a:cubicBezTo>
                  <a:pt x="731393" y="489734"/>
                  <a:pt x="1356551" y="1121924"/>
                  <a:pt x="1838071" y="1858772"/>
                </a:cubicBezTo>
                <a:close/>
              </a:path>
            </a:pathLst>
          </a:custGeom>
          <a:solidFill>
            <a:srgbClr val="FFFFFF">
              <a:alpha val="2039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60" name="Google Shape;60;p8"/>
          <p:cNvPicPr preferRelativeResize="0"/>
          <p:nvPr/>
        </p:nvPicPr>
        <p:blipFill rotWithShape="1">
          <a:blip r:embed="rId2">
            <a:alphaModFix/>
          </a:blip>
          <a:srcRect/>
          <a:stretch/>
        </p:blipFill>
        <p:spPr>
          <a:xfrm>
            <a:off x="8592031" y="4535491"/>
            <a:ext cx="527315" cy="54864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p:cSld name="1_Title">
    <p:bg>
      <p:bgPr>
        <a:gradFill>
          <a:gsLst>
            <a:gs pos="0">
              <a:schemeClr val="lt1"/>
            </a:gs>
            <a:gs pos="76000">
              <a:srgbClr val="00B0F0"/>
            </a:gs>
            <a:gs pos="100000">
              <a:srgbClr val="00B0F0"/>
            </a:gs>
          </a:gsLst>
          <a:lin ang="0" scaled="0"/>
        </a:gradFill>
        <a:effectLst/>
      </p:bgPr>
    </p:bg>
    <p:spTree>
      <p:nvGrpSpPr>
        <p:cNvPr id="1" name="Shape 61"/>
        <p:cNvGrpSpPr/>
        <p:nvPr/>
      </p:nvGrpSpPr>
      <p:grpSpPr>
        <a:xfrm>
          <a:off x="0" y="0"/>
          <a:ext cx="0" cy="0"/>
          <a:chOff x="0" y="0"/>
          <a:chExt cx="0" cy="0"/>
        </a:xfrm>
      </p:grpSpPr>
      <p:sp>
        <p:nvSpPr>
          <p:cNvPr id="62" name="Google Shape;62;p9"/>
          <p:cNvSpPr/>
          <p:nvPr/>
        </p:nvSpPr>
        <p:spPr>
          <a:xfrm>
            <a:off x="4745725" y="0"/>
            <a:ext cx="4406366" cy="5143500"/>
          </a:xfrm>
          <a:custGeom>
            <a:avLst/>
            <a:gdLst/>
            <a:ahLst/>
            <a:cxnLst/>
            <a:rect l="l" t="t" r="r" b="b"/>
            <a:pathLst>
              <a:path w="6228079" h="6858000" extrusionOk="0">
                <a:moveTo>
                  <a:pt x="0" y="0"/>
                </a:moveTo>
                <a:cubicBezTo>
                  <a:pt x="1192022" y="1180275"/>
                  <a:pt x="1930400" y="2817749"/>
                  <a:pt x="1930400" y="4627690"/>
                </a:cubicBezTo>
                <a:cubicBezTo>
                  <a:pt x="1931225" y="5388331"/>
                  <a:pt x="1798574" y="6143219"/>
                  <a:pt x="1538478" y="6858000"/>
                </a:cubicBezTo>
                <a:lnTo>
                  <a:pt x="6228080" y="6858000"/>
                </a:lnTo>
                <a:lnTo>
                  <a:pt x="6228080" y="0"/>
                </a:lnTo>
                <a:close/>
              </a:path>
            </a:pathLst>
          </a:custGeom>
          <a:gradFill>
            <a:gsLst>
              <a:gs pos="0">
                <a:schemeClr val="accent2"/>
              </a:gs>
              <a:gs pos="100000">
                <a:schemeClr val="accent2"/>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3" name="Google Shape;63;p9"/>
          <p:cNvSpPr/>
          <p:nvPr/>
        </p:nvSpPr>
        <p:spPr>
          <a:xfrm>
            <a:off x="4907910" y="0"/>
            <a:ext cx="4243868" cy="5143500"/>
          </a:xfrm>
          <a:custGeom>
            <a:avLst/>
            <a:gdLst/>
            <a:ahLst/>
            <a:cxnLst/>
            <a:rect l="l" t="t" r="r" b="b"/>
            <a:pathLst>
              <a:path w="5998400" h="6858000" extrusionOk="0">
                <a:moveTo>
                  <a:pt x="2752407" y="0"/>
                </a:moveTo>
                <a:cubicBezTo>
                  <a:pt x="2856294" y="466997"/>
                  <a:pt x="2908554" y="943991"/>
                  <a:pt x="2908300" y="1422400"/>
                </a:cubicBezTo>
                <a:cubicBezTo>
                  <a:pt x="2908300" y="3686239"/>
                  <a:pt x="1753171" y="5680139"/>
                  <a:pt x="0" y="6847206"/>
                </a:cubicBezTo>
                <a:lnTo>
                  <a:pt x="0" y="6858000"/>
                </a:lnTo>
                <a:lnTo>
                  <a:pt x="5998401" y="6858000"/>
                </a:lnTo>
                <a:lnTo>
                  <a:pt x="5998401" y="0"/>
                </a:lnTo>
                <a:close/>
              </a:path>
            </a:pathLst>
          </a:custGeom>
          <a:gradFill>
            <a:gsLst>
              <a:gs pos="0">
                <a:schemeClr val="accent3"/>
              </a:gs>
              <a:gs pos="100000">
                <a:schemeClr val="accent3"/>
              </a:gs>
            </a:gsLst>
            <a:lin ang="540001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4" name="Google Shape;64;p9"/>
          <p:cNvSpPr/>
          <p:nvPr/>
        </p:nvSpPr>
        <p:spPr>
          <a:xfrm>
            <a:off x="6451122" y="0"/>
            <a:ext cx="2697686" cy="3605879"/>
          </a:xfrm>
          <a:custGeom>
            <a:avLst/>
            <a:gdLst/>
            <a:ahLst/>
            <a:cxnLst/>
            <a:rect l="l" t="t" r="r" b="b"/>
            <a:pathLst>
              <a:path w="3812984" h="4807839" extrusionOk="0">
                <a:moveTo>
                  <a:pt x="3812984" y="4807839"/>
                </a:moveTo>
                <a:lnTo>
                  <a:pt x="3812984" y="0"/>
                </a:lnTo>
                <a:lnTo>
                  <a:pt x="0" y="0"/>
                </a:lnTo>
                <a:cubicBezTo>
                  <a:pt x="1961959" y="853313"/>
                  <a:pt x="3421634" y="2644648"/>
                  <a:pt x="3812984" y="4807839"/>
                </a:cubicBezTo>
                <a:close/>
              </a:path>
            </a:pathLst>
          </a:custGeom>
          <a:gradFill>
            <a:gsLst>
              <a:gs pos="0">
                <a:schemeClr val="accent4"/>
              </a:gs>
              <a:gs pos="100000">
                <a:schemeClr val="accent4"/>
              </a:gs>
            </a:gsLst>
            <a:lin ang="5400012" scaled="0"/>
          </a:gradFill>
          <a:ln>
            <a:noFill/>
          </a:ln>
          <a:effectLst>
            <a:outerShdw blurRad="50800" dist="38100" dir="8100000" algn="tr" rotWithShape="0">
              <a:srgbClr val="000000">
                <a:alpha val="24705"/>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65" name="Google Shape;65;p9"/>
          <p:cNvPicPr preferRelativeResize="0"/>
          <p:nvPr/>
        </p:nvPicPr>
        <p:blipFill rotWithShape="1">
          <a:blip r:embed="rId2">
            <a:alphaModFix/>
          </a:blip>
          <a:srcRect/>
          <a:stretch/>
        </p:blipFill>
        <p:spPr>
          <a:xfrm>
            <a:off x="8592031" y="4535491"/>
            <a:ext cx="527315" cy="54864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ubtitle">
  <p:cSld name="TITLE_1">
    <p:bg>
      <p:bgPr>
        <a:gradFill>
          <a:gsLst>
            <a:gs pos="0">
              <a:schemeClr val="lt1"/>
            </a:gs>
            <a:gs pos="64000">
              <a:schemeClr val="accent2"/>
            </a:gs>
            <a:gs pos="100000">
              <a:schemeClr val="accent2"/>
            </a:gs>
          </a:gsLst>
          <a:lin ang="0" scaled="0"/>
        </a:gradFill>
        <a:effectLst/>
      </p:bgPr>
    </p:bg>
    <p:spTree>
      <p:nvGrpSpPr>
        <p:cNvPr id="1" name="Shape 66"/>
        <p:cNvGrpSpPr/>
        <p:nvPr/>
      </p:nvGrpSpPr>
      <p:grpSpPr>
        <a:xfrm>
          <a:off x="0" y="0"/>
          <a:ext cx="0" cy="0"/>
          <a:chOff x="0" y="0"/>
          <a:chExt cx="0" cy="0"/>
        </a:xfrm>
      </p:grpSpPr>
      <p:sp>
        <p:nvSpPr>
          <p:cNvPr id="67" name="Google Shape;67;p10"/>
          <p:cNvSpPr/>
          <p:nvPr/>
        </p:nvSpPr>
        <p:spPr>
          <a:xfrm>
            <a:off x="4745725" y="0"/>
            <a:ext cx="4406366" cy="5143500"/>
          </a:xfrm>
          <a:custGeom>
            <a:avLst/>
            <a:gdLst/>
            <a:ahLst/>
            <a:cxnLst/>
            <a:rect l="l" t="t" r="r" b="b"/>
            <a:pathLst>
              <a:path w="6228079" h="6858000" extrusionOk="0">
                <a:moveTo>
                  <a:pt x="0" y="0"/>
                </a:moveTo>
                <a:cubicBezTo>
                  <a:pt x="1192022" y="1180275"/>
                  <a:pt x="1930400" y="2817749"/>
                  <a:pt x="1930400" y="4627690"/>
                </a:cubicBezTo>
                <a:cubicBezTo>
                  <a:pt x="1931225" y="5388331"/>
                  <a:pt x="1798574" y="6143219"/>
                  <a:pt x="1538478" y="6858000"/>
                </a:cubicBezTo>
                <a:lnTo>
                  <a:pt x="6228080" y="6858000"/>
                </a:lnTo>
                <a:lnTo>
                  <a:pt x="6228080" y="0"/>
                </a:lnTo>
                <a:close/>
              </a:path>
            </a:pathLst>
          </a:custGeom>
          <a:gradFill>
            <a:gsLst>
              <a:gs pos="0">
                <a:schemeClr val="accent1"/>
              </a:gs>
              <a:gs pos="100000">
                <a:schemeClr val="accent2"/>
              </a:gs>
            </a:gsLst>
            <a:lin ang="5400012" scaled="0"/>
          </a:gradFill>
          <a:ln>
            <a:noFill/>
          </a:ln>
          <a:effectLst>
            <a:outerShdw blurRad="571500" dist="19050" dir="10800000" algn="bl" rotWithShape="0">
              <a:schemeClr val="dk1">
                <a:alpha val="34901"/>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8" name="Google Shape;68;p10"/>
          <p:cNvSpPr/>
          <p:nvPr/>
        </p:nvSpPr>
        <p:spPr>
          <a:xfrm>
            <a:off x="4907910" y="0"/>
            <a:ext cx="4243868" cy="5143500"/>
          </a:xfrm>
          <a:custGeom>
            <a:avLst/>
            <a:gdLst/>
            <a:ahLst/>
            <a:cxnLst/>
            <a:rect l="l" t="t" r="r" b="b"/>
            <a:pathLst>
              <a:path w="5998400" h="6858000" extrusionOk="0">
                <a:moveTo>
                  <a:pt x="2752407" y="0"/>
                </a:moveTo>
                <a:cubicBezTo>
                  <a:pt x="2856294" y="466997"/>
                  <a:pt x="2908554" y="943991"/>
                  <a:pt x="2908300" y="1422400"/>
                </a:cubicBezTo>
                <a:cubicBezTo>
                  <a:pt x="2908300" y="3686239"/>
                  <a:pt x="1753171" y="5680139"/>
                  <a:pt x="0" y="6847206"/>
                </a:cubicBezTo>
                <a:lnTo>
                  <a:pt x="0" y="6858000"/>
                </a:lnTo>
                <a:lnTo>
                  <a:pt x="5998401" y="6858000"/>
                </a:lnTo>
                <a:lnTo>
                  <a:pt x="5998401" y="0"/>
                </a:lnTo>
                <a:close/>
              </a:path>
            </a:pathLst>
          </a:custGeom>
          <a:gradFill>
            <a:gsLst>
              <a:gs pos="0">
                <a:schemeClr val="accent3"/>
              </a:gs>
              <a:gs pos="19000">
                <a:schemeClr val="accent3"/>
              </a:gs>
              <a:gs pos="100000">
                <a:schemeClr val="accent2"/>
              </a:gs>
            </a:gsLst>
            <a:lin ang="5400012" scaled="0"/>
          </a:gradFill>
          <a:ln>
            <a:noFill/>
          </a:ln>
          <a:effectLst>
            <a:outerShdw blurRad="571500" dist="19050" dir="10800000" algn="bl" rotWithShape="0">
              <a:schemeClr val="dk1">
                <a:alpha val="29803"/>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69" name="Google Shape;69;p10"/>
          <p:cNvSpPr/>
          <p:nvPr/>
        </p:nvSpPr>
        <p:spPr>
          <a:xfrm>
            <a:off x="6451122" y="0"/>
            <a:ext cx="2697686" cy="3605879"/>
          </a:xfrm>
          <a:custGeom>
            <a:avLst/>
            <a:gdLst/>
            <a:ahLst/>
            <a:cxnLst/>
            <a:rect l="l" t="t" r="r" b="b"/>
            <a:pathLst>
              <a:path w="3812984" h="4807839" extrusionOk="0">
                <a:moveTo>
                  <a:pt x="3812984" y="4807839"/>
                </a:moveTo>
                <a:lnTo>
                  <a:pt x="3812984" y="0"/>
                </a:lnTo>
                <a:lnTo>
                  <a:pt x="0" y="0"/>
                </a:lnTo>
                <a:cubicBezTo>
                  <a:pt x="1961959" y="853313"/>
                  <a:pt x="3421634" y="2644648"/>
                  <a:pt x="3812984" y="4807839"/>
                </a:cubicBezTo>
                <a:close/>
              </a:path>
            </a:pathLst>
          </a:custGeom>
          <a:gradFill>
            <a:gsLst>
              <a:gs pos="0">
                <a:schemeClr val="accent4"/>
              </a:gs>
              <a:gs pos="67000">
                <a:schemeClr val="accent2"/>
              </a:gs>
              <a:gs pos="100000">
                <a:schemeClr val="accent2"/>
              </a:gs>
            </a:gsLst>
            <a:lin ang="5400000" scaled="0"/>
          </a:gradFill>
          <a:ln>
            <a:noFill/>
          </a:ln>
          <a:effectLst>
            <a:outerShdw blurRad="571500" dist="19050" dir="10800000" algn="bl" rotWithShape="0">
              <a:schemeClr val="dk1">
                <a:alpha val="29803"/>
              </a:scheme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pic>
        <p:nvPicPr>
          <p:cNvPr id="70" name="Google Shape;70;p10"/>
          <p:cNvPicPr preferRelativeResize="0"/>
          <p:nvPr/>
        </p:nvPicPr>
        <p:blipFill rotWithShape="1">
          <a:blip r:embed="rId2">
            <a:alphaModFix/>
          </a:blip>
          <a:srcRect/>
          <a:stretch/>
        </p:blipFill>
        <p:spPr>
          <a:xfrm>
            <a:off x="694246" y="1340355"/>
            <a:ext cx="4264161" cy="276759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79100" y="836000"/>
            <a:ext cx="6962100" cy="3963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accent1"/>
              </a:buClr>
              <a:buSzPts val="3200"/>
              <a:buFont typeface="Fira Sans SemiBold"/>
              <a:buNone/>
              <a:defRPr sz="3200" b="0" i="0" u="none" strike="noStrike" cap="none">
                <a:solidFill>
                  <a:schemeClr val="accent1"/>
                </a:solidFill>
                <a:latin typeface="Fira Sans SemiBold"/>
                <a:ea typeface="Fira Sans SemiBold"/>
                <a:cs typeface="Fira Sans SemiBold"/>
                <a:sym typeface="Fira Sans SemiBold"/>
              </a:defRPr>
            </a:lvl1pPr>
            <a:lvl2pPr marR="0" lvl="1" algn="l" rtl="0">
              <a:lnSpc>
                <a:spcPct val="90000"/>
              </a:lnSpc>
              <a:spcBef>
                <a:spcPts val="0"/>
              </a:spcBef>
              <a:spcAft>
                <a:spcPts val="0"/>
              </a:spcAft>
              <a:buClr>
                <a:schemeClr val="accent1"/>
              </a:buClr>
              <a:buSzPts val="3200"/>
              <a:buFont typeface="Fira Sans SemiBold"/>
              <a:buNone/>
              <a:defRPr sz="3200" b="0" i="0" u="none" strike="noStrike" cap="none">
                <a:solidFill>
                  <a:schemeClr val="accent1"/>
                </a:solidFill>
                <a:latin typeface="Fira Sans SemiBold"/>
                <a:ea typeface="Fira Sans SemiBold"/>
                <a:cs typeface="Fira Sans SemiBold"/>
                <a:sym typeface="Fira Sans SemiBold"/>
              </a:defRPr>
            </a:lvl2pPr>
            <a:lvl3pPr marR="0" lvl="2" algn="l" rtl="0">
              <a:lnSpc>
                <a:spcPct val="90000"/>
              </a:lnSpc>
              <a:spcBef>
                <a:spcPts val="0"/>
              </a:spcBef>
              <a:spcAft>
                <a:spcPts val="0"/>
              </a:spcAft>
              <a:buClr>
                <a:schemeClr val="accent1"/>
              </a:buClr>
              <a:buSzPts val="3200"/>
              <a:buFont typeface="Fira Sans SemiBold"/>
              <a:buNone/>
              <a:defRPr sz="3200" b="0" i="0" u="none" strike="noStrike" cap="none">
                <a:solidFill>
                  <a:schemeClr val="accent1"/>
                </a:solidFill>
                <a:latin typeface="Fira Sans SemiBold"/>
                <a:ea typeface="Fira Sans SemiBold"/>
                <a:cs typeface="Fira Sans SemiBold"/>
                <a:sym typeface="Fira Sans SemiBold"/>
              </a:defRPr>
            </a:lvl3pPr>
            <a:lvl4pPr marR="0" lvl="3" algn="l" rtl="0">
              <a:lnSpc>
                <a:spcPct val="90000"/>
              </a:lnSpc>
              <a:spcBef>
                <a:spcPts val="0"/>
              </a:spcBef>
              <a:spcAft>
                <a:spcPts val="0"/>
              </a:spcAft>
              <a:buClr>
                <a:schemeClr val="accent1"/>
              </a:buClr>
              <a:buSzPts val="3200"/>
              <a:buFont typeface="Fira Sans SemiBold"/>
              <a:buNone/>
              <a:defRPr sz="3200" b="0" i="0" u="none" strike="noStrike" cap="none">
                <a:solidFill>
                  <a:schemeClr val="accent1"/>
                </a:solidFill>
                <a:latin typeface="Fira Sans SemiBold"/>
                <a:ea typeface="Fira Sans SemiBold"/>
                <a:cs typeface="Fira Sans SemiBold"/>
                <a:sym typeface="Fira Sans SemiBold"/>
              </a:defRPr>
            </a:lvl4pPr>
            <a:lvl5pPr marR="0" lvl="4" algn="l" rtl="0">
              <a:lnSpc>
                <a:spcPct val="90000"/>
              </a:lnSpc>
              <a:spcBef>
                <a:spcPts val="0"/>
              </a:spcBef>
              <a:spcAft>
                <a:spcPts val="0"/>
              </a:spcAft>
              <a:buClr>
                <a:schemeClr val="accent1"/>
              </a:buClr>
              <a:buSzPts val="3200"/>
              <a:buFont typeface="Fira Sans SemiBold"/>
              <a:buNone/>
              <a:defRPr sz="3200" b="0" i="0" u="none" strike="noStrike" cap="none">
                <a:solidFill>
                  <a:schemeClr val="accent1"/>
                </a:solidFill>
                <a:latin typeface="Fira Sans SemiBold"/>
                <a:ea typeface="Fira Sans SemiBold"/>
                <a:cs typeface="Fira Sans SemiBold"/>
                <a:sym typeface="Fira Sans SemiBold"/>
              </a:defRPr>
            </a:lvl5pPr>
            <a:lvl6pPr marR="0" lvl="5" algn="l" rtl="0">
              <a:lnSpc>
                <a:spcPct val="90000"/>
              </a:lnSpc>
              <a:spcBef>
                <a:spcPts val="0"/>
              </a:spcBef>
              <a:spcAft>
                <a:spcPts val="0"/>
              </a:spcAft>
              <a:buClr>
                <a:schemeClr val="accent1"/>
              </a:buClr>
              <a:buSzPts val="3200"/>
              <a:buFont typeface="Fira Sans SemiBold"/>
              <a:buNone/>
              <a:defRPr sz="3200" b="0" i="0" u="none" strike="noStrike" cap="none">
                <a:solidFill>
                  <a:schemeClr val="accent1"/>
                </a:solidFill>
                <a:latin typeface="Fira Sans SemiBold"/>
                <a:ea typeface="Fira Sans SemiBold"/>
                <a:cs typeface="Fira Sans SemiBold"/>
                <a:sym typeface="Fira Sans SemiBold"/>
              </a:defRPr>
            </a:lvl6pPr>
            <a:lvl7pPr marR="0" lvl="6" algn="l" rtl="0">
              <a:lnSpc>
                <a:spcPct val="90000"/>
              </a:lnSpc>
              <a:spcBef>
                <a:spcPts val="0"/>
              </a:spcBef>
              <a:spcAft>
                <a:spcPts val="0"/>
              </a:spcAft>
              <a:buClr>
                <a:schemeClr val="accent1"/>
              </a:buClr>
              <a:buSzPts val="3200"/>
              <a:buFont typeface="Fira Sans SemiBold"/>
              <a:buNone/>
              <a:defRPr sz="3200" b="0" i="0" u="none" strike="noStrike" cap="none">
                <a:solidFill>
                  <a:schemeClr val="accent1"/>
                </a:solidFill>
                <a:latin typeface="Fira Sans SemiBold"/>
                <a:ea typeface="Fira Sans SemiBold"/>
                <a:cs typeface="Fira Sans SemiBold"/>
                <a:sym typeface="Fira Sans SemiBold"/>
              </a:defRPr>
            </a:lvl7pPr>
            <a:lvl8pPr marR="0" lvl="7" algn="l" rtl="0">
              <a:lnSpc>
                <a:spcPct val="90000"/>
              </a:lnSpc>
              <a:spcBef>
                <a:spcPts val="0"/>
              </a:spcBef>
              <a:spcAft>
                <a:spcPts val="0"/>
              </a:spcAft>
              <a:buClr>
                <a:schemeClr val="accent1"/>
              </a:buClr>
              <a:buSzPts val="3200"/>
              <a:buFont typeface="Fira Sans SemiBold"/>
              <a:buNone/>
              <a:defRPr sz="3200" b="0" i="0" u="none" strike="noStrike" cap="none">
                <a:solidFill>
                  <a:schemeClr val="accent1"/>
                </a:solidFill>
                <a:latin typeface="Fira Sans SemiBold"/>
                <a:ea typeface="Fira Sans SemiBold"/>
                <a:cs typeface="Fira Sans SemiBold"/>
                <a:sym typeface="Fira Sans SemiBold"/>
              </a:defRPr>
            </a:lvl8pPr>
            <a:lvl9pPr marR="0" lvl="8" algn="l" rtl="0">
              <a:lnSpc>
                <a:spcPct val="90000"/>
              </a:lnSpc>
              <a:spcBef>
                <a:spcPts val="0"/>
              </a:spcBef>
              <a:spcAft>
                <a:spcPts val="0"/>
              </a:spcAft>
              <a:buClr>
                <a:schemeClr val="accent1"/>
              </a:buClr>
              <a:buSzPts val="3200"/>
              <a:buFont typeface="Fira Sans SemiBold"/>
              <a:buNone/>
              <a:defRPr sz="3200" b="0" i="0" u="none" strike="noStrike" cap="none">
                <a:solidFill>
                  <a:schemeClr val="accent1"/>
                </a:solidFill>
                <a:latin typeface="Fira Sans SemiBold"/>
                <a:ea typeface="Fira Sans SemiBold"/>
                <a:cs typeface="Fira Sans SemiBold"/>
                <a:sym typeface="Fira Sans SemiBold"/>
              </a:defRPr>
            </a:lvl9pPr>
          </a:lstStyle>
          <a:p>
            <a:endParaRPr/>
          </a:p>
        </p:txBody>
      </p:sp>
      <p:sp>
        <p:nvSpPr>
          <p:cNvPr id="7" name="Google Shape;7;p1"/>
          <p:cNvSpPr txBox="1">
            <a:spLocks noGrp="1"/>
          </p:cNvSpPr>
          <p:nvPr>
            <p:ph type="body" idx="1"/>
          </p:nvPr>
        </p:nvSpPr>
        <p:spPr>
          <a:xfrm>
            <a:off x="779100" y="1492425"/>
            <a:ext cx="6962100" cy="2895300"/>
          </a:xfrm>
          <a:prstGeom prst="rect">
            <a:avLst/>
          </a:prstGeom>
          <a:noFill/>
          <a:ln>
            <a:noFill/>
          </a:ln>
        </p:spPr>
        <p:txBody>
          <a:bodyPr spcFirstLastPara="1" wrap="square" lIns="0" tIns="0" rIns="0" bIns="0" anchor="t" anchorCtr="0">
            <a:noAutofit/>
          </a:bodyPr>
          <a:lstStyle>
            <a:lvl1pPr marL="457200" marR="0" lvl="0" indent="-381000" algn="l" rtl="0">
              <a:lnSpc>
                <a:spcPct val="115000"/>
              </a:lnSpc>
              <a:spcBef>
                <a:spcPts val="0"/>
              </a:spcBef>
              <a:spcAft>
                <a:spcPts val="0"/>
              </a:spcAft>
              <a:buClr>
                <a:schemeClr val="accent4"/>
              </a:buClr>
              <a:buSzPts val="2400"/>
              <a:buFont typeface="Fira Sans Light"/>
              <a:buChar char="●"/>
              <a:defRPr sz="2400" b="0" i="0" u="none" strike="noStrike" cap="none">
                <a:solidFill>
                  <a:schemeClr val="dk1"/>
                </a:solidFill>
                <a:latin typeface="Fira Sans Light"/>
                <a:ea typeface="Fira Sans Light"/>
                <a:cs typeface="Fira Sans Light"/>
                <a:sym typeface="Fira Sans Light"/>
              </a:defRPr>
            </a:lvl1pPr>
            <a:lvl2pPr marL="914400" marR="0" lvl="1" indent="-381000" algn="l" rtl="0">
              <a:lnSpc>
                <a:spcPct val="115000"/>
              </a:lnSpc>
              <a:spcBef>
                <a:spcPts val="800"/>
              </a:spcBef>
              <a:spcAft>
                <a:spcPts val="0"/>
              </a:spcAft>
              <a:buClr>
                <a:schemeClr val="accent5"/>
              </a:buClr>
              <a:buSzPts val="2400"/>
              <a:buFont typeface="Fira Sans Light"/>
              <a:buChar char="○"/>
              <a:defRPr sz="2400" b="0" i="0" u="none" strike="noStrike" cap="none">
                <a:solidFill>
                  <a:schemeClr val="dk1"/>
                </a:solidFill>
                <a:latin typeface="Fira Sans Light"/>
                <a:ea typeface="Fira Sans Light"/>
                <a:cs typeface="Fira Sans Light"/>
                <a:sym typeface="Fira Sans Light"/>
              </a:defRPr>
            </a:lvl2pPr>
            <a:lvl3pPr marL="1371600" marR="0" lvl="2" indent="-381000" algn="l" rtl="0">
              <a:lnSpc>
                <a:spcPct val="115000"/>
              </a:lnSpc>
              <a:spcBef>
                <a:spcPts val="800"/>
              </a:spcBef>
              <a:spcAft>
                <a:spcPts val="0"/>
              </a:spcAft>
              <a:buClr>
                <a:schemeClr val="accent6"/>
              </a:buClr>
              <a:buSzPts val="2400"/>
              <a:buFont typeface="Fira Sans Light"/>
              <a:buChar char="■"/>
              <a:defRPr sz="2400" b="0" i="0" u="none" strike="noStrike" cap="none">
                <a:solidFill>
                  <a:schemeClr val="dk1"/>
                </a:solidFill>
                <a:latin typeface="Fira Sans Light"/>
                <a:ea typeface="Fira Sans Light"/>
                <a:cs typeface="Fira Sans Light"/>
                <a:sym typeface="Fira Sans Light"/>
              </a:defRPr>
            </a:lvl3pPr>
            <a:lvl4pPr marL="1828800" marR="0" lvl="3" indent="-381000" algn="l" rtl="0">
              <a:lnSpc>
                <a:spcPct val="115000"/>
              </a:lnSpc>
              <a:spcBef>
                <a:spcPts val="800"/>
              </a:spcBef>
              <a:spcAft>
                <a:spcPts val="0"/>
              </a:spcAft>
              <a:buClr>
                <a:schemeClr val="dk1"/>
              </a:buClr>
              <a:buSzPts val="2400"/>
              <a:buFont typeface="Fira Sans Light"/>
              <a:buChar char="●"/>
              <a:defRPr sz="2400" b="0" i="0" u="none" strike="noStrike" cap="none">
                <a:solidFill>
                  <a:schemeClr val="dk1"/>
                </a:solidFill>
                <a:latin typeface="Fira Sans Light"/>
                <a:ea typeface="Fira Sans Light"/>
                <a:cs typeface="Fira Sans Light"/>
                <a:sym typeface="Fira Sans Light"/>
              </a:defRPr>
            </a:lvl4pPr>
            <a:lvl5pPr marL="2286000" marR="0" lvl="4" indent="-381000" algn="l" rtl="0">
              <a:lnSpc>
                <a:spcPct val="115000"/>
              </a:lnSpc>
              <a:spcBef>
                <a:spcPts val="800"/>
              </a:spcBef>
              <a:spcAft>
                <a:spcPts val="0"/>
              </a:spcAft>
              <a:buClr>
                <a:schemeClr val="dk1"/>
              </a:buClr>
              <a:buSzPts val="2400"/>
              <a:buFont typeface="Fira Sans Light"/>
              <a:buChar char="○"/>
              <a:defRPr sz="2400" b="0" i="0" u="none" strike="noStrike" cap="none">
                <a:solidFill>
                  <a:schemeClr val="dk1"/>
                </a:solidFill>
                <a:latin typeface="Fira Sans Light"/>
                <a:ea typeface="Fira Sans Light"/>
                <a:cs typeface="Fira Sans Light"/>
                <a:sym typeface="Fira Sans Light"/>
              </a:defRPr>
            </a:lvl5pPr>
            <a:lvl6pPr marL="2743200" marR="0" lvl="5" indent="-381000" algn="l" rtl="0">
              <a:lnSpc>
                <a:spcPct val="115000"/>
              </a:lnSpc>
              <a:spcBef>
                <a:spcPts val="800"/>
              </a:spcBef>
              <a:spcAft>
                <a:spcPts val="0"/>
              </a:spcAft>
              <a:buClr>
                <a:schemeClr val="dk1"/>
              </a:buClr>
              <a:buSzPts val="2400"/>
              <a:buFont typeface="Fira Sans Light"/>
              <a:buChar char="■"/>
              <a:defRPr sz="2400" b="0" i="0" u="none" strike="noStrike" cap="none">
                <a:solidFill>
                  <a:schemeClr val="dk1"/>
                </a:solidFill>
                <a:latin typeface="Fira Sans Light"/>
                <a:ea typeface="Fira Sans Light"/>
                <a:cs typeface="Fira Sans Light"/>
                <a:sym typeface="Fira Sans Light"/>
              </a:defRPr>
            </a:lvl6pPr>
            <a:lvl7pPr marL="3200400" marR="0" lvl="6" indent="-381000" algn="l" rtl="0">
              <a:lnSpc>
                <a:spcPct val="115000"/>
              </a:lnSpc>
              <a:spcBef>
                <a:spcPts val="800"/>
              </a:spcBef>
              <a:spcAft>
                <a:spcPts val="0"/>
              </a:spcAft>
              <a:buClr>
                <a:schemeClr val="dk1"/>
              </a:buClr>
              <a:buSzPts val="2400"/>
              <a:buFont typeface="Fira Sans Light"/>
              <a:buChar char="●"/>
              <a:defRPr sz="2400" b="0" i="0" u="none" strike="noStrike" cap="none">
                <a:solidFill>
                  <a:schemeClr val="dk1"/>
                </a:solidFill>
                <a:latin typeface="Fira Sans Light"/>
                <a:ea typeface="Fira Sans Light"/>
                <a:cs typeface="Fira Sans Light"/>
                <a:sym typeface="Fira Sans Light"/>
              </a:defRPr>
            </a:lvl7pPr>
            <a:lvl8pPr marL="3657600" marR="0" lvl="7" indent="-381000" algn="l" rtl="0">
              <a:lnSpc>
                <a:spcPct val="115000"/>
              </a:lnSpc>
              <a:spcBef>
                <a:spcPts val="800"/>
              </a:spcBef>
              <a:spcAft>
                <a:spcPts val="0"/>
              </a:spcAft>
              <a:buClr>
                <a:schemeClr val="dk1"/>
              </a:buClr>
              <a:buSzPts val="2400"/>
              <a:buFont typeface="Fira Sans Light"/>
              <a:buChar char="○"/>
              <a:defRPr sz="2400" b="0" i="0" u="none" strike="noStrike" cap="none">
                <a:solidFill>
                  <a:schemeClr val="dk1"/>
                </a:solidFill>
                <a:latin typeface="Fira Sans Light"/>
                <a:ea typeface="Fira Sans Light"/>
                <a:cs typeface="Fira Sans Light"/>
                <a:sym typeface="Fira Sans Light"/>
              </a:defRPr>
            </a:lvl8pPr>
            <a:lvl9pPr marL="4114800" marR="0" lvl="8" indent="-381000" algn="l" rtl="0">
              <a:lnSpc>
                <a:spcPct val="115000"/>
              </a:lnSpc>
              <a:spcBef>
                <a:spcPts val="800"/>
              </a:spcBef>
              <a:spcAft>
                <a:spcPts val="800"/>
              </a:spcAft>
              <a:buClr>
                <a:schemeClr val="dk1"/>
              </a:buClr>
              <a:buSzPts val="2400"/>
              <a:buFont typeface="Fira Sans Light"/>
              <a:buChar char="■"/>
              <a:defRPr sz="2400" b="0" i="0" u="none" strike="noStrike" cap="none">
                <a:solidFill>
                  <a:schemeClr val="dk1"/>
                </a:solidFill>
                <a:latin typeface="Fira Sans Light"/>
                <a:ea typeface="Fira Sans Light"/>
                <a:cs typeface="Fira Sans Light"/>
                <a:sym typeface="Fira Sans Light"/>
              </a:defRPr>
            </a:lvl9pPr>
          </a:lstStyle>
          <a:p>
            <a:endParaRPr/>
          </a:p>
        </p:txBody>
      </p:sp>
      <p:sp>
        <p:nvSpPr>
          <p:cNvPr id="8" name="Google Shape;8;p1"/>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Fira Sans SemiBold"/>
                <a:ea typeface="Fira Sans SemiBold"/>
                <a:cs typeface="Fira Sans SemiBold"/>
                <a:sym typeface="Fira Sans SemiBold"/>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hyperlink" Target="https://nisonger.osu.edu/technology-project/techsummit2025/"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ww.zoomgov.com/webinar/register/WN_aFoi-CKKRg6camqhW4z4oQ#/registration" TargetMode="External"/><Relationship Id="rId5" Type="http://schemas.openxmlformats.org/officeDocument/2006/relationships/hyperlink" Target="https://www.zoomgov.com/meeting/register/BMCfw2qpRk6KBSfqT3rLZA#/registration" TargetMode="External"/><Relationship Id="rId4" Type="http://schemas.openxmlformats.org/officeDocument/2006/relationships/hyperlink" Target="https://dodd.ohio.gov/compliance/oisp/Support"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bkebcxoab.cc.rs6.net/tn.jsp?f=001K5KiC191hilgy3L9pqi6oGqq2ReiDyHWtdu4W9lhd2xx2dCH9QVdBiW98URfyIw6Jd91BiM3CRX1x2iwinyuppLNc_3q0BdiRKmq4NT5zjm9FJSCXoD8dG-2wHP5dhurltdPq3Wujfy6rgeajPYH6KXNL9yyjgvkIZF10fsoEAN649Rm1hxP0uyp1PCR0atw8GjF3weoNJRX5KK_AqWI0eS7bQ4-HU6WPHTMlHOoZXngYdlJMNjRnNHEnFShUlRYF3Yrg6Ea3jOqR8pB2M5d1w==&amp;c=N9EY0_m2Q1vnFyAnXoYV7RNDknwurgOpyU03iPdu60J_dJER-50r9g==&amp;ch=V9AhsSbWjXnCvMAv9U6ciUILg2jxSkveUm1dEd8aKjHk6jEhkVI13w=="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hyperlink" Target="https://www.ashtabuladd.org/"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5.gif"/><Relationship Id="rId4" Type="http://schemas.openxmlformats.org/officeDocument/2006/relationships/image" Target="../media/image44.gif"/></Relationships>
</file>

<file path=ppt/slides/_rels/slide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9.gif"/><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9.gif"/></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1.gif"/></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68"/>
          <p:cNvSpPr txBox="1"/>
          <p:nvPr/>
        </p:nvSpPr>
        <p:spPr>
          <a:xfrm>
            <a:off x="1040625" y="3978950"/>
            <a:ext cx="3295800" cy="419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a:solidFill>
                  <a:schemeClr val="accent1"/>
                </a:solidFill>
              </a:rPr>
              <a:t>August 14, 2025 </a:t>
            </a:r>
            <a:endParaRPr sz="2400" b="1">
              <a:solidFill>
                <a:schemeClr val="accent1"/>
              </a:solidFill>
            </a:endParaRPr>
          </a:p>
          <a:p>
            <a:pPr marL="0" lvl="0" indent="0" algn="ctr" rtl="0">
              <a:spcBef>
                <a:spcPts val="0"/>
              </a:spcBef>
              <a:spcAft>
                <a:spcPts val="0"/>
              </a:spcAft>
              <a:buNone/>
            </a:pPr>
            <a:r>
              <a:rPr lang="en-US" sz="2400" b="1">
                <a:solidFill>
                  <a:schemeClr val="accent1"/>
                </a:solidFill>
              </a:rPr>
              <a:t>Provider Meeting</a:t>
            </a:r>
            <a:endParaRPr sz="2400" b="1">
              <a:solidFill>
                <a:schemeClr val="accen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77"/>
          <p:cNvSpPr/>
          <p:nvPr/>
        </p:nvSpPr>
        <p:spPr>
          <a:xfrm>
            <a:off x="1894375" y="71725"/>
            <a:ext cx="50976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3600" b="1" i="0" u="none" strike="noStrike" cap="none">
                <a:solidFill>
                  <a:schemeClr val="lt1"/>
                </a:solidFill>
                <a:latin typeface="Arial"/>
                <a:ea typeface="Arial"/>
                <a:cs typeface="Arial"/>
                <a:sym typeface="Arial"/>
              </a:rPr>
              <a:t>QCO Department</a:t>
            </a:r>
            <a:endParaRPr>
              <a:solidFill>
                <a:schemeClr val="lt1"/>
              </a:solidFill>
            </a:endParaRPr>
          </a:p>
        </p:txBody>
      </p:sp>
      <p:sp>
        <p:nvSpPr>
          <p:cNvPr id="544" name="Google Shape;544;p77"/>
          <p:cNvSpPr txBox="1"/>
          <p:nvPr/>
        </p:nvSpPr>
        <p:spPr>
          <a:xfrm>
            <a:off x="538925" y="1171500"/>
            <a:ext cx="8344200" cy="381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a:t>                 Trainings and Resources to keep an eye out for</a:t>
            </a:r>
            <a:endParaRPr sz="1600"/>
          </a:p>
          <a:p>
            <a:pPr marL="0" lvl="0" indent="0" algn="l" rtl="0">
              <a:spcBef>
                <a:spcPts val="0"/>
              </a:spcBef>
              <a:spcAft>
                <a:spcPts val="0"/>
              </a:spcAft>
              <a:buNone/>
            </a:pPr>
            <a:endParaRPr sz="1600"/>
          </a:p>
          <a:p>
            <a:pPr marL="457200" lvl="0" indent="-330200" algn="l" rtl="0">
              <a:spcBef>
                <a:spcPts val="0"/>
              </a:spcBef>
              <a:spcAft>
                <a:spcPts val="0"/>
              </a:spcAft>
              <a:buSzPts val="1600"/>
              <a:buChar char="●"/>
            </a:pPr>
            <a:r>
              <a:rPr lang="en-US" sz="1600"/>
              <a:t>Tech Summit - September 12, 2025</a:t>
            </a:r>
            <a:endParaRPr sz="1600"/>
          </a:p>
          <a:p>
            <a:pPr marL="457200" lvl="0" indent="0" algn="l" rtl="0">
              <a:spcBef>
                <a:spcPts val="0"/>
              </a:spcBef>
              <a:spcAft>
                <a:spcPts val="0"/>
              </a:spcAft>
              <a:buNone/>
            </a:pPr>
            <a:r>
              <a:rPr lang="en-US" sz="1600" u="sng">
                <a:solidFill>
                  <a:schemeClr val="hlink"/>
                </a:solidFill>
                <a:hlinkClick r:id="rId3"/>
              </a:rPr>
              <a:t>https://nisonger.osu.edu/technology-project/techsummit2025/</a:t>
            </a:r>
            <a:endParaRPr sz="1600"/>
          </a:p>
          <a:p>
            <a:pPr marL="0" lvl="0" indent="0" algn="l" rtl="0">
              <a:spcBef>
                <a:spcPts val="0"/>
              </a:spcBef>
              <a:spcAft>
                <a:spcPts val="0"/>
              </a:spcAft>
              <a:buNone/>
            </a:pPr>
            <a:endParaRPr sz="1600"/>
          </a:p>
          <a:p>
            <a:pPr marL="457200" lvl="0" indent="-330200" algn="l" rtl="0">
              <a:spcBef>
                <a:spcPts val="0"/>
              </a:spcBef>
              <a:spcAft>
                <a:spcPts val="0"/>
              </a:spcAft>
              <a:buSzPts val="1600"/>
              <a:buChar char="●"/>
            </a:pPr>
            <a:r>
              <a:rPr lang="en-US" sz="1600"/>
              <a:t>OhioISP Gatherings-QIDPS- August 27, 2025 (Virtual Only)</a:t>
            </a:r>
            <a:endParaRPr sz="1600"/>
          </a:p>
          <a:p>
            <a:pPr marL="457200" lvl="0" indent="0" algn="l" rtl="0">
              <a:spcBef>
                <a:spcPts val="0"/>
              </a:spcBef>
              <a:spcAft>
                <a:spcPts val="0"/>
              </a:spcAft>
              <a:buNone/>
            </a:pPr>
            <a:r>
              <a:rPr lang="en-US" sz="1600" u="sng">
                <a:solidFill>
                  <a:schemeClr val="hlink"/>
                </a:solidFill>
                <a:hlinkClick r:id="rId4"/>
              </a:rPr>
              <a:t>https://dodd.ohio.gov/compliance/oisp/Support</a:t>
            </a:r>
            <a:endParaRPr sz="1600"/>
          </a:p>
          <a:p>
            <a:pPr marL="457200" lvl="0" indent="0" algn="l" rtl="0">
              <a:spcBef>
                <a:spcPts val="0"/>
              </a:spcBef>
              <a:spcAft>
                <a:spcPts val="0"/>
              </a:spcAft>
              <a:buNone/>
            </a:pPr>
            <a:endParaRPr sz="1600"/>
          </a:p>
          <a:p>
            <a:pPr marL="457200" lvl="0" indent="-330200" algn="l" rtl="0">
              <a:spcBef>
                <a:spcPts val="0"/>
              </a:spcBef>
              <a:spcAft>
                <a:spcPts val="0"/>
              </a:spcAft>
              <a:buSzPts val="1600"/>
              <a:buChar char="●"/>
            </a:pPr>
            <a:r>
              <a:rPr lang="en-US" sz="1600"/>
              <a:t>2025 Provider Training series on CTLC tools -August 28, 2025</a:t>
            </a:r>
            <a:endParaRPr sz="1600"/>
          </a:p>
          <a:p>
            <a:pPr marL="457200" lvl="0" indent="0" algn="l" rtl="0">
              <a:spcBef>
                <a:spcPts val="0"/>
              </a:spcBef>
              <a:spcAft>
                <a:spcPts val="0"/>
              </a:spcAft>
              <a:buNone/>
            </a:pPr>
            <a:r>
              <a:rPr lang="en-US" sz="1600" u="sng">
                <a:solidFill>
                  <a:schemeClr val="hlink"/>
                </a:solidFill>
                <a:hlinkClick r:id="rId5"/>
              </a:rPr>
              <a:t>https://www.zoomgov.com/meeting/register/BMCfw2qpRk6KBSfqT3rLZA#/registration</a:t>
            </a:r>
            <a:endParaRPr sz="1600"/>
          </a:p>
          <a:p>
            <a:pPr marL="0" lvl="0" indent="0" algn="l" rtl="0">
              <a:spcBef>
                <a:spcPts val="0"/>
              </a:spcBef>
              <a:spcAft>
                <a:spcPts val="0"/>
              </a:spcAft>
              <a:buNone/>
            </a:pPr>
            <a:endParaRPr sz="1600"/>
          </a:p>
          <a:p>
            <a:pPr marL="457200" lvl="0" indent="-330200" algn="l" rtl="0">
              <a:spcBef>
                <a:spcPts val="0"/>
              </a:spcBef>
              <a:spcAft>
                <a:spcPts val="0"/>
              </a:spcAft>
              <a:buSzPts val="1600"/>
              <a:buChar char="●"/>
            </a:pPr>
            <a:r>
              <a:rPr lang="en-US" sz="1600"/>
              <a:t>August DSP Information Session- Understanding EVV- August 25,2025</a:t>
            </a:r>
            <a:endParaRPr sz="1600"/>
          </a:p>
          <a:p>
            <a:pPr marL="457200" lvl="0" indent="0" algn="l" rtl="0">
              <a:spcBef>
                <a:spcPts val="0"/>
              </a:spcBef>
              <a:spcAft>
                <a:spcPts val="0"/>
              </a:spcAft>
              <a:buNone/>
            </a:pPr>
            <a:r>
              <a:rPr lang="en-US" sz="1600" u="sng">
                <a:solidFill>
                  <a:schemeClr val="hlink"/>
                </a:solidFill>
                <a:hlinkClick r:id="rId6"/>
              </a:rPr>
              <a:t>https://www.zoomgov.com/webinar/register/WN_aFoi-CKKRg6camqhW4z4oQ#/registration</a:t>
            </a:r>
            <a:endParaRPr sz="1600"/>
          </a:p>
          <a:p>
            <a:pPr marL="457200" lvl="0" indent="0" algn="l" rtl="0">
              <a:spcBef>
                <a:spcPts val="0"/>
              </a:spcBef>
              <a:spcAft>
                <a:spcPts val="0"/>
              </a:spcAft>
              <a:buNone/>
            </a:pPr>
            <a:endParaRPr sz="16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78"/>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300"/>
              <a:buNone/>
            </a:pPr>
            <a:fld id="{00000000-1234-1234-1234-123412341234}" type="slidenum">
              <a:rPr lang="en-US"/>
              <a:t>11</a:t>
            </a:fld>
            <a:endParaRPr/>
          </a:p>
        </p:txBody>
      </p:sp>
      <p:sp>
        <p:nvSpPr>
          <p:cNvPr id="550" name="Google Shape;550;p78"/>
          <p:cNvSpPr/>
          <p:nvPr/>
        </p:nvSpPr>
        <p:spPr>
          <a:xfrm rot="5400000">
            <a:off x="6838975" y="2032621"/>
            <a:ext cx="39294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3600" b="1" i="0" u="none" strike="noStrike" cap="none">
                <a:solidFill>
                  <a:schemeClr val="lt1"/>
                </a:solidFill>
                <a:latin typeface="Arial"/>
                <a:ea typeface="Arial"/>
                <a:cs typeface="Arial"/>
                <a:sym typeface="Arial"/>
              </a:rPr>
              <a:t>QCO Department</a:t>
            </a:r>
            <a:endParaRPr>
              <a:solidFill>
                <a:schemeClr val="lt1"/>
              </a:solidFill>
            </a:endParaRPr>
          </a:p>
        </p:txBody>
      </p:sp>
      <p:graphicFrame>
        <p:nvGraphicFramePr>
          <p:cNvPr id="551" name="Google Shape;551;p78"/>
          <p:cNvGraphicFramePr/>
          <p:nvPr/>
        </p:nvGraphicFramePr>
        <p:xfrm>
          <a:off x="367650" y="1346050"/>
          <a:ext cx="3000000" cy="3000000"/>
        </p:xfrm>
        <a:graphic>
          <a:graphicData uri="http://schemas.openxmlformats.org/drawingml/2006/table">
            <a:tbl>
              <a:tblPr>
                <a:noFill/>
                <a:tableStyleId>{62EC4387-185D-4B08-B08A-8C9199CFE0B5}</a:tableStyleId>
              </a:tblPr>
              <a:tblGrid>
                <a:gridCol w="7323175">
                  <a:extLst>
                    <a:ext uri="{9D8B030D-6E8A-4147-A177-3AD203B41FA5}">
                      <a16:colId xmlns:a16="http://schemas.microsoft.com/office/drawing/2014/main" val="20000"/>
                    </a:ext>
                  </a:extLst>
                </a:gridCol>
              </a:tblGrid>
              <a:tr h="2562225">
                <a:tc>
                  <a:txBody>
                    <a:bodyPr/>
                    <a:lstStyle/>
                    <a:p>
                      <a:pPr marL="0" lvl="0" indent="0" algn="l" rtl="0">
                        <a:lnSpc>
                          <a:spcPct val="120000"/>
                        </a:lnSpc>
                        <a:spcBef>
                          <a:spcPts val="0"/>
                        </a:spcBef>
                        <a:spcAft>
                          <a:spcPts val="0"/>
                        </a:spcAft>
                        <a:buNone/>
                      </a:pPr>
                      <a:r>
                        <a:rPr lang="en-US" sz="1200"/>
                        <a:t>As a reminder, effective October 1, 2025, claims requiring Electronic Visit Verification (EVV) without a matching EVV record will be denied. </a:t>
                      </a:r>
                      <a:endParaRPr sz="1200"/>
                    </a:p>
                    <a:p>
                      <a:pPr marL="0" lvl="0" indent="0" algn="l" rtl="0">
                        <a:lnSpc>
                          <a:spcPct val="120000"/>
                        </a:lnSpc>
                        <a:spcBef>
                          <a:spcPts val="0"/>
                        </a:spcBef>
                        <a:spcAft>
                          <a:spcPts val="0"/>
                        </a:spcAft>
                        <a:buNone/>
                      </a:pPr>
                      <a:r>
                        <a:rPr lang="en-US" sz="1200"/>
                        <a:t> </a:t>
                      </a:r>
                      <a:endParaRPr sz="1200"/>
                    </a:p>
                    <a:p>
                      <a:pPr marL="0" lvl="0" indent="0" algn="l" rtl="0">
                        <a:lnSpc>
                          <a:spcPct val="120000"/>
                        </a:lnSpc>
                        <a:spcBef>
                          <a:spcPts val="0"/>
                        </a:spcBef>
                        <a:spcAft>
                          <a:spcPts val="0"/>
                        </a:spcAft>
                        <a:buNone/>
                      </a:pPr>
                      <a:r>
                        <a:rPr lang="en-US" sz="1200"/>
                        <a:t>To avoid claim denials and non-payment, please ensure that each submitted claim requiring EVV has a corresponding EVV record in the DODD system. Denied claims will not be paid.</a:t>
                      </a:r>
                      <a:endParaRPr sz="1200"/>
                    </a:p>
                    <a:p>
                      <a:pPr marL="0" lvl="0" indent="0" algn="l" rtl="0">
                        <a:lnSpc>
                          <a:spcPct val="120000"/>
                        </a:lnSpc>
                        <a:spcBef>
                          <a:spcPts val="0"/>
                        </a:spcBef>
                        <a:spcAft>
                          <a:spcPts val="0"/>
                        </a:spcAft>
                        <a:buNone/>
                      </a:pPr>
                      <a:r>
                        <a:rPr lang="en-US" sz="1200"/>
                        <a:t> </a:t>
                      </a:r>
                      <a:endParaRPr sz="1200"/>
                    </a:p>
                    <a:p>
                      <a:pPr marL="0" lvl="0" indent="0" algn="l" rtl="0">
                        <a:lnSpc>
                          <a:spcPct val="120000"/>
                        </a:lnSpc>
                        <a:spcBef>
                          <a:spcPts val="0"/>
                        </a:spcBef>
                        <a:spcAft>
                          <a:spcPts val="0"/>
                        </a:spcAft>
                        <a:buNone/>
                      </a:pPr>
                      <a:r>
                        <a:rPr lang="en-US" sz="1200"/>
                        <a:t>Providers can view information for their submitted DODD waiver claims and matching EVV records on their Provider Weekly Report in eMBS.</a:t>
                      </a:r>
                      <a:endParaRPr sz="1200"/>
                    </a:p>
                    <a:p>
                      <a:pPr marL="0" lvl="0" indent="0" algn="l" rtl="0">
                        <a:lnSpc>
                          <a:spcPct val="120000"/>
                        </a:lnSpc>
                        <a:spcBef>
                          <a:spcPts val="0"/>
                        </a:spcBef>
                        <a:spcAft>
                          <a:spcPts val="0"/>
                        </a:spcAft>
                        <a:buNone/>
                      </a:pPr>
                      <a:r>
                        <a:rPr lang="en-US" sz="1200"/>
                        <a:t> </a:t>
                      </a:r>
                      <a:endParaRPr sz="1200"/>
                    </a:p>
                    <a:p>
                      <a:pPr marL="0" lvl="0" indent="0" algn="l" rtl="0">
                        <a:lnSpc>
                          <a:spcPct val="120000"/>
                        </a:lnSpc>
                        <a:spcBef>
                          <a:spcPts val="0"/>
                        </a:spcBef>
                        <a:spcAft>
                          <a:spcPts val="0"/>
                        </a:spcAft>
                        <a:buNone/>
                      </a:pPr>
                      <a:r>
                        <a:rPr lang="en-US" sz="1200"/>
                        <a:t>Providers will receive notifications bi-weekly for their claims and EVV matching rates.</a:t>
                      </a:r>
                      <a:endParaRPr sz="1200"/>
                    </a:p>
                    <a:p>
                      <a:pPr marL="0" lvl="0" indent="0" algn="l" rtl="0">
                        <a:lnSpc>
                          <a:spcPct val="120000"/>
                        </a:lnSpc>
                        <a:spcBef>
                          <a:spcPts val="0"/>
                        </a:spcBef>
                        <a:spcAft>
                          <a:spcPts val="0"/>
                        </a:spcAft>
                        <a:buNone/>
                      </a:pPr>
                      <a:r>
                        <a:rPr lang="en-US" sz="1200"/>
                        <a:t> </a:t>
                      </a:r>
                      <a:endParaRPr sz="1200"/>
                    </a:p>
                    <a:p>
                      <a:pPr marL="0" lvl="0" indent="0" algn="l" rtl="0">
                        <a:lnSpc>
                          <a:spcPct val="120000"/>
                        </a:lnSpc>
                        <a:spcBef>
                          <a:spcPts val="0"/>
                        </a:spcBef>
                        <a:spcAft>
                          <a:spcPts val="0"/>
                        </a:spcAft>
                        <a:buNone/>
                      </a:pPr>
                      <a:r>
                        <a:rPr lang="en-US" sz="1200"/>
                        <a:t>Please visit the </a:t>
                      </a:r>
                      <a:r>
                        <a:rPr lang="en-US" sz="1200" b="1" u="sng">
                          <a:solidFill>
                            <a:srgbClr val="48A199"/>
                          </a:solidFill>
                          <a:hlinkClick r:id="rId3">
                            <a:extLst>
                              <a:ext uri="{A12FA001-AC4F-418D-AE19-62706E023703}">
                                <ahyp:hlinkClr xmlns:ahyp="http://schemas.microsoft.com/office/drawing/2018/hyperlinkcolor" val="tx"/>
                              </a:ext>
                            </a:extLst>
                          </a:hlinkClick>
                        </a:rPr>
                        <a:t>Ohio Department of Medicaid EVV website</a:t>
                      </a:r>
                      <a:r>
                        <a:rPr lang="en-US" sz="1200"/>
                        <a:t> for resources and tools. For immediate help, contact the EVV Provider Hotline at 855-805-3505.</a:t>
                      </a:r>
                      <a:endParaRPr sz="1200"/>
                    </a:p>
                  </a:txBody>
                  <a:tcPr marL="190500" marR="190500" marT="95250" marB="95250"/>
                </a:tc>
                <a:extLst>
                  <a:ext uri="{0D108BD9-81ED-4DB2-BD59-A6C34878D82A}">
                    <a16:rowId xmlns:a16="http://schemas.microsoft.com/office/drawing/2014/main" val="10000"/>
                  </a:ext>
                </a:extLst>
              </a:tr>
            </a:tbl>
          </a:graphicData>
        </a:graphic>
      </p:graphicFrame>
      <p:sp>
        <p:nvSpPr>
          <p:cNvPr id="552" name="Google Shape;552;p78"/>
          <p:cNvSpPr txBox="1"/>
          <p:nvPr/>
        </p:nvSpPr>
        <p:spPr>
          <a:xfrm>
            <a:off x="771450" y="145300"/>
            <a:ext cx="5506800" cy="10902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0"/>
              </a:spcBef>
              <a:spcAft>
                <a:spcPts val="0"/>
              </a:spcAft>
              <a:buNone/>
            </a:pPr>
            <a:r>
              <a:rPr lang="en-US" sz="1950" b="1"/>
              <a:t>Claims Denial - Electronic Visitation Verification Reminder </a:t>
            </a:r>
            <a:endParaRPr sz="1950" b="1"/>
          </a:p>
          <a:p>
            <a:pPr marL="0" lvl="0" indent="0" algn="l" rtl="0">
              <a:lnSpc>
                <a:spcPct val="120000"/>
              </a:lnSpc>
              <a:spcBef>
                <a:spcPts val="0"/>
              </a:spcBef>
              <a:spcAft>
                <a:spcPts val="0"/>
              </a:spcAft>
              <a:buNone/>
            </a:pPr>
            <a:r>
              <a:rPr lang="en-US" sz="1350" b="1" i="1"/>
              <a:t>Attention: Provider Agencies, Independent Providers </a:t>
            </a:r>
            <a:endParaRPr sz="2400">
              <a:solidFill>
                <a:schemeClr val="dk1"/>
              </a:solidFill>
              <a:latin typeface="Fira Sans Light"/>
              <a:ea typeface="Fira Sans Light"/>
              <a:cs typeface="Fira Sans Light"/>
              <a:sym typeface="Fira Sans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79"/>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12</a:t>
            </a:fld>
            <a:endParaRPr/>
          </a:p>
        </p:txBody>
      </p:sp>
      <p:sp>
        <p:nvSpPr>
          <p:cNvPr id="558" name="Google Shape;558;p79"/>
          <p:cNvSpPr/>
          <p:nvPr/>
        </p:nvSpPr>
        <p:spPr>
          <a:xfrm rot="-5400000">
            <a:off x="-1566125" y="2069546"/>
            <a:ext cx="39294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3600" b="1" i="0" u="none" strike="noStrike" cap="none">
                <a:solidFill>
                  <a:schemeClr val="lt1"/>
                </a:solidFill>
                <a:latin typeface="Arial"/>
                <a:ea typeface="Arial"/>
                <a:cs typeface="Arial"/>
                <a:sym typeface="Arial"/>
              </a:rPr>
              <a:t>QCO Department</a:t>
            </a:r>
            <a:endParaRPr>
              <a:solidFill>
                <a:schemeClr val="lt1"/>
              </a:solidFill>
            </a:endParaRPr>
          </a:p>
        </p:txBody>
      </p:sp>
      <p:pic>
        <p:nvPicPr>
          <p:cNvPr id="559" name="Google Shape;559;p79"/>
          <p:cNvPicPr preferRelativeResize="0"/>
          <p:nvPr/>
        </p:nvPicPr>
        <p:blipFill>
          <a:blip r:embed="rId3">
            <a:alphaModFix/>
          </a:blip>
          <a:stretch>
            <a:fillRect/>
          </a:stretch>
        </p:blipFill>
        <p:spPr>
          <a:xfrm>
            <a:off x="3429525" y="380975"/>
            <a:ext cx="3238500" cy="876300"/>
          </a:xfrm>
          <a:prstGeom prst="rect">
            <a:avLst/>
          </a:prstGeom>
          <a:noFill/>
          <a:ln>
            <a:noFill/>
          </a:ln>
        </p:spPr>
      </p:pic>
      <p:sp>
        <p:nvSpPr>
          <p:cNvPr id="560" name="Google Shape;560;p79"/>
          <p:cNvSpPr txBox="1"/>
          <p:nvPr/>
        </p:nvSpPr>
        <p:spPr>
          <a:xfrm>
            <a:off x="2138175" y="2074175"/>
            <a:ext cx="5821200" cy="124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500">
                <a:solidFill>
                  <a:schemeClr val="dk1"/>
                </a:solidFill>
              </a:rPr>
              <a:t>DODD’s data warehouse will transition from Cognos system to Tableau on October 31, 2025.</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US" sz="1500">
                <a:solidFill>
                  <a:schemeClr val="dk1"/>
                </a:solidFill>
              </a:rPr>
              <a:t>Providers will be given further guidance on how to access Tableau prior to the October 31, 2025 transition date. </a:t>
            </a:r>
            <a:endParaRPr sz="1500">
              <a:solidFill>
                <a:schemeClr val="dk1"/>
              </a:solidFill>
            </a:endParaRPr>
          </a:p>
        </p:txBody>
      </p:sp>
      <p:sp>
        <p:nvSpPr>
          <p:cNvPr id="561" name="Google Shape;561;p79"/>
          <p:cNvSpPr txBox="1"/>
          <p:nvPr/>
        </p:nvSpPr>
        <p:spPr>
          <a:xfrm>
            <a:off x="2033725" y="1479425"/>
            <a:ext cx="5894700" cy="46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700">
                <a:solidFill>
                  <a:schemeClr val="dk1"/>
                </a:solidFill>
              </a:rPr>
              <a:t>Attention:  Providers and Billing agents</a:t>
            </a:r>
            <a:endParaRPr sz="17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80"/>
          <p:cNvSpPr txBox="1">
            <a:spLocks noGrp="1"/>
          </p:cNvSpPr>
          <p:nvPr>
            <p:ph type="sldNum" idx="12"/>
          </p:nvPr>
        </p:nvSpPr>
        <p:spPr>
          <a:xfrm>
            <a:off x="8410709" y="4582126"/>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13</a:t>
            </a:fld>
            <a:endParaRPr/>
          </a:p>
        </p:txBody>
      </p:sp>
      <p:sp>
        <p:nvSpPr>
          <p:cNvPr id="567" name="Google Shape;567;p80"/>
          <p:cNvSpPr txBox="1"/>
          <p:nvPr/>
        </p:nvSpPr>
        <p:spPr>
          <a:xfrm>
            <a:off x="1400425" y="522675"/>
            <a:ext cx="5744400" cy="81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t>Region 6 SSA/QIDP Gathering Updates</a:t>
            </a:r>
            <a:endParaRPr sz="2400"/>
          </a:p>
        </p:txBody>
      </p:sp>
      <p:sp>
        <p:nvSpPr>
          <p:cNvPr id="568" name="Google Shape;568;p80"/>
          <p:cNvSpPr txBox="1"/>
          <p:nvPr/>
        </p:nvSpPr>
        <p:spPr>
          <a:xfrm>
            <a:off x="0" y="1333275"/>
            <a:ext cx="7002300" cy="2898600"/>
          </a:xfrm>
          <a:prstGeom prst="rect">
            <a:avLst/>
          </a:prstGeom>
          <a:noFill/>
          <a:ln>
            <a:noFill/>
          </a:ln>
        </p:spPr>
        <p:txBody>
          <a:bodyPr spcFirstLastPara="1" wrap="square" lIns="91425" tIns="91425" rIns="91425" bIns="91425" anchor="t" anchorCtr="0">
            <a:noAutofit/>
          </a:bodyPr>
          <a:lstStyle/>
          <a:p>
            <a:pPr marL="1828800" lvl="3" indent="-330200" algn="l" rtl="0">
              <a:lnSpc>
                <a:spcPct val="115000"/>
              </a:lnSpc>
              <a:spcBef>
                <a:spcPts val="0"/>
              </a:spcBef>
              <a:spcAft>
                <a:spcPts val="0"/>
              </a:spcAft>
              <a:buSzPts val="1600"/>
              <a:buChar char="●"/>
            </a:pPr>
            <a:r>
              <a:rPr lang="en-US" sz="1600"/>
              <a:t>8/27/2025 10am-10:45am SSA Only (Virtual) </a:t>
            </a:r>
            <a:endParaRPr sz="1600"/>
          </a:p>
          <a:p>
            <a:pPr marL="1828800" lvl="0" indent="0" algn="l" rtl="0">
              <a:lnSpc>
                <a:spcPct val="115000"/>
              </a:lnSpc>
              <a:spcBef>
                <a:spcPts val="0"/>
              </a:spcBef>
              <a:spcAft>
                <a:spcPts val="0"/>
              </a:spcAft>
              <a:buNone/>
            </a:pPr>
            <a:endParaRPr sz="1600"/>
          </a:p>
          <a:p>
            <a:pPr marL="1828800" lvl="3" indent="-330200" algn="l" rtl="0">
              <a:lnSpc>
                <a:spcPct val="115000"/>
              </a:lnSpc>
              <a:spcBef>
                <a:spcPts val="0"/>
              </a:spcBef>
              <a:spcAft>
                <a:spcPts val="0"/>
              </a:spcAft>
              <a:buSzPts val="1600"/>
              <a:buChar char="●"/>
            </a:pPr>
            <a:r>
              <a:rPr lang="en-US" sz="1600"/>
              <a:t>8//27/2025 11am-11:45am QIDP Only (Virtual)</a:t>
            </a:r>
            <a:endParaRPr sz="1600"/>
          </a:p>
          <a:p>
            <a:pPr marL="1828800" lvl="0" indent="0" algn="l" rtl="0">
              <a:lnSpc>
                <a:spcPct val="115000"/>
              </a:lnSpc>
              <a:spcBef>
                <a:spcPts val="0"/>
              </a:spcBef>
              <a:spcAft>
                <a:spcPts val="0"/>
              </a:spcAft>
              <a:buNone/>
            </a:pPr>
            <a:endParaRPr sz="1600"/>
          </a:p>
          <a:p>
            <a:pPr marL="1828800" lvl="3" indent="-330200" algn="l" rtl="0">
              <a:lnSpc>
                <a:spcPct val="115000"/>
              </a:lnSpc>
              <a:spcBef>
                <a:spcPts val="0"/>
              </a:spcBef>
              <a:spcAft>
                <a:spcPts val="0"/>
              </a:spcAft>
              <a:buSzPts val="1600"/>
              <a:buChar char="●"/>
            </a:pPr>
            <a:r>
              <a:rPr lang="en-US" sz="1600"/>
              <a:t>9/24/2025 10am-10:45am SSA Only (Virtual)</a:t>
            </a:r>
            <a:endParaRPr sz="1600"/>
          </a:p>
          <a:p>
            <a:pPr marL="1828800" lvl="0" indent="0" algn="l" rtl="0">
              <a:lnSpc>
                <a:spcPct val="115000"/>
              </a:lnSpc>
              <a:spcBef>
                <a:spcPts val="0"/>
              </a:spcBef>
              <a:spcAft>
                <a:spcPts val="0"/>
              </a:spcAft>
              <a:buNone/>
            </a:pPr>
            <a:endParaRPr sz="1600"/>
          </a:p>
          <a:p>
            <a:pPr marL="1828800" lvl="3" indent="-330200" algn="l" rtl="0">
              <a:lnSpc>
                <a:spcPct val="115000"/>
              </a:lnSpc>
              <a:spcBef>
                <a:spcPts val="0"/>
              </a:spcBef>
              <a:spcAft>
                <a:spcPts val="0"/>
              </a:spcAft>
              <a:buSzPts val="1600"/>
              <a:buChar char="●"/>
            </a:pPr>
            <a:r>
              <a:rPr lang="en-US" sz="1600"/>
              <a:t>9/24/2025 11am-11:45am QIDP Only (Virtual)</a:t>
            </a:r>
            <a:endParaRPr sz="1600"/>
          </a:p>
          <a:p>
            <a:pPr marL="1828800" lvl="0" indent="0" algn="l" rtl="0">
              <a:lnSpc>
                <a:spcPct val="115000"/>
              </a:lnSpc>
              <a:spcBef>
                <a:spcPts val="0"/>
              </a:spcBef>
              <a:spcAft>
                <a:spcPts val="0"/>
              </a:spcAft>
              <a:buNone/>
            </a:pPr>
            <a:endParaRPr sz="1600"/>
          </a:p>
          <a:p>
            <a:pPr marL="1828800" lvl="3" indent="-330200" algn="l" rtl="0">
              <a:lnSpc>
                <a:spcPct val="115000"/>
              </a:lnSpc>
              <a:spcBef>
                <a:spcPts val="0"/>
              </a:spcBef>
              <a:spcAft>
                <a:spcPts val="0"/>
              </a:spcAft>
              <a:buSzPts val="1600"/>
              <a:buChar char="●"/>
            </a:pPr>
            <a:r>
              <a:rPr lang="en-US" sz="1600"/>
              <a:t>10/22/2025 - 10am-12pm IN PERSON SSA and QIDP</a:t>
            </a:r>
            <a:endParaRPr sz="1600"/>
          </a:p>
          <a:p>
            <a:pPr marL="457200" lvl="0" indent="0" algn="l" rtl="0">
              <a:spcBef>
                <a:spcPts val="0"/>
              </a:spcBef>
              <a:spcAft>
                <a:spcPts val="0"/>
              </a:spcAft>
              <a:buNone/>
            </a:pPr>
            <a:endParaRPr sz="2400">
              <a:solidFill>
                <a:schemeClr val="dk1"/>
              </a:solidFill>
              <a:latin typeface="Fira Sans Light"/>
              <a:ea typeface="Fira Sans Light"/>
              <a:cs typeface="Fira Sans Light"/>
              <a:sym typeface="Fira Sans Light"/>
            </a:endParaRPr>
          </a:p>
        </p:txBody>
      </p:sp>
      <p:pic>
        <p:nvPicPr>
          <p:cNvPr id="569" name="Google Shape;569;p80"/>
          <p:cNvPicPr preferRelativeResize="0"/>
          <p:nvPr/>
        </p:nvPicPr>
        <p:blipFill>
          <a:blip r:embed="rId3">
            <a:alphaModFix/>
          </a:blip>
          <a:stretch>
            <a:fillRect/>
          </a:stretch>
        </p:blipFill>
        <p:spPr>
          <a:xfrm rot="447812">
            <a:off x="6264395" y="1599325"/>
            <a:ext cx="1755700" cy="1408950"/>
          </a:xfrm>
          <a:prstGeom prst="rect">
            <a:avLst/>
          </a:prstGeom>
          <a:noFill/>
          <a:ln>
            <a:noFill/>
          </a:ln>
        </p:spPr>
      </p:pic>
      <p:pic>
        <p:nvPicPr>
          <p:cNvPr id="570" name="Google Shape;570;p80"/>
          <p:cNvPicPr preferRelativeResize="0"/>
          <p:nvPr/>
        </p:nvPicPr>
        <p:blipFill>
          <a:blip r:embed="rId4">
            <a:alphaModFix/>
          </a:blip>
          <a:stretch>
            <a:fillRect/>
          </a:stretch>
        </p:blipFill>
        <p:spPr>
          <a:xfrm rot="-781722">
            <a:off x="260301" y="2096437"/>
            <a:ext cx="916475" cy="950625"/>
          </a:xfrm>
          <a:prstGeom prst="rect">
            <a:avLst/>
          </a:prstGeom>
          <a:noFill/>
          <a:ln>
            <a:noFill/>
          </a:ln>
        </p:spPr>
      </p:pic>
      <p:sp>
        <p:nvSpPr>
          <p:cNvPr id="571" name="Google Shape;571;p80"/>
          <p:cNvSpPr/>
          <p:nvPr/>
        </p:nvSpPr>
        <p:spPr>
          <a:xfrm rot="5400000">
            <a:off x="6838975" y="2032621"/>
            <a:ext cx="39294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3600" b="1" i="0" u="none" strike="noStrike" cap="none">
                <a:solidFill>
                  <a:schemeClr val="lt1"/>
                </a:solidFill>
                <a:latin typeface="Arial"/>
                <a:ea typeface="Arial"/>
                <a:cs typeface="Arial"/>
                <a:sym typeface="Arial"/>
              </a:rPr>
              <a:t>QCO Department</a:t>
            </a:r>
            <a:endParaRPr>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81"/>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14</a:t>
            </a:fld>
            <a:endParaRPr/>
          </a:p>
        </p:txBody>
      </p:sp>
      <p:pic>
        <p:nvPicPr>
          <p:cNvPr id="577" name="Google Shape;577;p81" descr="three purple question marks are floating in the air on a white background (Provided by Tenor)"/>
          <p:cNvPicPr preferRelativeResize="0"/>
          <p:nvPr/>
        </p:nvPicPr>
        <p:blipFill>
          <a:blip r:embed="rId3">
            <a:alphaModFix/>
          </a:blip>
          <a:stretch>
            <a:fillRect/>
          </a:stretch>
        </p:blipFill>
        <p:spPr>
          <a:xfrm>
            <a:off x="2200275" y="1189500"/>
            <a:ext cx="4743450" cy="2581275"/>
          </a:xfrm>
          <a:prstGeom prst="rect">
            <a:avLst/>
          </a:prstGeom>
          <a:noFill/>
          <a:ln>
            <a:noFill/>
          </a:ln>
        </p:spPr>
      </p:pic>
      <p:sp>
        <p:nvSpPr>
          <p:cNvPr id="578" name="Google Shape;578;p81"/>
          <p:cNvSpPr txBox="1"/>
          <p:nvPr/>
        </p:nvSpPr>
        <p:spPr>
          <a:xfrm>
            <a:off x="3631050" y="458700"/>
            <a:ext cx="2247300" cy="73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400">
                <a:solidFill>
                  <a:schemeClr val="dk1"/>
                </a:solidFill>
              </a:rPr>
              <a:t>Questions</a:t>
            </a:r>
            <a:endParaRPr sz="340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82"/>
          <p:cNvSpPr txBox="1"/>
          <p:nvPr/>
        </p:nvSpPr>
        <p:spPr>
          <a:xfrm>
            <a:off x="97185" y="4677499"/>
            <a:ext cx="328118" cy="268767"/>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chemeClr val="lt1"/>
                </a:solidFill>
                <a:latin typeface="Fira Sans SemiBold"/>
                <a:ea typeface="Fira Sans SemiBold"/>
                <a:cs typeface="Fira Sans SemiBold"/>
                <a:sym typeface="Fira Sans SemiBold"/>
              </a:rPr>
              <a:t>15</a:t>
            </a:fld>
            <a:endParaRPr sz="1300" b="0" i="0" u="none" strike="noStrike" cap="none">
              <a:solidFill>
                <a:schemeClr val="lt1"/>
              </a:solidFill>
              <a:latin typeface="Fira Sans SemiBold"/>
              <a:ea typeface="Fira Sans SemiBold"/>
              <a:cs typeface="Fira Sans SemiBold"/>
              <a:sym typeface="Fira Sans SemiBold"/>
            </a:endParaRPr>
          </a:p>
        </p:txBody>
      </p:sp>
      <p:sp>
        <p:nvSpPr>
          <p:cNvPr id="584" name="Google Shape;584;p82"/>
          <p:cNvSpPr/>
          <p:nvPr/>
        </p:nvSpPr>
        <p:spPr>
          <a:xfrm>
            <a:off x="4479641" y="2110085"/>
            <a:ext cx="184730" cy="6463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endParaRPr sz="3600" b="0" i="0" u="none" strike="noStrike" cap="none">
              <a:solidFill>
                <a:schemeClr val="accent1"/>
              </a:solidFill>
              <a:latin typeface="Arial"/>
              <a:ea typeface="Arial"/>
              <a:cs typeface="Arial"/>
              <a:sym typeface="Arial"/>
            </a:endParaRPr>
          </a:p>
        </p:txBody>
      </p:sp>
      <p:sp>
        <p:nvSpPr>
          <p:cNvPr id="585" name="Google Shape;585;p82"/>
          <p:cNvSpPr/>
          <p:nvPr/>
        </p:nvSpPr>
        <p:spPr>
          <a:xfrm>
            <a:off x="1427854" y="175484"/>
            <a:ext cx="5302526" cy="5232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2800" b="0" i="0" u="none" strike="noStrike" cap="none">
                <a:solidFill>
                  <a:schemeClr val="accent1"/>
                </a:solidFill>
                <a:latin typeface="Arial"/>
                <a:ea typeface="Arial"/>
                <a:cs typeface="Arial"/>
                <a:sym typeface="Arial"/>
              </a:rPr>
              <a:t>Community</a:t>
            </a:r>
            <a:r>
              <a:rPr lang="en-US" sz="1400" b="0" i="0" u="none" strike="noStrike" cap="none">
                <a:solidFill>
                  <a:schemeClr val="accent1"/>
                </a:solidFill>
                <a:latin typeface="Arial"/>
                <a:ea typeface="Arial"/>
                <a:cs typeface="Arial"/>
                <a:sym typeface="Arial"/>
              </a:rPr>
              <a:t> </a:t>
            </a:r>
            <a:r>
              <a:rPr lang="en-US" sz="2800" b="0" i="0" u="none" strike="noStrike" cap="none">
                <a:solidFill>
                  <a:schemeClr val="accent1"/>
                </a:solidFill>
                <a:latin typeface="Arial"/>
                <a:ea typeface="Arial"/>
                <a:cs typeface="Arial"/>
                <a:sym typeface="Arial"/>
              </a:rPr>
              <a:t>Inclusion activities</a:t>
            </a:r>
            <a:endParaRPr/>
          </a:p>
        </p:txBody>
      </p:sp>
      <p:pic>
        <p:nvPicPr>
          <p:cNvPr id="586" name="Google Shape;586;p82" descr="https://lh7-us.googleusercontent.com/N1NeCdiSlJCG-URE6vUJ2YizG7S7xoty9HFot-MwEgQwvOBNwtN-Mpy1NZDfNikPJ0efeLQ8mMIOSjuBPR7mDVWugjdT8m_HiPsY7IzYyPecJ-yZpcPCE3Q6vEHWBCDCCfMaM1qJFuX_8Tsd314KnVs"/>
          <p:cNvPicPr preferRelativeResize="0"/>
          <p:nvPr/>
        </p:nvPicPr>
        <p:blipFill rotWithShape="1">
          <a:blip r:embed="rId3">
            <a:alphaModFix/>
          </a:blip>
          <a:srcRect/>
          <a:stretch/>
        </p:blipFill>
        <p:spPr>
          <a:xfrm>
            <a:off x="406850" y="971875"/>
            <a:ext cx="3616800" cy="941975"/>
          </a:xfrm>
          <a:prstGeom prst="rect">
            <a:avLst/>
          </a:prstGeom>
          <a:noFill/>
          <a:ln>
            <a:noFill/>
          </a:ln>
        </p:spPr>
      </p:pic>
      <p:sp>
        <p:nvSpPr>
          <p:cNvPr id="587" name="Google Shape;587;p82"/>
          <p:cNvSpPr/>
          <p:nvPr/>
        </p:nvSpPr>
        <p:spPr>
          <a:xfrm rot="5400000">
            <a:off x="6883620" y="2171283"/>
            <a:ext cx="3929281" cy="6463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3600" b="1" i="0" u="none" strike="noStrike" cap="none">
                <a:solidFill>
                  <a:schemeClr val="lt1"/>
                </a:solidFill>
                <a:latin typeface="Arial"/>
                <a:ea typeface="Arial"/>
                <a:cs typeface="Arial"/>
                <a:sym typeface="Arial"/>
              </a:rPr>
              <a:t>QCO Department</a:t>
            </a:r>
            <a:endParaRPr/>
          </a:p>
        </p:txBody>
      </p:sp>
      <p:pic>
        <p:nvPicPr>
          <p:cNvPr id="588" name="Google Shape;588;p82"/>
          <p:cNvPicPr preferRelativeResize="0"/>
          <p:nvPr/>
        </p:nvPicPr>
        <p:blipFill>
          <a:blip r:embed="rId4">
            <a:alphaModFix/>
          </a:blip>
          <a:stretch>
            <a:fillRect/>
          </a:stretch>
        </p:blipFill>
        <p:spPr>
          <a:xfrm>
            <a:off x="406800" y="2015225"/>
            <a:ext cx="3616800" cy="904200"/>
          </a:xfrm>
          <a:prstGeom prst="rect">
            <a:avLst/>
          </a:prstGeom>
          <a:noFill/>
          <a:ln>
            <a:noFill/>
          </a:ln>
        </p:spPr>
      </p:pic>
      <p:pic>
        <p:nvPicPr>
          <p:cNvPr id="589" name="Google Shape;589;p82"/>
          <p:cNvPicPr preferRelativeResize="0"/>
          <p:nvPr/>
        </p:nvPicPr>
        <p:blipFill>
          <a:blip r:embed="rId5">
            <a:alphaModFix/>
          </a:blip>
          <a:stretch>
            <a:fillRect/>
          </a:stretch>
        </p:blipFill>
        <p:spPr>
          <a:xfrm>
            <a:off x="4249975" y="1989475"/>
            <a:ext cx="3616800" cy="887550"/>
          </a:xfrm>
          <a:prstGeom prst="rect">
            <a:avLst/>
          </a:prstGeom>
          <a:noFill/>
          <a:ln>
            <a:noFill/>
          </a:ln>
        </p:spPr>
      </p:pic>
      <p:pic>
        <p:nvPicPr>
          <p:cNvPr id="590" name="Google Shape;590;p82"/>
          <p:cNvPicPr preferRelativeResize="0"/>
          <p:nvPr/>
        </p:nvPicPr>
        <p:blipFill>
          <a:blip r:embed="rId6">
            <a:alphaModFix/>
          </a:blip>
          <a:stretch>
            <a:fillRect/>
          </a:stretch>
        </p:blipFill>
        <p:spPr>
          <a:xfrm>
            <a:off x="2403338" y="4072615"/>
            <a:ext cx="3550224" cy="878860"/>
          </a:xfrm>
          <a:prstGeom prst="rect">
            <a:avLst/>
          </a:prstGeom>
          <a:noFill/>
          <a:ln>
            <a:noFill/>
          </a:ln>
        </p:spPr>
      </p:pic>
      <p:pic>
        <p:nvPicPr>
          <p:cNvPr id="591" name="Google Shape;591;p82"/>
          <p:cNvPicPr preferRelativeResize="0"/>
          <p:nvPr/>
        </p:nvPicPr>
        <p:blipFill>
          <a:blip r:embed="rId7">
            <a:alphaModFix/>
          </a:blip>
          <a:stretch>
            <a:fillRect/>
          </a:stretch>
        </p:blipFill>
        <p:spPr>
          <a:xfrm>
            <a:off x="4249975" y="3018325"/>
            <a:ext cx="3616799" cy="887674"/>
          </a:xfrm>
          <a:prstGeom prst="rect">
            <a:avLst/>
          </a:prstGeom>
          <a:noFill/>
          <a:ln>
            <a:noFill/>
          </a:ln>
        </p:spPr>
      </p:pic>
      <p:pic>
        <p:nvPicPr>
          <p:cNvPr id="592" name="Google Shape;592;p82"/>
          <p:cNvPicPr preferRelativeResize="0"/>
          <p:nvPr/>
        </p:nvPicPr>
        <p:blipFill>
          <a:blip r:embed="rId8">
            <a:alphaModFix/>
          </a:blip>
          <a:stretch>
            <a:fillRect/>
          </a:stretch>
        </p:blipFill>
        <p:spPr>
          <a:xfrm>
            <a:off x="406800" y="3043925"/>
            <a:ext cx="3616800" cy="904200"/>
          </a:xfrm>
          <a:prstGeom prst="rect">
            <a:avLst/>
          </a:prstGeom>
          <a:noFill/>
          <a:ln>
            <a:noFill/>
          </a:ln>
        </p:spPr>
      </p:pic>
      <p:pic>
        <p:nvPicPr>
          <p:cNvPr id="593" name="Google Shape;593;p82" title="SR September 2025.png"/>
          <p:cNvPicPr preferRelativeResize="0"/>
          <p:nvPr/>
        </p:nvPicPr>
        <p:blipFill>
          <a:blip r:embed="rId9">
            <a:alphaModFix/>
          </a:blip>
          <a:stretch>
            <a:fillRect/>
          </a:stretch>
        </p:blipFill>
        <p:spPr>
          <a:xfrm>
            <a:off x="4249975" y="951700"/>
            <a:ext cx="3616771" cy="904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83"/>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300"/>
              <a:buNone/>
            </a:pPr>
            <a:fld id="{00000000-1234-1234-1234-123412341234}" type="slidenum">
              <a:rPr lang="en-US"/>
              <a:t>16</a:t>
            </a:fld>
            <a:endParaRPr/>
          </a:p>
        </p:txBody>
      </p:sp>
      <p:sp>
        <p:nvSpPr>
          <p:cNvPr id="599" name="Google Shape;599;p83"/>
          <p:cNvSpPr/>
          <p:nvPr/>
        </p:nvSpPr>
        <p:spPr>
          <a:xfrm>
            <a:off x="1748094" y="-27277"/>
            <a:ext cx="6686446" cy="92333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5400" b="1" i="0" u="none" strike="noStrike" cap="none">
                <a:solidFill>
                  <a:schemeClr val="accent3"/>
                </a:solidFill>
                <a:latin typeface="Arial"/>
                <a:ea typeface="Arial"/>
                <a:cs typeface="Arial"/>
                <a:sym typeface="Arial"/>
              </a:rPr>
              <a:t>And So Much More!</a:t>
            </a:r>
            <a:endParaRPr/>
          </a:p>
        </p:txBody>
      </p:sp>
      <p:pic>
        <p:nvPicPr>
          <p:cNvPr id="600" name="Google Shape;600;p83" descr="https://lh7-us.googleusercontent.com/KMDDoGmgaVzO6fWDxm1gkbKD1mnsGArr7qSrf4a5NWBhLtBb8kU5vTxNJaOag53yEK-6Oi7XqL6WAA9ORIrZZ32EN68xq9TzABGbNEgZrf39DHI0SHsCnQMxRrsqFIIpfM7R3WYtzCyMj-8_dc22sR4"/>
          <p:cNvPicPr preferRelativeResize="0"/>
          <p:nvPr/>
        </p:nvPicPr>
        <p:blipFill rotWithShape="1">
          <a:blip r:embed="rId3">
            <a:alphaModFix/>
          </a:blip>
          <a:srcRect/>
          <a:stretch/>
        </p:blipFill>
        <p:spPr>
          <a:xfrm>
            <a:off x="1684371" y="2959005"/>
            <a:ext cx="3321428" cy="830357"/>
          </a:xfrm>
          <a:prstGeom prst="rect">
            <a:avLst/>
          </a:prstGeom>
          <a:noFill/>
          <a:ln>
            <a:noFill/>
          </a:ln>
        </p:spPr>
      </p:pic>
      <p:sp>
        <p:nvSpPr>
          <p:cNvPr id="601" name="Google Shape;601;p83"/>
          <p:cNvSpPr/>
          <p:nvPr/>
        </p:nvSpPr>
        <p:spPr>
          <a:xfrm rot="-5400000">
            <a:off x="-1671546" y="2038420"/>
            <a:ext cx="3929281" cy="6463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3600" b="1" i="0" u="none" strike="noStrike" cap="none">
                <a:solidFill>
                  <a:schemeClr val="lt1"/>
                </a:solidFill>
                <a:latin typeface="Arial"/>
                <a:ea typeface="Arial"/>
                <a:cs typeface="Arial"/>
                <a:sym typeface="Arial"/>
              </a:rPr>
              <a:t>QCO Department</a:t>
            </a:r>
            <a:endParaRPr/>
          </a:p>
        </p:txBody>
      </p:sp>
      <p:pic>
        <p:nvPicPr>
          <p:cNvPr id="602" name="Google Shape;602;p83"/>
          <p:cNvPicPr preferRelativeResize="0"/>
          <p:nvPr/>
        </p:nvPicPr>
        <p:blipFill>
          <a:blip r:embed="rId4">
            <a:alphaModFix/>
          </a:blip>
          <a:stretch>
            <a:fillRect/>
          </a:stretch>
        </p:blipFill>
        <p:spPr>
          <a:xfrm>
            <a:off x="1562113" y="1115188"/>
            <a:ext cx="3170224" cy="760025"/>
          </a:xfrm>
          <a:prstGeom prst="rect">
            <a:avLst/>
          </a:prstGeom>
          <a:noFill/>
          <a:ln>
            <a:noFill/>
          </a:ln>
        </p:spPr>
      </p:pic>
      <p:pic>
        <p:nvPicPr>
          <p:cNvPr id="603" name="Google Shape;603;p83"/>
          <p:cNvPicPr preferRelativeResize="0"/>
          <p:nvPr/>
        </p:nvPicPr>
        <p:blipFill>
          <a:blip r:embed="rId5">
            <a:alphaModFix/>
          </a:blip>
          <a:stretch>
            <a:fillRect/>
          </a:stretch>
        </p:blipFill>
        <p:spPr>
          <a:xfrm>
            <a:off x="1650062" y="2198980"/>
            <a:ext cx="3082250" cy="760025"/>
          </a:xfrm>
          <a:prstGeom prst="rect">
            <a:avLst/>
          </a:prstGeom>
          <a:noFill/>
          <a:ln>
            <a:noFill/>
          </a:ln>
        </p:spPr>
      </p:pic>
      <p:pic>
        <p:nvPicPr>
          <p:cNvPr id="604" name="Google Shape;604;p83"/>
          <p:cNvPicPr preferRelativeResize="0"/>
          <p:nvPr/>
        </p:nvPicPr>
        <p:blipFill>
          <a:blip r:embed="rId6">
            <a:alphaModFix/>
          </a:blip>
          <a:stretch>
            <a:fillRect/>
          </a:stretch>
        </p:blipFill>
        <p:spPr>
          <a:xfrm>
            <a:off x="5142526" y="3050756"/>
            <a:ext cx="3179251" cy="804200"/>
          </a:xfrm>
          <a:prstGeom prst="rect">
            <a:avLst/>
          </a:prstGeom>
          <a:noFill/>
          <a:ln>
            <a:noFill/>
          </a:ln>
        </p:spPr>
      </p:pic>
      <p:pic>
        <p:nvPicPr>
          <p:cNvPr id="605" name="Google Shape;605;p83"/>
          <p:cNvPicPr preferRelativeResize="0"/>
          <p:nvPr/>
        </p:nvPicPr>
        <p:blipFill>
          <a:blip r:embed="rId7">
            <a:alphaModFix/>
          </a:blip>
          <a:stretch>
            <a:fillRect/>
          </a:stretch>
        </p:blipFill>
        <p:spPr>
          <a:xfrm>
            <a:off x="5073875" y="1115200"/>
            <a:ext cx="3247899" cy="871575"/>
          </a:xfrm>
          <a:prstGeom prst="rect">
            <a:avLst/>
          </a:prstGeom>
          <a:noFill/>
          <a:ln>
            <a:noFill/>
          </a:ln>
        </p:spPr>
      </p:pic>
      <p:pic>
        <p:nvPicPr>
          <p:cNvPr id="606" name="Google Shape;606;p83" title="July 20th- PopRock.png"/>
          <p:cNvPicPr preferRelativeResize="0"/>
          <p:nvPr/>
        </p:nvPicPr>
        <p:blipFill>
          <a:blip r:embed="rId8">
            <a:alphaModFix/>
          </a:blip>
          <a:stretch>
            <a:fillRect/>
          </a:stretch>
        </p:blipFill>
        <p:spPr>
          <a:xfrm>
            <a:off x="5073875" y="2111400"/>
            <a:ext cx="3247901" cy="8119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84"/>
          <p:cNvSpPr txBox="1">
            <a:spLocks noGrp="1"/>
          </p:cNvSpPr>
          <p:nvPr>
            <p:ph type="sldNum" idx="4294967295"/>
          </p:nvPr>
        </p:nvSpPr>
        <p:spPr>
          <a:xfrm>
            <a:off x="8594725" y="4749800"/>
            <a:ext cx="549275" cy="3937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300"/>
              <a:buNone/>
            </a:pPr>
            <a:fld id="{00000000-1234-1234-1234-123412341234}" type="slidenum">
              <a:rPr lang="en-US"/>
              <a:t>17</a:t>
            </a:fld>
            <a:endParaRPr/>
          </a:p>
        </p:txBody>
      </p:sp>
      <p:sp>
        <p:nvSpPr>
          <p:cNvPr id="612" name="Google Shape;612;p84"/>
          <p:cNvSpPr txBox="1"/>
          <p:nvPr/>
        </p:nvSpPr>
        <p:spPr>
          <a:xfrm>
            <a:off x="1016996" y="868447"/>
            <a:ext cx="7110000" cy="4278900"/>
          </a:xfrm>
          <a:prstGeom prst="rect">
            <a:avLst/>
          </a:prstGeom>
          <a:noFill/>
          <a:ln>
            <a:noFill/>
          </a:ln>
        </p:spPr>
        <p:txBody>
          <a:bodyPr spcFirstLastPara="1" wrap="square" lIns="91425" tIns="45700" rIns="91425" bIns="45700" anchor="t" anchorCtr="0">
            <a:spAutoFit/>
          </a:bodyPr>
          <a:lstStyle/>
          <a:p>
            <a:pPr marL="285750" marR="0" lvl="0" indent="-196850" algn="l" rtl="0">
              <a:lnSpc>
                <a:spcPct val="100000"/>
              </a:lnSpc>
              <a:spcBef>
                <a:spcPts val="0"/>
              </a:spcBef>
              <a:spcAft>
                <a:spcPts val="0"/>
              </a:spcAft>
              <a:buClr>
                <a:srgbClr val="000000"/>
              </a:buClr>
              <a:buSzPts val="1400"/>
              <a:buFont typeface="Noto Sans Symbols"/>
              <a:buNone/>
            </a:pPr>
            <a:endParaRPr sz="14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None/>
            </a:pPr>
            <a:r>
              <a:rPr lang="en-US"/>
              <a:t>             </a:t>
            </a:r>
            <a:r>
              <a:rPr lang="en-US" sz="1400" b="0" i="0" u="none" strike="noStrike" cap="none">
                <a:solidFill>
                  <a:srgbClr val="000000"/>
                </a:solidFill>
                <a:latin typeface="Arial"/>
                <a:ea typeface="Arial"/>
                <a:cs typeface="Arial"/>
                <a:sym typeface="Arial"/>
              </a:rPr>
              <a:t>MUI </a:t>
            </a:r>
            <a:r>
              <a:rPr lang="en-US"/>
              <a:t>Refresher</a:t>
            </a:r>
            <a:r>
              <a:rPr lang="en-US" sz="1400" b="0" i="0" u="none" strike="noStrike" cap="none">
                <a:solidFill>
                  <a:srgbClr val="000000"/>
                </a:solidFill>
                <a:latin typeface="Arial"/>
                <a:ea typeface="Arial"/>
                <a:cs typeface="Arial"/>
                <a:sym typeface="Arial"/>
              </a:rPr>
              <a:t> Training- 	</a:t>
            </a:r>
            <a:endParaRPr b="1"/>
          </a:p>
          <a:p>
            <a:pPr marL="457200" marR="0" lvl="0" indent="0" algn="l" rtl="0">
              <a:lnSpc>
                <a:spcPct val="100000"/>
              </a:lnSpc>
              <a:spcBef>
                <a:spcPts val="0"/>
              </a:spcBef>
              <a:spcAft>
                <a:spcPts val="0"/>
              </a:spcAft>
              <a:buNone/>
            </a:pPr>
            <a:r>
              <a:rPr lang="en-US"/>
              <a:t>             </a:t>
            </a:r>
            <a:r>
              <a:rPr lang="en-US" sz="1400" b="0" i="0" u="none" strike="noStrike" cap="none">
                <a:solidFill>
                  <a:srgbClr val="000000"/>
                </a:solidFill>
                <a:latin typeface="Arial"/>
                <a:ea typeface="Arial"/>
                <a:cs typeface="Arial"/>
                <a:sym typeface="Arial"/>
              </a:rPr>
              <a:t>Initial Medication Certification Category 1- </a:t>
            </a:r>
            <a:endParaRPr b="1"/>
          </a:p>
          <a:p>
            <a:pPr marL="457200" marR="0" lvl="0" indent="0" algn="l" rtl="0">
              <a:lnSpc>
                <a:spcPct val="100000"/>
              </a:lnSpc>
              <a:spcBef>
                <a:spcPts val="0"/>
              </a:spcBef>
              <a:spcAft>
                <a:spcPts val="0"/>
              </a:spcAft>
              <a:buNone/>
            </a:pPr>
            <a:r>
              <a:rPr lang="en-US"/>
              <a:t>             </a:t>
            </a:r>
            <a:r>
              <a:rPr lang="en-US" sz="1400" b="0" i="0" u="none" strike="noStrike" cap="none">
                <a:solidFill>
                  <a:srgbClr val="000000"/>
                </a:solidFill>
                <a:latin typeface="Arial"/>
                <a:ea typeface="Arial"/>
                <a:cs typeface="Arial"/>
                <a:sym typeface="Arial"/>
              </a:rPr>
              <a:t>Initial Provider Training- </a:t>
            </a:r>
            <a:r>
              <a:rPr lang="en-US" sz="1400" b="1" i="0" u="none" strike="noStrike" cap="none">
                <a:solidFill>
                  <a:srgbClr val="000000"/>
                </a:solidFill>
              </a:rPr>
              <a:t>September 10, 2025</a:t>
            </a:r>
            <a:r>
              <a:rPr lang="en-US" sz="1400" b="0" i="0" u="none" strike="noStrike" cap="none">
                <a:solidFill>
                  <a:srgbClr val="000000"/>
                </a:solidFill>
                <a:latin typeface="Arial"/>
                <a:ea typeface="Arial"/>
                <a:cs typeface="Arial"/>
                <a:sym typeface="Arial"/>
              </a:rPr>
              <a:t>	</a:t>
            </a:r>
            <a:endParaRPr/>
          </a:p>
          <a:p>
            <a:pPr marL="457200" marR="0" lvl="0" indent="0" algn="l" rtl="0">
              <a:lnSpc>
                <a:spcPct val="100000"/>
              </a:lnSpc>
              <a:spcBef>
                <a:spcPts val="0"/>
              </a:spcBef>
              <a:spcAft>
                <a:spcPts val="0"/>
              </a:spcAft>
              <a:buNone/>
            </a:pPr>
            <a:r>
              <a:rPr lang="en-US"/>
              <a:t>             </a:t>
            </a:r>
            <a:r>
              <a:rPr lang="en-US" sz="1400" b="0" i="0" u="none" strike="noStrike" cap="none">
                <a:solidFill>
                  <a:srgbClr val="000000"/>
                </a:solidFill>
                <a:latin typeface="Arial"/>
                <a:ea typeface="Arial"/>
                <a:cs typeface="Arial"/>
                <a:sym typeface="Arial"/>
              </a:rPr>
              <a:t>Annual Provider Training- </a:t>
            </a:r>
            <a:r>
              <a:rPr lang="en-US" sz="1400" b="1" i="0" u="none" strike="noStrike" cap="none">
                <a:solidFill>
                  <a:srgbClr val="000000"/>
                </a:solidFill>
              </a:rPr>
              <a:t>August 13, 2025</a:t>
            </a:r>
            <a:r>
              <a:rPr lang="en-US" sz="1400" b="0" i="0" u="none" strike="noStrike" cap="none">
                <a:solidFill>
                  <a:srgbClr val="000000"/>
                </a:solidFill>
                <a:latin typeface="Arial"/>
                <a:ea typeface="Arial"/>
                <a:cs typeface="Arial"/>
                <a:sym typeface="Arial"/>
              </a:rPr>
              <a:t>	</a:t>
            </a:r>
            <a:endParaRPr/>
          </a:p>
          <a:p>
            <a:pPr marL="457200" marR="0" lvl="0" indent="0" algn="l" rtl="0">
              <a:lnSpc>
                <a:spcPct val="100000"/>
              </a:lnSpc>
              <a:spcBef>
                <a:spcPts val="0"/>
              </a:spcBef>
              <a:spcAft>
                <a:spcPts val="0"/>
              </a:spcAft>
              <a:buNone/>
            </a:pPr>
            <a:r>
              <a:rPr lang="en-US"/>
              <a:t>             </a:t>
            </a:r>
            <a:r>
              <a:rPr lang="en-US" sz="1400" b="0" i="0" u="none" strike="noStrike" cap="none">
                <a:solidFill>
                  <a:srgbClr val="000000"/>
                </a:solidFill>
                <a:latin typeface="Arial"/>
                <a:ea typeface="Arial"/>
                <a:cs typeface="Arial"/>
                <a:sym typeface="Arial"/>
              </a:rPr>
              <a:t>CPR/First Aid Blended Learning</a:t>
            </a:r>
            <a:r>
              <a:rPr lang="en-US"/>
              <a:t>- </a:t>
            </a:r>
            <a:r>
              <a:rPr lang="en-US" b="1"/>
              <a:t>September 2, 2025</a:t>
            </a:r>
            <a:r>
              <a:rPr lang="en-US" sz="1400" b="1" i="0" u="none" strike="noStrike" cap="none">
                <a:solidFill>
                  <a:srgbClr val="000000"/>
                </a:solidFill>
              </a:rPr>
              <a:t>	 </a:t>
            </a:r>
            <a:endParaRPr b="1"/>
          </a:p>
          <a:p>
            <a:pPr marL="457200" marR="0" lvl="0" indent="0" algn="l" rtl="0">
              <a:lnSpc>
                <a:spcPct val="100000"/>
              </a:lnSpc>
              <a:spcBef>
                <a:spcPts val="0"/>
              </a:spcBef>
              <a:spcAft>
                <a:spcPts val="0"/>
              </a:spcAft>
              <a:buNone/>
            </a:pPr>
            <a:r>
              <a:rPr lang="en-US"/>
              <a:t>             </a:t>
            </a:r>
            <a:r>
              <a:rPr lang="en-US" sz="1400" b="0" i="0" u="none" strike="noStrike" cap="none">
                <a:solidFill>
                  <a:srgbClr val="000000"/>
                </a:solidFill>
                <a:latin typeface="Arial"/>
                <a:ea typeface="Arial"/>
                <a:cs typeface="Arial"/>
                <a:sym typeface="Arial"/>
              </a:rPr>
              <a:t>Initial Medication Administration Category 2 &amp; 3- </a:t>
            </a:r>
            <a:r>
              <a:rPr lang="en-US" sz="1400" b="1" i="0" u="none" strike="noStrike" cap="none">
                <a:solidFill>
                  <a:srgbClr val="000000"/>
                </a:solidFill>
              </a:rPr>
              <a:t>August 18, 2025</a:t>
            </a:r>
            <a:endParaRPr b="1"/>
          </a:p>
          <a:p>
            <a:pPr marL="457200" marR="0" lvl="0" indent="0" algn="l" rtl="0">
              <a:lnSpc>
                <a:spcPct val="100000"/>
              </a:lnSpc>
              <a:spcBef>
                <a:spcPts val="0"/>
              </a:spcBef>
              <a:spcAft>
                <a:spcPts val="0"/>
              </a:spcAft>
              <a:buNone/>
            </a:pPr>
            <a:r>
              <a:rPr lang="en-US"/>
              <a:t>             </a:t>
            </a:r>
            <a:r>
              <a:rPr lang="en-US" sz="1400" b="0" i="0" u="none" strike="noStrike" cap="none">
                <a:solidFill>
                  <a:srgbClr val="000000"/>
                </a:solidFill>
                <a:latin typeface="Arial"/>
                <a:ea typeface="Arial"/>
                <a:cs typeface="Arial"/>
                <a:sym typeface="Arial"/>
              </a:rPr>
              <a:t>Renewal Medication Certification Category 1, 2 &amp; 3 -</a:t>
            </a:r>
            <a:r>
              <a:rPr lang="en-US" sz="1400" b="1" i="0" u="none" strike="noStrike" cap="none">
                <a:solidFill>
                  <a:srgbClr val="000000"/>
                </a:solidFill>
              </a:rPr>
              <a:t> August 19, 2025</a:t>
            </a:r>
            <a:endParaRPr sz="1400" b="1" i="0" u="none" strike="noStrike" cap="none">
              <a:solidFill>
                <a:srgbClr val="000000"/>
              </a:solidFill>
            </a:endParaRPr>
          </a:p>
          <a:p>
            <a:pPr marL="457200" marR="0" lvl="0" indent="0" algn="l" rtl="0">
              <a:lnSpc>
                <a:spcPct val="100000"/>
              </a:lnSpc>
              <a:spcBef>
                <a:spcPts val="0"/>
              </a:spcBef>
              <a:spcAft>
                <a:spcPts val="0"/>
              </a:spcAft>
              <a:buNone/>
            </a:pPr>
            <a:r>
              <a:rPr lang="en-US"/>
              <a:t>             AEGIS Crisis Prevention &amp; De-Escalation- </a:t>
            </a:r>
            <a:r>
              <a:rPr lang="en-US" b="1"/>
              <a:t>September 9, 2025</a:t>
            </a:r>
            <a:endParaRPr b="1"/>
          </a:p>
          <a:p>
            <a:pPr marL="457200" marR="0" lvl="0" indent="0" algn="l" rtl="0">
              <a:lnSpc>
                <a:spcPct val="100000"/>
              </a:lnSpc>
              <a:spcBef>
                <a:spcPts val="0"/>
              </a:spcBef>
              <a:spcAft>
                <a:spcPts val="0"/>
              </a:spcAft>
              <a:buNone/>
            </a:pPr>
            <a:r>
              <a:rPr lang="en-US"/>
              <a:t>             Provider Orientation- </a:t>
            </a:r>
            <a:r>
              <a:rPr lang="en-US" b="1"/>
              <a:t>August 26, 2025</a:t>
            </a:r>
            <a:endParaRPr b="1"/>
          </a:p>
          <a:p>
            <a:pPr marL="457200" marR="0" lvl="0" indent="0" algn="l" rtl="0">
              <a:lnSpc>
                <a:spcPct val="100000"/>
              </a:lnSpc>
              <a:spcBef>
                <a:spcPts val="0"/>
              </a:spcBef>
              <a:spcAft>
                <a:spcPts val="0"/>
              </a:spcAft>
              <a:buNone/>
            </a:pPr>
            <a:r>
              <a:rPr lang="en-US"/>
              <a:t>             Provider Open Office Hours - </a:t>
            </a:r>
            <a:r>
              <a:rPr lang="en-US" b="1"/>
              <a:t>Monthly</a:t>
            </a:r>
            <a:r>
              <a:rPr lang="en-US" sz="1400" b="1" i="0" u="none" strike="noStrike" cap="none">
                <a:solidFill>
                  <a:srgbClr val="000000"/>
                </a:solidFill>
              </a:rPr>
              <a:t> </a:t>
            </a:r>
            <a:r>
              <a:rPr lang="en-US" b="1"/>
              <a:t>on the first Tuesday</a:t>
            </a:r>
            <a:endParaRPr b="1"/>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285750" marR="0" lvl="0" indent="-196850" algn="l" rtl="0">
              <a:lnSpc>
                <a:spcPct val="100000"/>
              </a:lnSpc>
              <a:spcBef>
                <a:spcPts val="0"/>
              </a:spcBef>
              <a:spcAft>
                <a:spcPts val="0"/>
              </a:spcAft>
              <a:buClr>
                <a:srgbClr val="000000"/>
              </a:buClr>
              <a:buSzPts val="1400"/>
              <a:buFont typeface="Noto Sans Symbols"/>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2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200" b="0" i="1" u="none" strike="noStrike" cap="none">
                <a:solidFill>
                  <a:srgbClr val="000000"/>
                </a:solidFill>
                <a:latin typeface="Arial"/>
                <a:ea typeface="Arial"/>
                <a:cs typeface="Arial"/>
                <a:sym typeface="Arial"/>
              </a:rPr>
              <a:t>All classes listed above are open for registration on the Ashtabula County Board of Developmental Disabilities website under the Provider support tab. </a:t>
            </a:r>
            <a:r>
              <a:rPr lang="en-US" sz="1200" b="0" i="1" u="sng" strike="noStrike" cap="none">
                <a:solidFill>
                  <a:schemeClr val="hlink"/>
                </a:solidFill>
                <a:latin typeface="Arial"/>
                <a:ea typeface="Arial"/>
                <a:cs typeface="Arial"/>
                <a:sym typeface="Arial"/>
                <a:hlinkClick r:id="rId3"/>
              </a:rPr>
              <a:t>https://www.ashtabuladd.org/</a:t>
            </a:r>
            <a:endParaRPr sz="1200" b="0"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200" b="0" i="1" u="none" strike="noStrike" cap="none">
              <a:solidFill>
                <a:srgbClr val="000000"/>
              </a:solidFill>
              <a:latin typeface="Arial"/>
              <a:ea typeface="Arial"/>
              <a:cs typeface="Arial"/>
              <a:sym typeface="Arial"/>
            </a:endParaRPr>
          </a:p>
        </p:txBody>
      </p:sp>
      <p:pic>
        <p:nvPicPr>
          <p:cNvPr id="613" name="Google Shape;613;p84"/>
          <p:cNvPicPr preferRelativeResize="0"/>
          <p:nvPr/>
        </p:nvPicPr>
        <p:blipFill rotWithShape="1">
          <a:blip r:embed="rId4">
            <a:alphaModFix/>
          </a:blip>
          <a:srcRect/>
          <a:stretch/>
        </p:blipFill>
        <p:spPr>
          <a:xfrm>
            <a:off x="0" y="3491346"/>
            <a:ext cx="9144000" cy="859536"/>
          </a:xfrm>
          <a:prstGeom prst="rect">
            <a:avLst/>
          </a:prstGeom>
          <a:noFill/>
          <a:ln>
            <a:noFill/>
          </a:ln>
        </p:spPr>
      </p:pic>
      <p:sp>
        <p:nvSpPr>
          <p:cNvPr id="614" name="Google Shape;614;p84"/>
          <p:cNvSpPr/>
          <p:nvPr/>
        </p:nvSpPr>
        <p:spPr>
          <a:xfrm>
            <a:off x="1017001" y="-98937"/>
            <a:ext cx="6494100" cy="92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4300" b="1">
                <a:solidFill>
                  <a:srgbClr val="FFFFFF"/>
                </a:solidFill>
              </a:rPr>
              <a:t>Training Offered</a:t>
            </a:r>
            <a:endParaRPr sz="3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8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18</a:t>
            </a:fld>
            <a:endParaRPr/>
          </a:p>
        </p:txBody>
      </p:sp>
      <p:sp>
        <p:nvSpPr>
          <p:cNvPr id="620" name="Google Shape;620;p85"/>
          <p:cNvSpPr/>
          <p:nvPr/>
        </p:nvSpPr>
        <p:spPr>
          <a:xfrm rot="17">
            <a:off x="1681475" y="4540439"/>
            <a:ext cx="5790693" cy="506544"/>
          </a:xfrm>
          <a:prstGeom prst="rect">
            <a:avLst/>
          </a:prstGeom>
        </p:spPr>
        <p:txBody>
          <a:bodyPr>
            <a:prstTxWarp prst="textPlain">
              <a:avLst/>
            </a:prstTxWarp>
          </a:bodyPr>
          <a:lstStyle/>
          <a:p>
            <a:pPr lvl="0" algn="ctr"/>
            <a:r>
              <a:rPr b="1" i="0">
                <a:ln w="9525" cap="flat" cmpd="sng">
                  <a:solidFill>
                    <a:schemeClr val="dk2"/>
                  </a:solidFill>
                  <a:prstDash val="solid"/>
                  <a:round/>
                  <a:headEnd type="none" w="sm" len="sm"/>
                  <a:tailEnd type="none" w="sm" len="sm"/>
                </a:ln>
                <a:solidFill>
                  <a:schemeClr val="lt1"/>
                </a:solidFill>
                <a:latin typeface="Arial"/>
              </a:rPr>
              <a:t>Superintendent Updates</a:t>
            </a:r>
          </a:p>
        </p:txBody>
      </p:sp>
      <p:pic>
        <p:nvPicPr>
          <p:cNvPr id="621" name="Google Shape;621;p85"/>
          <p:cNvPicPr preferRelativeResize="0"/>
          <p:nvPr/>
        </p:nvPicPr>
        <p:blipFill>
          <a:blip r:embed="rId3">
            <a:alphaModFix/>
          </a:blip>
          <a:stretch>
            <a:fillRect/>
          </a:stretch>
        </p:blipFill>
        <p:spPr>
          <a:xfrm>
            <a:off x="2360704" y="839050"/>
            <a:ext cx="4432224" cy="253192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pic>
        <p:nvPicPr>
          <p:cNvPr id="626" name="Google Shape;626;p86"/>
          <p:cNvPicPr preferRelativeResize="0"/>
          <p:nvPr/>
        </p:nvPicPr>
        <p:blipFill>
          <a:blip r:embed="rId3">
            <a:alphaModFix/>
          </a:blip>
          <a:stretch>
            <a:fillRect/>
          </a:stretch>
        </p:blipFill>
        <p:spPr>
          <a:xfrm>
            <a:off x="1348814" y="2142412"/>
            <a:ext cx="2784026" cy="2784051"/>
          </a:xfrm>
          <a:prstGeom prst="rect">
            <a:avLst/>
          </a:prstGeom>
          <a:noFill/>
          <a:ln>
            <a:noFill/>
          </a:ln>
        </p:spPr>
      </p:pic>
      <p:sp>
        <p:nvSpPr>
          <p:cNvPr id="627" name="Google Shape;627;p86"/>
          <p:cNvSpPr txBox="1"/>
          <p:nvPr/>
        </p:nvSpPr>
        <p:spPr>
          <a:xfrm>
            <a:off x="1982250" y="1332500"/>
            <a:ext cx="5179500" cy="114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chemeClr val="dk1"/>
                </a:solidFill>
              </a:rPr>
              <a:t>Questions or Additional Comments? </a:t>
            </a:r>
            <a:endParaRPr sz="2400">
              <a:solidFill>
                <a:schemeClr val="dk1"/>
              </a:solidFill>
            </a:endParaRPr>
          </a:p>
        </p:txBody>
      </p:sp>
      <p:pic>
        <p:nvPicPr>
          <p:cNvPr id="628" name="Google Shape;628;p86" descr="a 3d figure leaning on a red question mark (Provided by Tenor)"/>
          <p:cNvPicPr preferRelativeResize="0"/>
          <p:nvPr/>
        </p:nvPicPr>
        <p:blipFill>
          <a:blip r:embed="rId4">
            <a:alphaModFix/>
          </a:blip>
          <a:stretch>
            <a:fillRect/>
          </a:stretch>
        </p:blipFill>
        <p:spPr>
          <a:xfrm>
            <a:off x="5025877" y="2409675"/>
            <a:ext cx="2429025" cy="2429025"/>
          </a:xfrm>
          <a:prstGeom prst="rect">
            <a:avLst/>
          </a:prstGeom>
          <a:noFill/>
          <a:ln>
            <a:noFill/>
          </a:ln>
        </p:spPr>
      </p:pic>
      <p:pic>
        <p:nvPicPr>
          <p:cNvPr id="629" name="Google Shape;629;p86" descr="a black and white drawing of a speech bubble with three dots inside . (Provided by Tenor)"/>
          <p:cNvPicPr preferRelativeResize="0"/>
          <p:nvPr/>
        </p:nvPicPr>
        <p:blipFill>
          <a:blip r:embed="rId5">
            <a:alphaModFix/>
          </a:blip>
          <a:stretch>
            <a:fillRect/>
          </a:stretch>
        </p:blipFill>
        <p:spPr>
          <a:xfrm>
            <a:off x="5207175" y="1824500"/>
            <a:ext cx="971350" cy="9713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pic>
        <p:nvPicPr>
          <p:cNvPr id="459" name="Google Shape;459;p69" descr="a white background with a bunch of colorful objects flying around (Provided by Tenor)"/>
          <p:cNvPicPr preferRelativeResize="0"/>
          <p:nvPr/>
        </p:nvPicPr>
        <p:blipFill>
          <a:blip r:embed="rId3">
            <a:alphaModFix/>
          </a:blip>
          <a:stretch>
            <a:fillRect/>
          </a:stretch>
        </p:blipFill>
        <p:spPr>
          <a:xfrm>
            <a:off x="132900" y="235325"/>
            <a:ext cx="8896375" cy="4470300"/>
          </a:xfrm>
          <a:prstGeom prst="rect">
            <a:avLst/>
          </a:prstGeom>
          <a:noFill/>
          <a:ln>
            <a:noFill/>
          </a:ln>
        </p:spPr>
      </p:pic>
      <p:sp>
        <p:nvSpPr>
          <p:cNvPr id="460" name="Google Shape;460;p69"/>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2</a:t>
            </a:fld>
            <a:endParaRPr/>
          </a:p>
        </p:txBody>
      </p:sp>
      <p:sp>
        <p:nvSpPr>
          <p:cNvPr id="461" name="Google Shape;461;p69"/>
          <p:cNvSpPr/>
          <p:nvPr/>
        </p:nvSpPr>
        <p:spPr>
          <a:xfrm>
            <a:off x="1834850" y="235325"/>
            <a:ext cx="5474302" cy="760204"/>
          </a:xfrm>
          <a:prstGeom prst="rect">
            <a:avLst/>
          </a:prstGeom>
        </p:spPr>
        <p:txBody>
          <a:bodyPr>
            <a:prstTxWarp prst="textPlain">
              <a:avLst/>
            </a:prstTxWarp>
          </a:bodyPr>
          <a:lstStyle/>
          <a:p>
            <a:pPr lvl="0" algn="ctr"/>
            <a:r>
              <a:rPr b="0" i="0">
                <a:ln w="9525" cap="flat" cmpd="sng">
                  <a:solidFill>
                    <a:schemeClr val="lt1"/>
                  </a:solidFill>
                  <a:prstDash val="solid"/>
                  <a:round/>
                  <a:headEnd type="none" w="sm" len="sm"/>
                  <a:tailEnd type="none" w="sm" len="sm"/>
                </a:ln>
                <a:solidFill>
                  <a:schemeClr val="accent1"/>
                </a:solidFill>
                <a:latin typeface="Comic Sans MS"/>
              </a:rPr>
              <a:t>DSP of the Month!</a:t>
            </a:r>
          </a:p>
        </p:txBody>
      </p:sp>
      <p:sp>
        <p:nvSpPr>
          <p:cNvPr id="462" name="Google Shape;462;p69"/>
          <p:cNvSpPr txBox="1"/>
          <p:nvPr/>
        </p:nvSpPr>
        <p:spPr>
          <a:xfrm>
            <a:off x="3763188" y="1534525"/>
            <a:ext cx="1848000" cy="45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600" b="1">
                <a:solidFill>
                  <a:schemeClr val="accent3"/>
                </a:solidFill>
                <a:latin typeface="Fira Sans"/>
                <a:ea typeface="Fira Sans"/>
                <a:cs typeface="Fira Sans"/>
                <a:sym typeface="Fira Sans"/>
              </a:rPr>
              <a:t>Nate Prine</a:t>
            </a:r>
            <a:endParaRPr sz="2600" b="1">
              <a:solidFill>
                <a:schemeClr val="accent3"/>
              </a:solidFill>
              <a:latin typeface="Fira Sans"/>
              <a:ea typeface="Fira Sans"/>
              <a:cs typeface="Fira Sans"/>
              <a:sym typeface="Fira Sans"/>
            </a:endParaRPr>
          </a:p>
        </p:txBody>
      </p:sp>
      <p:sp>
        <p:nvSpPr>
          <p:cNvPr id="463" name="Google Shape;463;p69"/>
          <p:cNvSpPr txBox="1"/>
          <p:nvPr/>
        </p:nvSpPr>
        <p:spPr>
          <a:xfrm>
            <a:off x="6334250" y="2512825"/>
            <a:ext cx="2537700" cy="65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600" b="1">
                <a:solidFill>
                  <a:schemeClr val="accent5"/>
                </a:solidFill>
              </a:rPr>
              <a:t>Kallie Sparks</a:t>
            </a:r>
            <a:endParaRPr sz="2600" b="1">
              <a:solidFill>
                <a:schemeClr val="accent5"/>
              </a:solidFill>
            </a:endParaRPr>
          </a:p>
        </p:txBody>
      </p:sp>
      <p:pic>
        <p:nvPicPr>
          <p:cNvPr id="464" name="Google Shape;464;p69"/>
          <p:cNvPicPr preferRelativeResize="0"/>
          <p:nvPr/>
        </p:nvPicPr>
        <p:blipFill>
          <a:blip r:embed="rId4">
            <a:alphaModFix/>
          </a:blip>
          <a:stretch>
            <a:fillRect/>
          </a:stretch>
        </p:blipFill>
        <p:spPr>
          <a:xfrm>
            <a:off x="3373526" y="2254200"/>
            <a:ext cx="2627347" cy="1876025"/>
          </a:xfrm>
          <a:prstGeom prst="rect">
            <a:avLst/>
          </a:prstGeom>
          <a:noFill/>
          <a:ln>
            <a:noFill/>
          </a:ln>
        </p:spPr>
      </p:pic>
      <p:pic>
        <p:nvPicPr>
          <p:cNvPr id="465" name="Google Shape;465;p69" descr="a cartoon cat with its eyes closed and a pink nose (Provided by Tenor)"/>
          <p:cNvPicPr preferRelativeResize="0"/>
          <p:nvPr/>
        </p:nvPicPr>
        <p:blipFill>
          <a:blip r:embed="rId5">
            <a:alphaModFix/>
          </a:blip>
          <a:stretch>
            <a:fillRect/>
          </a:stretch>
        </p:blipFill>
        <p:spPr>
          <a:xfrm>
            <a:off x="271947" y="488625"/>
            <a:ext cx="1438600" cy="1362125"/>
          </a:xfrm>
          <a:prstGeom prst="rect">
            <a:avLst/>
          </a:prstGeom>
          <a:noFill/>
          <a:ln>
            <a:noFill/>
          </a:ln>
        </p:spPr>
      </p:pic>
      <p:pic>
        <p:nvPicPr>
          <p:cNvPr id="466" name="Google Shape;466;p69" descr="a cartoon cat with its eyes closed and a pink nose (Provided by Tenor)"/>
          <p:cNvPicPr preferRelativeResize="0"/>
          <p:nvPr/>
        </p:nvPicPr>
        <p:blipFill>
          <a:blip r:embed="rId5">
            <a:alphaModFix/>
          </a:blip>
          <a:stretch>
            <a:fillRect/>
          </a:stretch>
        </p:blipFill>
        <p:spPr>
          <a:xfrm>
            <a:off x="7433447" y="377800"/>
            <a:ext cx="1438600" cy="1362125"/>
          </a:xfrm>
          <a:prstGeom prst="rect">
            <a:avLst/>
          </a:prstGeom>
          <a:noFill/>
          <a:ln>
            <a:noFill/>
          </a:ln>
        </p:spPr>
      </p:pic>
      <p:sp>
        <p:nvSpPr>
          <p:cNvPr id="467" name="Google Shape;467;p69"/>
          <p:cNvSpPr txBox="1"/>
          <p:nvPr/>
        </p:nvSpPr>
        <p:spPr>
          <a:xfrm>
            <a:off x="271950" y="2512825"/>
            <a:ext cx="3043200" cy="65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600" b="1">
                <a:solidFill>
                  <a:srgbClr val="0000FF"/>
                </a:solidFill>
                <a:latin typeface="Fira Sans"/>
                <a:ea typeface="Fira Sans"/>
                <a:cs typeface="Fira Sans"/>
                <a:sym typeface="Fira Sans"/>
              </a:rPr>
              <a:t>Christian Fleissner</a:t>
            </a:r>
            <a:endParaRPr sz="2600" b="1">
              <a:solidFill>
                <a:srgbClr val="0000FF"/>
              </a:solidFill>
              <a:latin typeface="Fira Sans"/>
              <a:ea typeface="Fira Sans"/>
              <a:cs typeface="Fira Sans"/>
              <a:sym typeface="Fira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7"/>
                                        </p:tgtEl>
                                        <p:attrNameLst>
                                          <p:attrName>style.visibility</p:attrName>
                                        </p:attrNameLst>
                                      </p:cBhvr>
                                      <p:to>
                                        <p:strVal val="visible"/>
                                      </p:to>
                                    </p:set>
                                    <p:anim calcmode="lin" valueType="num">
                                      <p:cBhvr additive="base">
                                        <p:cTn id="7" dur="1000"/>
                                        <p:tgtEl>
                                          <p:spTgt spid="467"/>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462"/>
                                        </p:tgtEl>
                                        <p:attrNameLst>
                                          <p:attrName>style.visibility</p:attrName>
                                        </p:attrNameLst>
                                      </p:cBhvr>
                                      <p:to>
                                        <p:strVal val="visible"/>
                                      </p:to>
                                    </p:set>
                                    <p:anim calcmode="lin" valueType="num">
                                      <p:cBhvr additive="base">
                                        <p:cTn id="12" dur="1000"/>
                                        <p:tgtEl>
                                          <p:spTgt spid="46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463"/>
                                        </p:tgtEl>
                                        <p:attrNameLst>
                                          <p:attrName>style.visibility</p:attrName>
                                        </p:attrNameLst>
                                      </p:cBhvr>
                                      <p:to>
                                        <p:strVal val="visible"/>
                                      </p:to>
                                    </p:set>
                                    <p:anim calcmode="lin" valueType="num">
                                      <p:cBhvr additive="base">
                                        <p:cTn id="17" dur="1000"/>
                                        <p:tgtEl>
                                          <p:spTgt spid="46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87"/>
          <p:cNvSpPr/>
          <p:nvPr/>
        </p:nvSpPr>
        <p:spPr>
          <a:xfrm>
            <a:off x="818449" y="710860"/>
            <a:ext cx="7686600" cy="3908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5400" b="1" i="0" u="none" strike="noStrike" cap="none">
                <a:solidFill>
                  <a:srgbClr val="FFFFFF"/>
                </a:solidFill>
                <a:latin typeface="Arial"/>
                <a:ea typeface="Arial"/>
                <a:cs typeface="Arial"/>
                <a:sym typeface="Arial"/>
              </a:rPr>
              <a:t>Thank You!</a:t>
            </a:r>
            <a:endParaRPr sz="5400" b="1"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None/>
            </a:pPr>
            <a:r>
              <a:rPr lang="en-US" sz="5400" b="1" i="0" u="none" strike="noStrike" cap="none">
                <a:solidFill>
                  <a:srgbClr val="FFFFFF"/>
                </a:solidFill>
                <a:latin typeface="Arial"/>
                <a:ea typeface="Arial"/>
                <a:cs typeface="Arial"/>
                <a:sym typeface="Arial"/>
              </a:rPr>
              <a:t>Next Provider Meeting </a:t>
            </a:r>
            <a:endParaRPr/>
          </a:p>
          <a:p>
            <a:pPr marL="0" marR="0" lvl="0" indent="0" algn="ctr" rtl="0">
              <a:lnSpc>
                <a:spcPct val="100000"/>
              </a:lnSpc>
              <a:spcBef>
                <a:spcPts val="0"/>
              </a:spcBef>
              <a:spcAft>
                <a:spcPts val="0"/>
              </a:spcAft>
              <a:buNone/>
            </a:pPr>
            <a:r>
              <a:rPr lang="en-US" sz="5400" b="1">
                <a:solidFill>
                  <a:srgbClr val="FFFFFF"/>
                </a:solidFill>
              </a:rPr>
              <a:t>September 11, 2025</a:t>
            </a:r>
            <a:endParaRPr sz="5400" b="1" i="0" u="none" strike="noStrike" cap="none">
              <a:solidFill>
                <a:srgbClr val="FFFFFF"/>
              </a:solidFill>
              <a:latin typeface="Arial"/>
              <a:ea typeface="Arial"/>
              <a:cs typeface="Arial"/>
              <a:sym typeface="Arial"/>
            </a:endParaRPr>
          </a:p>
          <a:p>
            <a:pPr marL="0" lvl="0" indent="0" algn="ctr" rtl="0">
              <a:spcBef>
                <a:spcPts val="0"/>
              </a:spcBef>
              <a:spcAft>
                <a:spcPts val="0"/>
              </a:spcAft>
              <a:buNone/>
            </a:pPr>
            <a:endParaRPr sz="3700" b="1">
              <a:solidFill>
                <a:srgbClr val="FFFFFF"/>
              </a:solidFill>
            </a:endParaRPr>
          </a:p>
          <a:p>
            <a:pPr marL="0" lvl="0" indent="0" algn="ctr" rtl="0">
              <a:spcBef>
                <a:spcPts val="0"/>
              </a:spcBef>
              <a:spcAft>
                <a:spcPts val="0"/>
              </a:spcAft>
              <a:buNone/>
            </a:pPr>
            <a:r>
              <a:rPr lang="en-US" sz="3700" b="1">
                <a:solidFill>
                  <a:srgbClr val="FFFFFF"/>
                </a:solidFill>
              </a:rPr>
              <a:t>Virtual Only</a:t>
            </a:r>
            <a:endParaRPr sz="1500" b="1" i="0" u="none" strike="noStrike" cap="none">
              <a:solidFill>
                <a:srgbClr val="FFFFFF"/>
              </a:solidFill>
              <a:latin typeface="Arial"/>
              <a:ea typeface="Arial"/>
              <a:cs typeface="Arial"/>
              <a:sym typeface="Arial"/>
            </a:endParaRPr>
          </a:p>
        </p:txBody>
      </p:sp>
      <p:pic>
        <p:nvPicPr>
          <p:cNvPr id="635" name="Google Shape;635;p87" descr="a zoom logo with a blue circle and white letters (Provided by Tenor)"/>
          <p:cNvPicPr preferRelativeResize="0"/>
          <p:nvPr/>
        </p:nvPicPr>
        <p:blipFill>
          <a:blip r:embed="rId3">
            <a:alphaModFix/>
          </a:blip>
          <a:stretch>
            <a:fillRect/>
          </a:stretch>
        </p:blipFill>
        <p:spPr>
          <a:xfrm>
            <a:off x="3806198" y="4287073"/>
            <a:ext cx="1531600" cy="580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70"/>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300"/>
              <a:buNone/>
            </a:pPr>
            <a:fld id="{00000000-1234-1234-1234-123412341234}" type="slidenum">
              <a:rPr lang="en-US"/>
              <a:t>3</a:t>
            </a:fld>
            <a:endParaRPr/>
          </a:p>
        </p:txBody>
      </p:sp>
      <p:sp>
        <p:nvSpPr>
          <p:cNvPr id="473" name="Google Shape;473;p70"/>
          <p:cNvSpPr/>
          <p:nvPr/>
        </p:nvSpPr>
        <p:spPr>
          <a:xfrm>
            <a:off x="1903050" y="235250"/>
            <a:ext cx="5337900" cy="745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4400" b="1">
                <a:solidFill>
                  <a:schemeClr val="accent2"/>
                </a:solidFill>
              </a:rPr>
              <a:t>ISS</a:t>
            </a:r>
            <a:r>
              <a:rPr lang="en-US" sz="4400" b="1" i="0" u="none" strike="noStrike" cap="none">
                <a:solidFill>
                  <a:schemeClr val="accent2"/>
                </a:solidFill>
                <a:latin typeface="Arial"/>
                <a:ea typeface="Arial"/>
                <a:cs typeface="Arial"/>
                <a:sym typeface="Arial"/>
              </a:rPr>
              <a:t> Department</a:t>
            </a:r>
            <a:endParaRPr sz="2200">
              <a:solidFill>
                <a:schemeClr val="accent2"/>
              </a:solidFill>
            </a:endParaRPr>
          </a:p>
        </p:txBody>
      </p:sp>
      <p:pic>
        <p:nvPicPr>
          <p:cNvPr id="474" name="Google Shape;474;p70"/>
          <p:cNvPicPr preferRelativeResize="0"/>
          <p:nvPr/>
        </p:nvPicPr>
        <p:blipFill>
          <a:blip r:embed="rId3">
            <a:alphaModFix/>
          </a:blip>
          <a:stretch>
            <a:fillRect/>
          </a:stretch>
        </p:blipFill>
        <p:spPr>
          <a:xfrm>
            <a:off x="2406500" y="1232175"/>
            <a:ext cx="4299724" cy="24569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71"/>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300"/>
              <a:buNone/>
            </a:pPr>
            <a:fld id="{00000000-1234-1234-1234-123412341234}" type="slidenum">
              <a:rPr lang="en-US"/>
              <a:t>4</a:t>
            </a:fld>
            <a:endParaRPr/>
          </a:p>
        </p:txBody>
      </p:sp>
      <p:sp>
        <p:nvSpPr>
          <p:cNvPr id="480" name="Google Shape;480;p71"/>
          <p:cNvSpPr/>
          <p:nvPr/>
        </p:nvSpPr>
        <p:spPr>
          <a:xfrm>
            <a:off x="198050" y="3077506"/>
            <a:ext cx="8748000" cy="338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endParaRPr/>
          </a:p>
        </p:txBody>
      </p:sp>
      <p:sp>
        <p:nvSpPr>
          <p:cNvPr id="481" name="Google Shape;481;p71"/>
          <p:cNvSpPr/>
          <p:nvPr/>
        </p:nvSpPr>
        <p:spPr>
          <a:xfrm>
            <a:off x="7067616" y="2707036"/>
            <a:ext cx="1787669"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endParaRPr sz="1400" b="1" i="0" u="none" strike="noStrike" cap="none">
              <a:solidFill>
                <a:srgbClr val="006794"/>
              </a:solidFill>
              <a:latin typeface="Arial"/>
              <a:ea typeface="Arial"/>
              <a:cs typeface="Arial"/>
              <a:sym typeface="Arial"/>
            </a:endParaRPr>
          </a:p>
        </p:txBody>
      </p:sp>
      <p:sp>
        <p:nvSpPr>
          <p:cNvPr id="482" name="Google Shape;482;p71"/>
          <p:cNvSpPr/>
          <p:nvPr/>
        </p:nvSpPr>
        <p:spPr>
          <a:xfrm>
            <a:off x="2176550" y="4446700"/>
            <a:ext cx="50202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4400" b="1">
                <a:solidFill>
                  <a:schemeClr val="lt1"/>
                </a:solidFill>
              </a:rPr>
              <a:t>ISS</a:t>
            </a:r>
            <a:r>
              <a:rPr lang="en-US" sz="4400" b="1" i="0" u="none" strike="noStrike" cap="none">
                <a:solidFill>
                  <a:schemeClr val="lt1"/>
                </a:solidFill>
                <a:latin typeface="Arial"/>
                <a:ea typeface="Arial"/>
                <a:cs typeface="Arial"/>
                <a:sym typeface="Arial"/>
              </a:rPr>
              <a:t> Department</a:t>
            </a:r>
            <a:endParaRPr sz="2200"/>
          </a:p>
        </p:txBody>
      </p:sp>
      <p:sp>
        <p:nvSpPr>
          <p:cNvPr id="483" name="Google Shape;483;p71"/>
          <p:cNvSpPr txBox="1"/>
          <p:nvPr/>
        </p:nvSpPr>
        <p:spPr>
          <a:xfrm>
            <a:off x="1091700" y="201200"/>
            <a:ext cx="6960600" cy="35361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t>    Category C Submission Process - Brittco</a:t>
            </a:r>
            <a:endParaRPr sz="2400"/>
          </a:p>
          <a:p>
            <a:pPr marL="0" lvl="0" indent="0" algn="l" rtl="0">
              <a:spcBef>
                <a:spcPts val="0"/>
              </a:spcBef>
              <a:spcAft>
                <a:spcPts val="0"/>
              </a:spcAft>
              <a:buNone/>
            </a:pPr>
            <a:endParaRPr sz="2400"/>
          </a:p>
          <a:p>
            <a:pPr marL="0" lvl="0" indent="0" algn="l" rtl="0">
              <a:spcBef>
                <a:spcPts val="0"/>
              </a:spcBef>
              <a:spcAft>
                <a:spcPts val="0"/>
              </a:spcAft>
              <a:buNone/>
            </a:pPr>
            <a:r>
              <a:rPr lang="en-US" sz="1500">
                <a:highlight>
                  <a:schemeClr val="lt1"/>
                </a:highlight>
                <a:latin typeface="Roboto"/>
                <a:ea typeface="Roboto"/>
                <a:cs typeface="Roboto"/>
                <a:sym typeface="Roboto"/>
              </a:rPr>
              <a:t>Examples of Category C MUIs</a:t>
            </a:r>
            <a:endParaRPr sz="1500">
              <a:highlight>
                <a:schemeClr val="lt1"/>
              </a:highlight>
              <a:latin typeface="Roboto"/>
              <a:ea typeface="Roboto"/>
              <a:cs typeface="Roboto"/>
              <a:sym typeface="Roboto"/>
            </a:endParaRPr>
          </a:p>
          <a:p>
            <a:pPr marL="457200" lvl="0" indent="-304800" algn="l" rtl="0">
              <a:lnSpc>
                <a:spcPct val="150000"/>
              </a:lnSpc>
              <a:spcBef>
                <a:spcPts val="1200"/>
              </a:spcBef>
              <a:spcAft>
                <a:spcPts val="0"/>
              </a:spcAft>
              <a:buClr>
                <a:srgbClr val="000000"/>
              </a:buClr>
              <a:buSzPts val="1200"/>
              <a:buFont typeface="Roboto"/>
              <a:buChar char="●"/>
            </a:pPr>
            <a:r>
              <a:rPr lang="en-US" sz="1200" b="1">
                <a:highlight>
                  <a:schemeClr val="lt1"/>
                </a:highlight>
                <a:latin typeface="Roboto"/>
                <a:ea typeface="Roboto"/>
                <a:cs typeface="Roboto"/>
                <a:sym typeface="Roboto"/>
              </a:rPr>
              <a:t>Law Enforcement: </a:t>
            </a:r>
            <a:r>
              <a:rPr lang="en-US" sz="1200">
                <a:highlight>
                  <a:schemeClr val="lt1"/>
                </a:highlight>
                <a:latin typeface="Roboto"/>
                <a:ea typeface="Roboto"/>
                <a:cs typeface="Roboto"/>
                <a:sym typeface="Roboto"/>
              </a:rPr>
              <a:t>Any incident where the individual served is tased, arrested, charged, or incarcerated.</a:t>
            </a:r>
            <a:endParaRPr sz="1200">
              <a:highlight>
                <a:schemeClr val="lt1"/>
              </a:highlight>
              <a:latin typeface="Roboto"/>
              <a:ea typeface="Roboto"/>
              <a:cs typeface="Roboto"/>
              <a:sym typeface="Roboto"/>
            </a:endParaRPr>
          </a:p>
          <a:p>
            <a:pPr marL="457200" lvl="0" indent="-304800" algn="l" rtl="0">
              <a:lnSpc>
                <a:spcPct val="150000"/>
              </a:lnSpc>
              <a:spcBef>
                <a:spcPts val="0"/>
              </a:spcBef>
              <a:spcAft>
                <a:spcPts val="0"/>
              </a:spcAft>
              <a:buClr>
                <a:srgbClr val="000000"/>
              </a:buClr>
              <a:buSzPts val="1200"/>
              <a:buFont typeface="Roboto"/>
              <a:buChar char="●"/>
            </a:pPr>
            <a:r>
              <a:rPr lang="en-US" sz="1200" b="1">
                <a:highlight>
                  <a:schemeClr val="lt1"/>
                </a:highlight>
                <a:latin typeface="Roboto"/>
                <a:ea typeface="Roboto"/>
                <a:cs typeface="Roboto"/>
                <a:sym typeface="Roboto"/>
              </a:rPr>
              <a:t>Unanticipated Hospitalization: </a:t>
            </a:r>
            <a:r>
              <a:rPr lang="en-US" sz="1200">
                <a:highlight>
                  <a:schemeClr val="lt1"/>
                </a:highlight>
                <a:latin typeface="Roboto"/>
                <a:ea typeface="Roboto"/>
                <a:cs typeface="Roboto"/>
                <a:sym typeface="Roboto"/>
              </a:rPr>
              <a:t>A hospital stay lasting longer than twenty-four hours that wasn't scheduled or planned, and not directly related to a pre-existing condition specified in the service plan.</a:t>
            </a:r>
            <a:endParaRPr sz="1200">
              <a:highlight>
                <a:schemeClr val="lt1"/>
              </a:highlight>
              <a:latin typeface="Roboto"/>
              <a:ea typeface="Roboto"/>
              <a:cs typeface="Roboto"/>
              <a:sym typeface="Roboto"/>
            </a:endParaRPr>
          </a:p>
          <a:p>
            <a:pPr marL="457200" lvl="0" indent="-304800" algn="l" rtl="0">
              <a:lnSpc>
                <a:spcPct val="150000"/>
              </a:lnSpc>
              <a:spcBef>
                <a:spcPts val="0"/>
              </a:spcBef>
              <a:spcAft>
                <a:spcPts val="0"/>
              </a:spcAft>
              <a:buClr>
                <a:srgbClr val="000000"/>
              </a:buClr>
              <a:buSzPts val="1200"/>
              <a:buFont typeface="Roboto"/>
              <a:buChar char="●"/>
            </a:pPr>
            <a:r>
              <a:rPr lang="en-US" sz="1200" b="1">
                <a:highlight>
                  <a:schemeClr val="lt1"/>
                </a:highlight>
                <a:latin typeface="Roboto"/>
                <a:ea typeface="Roboto"/>
                <a:cs typeface="Roboto"/>
                <a:sym typeface="Roboto"/>
              </a:rPr>
              <a:t>Unapproved Behavioral Support: </a:t>
            </a:r>
            <a:r>
              <a:rPr lang="en-US" sz="1200">
                <a:highlight>
                  <a:schemeClr val="lt1"/>
                </a:highlight>
                <a:latin typeface="Roboto"/>
                <a:ea typeface="Roboto"/>
                <a:cs typeface="Roboto"/>
                <a:sym typeface="Roboto"/>
              </a:rPr>
              <a:t>The use of a prohibited behavioral intervention or a restrictive measure without proper approval from a human rights committee, which poses a risk to the individual's health and welfare. </a:t>
            </a:r>
            <a:endParaRPr sz="1200">
              <a:highlight>
                <a:schemeClr val="lt1"/>
              </a:highlight>
              <a:latin typeface="Roboto"/>
              <a:ea typeface="Roboto"/>
              <a:cs typeface="Roboto"/>
              <a:sym typeface="Roboto"/>
            </a:endParaRPr>
          </a:p>
          <a:p>
            <a:pPr marL="0" lvl="0" indent="0" algn="l" rtl="0">
              <a:spcBef>
                <a:spcPts val="2400"/>
              </a:spcBef>
              <a:spcAft>
                <a:spcPts val="0"/>
              </a:spcAft>
              <a:buNone/>
            </a:pPr>
            <a:endParaRPr sz="24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72"/>
          <p:cNvSpPr/>
          <p:nvPr/>
        </p:nvSpPr>
        <p:spPr>
          <a:xfrm>
            <a:off x="2148913" y="0"/>
            <a:ext cx="42768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3600" b="1">
                <a:solidFill>
                  <a:schemeClr val="lt1"/>
                </a:solidFill>
              </a:rPr>
              <a:t>ISS</a:t>
            </a:r>
            <a:r>
              <a:rPr lang="en-US" sz="3600" b="1" i="0" u="none" strike="noStrike" cap="none">
                <a:solidFill>
                  <a:schemeClr val="lt1"/>
                </a:solidFill>
                <a:latin typeface="Arial"/>
                <a:ea typeface="Arial"/>
                <a:cs typeface="Arial"/>
                <a:sym typeface="Arial"/>
              </a:rPr>
              <a:t> Department</a:t>
            </a:r>
            <a:endParaRPr/>
          </a:p>
        </p:txBody>
      </p:sp>
      <p:sp>
        <p:nvSpPr>
          <p:cNvPr id="489" name="Google Shape;489;p72"/>
          <p:cNvSpPr txBox="1"/>
          <p:nvPr/>
        </p:nvSpPr>
        <p:spPr>
          <a:xfrm>
            <a:off x="3324763" y="942350"/>
            <a:ext cx="1925100" cy="58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900" b="1">
                <a:solidFill>
                  <a:srgbClr val="4A86E8"/>
                </a:solidFill>
                <a:latin typeface="Fira Sans"/>
                <a:ea typeface="Fira Sans"/>
                <a:cs typeface="Fira Sans"/>
                <a:sym typeface="Fira Sans"/>
              </a:rPr>
              <a:t>Questions</a:t>
            </a:r>
            <a:endParaRPr sz="2900" b="1">
              <a:solidFill>
                <a:srgbClr val="4A86E8"/>
              </a:solidFill>
              <a:latin typeface="Fira Sans"/>
              <a:ea typeface="Fira Sans"/>
              <a:cs typeface="Fira Sans"/>
              <a:sym typeface="Fira Sans"/>
            </a:endParaRPr>
          </a:p>
        </p:txBody>
      </p:sp>
      <p:pic>
        <p:nvPicPr>
          <p:cNvPr id="490" name="Google Shape;490;p72" descr="Question Mark Character Images | Free Photos, PNG Stickers ..."/>
          <p:cNvPicPr preferRelativeResize="0"/>
          <p:nvPr/>
        </p:nvPicPr>
        <p:blipFill>
          <a:blip r:embed="rId3">
            <a:alphaModFix/>
          </a:blip>
          <a:stretch>
            <a:fillRect/>
          </a:stretch>
        </p:blipFill>
        <p:spPr>
          <a:xfrm>
            <a:off x="2664400" y="1664500"/>
            <a:ext cx="3245826" cy="3245826"/>
          </a:xfrm>
          <a:prstGeom prst="rect">
            <a:avLst/>
          </a:prstGeom>
          <a:noFill/>
          <a:ln>
            <a:noFill/>
          </a:ln>
        </p:spPr>
      </p:pic>
      <p:pic>
        <p:nvPicPr>
          <p:cNvPr id="491" name="Google Shape;491;p72" descr="Silhouette of a question mark | Public domain vectors"/>
          <p:cNvPicPr preferRelativeResize="0"/>
          <p:nvPr/>
        </p:nvPicPr>
        <p:blipFill>
          <a:blip r:embed="rId4">
            <a:alphaModFix/>
          </a:blip>
          <a:stretch>
            <a:fillRect/>
          </a:stretch>
        </p:blipFill>
        <p:spPr>
          <a:xfrm>
            <a:off x="6901476" y="2074924"/>
            <a:ext cx="993675" cy="993675"/>
          </a:xfrm>
          <a:prstGeom prst="rect">
            <a:avLst/>
          </a:prstGeom>
          <a:noFill/>
          <a:ln>
            <a:noFill/>
          </a:ln>
        </p:spPr>
      </p:pic>
      <p:pic>
        <p:nvPicPr>
          <p:cNvPr id="492" name="Google Shape;492;p72" descr="Silhouette of a question mark | Public domain vectors"/>
          <p:cNvPicPr preferRelativeResize="0"/>
          <p:nvPr/>
        </p:nvPicPr>
        <p:blipFill>
          <a:blip r:embed="rId4">
            <a:alphaModFix/>
          </a:blip>
          <a:stretch>
            <a:fillRect/>
          </a:stretch>
        </p:blipFill>
        <p:spPr>
          <a:xfrm>
            <a:off x="5792926" y="3622149"/>
            <a:ext cx="993675" cy="993675"/>
          </a:xfrm>
          <a:prstGeom prst="rect">
            <a:avLst/>
          </a:prstGeom>
          <a:noFill/>
          <a:ln>
            <a:noFill/>
          </a:ln>
        </p:spPr>
      </p:pic>
      <p:pic>
        <p:nvPicPr>
          <p:cNvPr id="493" name="Google Shape;493;p72" descr="Silhouette of a question mark | Public domain vectors"/>
          <p:cNvPicPr preferRelativeResize="0"/>
          <p:nvPr/>
        </p:nvPicPr>
        <p:blipFill>
          <a:blip r:embed="rId4">
            <a:alphaModFix/>
          </a:blip>
          <a:stretch>
            <a:fillRect/>
          </a:stretch>
        </p:blipFill>
        <p:spPr>
          <a:xfrm>
            <a:off x="1977751" y="3622149"/>
            <a:ext cx="993675" cy="993675"/>
          </a:xfrm>
          <a:prstGeom prst="rect">
            <a:avLst/>
          </a:prstGeom>
          <a:noFill/>
          <a:ln>
            <a:noFill/>
          </a:ln>
        </p:spPr>
      </p:pic>
      <p:pic>
        <p:nvPicPr>
          <p:cNvPr id="494" name="Google Shape;494;p72" descr="Silhouette of a question mark | Public domain vectors"/>
          <p:cNvPicPr preferRelativeResize="0"/>
          <p:nvPr/>
        </p:nvPicPr>
        <p:blipFill>
          <a:blip r:embed="rId4">
            <a:alphaModFix/>
          </a:blip>
          <a:stretch>
            <a:fillRect/>
          </a:stretch>
        </p:blipFill>
        <p:spPr>
          <a:xfrm>
            <a:off x="903926" y="2386337"/>
            <a:ext cx="993675" cy="9936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99" name="Google Shape;499;p73"/>
          <p:cNvPicPr preferRelativeResize="0"/>
          <p:nvPr/>
        </p:nvPicPr>
        <p:blipFill>
          <a:blip r:embed="rId3">
            <a:alphaModFix/>
          </a:blip>
          <a:stretch>
            <a:fillRect/>
          </a:stretch>
        </p:blipFill>
        <p:spPr>
          <a:xfrm>
            <a:off x="3091450" y="1284537"/>
            <a:ext cx="2564852" cy="1465174"/>
          </a:xfrm>
          <a:prstGeom prst="rect">
            <a:avLst/>
          </a:prstGeom>
          <a:noFill/>
          <a:ln>
            <a:noFill/>
          </a:ln>
        </p:spPr>
      </p:pic>
      <p:pic>
        <p:nvPicPr>
          <p:cNvPr id="500" name="Google Shape;500;p73"/>
          <p:cNvPicPr preferRelativeResize="0"/>
          <p:nvPr/>
        </p:nvPicPr>
        <p:blipFill>
          <a:blip r:embed="rId4">
            <a:alphaModFix/>
          </a:blip>
          <a:stretch>
            <a:fillRect/>
          </a:stretch>
        </p:blipFill>
        <p:spPr>
          <a:xfrm>
            <a:off x="4679750" y="3227650"/>
            <a:ext cx="1863711" cy="1064975"/>
          </a:xfrm>
          <a:prstGeom prst="rect">
            <a:avLst/>
          </a:prstGeom>
          <a:noFill/>
          <a:ln>
            <a:noFill/>
          </a:ln>
        </p:spPr>
      </p:pic>
      <p:pic>
        <p:nvPicPr>
          <p:cNvPr id="501" name="Google Shape;501;p73"/>
          <p:cNvPicPr preferRelativeResize="0"/>
          <p:nvPr/>
        </p:nvPicPr>
        <p:blipFill>
          <a:blip r:embed="rId5">
            <a:alphaModFix/>
          </a:blip>
          <a:stretch>
            <a:fillRect/>
          </a:stretch>
        </p:blipFill>
        <p:spPr>
          <a:xfrm>
            <a:off x="6689401" y="2614173"/>
            <a:ext cx="1742200" cy="995225"/>
          </a:xfrm>
          <a:prstGeom prst="rect">
            <a:avLst/>
          </a:prstGeom>
          <a:noFill/>
          <a:ln>
            <a:noFill/>
          </a:ln>
        </p:spPr>
      </p:pic>
      <p:pic>
        <p:nvPicPr>
          <p:cNvPr id="502" name="Google Shape;502;p73"/>
          <p:cNvPicPr preferRelativeResize="0"/>
          <p:nvPr/>
        </p:nvPicPr>
        <p:blipFill>
          <a:blip r:embed="rId6">
            <a:alphaModFix/>
          </a:blip>
          <a:stretch>
            <a:fillRect/>
          </a:stretch>
        </p:blipFill>
        <p:spPr>
          <a:xfrm>
            <a:off x="194075" y="2614175"/>
            <a:ext cx="1864275" cy="1065300"/>
          </a:xfrm>
          <a:prstGeom prst="rect">
            <a:avLst/>
          </a:prstGeom>
          <a:noFill/>
          <a:ln>
            <a:noFill/>
          </a:ln>
        </p:spPr>
      </p:pic>
      <p:pic>
        <p:nvPicPr>
          <p:cNvPr id="503" name="Google Shape;503;p73"/>
          <p:cNvPicPr preferRelativeResize="0"/>
          <p:nvPr/>
        </p:nvPicPr>
        <p:blipFill>
          <a:blip r:embed="rId7">
            <a:alphaModFix/>
          </a:blip>
          <a:stretch>
            <a:fillRect/>
          </a:stretch>
        </p:blipFill>
        <p:spPr>
          <a:xfrm>
            <a:off x="2142148" y="3227654"/>
            <a:ext cx="1864276" cy="1064968"/>
          </a:xfrm>
          <a:prstGeom prst="rect">
            <a:avLst/>
          </a:prstGeom>
          <a:noFill/>
          <a:ln>
            <a:noFill/>
          </a:ln>
        </p:spPr>
      </p:pic>
      <p:sp>
        <p:nvSpPr>
          <p:cNvPr id="504" name="Google Shape;504;p73"/>
          <p:cNvSpPr/>
          <p:nvPr/>
        </p:nvSpPr>
        <p:spPr>
          <a:xfrm>
            <a:off x="1687100" y="0"/>
            <a:ext cx="50976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3600" b="1" i="0" u="none" strike="noStrike" cap="none">
                <a:solidFill>
                  <a:schemeClr val="lt1"/>
                </a:solidFill>
                <a:latin typeface="Arial"/>
                <a:ea typeface="Arial"/>
                <a:cs typeface="Arial"/>
                <a:sym typeface="Arial"/>
              </a:rPr>
              <a:t>QCO Department</a:t>
            </a:r>
            <a:endParaRPr>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74"/>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300"/>
              <a:buNone/>
            </a:pPr>
            <a:fld id="{00000000-1234-1234-1234-123412341234}" type="slidenum">
              <a:rPr lang="en-US"/>
              <a:t>7</a:t>
            </a:fld>
            <a:endParaRPr/>
          </a:p>
        </p:txBody>
      </p:sp>
      <p:sp>
        <p:nvSpPr>
          <p:cNvPr id="510" name="Google Shape;510;p74"/>
          <p:cNvSpPr/>
          <p:nvPr/>
        </p:nvSpPr>
        <p:spPr>
          <a:xfrm rot="5400000">
            <a:off x="6838975" y="2032621"/>
            <a:ext cx="39294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3600" b="1" i="0" u="none" strike="noStrike" cap="none">
                <a:solidFill>
                  <a:schemeClr val="lt1"/>
                </a:solidFill>
                <a:latin typeface="Arial"/>
                <a:ea typeface="Arial"/>
                <a:cs typeface="Arial"/>
                <a:sym typeface="Arial"/>
              </a:rPr>
              <a:t>QCO Department</a:t>
            </a:r>
            <a:endParaRPr>
              <a:solidFill>
                <a:schemeClr val="lt1"/>
              </a:solidFill>
            </a:endParaRPr>
          </a:p>
        </p:txBody>
      </p:sp>
      <p:sp>
        <p:nvSpPr>
          <p:cNvPr id="511" name="Google Shape;511;p74"/>
          <p:cNvSpPr txBox="1"/>
          <p:nvPr/>
        </p:nvSpPr>
        <p:spPr>
          <a:xfrm>
            <a:off x="477925" y="227400"/>
            <a:ext cx="54558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t>Provider meeting Updates/Changes</a:t>
            </a:r>
            <a:endParaRPr sz="2400"/>
          </a:p>
          <a:p>
            <a:pPr marL="0" lvl="0" indent="0" algn="l" rtl="0">
              <a:spcBef>
                <a:spcPts val="0"/>
              </a:spcBef>
              <a:spcAft>
                <a:spcPts val="0"/>
              </a:spcAft>
              <a:buNone/>
            </a:pPr>
            <a:endParaRPr sz="2400"/>
          </a:p>
          <a:p>
            <a:pPr marL="0" lvl="0" indent="0" algn="l" rtl="0">
              <a:spcBef>
                <a:spcPts val="0"/>
              </a:spcBef>
              <a:spcAft>
                <a:spcPts val="0"/>
              </a:spcAft>
              <a:buNone/>
            </a:pPr>
            <a:endParaRPr sz="2400"/>
          </a:p>
          <a:p>
            <a:pPr marL="0" lvl="0" indent="0" algn="l" rtl="0">
              <a:spcBef>
                <a:spcPts val="0"/>
              </a:spcBef>
              <a:spcAft>
                <a:spcPts val="0"/>
              </a:spcAft>
              <a:buNone/>
            </a:pPr>
            <a:endParaRPr sz="2400"/>
          </a:p>
        </p:txBody>
      </p:sp>
      <p:pic>
        <p:nvPicPr>
          <p:cNvPr id="512" name="Google Shape;512;p74"/>
          <p:cNvPicPr preferRelativeResize="0"/>
          <p:nvPr/>
        </p:nvPicPr>
        <p:blipFill>
          <a:blip r:embed="rId3">
            <a:alphaModFix/>
          </a:blip>
          <a:stretch>
            <a:fillRect/>
          </a:stretch>
        </p:blipFill>
        <p:spPr>
          <a:xfrm>
            <a:off x="5014601" y="621000"/>
            <a:ext cx="2843150" cy="3781724"/>
          </a:xfrm>
          <a:prstGeom prst="rect">
            <a:avLst/>
          </a:prstGeom>
          <a:noFill/>
          <a:ln>
            <a:noFill/>
          </a:ln>
        </p:spPr>
      </p:pic>
      <p:sp>
        <p:nvSpPr>
          <p:cNvPr id="513" name="Google Shape;513;p74"/>
          <p:cNvSpPr txBox="1"/>
          <p:nvPr/>
        </p:nvSpPr>
        <p:spPr>
          <a:xfrm>
            <a:off x="477925" y="2447925"/>
            <a:ext cx="4536600" cy="1954800"/>
          </a:xfrm>
          <a:prstGeom prst="rect">
            <a:avLst/>
          </a:prstGeom>
          <a:noFill/>
          <a:ln>
            <a:noFill/>
          </a:ln>
        </p:spPr>
        <p:txBody>
          <a:bodyPr spcFirstLastPara="1" wrap="square" lIns="91425" tIns="91425" rIns="91425" bIns="91425" anchor="t" anchorCtr="0">
            <a:spAutoFit/>
          </a:bodyPr>
          <a:lstStyle/>
          <a:p>
            <a:pPr marL="457200" lvl="0" indent="-374650" algn="l" rtl="0">
              <a:spcBef>
                <a:spcPts val="0"/>
              </a:spcBef>
              <a:spcAft>
                <a:spcPts val="0"/>
              </a:spcAft>
              <a:buSzPts val="2300"/>
              <a:buChar char="●"/>
            </a:pPr>
            <a:r>
              <a:rPr lang="en-US" sz="2300"/>
              <a:t>September &amp; October- Virtual</a:t>
            </a:r>
            <a:endParaRPr sz="2300"/>
          </a:p>
          <a:p>
            <a:pPr marL="457200" lvl="0" indent="0" algn="l" rtl="0">
              <a:spcBef>
                <a:spcPts val="0"/>
              </a:spcBef>
              <a:spcAft>
                <a:spcPts val="0"/>
              </a:spcAft>
              <a:buNone/>
            </a:pPr>
            <a:endParaRPr sz="2300"/>
          </a:p>
          <a:p>
            <a:pPr marL="457200" lvl="0" indent="-374650" algn="l" rtl="0">
              <a:spcBef>
                <a:spcPts val="0"/>
              </a:spcBef>
              <a:spcAft>
                <a:spcPts val="0"/>
              </a:spcAft>
              <a:buSzPts val="2300"/>
              <a:buChar char="●"/>
            </a:pPr>
            <a:r>
              <a:rPr lang="en-US" sz="2300"/>
              <a:t>November </a:t>
            </a:r>
            <a:r>
              <a:rPr lang="en-US" sz="2300" u="sng"/>
              <a:t>IN Person ONLY</a:t>
            </a:r>
            <a:endParaRPr sz="2300" u="sng"/>
          </a:p>
          <a:p>
            <a:pPr marL="457200" lvl="0" indent="0" algn="l" rtl="0">
              <a:spcBef>
                <a:spcPts val="0"/>
              </a:spcBef>
              <a:spcAft>
                <a:spcPts val="0"/>
              </a:spcAft>
              <a:buNone/>
            </a:pPr>
            <a:endParaRPr sz="2300"/>
          </a:p>
          <a:p>
            <a:pPr marL="457200" lvl="0" indent="-374650" algn="l" rtl="0">
              <a:spcBef>
                <a:spcPts val="0"/>
              </a:spcBef>
              <a:spcAft>
                <a:spcPts val="0"/>
              </a:spcAft>
              <a:buSzPts val="2300"/>
              <a:buChar char="●"/>
            </a:pPr>
            <a:r>
              <a:rPr lang="en-US" sz="2300"/>
              <a:t>December &amp; January- Virtual</a:t>
            </a:r>
            <a:endParaRPr sz="2300"/>
          </a:p>
        </p:txBody>
      </p:sp>
      <p:pic>
        <p:nvPicPr>
          <p:cNvPr id="514" name="Google Shape;514;p74" descr="a yellow sign that says no meeting hangs from a string (Provided by Tenor)"/>
          <p:cNvPicPr preferRelativeResize="0"/>
          <p:nvPr/>
        </p:nvPicPr>
        <p:blipFill>
          <a:blip r:embed="rId4">
            <a:alphaModFix/>
          </a:blip>
          <a:stretch>
            <a:fillRect/>
          </a:stretch>
        </p:blipFill>
        <p:spPr>
          <a:xfrm>
            <a:off x="1757150" y="704275"/>
            <a:ext cx="1894912" cy="159051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75"/>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300"/>
              <a:buNone/>
            </a:pPr>
            <a:fld id="{00000000-1234-1234-1234-123412341234}" type="slidenum">
              <a:rPr lang="en-US"/>
              <a:t>8</a:t>
            </a:fld>
            <a:endParaRPr/>
          </a:p>
        </p:txBody>
      </p:sp>
      <p:sp>
        <p:nvSpPr>
          <p:cNvPr id="520" name="Google Shape;520;p75"/>
          <p:cNvSpPr/>
          <p:nvPr/>
        </p:nvSpPr>
        <p:spPr>
          <a:xfrm rot="-5400000" flipH="1">
            <a:off x="-1631850" y="1989925"/>
            <a:ext cx="3929400" cy="665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3600" b="1" i="0" u="none" strike="noStrike" cap="none">
                <a:solidFill>
                  <a:schemeClr val="lt1"/>
                </a:solidFill>
                <a:latin typeface="Arial"/>
                <a:ea typeface="Arial"/>
                <a:cs typeface="Arial"/>
                <a:sym typeface="Arial"/>
              </a:rPr>
              <a:t>QCO Department</a:t>
            </a:r>
            <a:endParaRPr>
              <a:solidFill>
                <a:schemeClr val="lt1"/>
              </a:solidFill>
            </a:endParaRPr>
          </a:p>
        </p:txBody>
      </p:sp>
      <p:sp>
        <p:nvSpPr>
          <p:cNvPr id="521" name="Google Shape;521;p75"/>
          <p:cNvSpPr txBox="1"/>
          <p:nvPr/>
        </p:nvSpPr>
        <p:spPr>
          <a:xfrm>
            <a:off x="2182350" y="358075"/>
            <a:ext cx="5647500" cy="95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t>DSP of the month Banquet Information</a:t>
            </a:r>
            <a:endParaRPr sz="2400"/>
          </a:p>
        </p:txBody>
      </p:sp>
      <p:pic>
        <p:nvPicPr>
          <p:cNvPr id="522" name="Google Shape;522;p75"/>
          <p:cNvPicPr preferRelativeResize="0"/>
          <p:nvPr/>
        </p:nvPicPr>
        <p:blipFill>
          <a:blip r:embed="rId3">
            <a:alphaModFix/>
          </a:blip>
          <a:stretch>
            <a:fillRect/>
          </a:stretch>
        </p:blipFill>
        <p:spPr>
          <a:xfrm>
            <a:off x="1492650" y="1013310"/>
            <a:ext cx="2868387" cy="3376441"/>
          </a:xfrm>
          <a:prstGeom prst="rect">
            <a:avLst/>
          </a:prstGeom>
          <a:noFill/>
          <a:ln>
            <a:noFill/>
          </a:ln>
        </p:spPr>
      </p:pic>
      <p:sp>
        <p:nvSpPr>
          <p:cNvPr id="523" name="Google Shape;523;p75"/>
          <p:cNvSpPr txBox="1"/>
          <p:nvPr/>
        </p:nvSpPr>
        <p:spPr>
          <a:xfrm>
            <a:off x="5360875" y="1013300"/>
            <a:ext cx="3270600" cy="2770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t>Award Categories</a:t>
            </a: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US"/>
              <a:t>Bright Beginnings Award</a:t>
            </a:r>
            <a:endParaRPr/>
          </a:p>
          <a:p>
            <a:pPr marL="457200" lvl="0" indent="-317500" algn="l" rtl="0">
              <a:spcBef>
                <a:spcPts val="0"/>
              </a:spcBef>
              <a:spcAft>
                <a:spcPts val="0"/>
              </a:spcAft>
              <a:buSzPts val="1400"/>
              <a:buChar char="●"/>
            </a:pPr>
            <a:r>
              <a:rPr lang="en-US"/>
              <a:t>Excellence in Direct Support Practice Award</a:t>
            </a:r>
            <a:endParaRPr/>
          </a:p>
          <a:p>
            <a:pPr marL="457200" lvl="0" indent="-317500" algn="l" rtl="0">
              <a:spcBef>
                <a:spcPts val="0"/>
              </a:spcBef>
              <a:spcAft>
                <a:spcPts val="0"/>
              </a:spcAft>
              <a:buSzPts val="1400"/>
              <a:buChar char="●"/>
            </a:pPr>
            <a:r>
              <a:rPr lang="en-US"/>
              <a:t>Community Champion Award</a:t>
            </a:r>
            <a:endParaRPr/>
          </a:p>
          <a:p>
            <a:pPr marL="457200" lvl="0" indent="-317500" algn="l" rtl="0">
              <a:spcBef>
                <a:spcPts val="0"/>
              </a:spcBef>
              <a:spcAft>
                <a:spcPts val="0"/>
              </a:spcAft>
              <a:buSzPts val="1400"/>
              <a:buChar char="●"/>
            </a:pPr>
            <a:r>
              <a:rPr lang="en-US"/>
              <a:t>Beyond the call of duty Award</a:t>
            </a:r>
            <a:endParaRPr/>
          </a:p>
          <a:p>
            <a:pPr marL="457200" lvl="0" indent="-317500" algn="l" rtl="0">
              <a:spcBef>
                <a:spcPts val="0"/>
              </a:spcBef>
              <a:spcAft>
                <a:spcPts val="0"/>
              </a:spcAft>
              <a:buSzPts val="1400"/>
              <a:buChar char="●"/>
            </a:pPr>
            <a:r>
              <a:rPr lang="en-US"/>
              <a:t>Lifetime Commitment Award</a:t>
            </a:r>
            <a:endParaRPr/>
          </a:p>
          <a:p>
            <a:pPr marL="457200" lvl="0" indent="-317500" algn="l" rtl="0">
              <a:spcBef>
                <a:spcPts val="0"/>
              </a:spcBef>
              <a:spcAft>
                <a:spcPts val="0"/>
              </a:spcAft>
              <a:buSzPts val="1400"/>
              <a:buChar char="●"/>
            </a:pPr>
            <a:r>
              <a:rPr lang="en-US"/>
              <a:t>Mr or Mrs Sunshine Award</a:t>
            </a:r>
            <a:endParaRPr/>
          </a:p>
          <a:p>
            <a:pPr marL="457200" lvl="0" indent="-317500" algn="l" rtl="0">
              <a:spcBef>
                <a:spcPts val="0"/>
              </a:spcBef>
              <a:spcAft>
                <a:spcPts val="0"/>
              </a:spcAft>
              <a:buSzPts val="1400"/>
              <a:buChar char="●"/>
            </a:pPr>
            <a:r>
              <a:rPr lang="en-US"/>
              <a:t>Innovation Award</a:t>
            </a:r>
            <a:endParaRPr/>
          </a:p>
          <a:p>
            <a:pPr marL="457200" lvl="0" indent="-317500" algn="l" rtl="0">
              <a:spcBef>
                <a:spcPts val="0"/>
              </a:spcBef>
              <a:spcAft>
                <a:spcPts val="0"/>
              </a:spcAft>
              <a:buSzPts val="1400"/>
              <a:buChar char="●"/>
            </a:pPr>
            <a:r>
              <a:rPr lang="en-US"/>
              <a:t>Advocacy Award</a:t>
            </a:r>
            <a:endParaRPr/>
          </a:p>
          <a:p>
            <a:pPr marL="457200" lvl="0" indent="-317500" algn="l" rtl="0">
              <a:spcBef>
                <a:spcPts val="0"/>
              </a:spcBef>
              <a:spcAft>
                <a:spcPts val="0"/>
              </a:spcAft>
              <a:buSzPts val="1400"/>
              <a:buChar char="●"/>
            </a:pPr>
            <a:r>
              <a:rPr lang="en-US"/>
              <a:t>DSP of the Year Award</a:t>
            </a:r>
            <a:endParaRPr/>
          </a:p>
        </p:txBody>
      </p:sp>
      <p:pic>
        <p:nvPicPr>
          <p:cNvPr id="524" name="Google Shape;524;p75" descr="a gold trophy with a brown base and a gold label (Provided by Tenor)"/>
          <p:cNvPicPr preferRelativeResize="0"/>
          <p:nvPr/>
        </p:nvPicPr>
        <p:blipFill>
          <a:blip r:embed="rId4">
            <a:alphaModFix/>
          </a:blip>
          <a:stretch>
            <a:fillRect/>
          </a:stretch>
        </p:blipFill>
        <p:spPr>
          <a:xfrm>
            <a:off x="4496999" y="3790975"/>
            <a:ext cx="1252000" cy="13524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76"/>
          <p:cNvSpPr/>
          <p:nvPr/>
        </p:nvSpPr>
        <p:spPr>
          <a:xfrm>
            <a:off x="1792100" y="44800"/>
            <a:ext cx="50976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3600" b="1" i="0" u="none" strike="noStrike" cap="none">
                <a:solidFill>
                  <a:schemeClr val="lt1"/>
                </a:solidFill>
                <a:latin typeface="Arial"/>
                <a:ea typeface="Arial"/>
                <a:cs typeface="Arial"/>
                <a:sym typeface="Arial"/>
              </a:rPr>
              <a:t>QCO Department</a:t>
            </a:r>
            <a:endParaRPr>
              <a:solidFill>
                <a:schemeClr val="lt1"/>
              </a:solidFill>
            </a:endParaRPr>
          </a:p>
        </p:txBody>
      </p:sp>
      <p:sp>
        <p:nvSpPr>
          <p:cNvPr id="530" name="Google Shape;530;p76"/>
          <p:cNvSpPr txBox="1"/>
          <p:nvPr/>
        </p:nvSpPr>
        <p:spPr>
          <a:xfrm>
            <a:off x="1979700" y="1027375"/>
            <a:ext cx="5184600" cy="79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t>DSP appreciation events/Activities</a:t>
            </a:r>
            <a:endParaRPr sz="2400"/>
          </a:p>
        </p:txBody>
      </p:sp>
      <p:pic>
        <p:nvPicPr>
          <p:cNvPr id="531" name="Google Shape;531;p76"/>
          <p:cNvPicPr preferRelativeResize="0"/>
          <p:nvPr/>
        </p:nvPicPr>
        <p:blipFill>
          <a:blip r:embed="rId3">
            <a:alphaModFix/>
          </a:blip>
          <a:stretch>
            <a:fillRect/>
          </a:stretch>
        </p:blipFill>
        <p:spPr>
          <a:xfrm rot="-477630">
            <a:off x="977050" y="1709200"/>
            <a:ext cx="2424194" cy="3016325"/>
          </a:xfrm>
          <a:prstGeom prst="rect">
            <a:avLst/>
          </a:prstGeom>
          <a:noFill/>
          <a:ln>
            <a:noFill/>
          </a:ln>
        </p:spPr>
      </p:pic>
      <p:pic>
        <p:nvPicPr>
          <p:cNvPr id="532" name="Google Shape;532;p76"/>
          <p:cNvPicPr preferRelativeResize="0"/>
          <p:nvPr/>
        </p:nvPicPr>
        <p:blipFill>
          <a:blip r:embed="rId4">
            <a:alphaModFix/>
          </a:blip>
          <a:stretch>
            <a:fillRect/>
          </a:stretch>
        </p:blipFill>
        <p:spPr>
          <a:xfrm rot="731886">
            <a:off x="4418402" y="1918795"/>
            <a:ext cx="3731047" cy="2768410"/>
          </a:xfrm>
          <a:prstGeom prst="rect">
            <a:avLst/>
          </a:prstGeom>
          <a:noFill/>
          <a:ln>
            <a:noFill/>
          </a:ln>
        </p:spPr>
      </p:pic>
      <p:sp>
        <p:nvSpPr>
          <p:cNvPr id="533" name="Google Shape;533;p76"/>
          <p:cNvSpPr/>
          <p:nvPr/>
        </p:nvSpPr>
        <p:spPr>
          <a:xfrm>
            <a:off x="6236425" y="3052500"/>
            <a:ext cx="195600" cy="195600"/>
          </a:xfrm>
          <a:prstGeom prst="smileyFace">
            <a:avLst>
              <a:gd name="adj" fmla="val 4653"/>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Light"/>
              <a:ea typeface="Fira Sans Light"/>
              <a:cs typeface="Fira Sans Light"/>
              <a:sym typeface="Fira Sans Light"/>
            </a:endParaRPr>
          </a:p>
        </p:txBody>
      </p:sp>
      <p:sp>
        <p:nvSpPr>
          <p:cNvPr id="534" name="Google Shape;534;p76"/>
          <p:cNvSpPr/>
          <p:nvPr/>
        </p:nvSpPr>
        <p:spPr>
          <a:xfrm>
            <a:off x="7164300" y="3248100"/>
            <a:ext cx="195600" cy="195600"/>
          </a:xfrm>
          <a:prstGeom prst="smileyFace">
            <a:avLst>
              <a:gd name="adj" fmla="val 4653"/>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Light"/>
              <a:ea typeface="Fira Sans Light"/>
              <a:cs typeface="Fira Sans Light"/>
              <a:sym typeface="Fira Sans Light"/>
            </a:endParaRPr>
          </a:p>
        </p:txBody>
      </p:sp>
      <p:sp>
        <p:nvSpPr>
          <p:cNvPr id="535" name="Google Shape;535;p76"/>
          <p:cNvSpPr/>
          <p:nvPr/>
        </p:nvSpPr>
        <p:spPr>
          <a:xfrm>
            <a:off x="5703025" y="3204900"/>
            <a:ext cx="195600" cy="195600"/>
          </a:xfrm>
          <a:prstGeom prst="smileyFace">
            <a:avLst>
              <a:gd name="adj" fmla="val 4653"/>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Light"/>
              <a:ea typeface="Fira Sans Light"/>
              <a:cs typeface="Fira Sans Light"/>
              <a:sym typeface="Fira Sans Light"/>
            </a:endParaRPr>
          </a:p>
        </p:txBody>
      </p:sp>
      <p:sp>
        <p:nvSpPr>
          <p:cNvPr id="536" name="Google Shape;536;p76"/>
          <p:cNvSpPr/>
          <p:nvPr/>
        </p:nvSpPr>
        <p:spPr>
          <a:xfrm>
            <a:off x="6236425" y="3357300"/>
            <a:ext cx="195600" cy="195600"/>
          </a:xfrm>
          <a:prstGeom prst="smileyFace">
            <a:avLst>
              <a:gd name="adj" fmla="val 4653"/>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Light"/>
              <a:ea typeface="Fira Sans Light"/>
              <a:cs typeface="Fira Sans Light"/>
              <a:sym typeface="Fira Sans Light"/>
            </a:endParaRPr>
          </a:p>
        </p:txBody>
      </p:sp>
      <p:sp>
        <p:nvSpPr>
          <p:cNvPr id="537" name="Google Shape;537;p76"/>
          <p:cNvSpPr/>
          <p:nvPr/>
        </p:nvSpPr>
        <p:spPr>
          <a:xfrm>
            <a:off x="5169625" y="3433500"/>
            <a:ext cx="195600" cy="195600"/>
          </a:xfrm>
          <a:prstGeom prst="smileyFace">
            <a:avLst>
              <a:gd name="adj" fmla="val 4653"/>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Light"/>
              <a:ea typeface="Fira Sans Light"/>
              <a:cs typeface="Fira Sans Light"/>
              <a:sym typeface="Fira Sans Light"/>
            </a:endParaRPr>
          </a:p>
        </p:txBody>
      </p:sp>
      <p:sp>
        <p:nvSpPr>
          <p:cNvPr id="538" name="Google Shape;538;p76"/>
          <p:cNvSpPr/>
          <p:nvPr/>
        </p:nvSpPr>
        <p:spPr>
          <a:xfrm>
            <a:off x="7074625" y="3814500"/>
            <a:ext cx="195600" cy="195600"/>
          </a:xfrm>
          <a:prstGeom prst="smileyFace">
            <a:avLst>
              <a:gd name="adj" fmla="val 4653"/>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Fira Sans Light"/>
              <a:ea typeface="Fira Sans Light"/>
              <a:cs typeface="Fira Sans Light"/>
              <a:sym typeface="Fira Sans Light"/>
            </a:endParaRPr>
          </a:p>
        </p:txBody>
      </p:sp>
    </p:spTree>
  </p:cSld>
  <p:clrMapOvr>
    <a:masterClrMapping/>
  </p:clrMapOvr>
</p:sld>
</file>

<file path=ppt/theme/theme1.xml><?xml version="1.0" encoding="utf-8"?>
<a:theme xmlns:a="http://schemas.openxmlformats.org/drawingml/2006/main" name="Alonso template">
  <a:themeElements>
    <a:clrScheme name="ACBDD Branding Colors">
      <a:dk1>
        <a:srgbClr val="410433"/>
      </a:dk1>
      <a:lt1>
        <a:srgbClr val="FFFFFF"/>
      </a:lt1>
      <a:dk2>
        <a:srgbClr val="9C9194"/>
      </a:dk2>
      <a:lt2>
        <a:srgbClr val="EBE7E4"/>
      </a:lt2>
      <a:accent1>
        <a:srgbClr val="2B3C73"/>
      </a:accent1>
      <a:accent2>
        <a:srgbClr val="008AC6"/>
      </a:accent2>
      <a:accent3>
        <a:srgbClr val="90277D"/>
      </a:accent3>
      <a:accent4>
        <a:srgbClr val="6EAE6E"/>
      </a:accent4>
      <a:accent5>
        <a:srgbClr val="D62E2F"/>
      </a:accent5>
      <a:accent6>
        <a:srgbClr val="FFEB32"/>
      </a:accent6>
      <a:hlink>
        <a:srgbClr val="FF0000"/>
      </a:hlink>
      <a:folHlink>
        <a:srgbClr val="00206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2120</Words>
  <Application>Microsoft Office PowerPoint</Application>
  <PresentationFormat>On-screen Show (16:9)</PresentationFormat>
  <Paragraphs>159</Paragraphs>
  <Slides>20</Slides>
  <Notes>20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Comic Sans MS</vt:lpstr>
      <vt:lpstr>Arial Black</vt:lpstr>
      <vt:lpstr>Fira Sans Light</vt:lpstr>
      <vt:lpstr>Fira Sans SemiBold</vt:lpstr>
      <vt:lpstr>Fira Sans Medium</vt:lpstr>
      <vt:lpstr>Roboto</vt:lpstr>
      <vt:lpstr>Arial</vt:lpstr>
      <vt:lpstr>Calibri</vt:lpstr>
      <vt:lpstr>Noto Sans Symbols</vt:lpstr>
      <vt:lpstr>Fira Sans</vt:lpstr>
      <vt:lpstr>Alonso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Klimko</dc:creator>
  <cp:lastModifiedBy>Andrea Klimko</cp:lastModifiedBy>
  <cp:revision>1</cp:revision>
  <dcterms:modified xsi:type="dcterms:W3CDTF">2025-09-17T12:49:41Z</dcterms:modified>
</cp:coreProperties>
</file>